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4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3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58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1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57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82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14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7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66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0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9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7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8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3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CFEC2-ADDE-4FA2-B7B3-A46932D226C2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758F8B-8B70-4223-A02F-29538C18B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3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36727" y="676373"/>
            <a:ext cx="8915399" cy="2262781"/>
          </a:xfrm>
        </p:spPr>
        <p:txBody>
          <a:bodyPr/>
          <a:lstStyle/>
          <a:p>
            <a:r>
              <a:rPr lang="ko-KR" altLang="en-US" dirty="0" smtClean="0"/>
              <a:t>운영체제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6726" y="3665016"/>
            <a:ext cx="8915399" cy="1126283"/>
          </a:xfrm>
        </p:spPr>
        <p:txBody>
          <a:bodyPr>
            <a:normAutofit/>
          </a:bodyPr>
          <a:lstStyle/>
          <a:p>
            <a:r>
              <a:rPr lang="ko-KR" altLang="en-US" sz="3000" dirty="0" err="1" smtClean="0"/>
              <a:t>멀티쓰레드</a:t>
            </a:r>
            <a:r>
              <a:rPr lang="ko-KR" altLang="en-US" sz="3000" dirty="0" smtClean="0"/>
              <a:t> 행렬 곱셈 과제 보고서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3276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쓰레드와</a:t>
            </a:r>
            <a:r>
              <a:rPr lang="ko-KR" altLang="en-US" dirty="0" smtClean="0"/>
              <a:t> 멀티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2" y="2253006"/>
            <a:ext cx="5456450" cy="3733015"/>
          </a:xfrm>
        </p:spPr>
      </p:pic>
      <p:sp>
        <p:nvSpPr>
          <p:cNvPr id="8" name="아래쪽 화살표 7"/>
          <p:cNvSpPr/>
          <p:nvPr/>
        </p:nvSpPr>
        <p:spPr>
          <a:xfrm rot="5400000">
            <a:off x="2837351" y="2595790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5400000">
            <a:off x="2837351" y="3027516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91612" y="2739159"/>
            <a:ext cx="141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1612" y="3198436"/>
            <a:ext cx="141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6432125" y="2315909"/>
            <a:ext cx="4858714" cy="34827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4*4 , 10*10, 100*100 </a:t>
            </a:r>
            <a:r>
              <a:rPr lang="ko-KR" altLang="en-US" dirty="0" smtClean="0"/>
              <a:t>행렬의 곱셈을 수행 해보았을 때 왼쪽과 같은 실행 시간이 나온다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예상하기론 </a:t>
            </a:r>
            <a:r>
              <a:rPr lang="ko-KR" altLang="en-US" dirty="0" err="1" smtClean="0"/>
              <a:t>멀티쓰레드가</a:t>
            </a:r>
            <a:r>
              <a:rPr lang="ko-KR" altLang="en-US" dirty="0" smtClean="0"/>
              <a:t> 더 빠를 것이라고 예상했지만 단일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더 빨랐다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행렬 크기가 너무 작아서 </a:t>
            </a:r>
            <a:r>
              <a:rPr lang="en-US" altLang="ko-KR" dirty="0" smtClean="0"/>
              <a:t>1000* 1000 </a:t>
            </a:r>
            <a:r>
              <a:rPr lang="ko-KR" altLang="en-US" dirty="0" smtClean="0"/>
              <a:t>행렬의 곱셈을 실행해 보았다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뒷장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 rot="5400000">
            <a:off x="2862585" y="3812845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862585" y="4178583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91611" y="3983764"/>
            <a:ext cx="141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91611" y="4423010"/>
            <a:ext cx="141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17" name="아래쪽 화살표 16"/>
          <p:cNvSpPr/>
          <p:nvPr/>
        </p:nvSpPr>
        <p:spPr>
          <a:xfrm rot="5400000">
            <a:off x="2868132" y="5022256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5400000">
            <a:off x="2862585" y="4187885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5400000">
            <a:off x="2868132" y="5031558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5400000">
            <a:off x="2862585" y="5346544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91611" y="5185761"/>
            <a:ext cx="141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91610" y="5580894"/>
            <a:ext cx="141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49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쓰레드와</a:t>
            </a:r>
            <a:r>
              <a:rPr lang="ko-KR" altLang="en-US" dirty="0"/>
              <a:t> 멀티 </a:t>
            </a:r>
            <a:r>
              <a:rPr lang="ko-KR" altLang="en-US" dirty="0" err="1"/>
              <a:t>쓰레드</a:t>
            </a:r>
            <a:r>
              <a:rPr lang="ko-KR" altLang="en-US" dirty="0"/>
              <a:t> 비교</a:t>
            </a:r>
          </a:p>
        </p:txBody>
      </p:sp>
      <p:pic>
        <p:nvPicPr>
          <p:cNvPr id="3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6" y="2593158"/>
            <a:ext cx="5967167" cy="1856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7197" y="2460396"/>
            <a:ext cx="4647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앞 장의 결과와는 다르게 단위를 </a:t>
            </a:r>
            <a:r>
              <a:rPr lang="ko-KR" altLang="en-US" dirty="0" err="1" smtClean="0"/>
              <a:t>크게하여</a:t>
            </a:r>
            <a:r>
              <a:rPr lang="ko-KR" altLang="en-US" dirty="0" smtClean="0"/>
              <a:t> 실행하니 확실히 멀티 스레드가 빨라졌다는 것을 확인했다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단위가 작았을 때 단일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더 빨랐던 이유는 </a:t>
            </a:r>
            <a:r>
              <a:rPr lang="ko-KR" altLang="en-US" dirty="0" err="1" smtClean="0"/>
              <a:t>멀티쓰레드에</a:t>
            </a:r>
            <a:r>
              <a:rPr lang="ko-KR" altLang="en-US" dirty="0" smtClean="0"/>
              <a:t> 비해 오버헤드가 거의 없기 때문이다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단위가 커지면서 오버헤드에 발생하는 시간보다 행렬 곱셈을 계산하는 시간이 더 오래 걸리기 때문에 단위가 커지면 </a:t>
            </a:r>
            <a:r>
              <a:rPr lang="ko-KR" altLang="en-US" dirty="0" err="1" smtClean="0"/>
              <a:t>멀티쓰레드가</a:t>
            </a:r>
            <a:r>
              <a:rPr lang="ko-KR" altLang="en-US" dirty="0" smtClean="0"/>
              <a:t> 더 빨라지는 것으로 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 rot="5400000">
            <a:off x="3610349" y="3123691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 rot="5400000">
            <a:off x="3610349" y="3555417"/>
            <a:ext cx="222317" cy="71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64610" y="3267060"/>
            <a:ext cx="141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단일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4610" y="3726337"/>
            <a:ext cx="14140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멀티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60758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126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Arial</vt:lpstr>
      <vt:lpstr>Century Gothic</vt:lpstr>
      <vt:lpstr>Wingdings 3</vt:lpstr>
      <vt:lpstr>줄기</vt:lpstr>
      <vt:lpstr>운영체제</vt:lpstr>
      <vt:lpstr>단일 쓰레드와 멀티 쓰레드 비교</vt:lpstr>
      <vt:lpstr>단일 쓰레드와 멀티 쓰레드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user</dc:creator>
  <cp:lastModifiedBy>user</cp:lastModifiedBy>
  <cp:revision>3</cp:revision>
  <dcterms:created xsi:type="dcterms:W3CDTF">2021-05-12T13:42:07Z</dcterms:created>
  <dcterms:modified xsi:type="dcterms:W3CDTF">2021-05-12T14:02:26Z</dcterms:modified>
</cp:coreProperties>
</file>