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7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4" r:id="rId17"/>
    <p:sldId id="272" r:id="rId18"/>
    <p:sldId id="273" r:id="rId19"/>
    <p:sldId id="276" r:id="rId20"/>
    <p:sldId id="266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CDFE141-21C2-4D1D-8305-42054AB3209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494FA0-89A4-4FD9-8DE5-FC97492E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~@~.~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팀원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차경준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이승민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최상현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조수빈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 구매 </a:t>
            </a:r>
            <a:r>
              <a:rPr lang="en-US" altLang="ko-KR" dirty="0" smtClean="0"/>
              <a:t>USECASE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03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26145"/>
              </p:ext>
            </p:extLst>
          </p:nvPr>
        </p:nvGraphicFramePr>
        <p:xfrm>
          <a:off x="518160" y="1018673"/>
          <a:ext cx="8107681" cy="59666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목록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상세보기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등록된 글의 정보를 상세히 볼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자유게시판을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2.  </a:t>
                      </a:r>
                      <a:r>
                        <a:rPr lang="ko-KR" altLang="en-US" dirty="0" smtClean="0"/>
                        <a:t>자유게시판 목록 폼을 보여준다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3.  </a:t>
                      </a:r>
                      <a:r>
                        <a:rPr lang="ko-KR" altLang="en-US" baseline="0" dirty="0" smtClean="0"/>
                        <a:t>목록들 중 상세히 보고 싶은 목록의 글 제목이나 작성자를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4"/>
                      </a:pPr>
                      <a:r>
                        <a:rPr lang="ko-KR" altLang="en-US" baseline="0" dirty="0" smtClean="0"/>
                        <a:t>해당 목록의 상세정보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수정하기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답변하기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글쓰기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목록보기 버튼이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9646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74908"/>
              </p:ext>
            </p:extLst>
          </p:nvPr>
        </p:nvGraphicFramePr>
        <p:xfrm>
          <a:off x="518160" y="1018673"/>
          <a:ext cx="8107681" cy="59666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수정하기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등록된 글을 수정할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1.  </a:t>
                      </a:r>
                      <a:r>
                        <a:rPr lang="ko-KR" altLang="en-US" baseline="0" dirty="0" err="1" smtClean="0"/>
                        <a:t>수정하기버튼을</a:t>
                      </a:r>
                      <a:r>
                        <a:rPr lang="ko-KR" altLang="en-US" baseline="0" dirty="0" smtClean="0"/>
                        <a:t>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등록 당시 입력한 비밀번호를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비밀번호가 틀리면 다시 입력해야 하고 맞으면 해당 목록의 수정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등록할 때 작성자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이메일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글 제목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글 내용을 그대로 적혀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수정하고 싶은 내용을 입력하고 수정완료 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자유게시판 목록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다시작성</a:t>
                      </a:r>
                      <a:r>
                        <a:rPr lang="ko-KR" altLang="en-US" dirty="0" smtClean="0"/>
                        <a:t> 버튼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초기화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</a:t>
                      </a:r>
                      <a:r>
                        <a:rPr lang="ko-KR" altLang="en-US" baseline="0" dirty="0" smtClean="0"/>
                        <a:t> 버튼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자유게시판 목록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14281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5134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04_3_2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삭제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등록된 글을 삭제할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1.</a:t>
                      </a:r>
                      <a:r>
                        <a:rPr lang="ko-KR" altLang="en-US" baseline="0" dirty="0" smtClean="0"/>
                        <a:t>삭제하기 버튼을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비밀번호를 입력하는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  *</a:t>
                      </a:r>
                      <a:r>
                        <a:rPr lang="ko-KR" altLang="en-US" baseline="0" dirty="0" smtClean="0"/>
                        <a:t>목록보기 버튼을 클릭하면 자유게시판 목록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3.</a:t>
                      </a:r>
                      <a:r>
                        <a:rPr lang="ko-KR" altLang="en-US" baseline="0" dirty="0" smtClean="0"/>
                        <a:t>등록 당시 입력한 비밀번호를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4.</a:t>
                      </a:r>
                      <a:r>
                        <a:rPr lang="ko-KR" altLang="en-US" baseline="0" dirty="0" smtClean="0"/>
                        <a:t>비밀번호가 틀리면 다시 입력해야 하고 맞으면 해당 목록이 삭제된다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목록보기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자유게시판 목록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4421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69192"/>
              </p:ext>
            </p:extLst>
          </p:nvPr>
        </p:nvGraphicFramePr>
        <p:xfrm>
          <a:off x="518160" y="1018673"/>
          <a:ext cx="8107681" cy="59666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04_3_3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답변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등록된 글에 답변을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1.  </a:t>
                      </a:r>
                      <a:r>
                        <a:rPr lang="ko-KR" altLang="en-US" baseline="0" dirty="0" smtClean="0"/>
                        <a:t>답변하기 버튼을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관리자 비밀번호를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비밀번호가 틀리면 다시 입력해야 하고 맞으면 해당 목록의 답변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답변 폼을 작성한다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답변완료 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ko-KR" altLang="en-US" baseline="0" dirty="0" smtClean="0"/>
                        <a:t>자유게시판 목록 폼을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다시작성</a:t>
                      </a:r>
                      <a:r>
                        <a:rPr lang="ko-KR" altLang="en-US" dirty="0" smtClean="0"/>
                        <a:t> 버튼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초기화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</a:t>
                      </a:r>
                      <a:r>
                        <a:rPr lang="ko-KR" altLang="en-US" baseline="0" dirty="0" smtClean="0"/>
                        <a:t> 버튼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자유게시판 목록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7028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90109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04_3_4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글쓰기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글쓰기 버튼을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2. UC_03.1 </a:t>
                      </a:r>
                      <a:r>
                        <a:rPr lang="ko-KR" altLang="en-US" baseline="0" dirty="0" smtClean="0"/>
                        <a:t>기능과 동일</a:t>
                      </a: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26748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6519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04_3_5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목록보기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자유게시판의 목록 목록을 볼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목록보기 버튼을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자유게시판의  목록을 볼 수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20889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00362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책 목록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목록을 볼 수</a:t>
                      </a:r>
                      <a:r>
                        <a:rPr lang="ko-KR" altLang="en-US" baseline="0" dirty="0" smtClean="0"/>
                        <a:t>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smtClean="0"/>
                        <a:t>BOOK</a:t>
                      </a:r>
                      <a:r>
                        <a:rPr lang="ko-KR" altLang="en-US" baseline="0" dirty="0" smtClean="0"/>
                        <a:t>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책 분류 폼을 보여준다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국내도서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외국도서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유아도서 중 하나를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해당 도서 목록을 보여준다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바로구매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장바구니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395500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79907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바로구매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물품을 구매할 수 있다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구매자 </a:t>
                      </a:r>
                      <a:r>
                        <a:rPr lang="ko-KR" altLang="en-US" dirty="0" err="1"/>
                        <a:t>정보폼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구매하고 싶은 품목을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수량을 설정한다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/>
                        <a:t>바로구매를</a:t>
                      </a:r>
                      <a:r>
                        <a:rPr lang="ko-KR" altLang="en-US" dirty="0"/>
                        <a:t>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구매 여부를 물어보는 창이 생성된다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확인을 클릭한다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387184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39447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05_1_1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구매자 </a:t>
                      </a:r>
                      <a:r>
                        <a:rPr lang="ko-KR" altLang="en-US" dirty="0" err="1"/>
                        <a:t>정보폼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구매자의 정보를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바로구매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구매목록에 추가된다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/>
                        <a:t>바로구매를</a:t>
                      </a:r>
                      <a:r>
                        <a:rPr lang="ko-KR" altLang="en-US" dirty="0"/>
                        <a:t>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주문 상품 정보와 구매자의 정보폼이 생성된다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구매자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휴대폰번호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배송위치를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구매를 하려면 확인을 취소하려면 취소를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확인을 클릭하면 구매 목록에 추가된다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다시작성 버튼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13169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2108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05_1_2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정보폼</a:t>
                      </a:r>
                      <a:r>
                        <a:rPr lang="ko-KR" altLang="en-US" dirty="0"/>
                        <a:t> 초기화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구매자 정보폼을 초기화 시킨다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바로구매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/>
                        <a:t>바로구매를</a:t>
                      </a:r>
                      <a:r>
                        <a:rPr lang="ko-KR" altLang="en-US" dirty="0"/>
                        <a:t>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주문 상품 정보와 구매자의 정보폼이 생성된다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구매자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휴대폰번호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배송위치를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초기화 버튼을 누른다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정보폼이 초기화된다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  <a:r>
              <a:rPr lang="en-US" altLang="ko-KR" b="1" dirty="0"/>
              <a:t>(U7.</a:t>
            </a:r>
            <a:r>
              <a:rPr lang="ko-KR" altLang="en-US" b="1" dirty="0"/>
              <a:t>보호자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00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arenR"/>
            </a:pPr>
            <a:r>
              <a:rPr lang="en-US" altLang="ko-KR" sz="1600" dirty="0" smtClean="0"/>
              <a:t>UC_01 </a:t>
            </a:r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UC-01_1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>
              <a:buFont typeface="+mj-lt"/>
              <a:buAutoNum type="arabicParenR"/>
            </a:pPr>
            <a:r>
              <a:rPr lang="en-US" altLang="ko-KR" sz="1600" dirty="0" smtClean="0"/>
              <a:t>UC_02 </a:t>
            </a:r>
            <a:r>
              <a:rPr lang="ko-KR" altLang="en-US" sz="1600" dirty="0" smtClean="0"/>
              <a:t>로그인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>
              <a:buFont typeface="+mj-lt"/>
              <a:buAutoNum type="arabicParenR" startAt="3"/>
            </a:pPr>
            <a:r>
              <a:rPr lang="en-US" altLang="ko-KR" sz="1600" dirty="0" smtClean="0"/>
              <a:t>UC_03 </a:t>
            </a:r>
            <a:r>
              <a:rPr lang="ko-KR" altLang="en-US" sz="1600" dirty="0" smtClean="0"/>
              <a:t>로그아웃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 typeface="+mj-lt"/>
              <a:buAutoNum type="arabicParenR" startAt="4"/>
            </a:pPr>
            <a:r>
              <a:rPr lang="en-US" altLang="ko-KR" sz="1600" dirty="0"/>
              <a:t>UC_04 </a:t>
            </a:r>
            <a:r>
              <a:rPr lang="ko-KR" altLang="en-US" sz="1600" dirty="0"/>
              <a:t>자유게시판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UC_04_1 </a:t>
            </a:r>
            <a:r>
              <a:rPr lang="ko-KR" altLang="en-US" sz="1600" dirty="0"/>
              <a:t>자유게시판 등록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UC_04_2 </a:t>
            </a:r>
            <a:r>
              <a:rPr lang="ko-KR" altLang="en-US" sz="1600" dirty="0"/>
              <a:t>자유게시판 검색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UC_04-3 </a:t>
            </a:r>
            <a:r>
              <a:rPr lang="ko-KR" altLang="en-US" sz="1600" dirty="0"/>
              <a:t>자유게시판 상세보기</a:t>
            </a:r>
            <a:endParaRPr lang="en-US" altLang="ko-KR" sz="1600" dirty="0"/>
          </a:p>
          <a:p>
            <a:pPr lvl="2"/>
            <a:r>
              <a:rPr lang="en-US" altLang="ko-KR" sz="1300" dirty="0"/>
              <a:t>UC_04_3_1 </a:t>
            </a:r>
            <a:r>
              <a:rPr lang="ko-KR" altLang="en-US" sz="1300" dirty="0"/>
              <a:t>자유게시판 수정하기</a:t>
            </a:r>
            <a:endParaRPr lang="en-US" altLang="ko-KR" sz="1300" dirty="0"/>
          </a:p>
          <a:p>
            <a:pPr lvl="2"/>
            <a:r>
              <a:rPr lang="en-US" altLang="ko-KR" sz="1300" dirty="0"/>
              <a:t>UC_04_3_2 </a:t>
            </a:r>
            <a:r>
              <a:rPr lang="ko-KR" altLang="en-US" sz="1300" dirty="0"/>
              <a:t>자유게시판 삭제</a:t>
            </a:r>
            <a:endParaRPr lang="en-US" altLang="ko-KR" sz="1300" dirty="0"/>
          </a:p>
          <a:p>
            <a:pPr lvl="2"/>
            <a:r>
              <a:rPr lang="en-US" altLang="ko-KR" sz="1300" dirty="0"/>
              <a:t>UC_04_3_3 </a:t>
            </a:r>
            <a:r>
              <a:rPr lang="ko-KR" altLang="en-US" sz="1300" dirty="0"/>
              <a:t>자유게시판 답변하기</a:t>
            </a:r>
            <a:endParaRPr lang="en-US" altLang="ko-KR" sz="1300" dirty="0"/>
          </a:p>
          <a:p>
            <a:pPr lvl="2"/>
            <a:r>
              <a:rPr lang="en-US" altLang="ko-KR" sz="1300" dirty="0"/>
              <a:t>UC_04_3_4 </a:t>
            </a:r>
            <a:r>
              <a:rPr lang="ko-KR" altLang="en-US" sz="1300" dirty="0"/>
              <a:t>자유게시판 글쓰기</a:t>
            </a:r>
            <a:endParaRPr lang="en-US" altLang="ko-KR" sz="1300" dirty="0"/>
          </a:p>
          <a:p>
            <a:pPr lvl="2"/>
            <a:r>
              <a:rPr lang="en-US" altLang="ko-KR" sz="1300" dirty="0"/>
              <a:t>UC_04_3_5 </a:t>
            </a:r>
            <a:r>
              <a:rPr lang="ko-KR" altLang="en-US" sz="1300" dirty="0"/>
              <a:t>자유게시판 목록보기</a:t>
            </a:r>
            <a:endParaRPr lang="en-US" altLang="ko-KR" sz="1300" dirty="0"/>
          </a:p>
          <a:p>
            <a:endParaRPr lang="en-US" altLang="ko-KR" sz="1300" dirty="0" smtClean="0"/>
          </a:p>
          <a:p>
            <a:pPr lvl="2"/>
            <a:endParaRPr lang="en-US" altLang="ko-KR" sz="10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556792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/>
          </a:p>
          <a:p>
            <a:pPr lvl="2"/>
            <a:endParaRPr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0" y="1586621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5"/>
            </a:pPr>
            <a:r>
              <a:rPr lang="en-US" altLang="ko-KR" sz="1600" dirty="0"/>
              <a:t>UC_05 </a:t>
            </a:r>
            <a:r>
              <a:rPr lang="ko-KR" altLang="en-US" sz="1600" dirty="0" err="1"/>
              <a:t>책목록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UC_05_1 </a:t>
            </a:r>
            <a:r>
              <a:rPr lang="ko-KR" altLang="en-US" sz="1400" dirty="0" err="1"/>
              <a:t>바로구매</a:t>
            </a:r>
            <a:endParaRPr lang="en-US" altLang="ko-KR" sz="1400" dirty="0"/>
          </a:p>
          <a:p>
            <a:pPr lvl="2"/>
            <a:r>
              <a:rPr lang="en-US" altLang="ko-KR" sz="1200" dirty="0"/>
              <a:t>UC_05_1_1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정보폼</a:t>
            </a:r>
            <a:endParaRPr lang="en-US" altLang="ko-KR" sz="1200" dirty="0"/>
          </a:p>
          <a:p>
            <a:pPr lvl="2"/>
            <a:r>
              <a:rPr lang="en-US" altLang="ko-KR" sz="1200" dirty="0"/>
              <a:t>UC_05_1_2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정보폼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초기화</a:t>
            </a: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UC_05_2 </a:t>
            </a:r>
            <a:r>
              <a:rPr lang="ko-KR" altLang="en-US" sz="1400" dirty="0"/>
              <a:t>장바구니 담기</a:t>
            </a:r>
            <a:endParaRPr lang="en-US" altLang="ko-KR" sz="1400" dirty="0"/>
          </a:p>
          <a:p>
            <a:pPr lvl="2"/>
            <a:r>
              <a:rPr lang="en-US" altLang="ko-KR" sz="1200" dirty="0"/>
              <a:t>UC_05_2_1 </a:t>
            </a:r>
            <a:r>
              <a:rPr lang="ko-KR" altLang="en-US" sz="1200" dirty="0"/>
              <a:t>장바구니 삭제</a:t>
            </a:r>
            <a:endParaRPr lang="en-US" altLang="ko-KR" sz="1200" dirty="0"/>
          </a:p>
          <a:p>
            <a:endParaRPr lang="en-US" altLang="ko-KR" sz="1800" dirty="0" smtClean="0"/>
          </a:p>
          <a:p>
            <a:pPr lvl="2"/>
            <a:endParaRPr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49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9995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05_2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 담기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구매하고 싶은 목록을 장바구니에 담는다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장바구니 폼이 열린다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장바구니 담기를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장바구니 확인 창이 뜬다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장바구니 </a:t>
                      </a:r>
                      <a:r>
                        <a:rPr lang="ko-KR" altLang="en-US" baseline="0" dirty="0" err="1" smtClean="0"/>
                        <a:t>바로가기</a:t>
                      </a:r>
                      <a:r>
                        <a:rPr lang="ko-KR" altLang="en-US" baseline="0" dirty="0" smtClean="0"/>
                        <a:t> 혹은 확인 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35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792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05_2_1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 삭제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 목록</a:t>
                      </a:r>
                      <a:r>
                        <a:rPr lang="ko-KR" altLang="en-US" baseline="0" dirty="0" smtClean="0"/>
                        <a:t> 중 삭제하고 싶은 목록을 삭제한다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장바구니 폼에서 삭제하고 싶은 목록의 체크박스를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삭제버튼을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해당 목록이 삭제된다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10496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63429"/>
              </p:ext>
            </p:extLst>
          </p:nvPr>
        </p:nvGraphicFramePr>
        <p:xfrm>
          <a:off x="518160" y="1018673"/>
          <a:ext cx="8107681" cy="57725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_01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가입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도서 구매 프로그램에서 회원가입을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 화면이 생성된다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기본 동작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회원 가입 버튼을 누른다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개인정보를 입력할 수 있는 폼이 생성된다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회원 정보를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회원 정보 입력 시 이름의 길이는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으로 제한한다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이메일 입력 시 </a:t>
                      </a:r>
                      <a:r>
                        <a:rPr lang="en-US" altLang="ko-KR" dirty="0"/>
                        <a:t>‘@’</a:t>
                      </a:r>
                      <a:r>
                        <a:rPr lang="ko-KR" altLang="en-US" dirty="0"/>
                        <a:t>를 포함하도록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비밀번호는 최소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개의 영문과 숫자의 조합으로 만든다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회원 정보 등록을 누른다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이미 등록된 회원인지 이름과 주민등록번호를 검색하여 확인한다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회원 등록을 요청한다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메인 화면이 생성된다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</a:t>
            </a:r>
            <a:r>
              <a:rPr lang="ko-KR" altLang="en-US" b="1" dirty="0" smtClean="0"/>
              <a:t>명세서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7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62569"/>
              </p:ext>
            </p:extLst>
          </p:nvPr>
        </p:nvGraphicFramePr>
        <p:xfrm>
          <a:off x="518160" y="1018673"/>
          <a:ext cx="8107681" cy="57025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_01_1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초기화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도서 구매 프로그램에서  회원정보 입력 폼을 초기화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 버튼을 누른다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기본 동작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초기화 </a:t>
                      </a:r>
                      <a:r>
                        <a:rPr lang="ko-KR" altLang="en-US" dirty="0"/>
                        <a:t>버튼을 누른다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작성한 회원정보를 모두 초기화 시킨다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새로운 회원정보를 입력 할 수 있는 폼이 생성된다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</a:t>
            </a:r>
            <a:r>
              <a:rPr lang="ko-KR" altLang="en-US" b="1" dirty="0" smtClean="0"/>
              <a:t>명세서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48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13539"/>
              </p:ext>
            </p:extLst>
          </p:nvPr>
        </p:nvGraphicFramePr>
        <p:xfrm>
          <a:off x="518160" y="1018673"/>
          <a:ext cx="8107681" cy="57025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_02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도서구매 프로그램에서 회원확인을 한 후 로그인을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입력한 </a:t>
                      </a:r>
                      <a:r>
                        <a:rPr lang="en-US" altLang="ko-KR" dirty="0"/>
                        <a:t>ID,PW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정보에 존재해야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 화면이 생성된다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기본 동작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메인 페이지에서 아이디와 패스워드를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로그인 버튼을 누른다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3..</a:t>
                      </a:r>
                      <a:r>
                        <a:rPr lang="ko-KR" altLang="en-US" dirty="0"/>
                        <a:t>시스템에 등록된 회원의 정보와 일치하면 로그인에 성공하여 도서 구매를 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예외흐름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시스템에 등록된 정보와 불일치하면 로그인 실패 오류 메시지를 보여준다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 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</a:t>
            </a:r>
            <a:r>
              <a:rPr lang="ko-KR" altLang="en-US" b="1" dirty="0" smtClean="0"/>
              <a:t>명세서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88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52189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_03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도서구매 프로그램에서 로그아웃을 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로그인이 되 있어야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 화면이 생성된다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기본 동작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메인 화면에 있는 로그아웃 버튼을 누른다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2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시스템은 </a:t>
                      </a:r>
                      <a:r>
                        <a:rPr lang="ko-KR" altLang="en-US" dirty="0"/>
                        <a:t>장바구니 목록을 초기화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29925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01547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</a:t>
                      </a:r>
                      <a:r>
                        <a:rPr lang="ko-KR" altLang="en-US" baseline="0" dirty="0" smtClean="0"/>
                        <a:t>에 등록된 글의 목록을 보여준다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자유게시판을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자유게시판에 등록된 글의 목록을 보여준다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검색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등록 기능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22548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81893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04_1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등록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글을 등록할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자유게시판을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등록 버튼을 클릭한다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사용자 정보와 글 제목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내용을 입력할 수 있는 폼이 생성된다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4. </a:t>
                      </a:r>
                      <a:r>
                        <a:rPr lang="ko-KR" altLang="en-US" baseline="0" dirty="0" smtClean="0"/>
                        <a:t>사용자 정보와 글 제목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내용을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   *</a:t>
                      </a:r>
                      <a:r>
                        <a:rPr lang="ko-KR" altLang="en-US" baseline="0" dirty="0" smtClean="0"/>
                        <a:t>이름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비밀번호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이메일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smtClean="0">
                          <a:hlinkClick r:id="rId2"/>
                        </a:rPr>
                        <a:t>~@~.~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글 제목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글 내용은 필수입력 사항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5. </a:t>
                      </a:r>
                      <a:r>
                        <a:rPr lang="ko-KR" altLang="en-US" baseline="0" dirty="0" smtClean="0"/>
                        <a:t>등록 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6. </a:t>
                      </a:r>
                      <a:r>
                        <a:rPr lang="ko-KR" altLang="en-US" baseline="0" dirty="0" smtClean="0"/>
                        <a:t>자유게시판 목록에 추가된다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다시입력</a:t>
                      </a:r>
                      <a:r>
                        <a:rPr lang="ko-KR" altLang="en-US" dirty="0" smtClean="0"/>
                        <a:t> 버튼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24254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7B31E23-C2E8-4821-AFA3-85C1B9FE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00581"/>
              </p:ext>
            </p:extLst>
          </p:nvPr>
        </p:nvGraphicFramePr>
        <p:xfrm>
          <a:off x="518160" y="1018673"/>
          <a:ext cx="8107681" cy="5428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1679">
                  <a:extLst>
                    <a:ext uri="{9D8B030D-6E8A-4147-A177-3AD203B41FA5}">
                      <a16:colId xmlns="" xmlns:a16="http://schemas.microsoft.com/office/drawing/2014/main" val="3762115553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4130236471"/>
                    </a:ext>
                  </a:extLst>
                </a:gridCol>
                <a:gridCol w="3048001">
                  <a:extLst>
                    <a:ext uri="{9D8B030D-6E8A-4147-A177-3AD203B41FA5}">
                      <a16:colId xmlns="" xmlns:a16="http://schemas.microsoft.com/office/drawing/2014/main" val="958920362"/>
                    </a:ext>
                  </a:extLst>
                </a:gridCol>
              </a:tblGrid>
              <a:tr h="449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_</a:t>
                      </a:r>
                      <a:r>
                        <a:rPr lang="en-US" altLang="ko-KR" dirty="0" smtClean="0"/>
                        <a:t>04_2</a:t>
                      </a:r>
                      <a:endParaRPr lang="ko-KR" altLang="en-US" dirty="0"/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 검색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734576"/>
                  </a:ext>
                </a:extLst>
              </a:tr>
              <a:tr h="383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행위자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798862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자유게시판에 등록된 글을 검색할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746"/>
                  </a:ext>
                </a:extLst>
              </a:tr>
              <a:tr h="407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선행조건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12659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후행조건 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102847"/>
                  </a:ext>
                </a:extLst>
              </a:tr>
              <a:tr h="3039009"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ko-KR" altLang="en-US" i="0" dirty="0"/>
                        <a:t>기본 동</a:t>
                      </a:r>
                      <a:r>
                        <a:rPr lang="ko-KR" altLang="en-US" dirty="0"/>
                        <a:t>작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자유게시판을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2.  </a:t>
                      </a:r>
                      <a:r>
                        <a:rPr lang="ko-KR" altLang="en-US" dirty="0" smtClean="0"/>
                        <a:t>자유게시판 목록 폼을 보여준다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3.  </a:t>
                      </a:r>
                      <a:r>
                        <a:rPr lang="ko-KR" altLang="en-US" baseline="0" dirty="0" err="1" smtClean="0"/>
                        <a:t>콤보박스</a:t>
                      </a:r>
                      <a:r>
                        <a:rPr lang="ko-KR" altLang="en-US" baseline="0" dirty="0" smtClean="0"/>
                        <a:t> 안의 내용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 하나를  선택하고 검색하고 싶은 내용을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4"/>
                      </a:pPr>
                      <a:r>
                        <a:rPr lang="ko-KR" altLang="en-US" baseline="0" dirty="0" smtClean="0"/>
                        <a:t>검색 버튼을 누른다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 startAt="4"/>
                      </a:pPr>
                      <a:r>
                        <a:rPr lang="ko-KR" altLang="en-US" baseline="0" dirty="0" smtClean="0"/>
                        <a:t>검색하고 싶은 내용과 일치하는 목록들을 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baseline="0" dirty="0" smtClean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1120563"/>
                  </a:ext>
                </a:extLst>
              </a:tr>
              <a:tr h="37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동작</a:t>
                      </a: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004068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71ECE6-64A8-4252-B1A5-3C4FC47020DD}"/>
              </a:ext>
            </a:extLst>
          </p:cNvPr>
          <p:cNvSpPr txBox="1"/>
          <p:nvPr/>
        </p:nvSpPr>
        <p:spPr>
          <a:xfrm>
            <a:off x="190500" y="155693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유스케이스</a:t>
            </a:r>
            <a:r>
              <a:rPr lang="ko-KR" altLang="en-US" b="1" dirty="0"/>
              <a:t> 명세서 </a:t>
            </a:r>
          </a:p>
        </p:txBody>
      </p:sp>
    </p:spTree>
    <p:extLst>
      <p:ext uri="{BB962C8B-B14F-4D97-AF65-F5344CB8AC3E}">
        <p14:creationId xmlns:p14="http://schemas.microsoft.com/office/powerpoint/2010/main" val="10132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60</TotalTime>
  <Words>1224</Words>
  <Application>Microsoft Office PowerPoint</Application>
  <PresentationFormat>화면 슬라이드 쇼(4:3)</PresentationFormat>
  <Paragraphs>455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고려청자</vt:lpstr>
      <vt:lpstr>도서 구매 USECASE 명세서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8</cp:revision>
  <dcterms:created xsi:type="dcterms:W3CDTF">2021-05-18T15:31:15Z</dcterms:created>
  <dcterms:modified xsi:type="dcterms:W3CDTF">2021-05-20T06:24:10Z</dcterms:modified>
</cp:coreProperties>
</file>