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A5F6E-F1A5-4038-957D-D2C4A38EFAB2}" v="39" dt="2022-05-22T09:34:37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2703-8E14-6BC5-8DBA-DAE5FC5A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ABBFA-0403-6634-2E21-E4A21104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203F-1BB7-A058-BAE8-64BD32C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2C96E-7027-8D4B-188D-6EAD0AF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D10D4-EB4E-6E26-2AFC-F50E28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23D36-7797-E387-77F9-4FAE446B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61E79-8CE1-2059-DD4D-3247CC38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A1697-AF1A-BB20-0E7A-A8FF2FD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1A3C-0737-1707-DD2C-EAB532B4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BA653-7A03-F9E3-CC76-0906E23C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9CA92-EE03-A01D-5312-80D94CF5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084ED-B031-52C3-E69D-FB310730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FD01E-E141-AD36-B07E-56BAE1B5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00A0-FABD-76EF-BC9E-FE756554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900E4-3157-448E-62CF-8E8AB783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11442-5249-BBC1-85B4-49826429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8AA7-963C-E99C-0A29-0C71B6FF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B9F02-20C6-552D-78D3-AC66840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6C5E-8CA5-E457-AC2A-2B417F64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F260-EC7C-275F-E906-02D1FFC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3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7C5EE-B6C8-5DC3-4BDF-3DFF7A4F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4AE35-E78C-CEDD-D131-7942C0F8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32348-1F3D-7C00-CC93-A9737112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AC568-D965-79A8-47B5-6B575863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2ADB4-4030-0CD5-C1B2-698532D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3779-8F9D-77A7-8EDF-513FC67E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C57B6-73E7-4660-6DD1-8284FE3BD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60849-4107-189C-CAE7-3D816E93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F58BA-CFD1-8319-9971-2BA93F91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533AD-204A-32C4-E44B-AEED740E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FB275-5BF8-70DC-9EAD-BE480BF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C23A9-8566-E316-297A-9A36D429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42729-6460-6938-38FC-D66F7BE2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6E799-88CF-108C-6C0C-71D3F237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7E94D-FB51-A8BC-C158-8B6AA024B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E16F5-1014-127E-97D7-B4AC38B73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3FC0F6-4910-0B91-0B54-D3668A27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BA468-0333-30DC-7F52-6F84D72A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EF5B7-5DFB-A76B-868F-50B968A8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6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A2C28-136F-5DA8-BFE7-FAA9DCC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4DD97-5ADA-4112-BE60-807DFF36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6F5C1-085B-DAA4-0838-5DCE29CD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B4A13-3F2A-B9E0-FC87-15FE6F2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DF20E-9EFD-CAD3-F731-9B502BBD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2AC8F5-D002-6B4B-85E0-FEE2EB7F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07610-238E-C229-DDC1-B680EF06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0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3A468-BEDD-8F12-3B19-1F89C262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813D3-5595-A3CC-44CF-E1AA9B30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18180-DFF9-AEEA-4FF1-626448C8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AD64-4A2C-30B8-264F-5750937C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C601B-9C1A-AEAA-894A-1E783947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68C7A-6F25-4159-82F0-3EECF87E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B7A7-95E4-2239-469E-937149F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B22A5-E63E-8E73-162E-0B1DA654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702ED-77FA-E74B-3A17-F399B59C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E93E-69AA-A55E-41BB-472C291C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70331-F281-D6C3-E475-2F55D9A8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BFF9A-5DED-3B8D-2065-0D95517C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4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1786B0-3E86-F627-9E7F-2CF9A52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259EE-BFB0-3AFA-774A-56AA3DC0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A715-A660-A6BB-586D-9D1511CF5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8E3A-0B4F-4CA3-B1C7-B4C5982484B7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9C0AF-8DB1-7B8C-4AA1-1FF6C2CED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E4A45-5DF7-C2CD-10E2-DD107D05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11B3-8BF9-44E1-A913-3ED0C271D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121F25-611A-3C94-CEEB-ED7D562EE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41828"/>
              </p:ext>
            </p:extLst>
          </p:nvPr>
        </p:nvGraphicFramePr>
        <p:xfrm>
          <a:off x="1144476" y="809436"/>
          <a:ext cx="2540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3840194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391589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TBL_BOARD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7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아이디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839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66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472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USE_YN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6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일시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사용자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74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UPD_DT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일시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82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UPD_USER_ID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수정한 사용자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3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일시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37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삭제한 사용자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2106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E5DBD0-936A-7EF0-7697-AD05E07C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49537"/>
              </p:ext>
            </p:extLst>
          </p:nvPr>
        </p:nvGraphicFramePr>
        <p:xfrm>
          <a:off x="4711429" y="800727"/>
          <a:ext cx="2540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3840194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391589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TBL_REPLY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7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9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6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일시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6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UPD_DT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일시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74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UPD_USER_ID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수정한 사용자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995383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80D2C20-1990-6EFA-7D19-2D167302CDE0}"/>
              </a:ext>
            </a:extLst>
          </p:cNvPr>
          <p:cNvCxnSpPr>
            <a:cxnSpLocks/>
          </p:cNvCxnSpPr>
          <p:nvPr/>
        </p:nvCxnSpPr>
        <p:spPr>
          <a:xfrm>
            <a:off x="3709875" y="1339154"/>
            <a:ext cx="743248" cy="4107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4DEB6D-628B-24CB-A075-92463C4664D0}"/>
              </a:ext>
            </a:extLst>
          </p:cNvPr>
          <p:cNvCxnSpPr/>
          <p:nvPr/>
        </p:nvCxnSpPr>
        <p:spPr>
          <a:xfrm flipV="1">
            <a:off x="4470657" y="1665281"/>
            <a:ext cx="194733" cy="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51B2F5-4C01-7BC2-DE52-39C77487918D}"/>
              </a:ext>
            </a:extLst>
          </p:cNvPr>
          <p:cNvCxnSpPr>
            <a:cxnSpLocks/>
          </p:cNvCxnSpPr>
          <p:nvPr/>
        </p:nvCxnSpPr>
        <p:spPr>
          <a:xfrm>
            <a:off x="4461890" y="1749947"/>
            <a:ext cx="194733" cy="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8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101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김다해</dc:creator>
  <cp:lastModifiedBy>김 승민</cp:lastModifiedBy>
  <cp:revision>2</cp:revision>
  <dcterms:created xsi:type="dcterms:W3CDTF">2022-05-16T14:58:52Z</dcterms:created>
  <dcterms:modified xsi:type="dcterms:W3CDTF">2022-05-22T09:35:23Z</dcterms:modified>
</cp:coreProperties>
</file>