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3" r:id="rId3"/>
    <p:sldId id="272" r:id="rId4"/>
    <p:sldId id="305" r:id="rId5"/>
    <p:sldId id="307" r:id="rId6"/>
    <p:sldId id="295" r:id="rId7"/>
    <p:sldId id="257" r:id="rId8"/>
    <p:sldId id="264" r:id="rId9"/>
    <p:sldId id="260" r:id="rId10"/>
    <p:sldId id="263" r:id="rId11"/>
    <p:sldId id="266" r:id="rId12"/>
    <p:sldId id="258" r:id="rId13"/>
    <p:sldId id="268" r:id="rId14"/>
    <p:sldId id="276" r:id="rId15"/>
    <p:sldId id="265" r:id="rId16"/>
    <p:sldId id="319" r:id="rId17"/>
    <p:sldId id="270" r:id="rId18"/>
    <p:sldId id="259" r:id="rId19"/>
    <p:sldId id="292" r:id="rId20"/>
    <p:sldId id="293" r:id="rId21"/>
    <p:sldId id="279" r:id="rId22"/>
    <p:sldId id="297" r:id="rId23"/>
    <p:sldId id="306" r:id="rId24"/>
    <p:sldId id="309" r:id="rId25"/>
    <p:sldId id="314" r:id="rId26"/>
    <p:sldId id="315" r:id="rId27"/>
    <p:sldId id="311" r:id="rId28"/>
    <p:sldId id="312" r:id="rId29"/>
    <p:sldId id="320" r:id="rId30"/>
    <p:sldId id="296" r:id="rId31"/>
    <p:sldId id="269" r:id="rId32"/>
    <p:sldId id="280" r:id="rId33"/>
    <p:sldId id="271" r:id="rId34"/>
    <p:sldId id="281" r:id="rId35"/>
    <p:sldId id="282" r:id="rId36"/>
    <p:sldId id="274" r:id="rId37"/>
    <p:sldId id="275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18" r:id="rId48"/>
    <p:sldId id="298" r:id="rId49"/>
    <p:sldId id="299" r:id="rId50"/>
    <p:sldId id="300" r:id="rId51"/>
    <p:sldId id="294" r:id="rId52"/>
    <p:sldId id="301" r:id="rId53"/>
    <p:sldId id="302" r:id="rId54"/>
    <p:sldId id="303" r:id="rId55"/>
    <p:sldId id="321" r:id="rId56"/>
    <p:sldId id="322" r:id="rId57"/>
    <p:sldId id="323" r:id="rId58"/>
    <p:sldId id="304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2DA"/>
    <a:srgbClr val="EDE2F6"/>
    <a:srgbClr val="D7BFEB"/>
    <a:srgbClr val="CFAFE7"/>
    <a:srgbClr val="9C5BCD"/>
    <a:srgbClr val="BC8EDE"/>
    <a:srgbClr val="FFF2CC"/>
    <a:srgbClr val="954EC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1830" autoAdjust="0"/>
  </p:normalViewPr>
  <p:slideViewPr>
    <p:cSldViewPr snapToGrid="0" showGuides="1">
      <p:cViewPr varScale="1">
        <p:scale>
          <a:sx n="67" d="100"/>
          <a:sy n="67" d="100"/>
        </p:scale>
        <p:origin x="1234" y="53"/>
      </p:cViewPr>
      <p:guideLst>
        <p:guide orient="horz" pos="2795"/>
        <p:guide pos="22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94FD3-D6B4-4C21-86F1-3146BAD2109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4006E-A260-4AAB-A48A-CF13118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myDNA</a:t>
            </a:r>
            <a:r>
              <a:rPr lang="ko-KR" altLang="en-US" dirty="0" err="1"/>
              <a:t>생성부분입니다</a:t>
            </a:r>
            <a:r>
              <a:rPr lang="en-US" altLang="ko-KR" dirty="0"/>
              <a:t>. SNP</a:t>
            </a:r>
            <a:r>
              <a:rPr lang="ko-KR" altLang="en-US" dirty="0"/>
              <a:t>은 패턴부분을 제외한 랜덤부분에서만 발생됩니다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발생한 </a:t>
            </a:r>
            <a:r>
              <a:rPr lang="en-US" altLang="ko-KR" dirty="0" err="1"/>
              <a:t>snp</a:t>
            </a:r>
            <a:r>
              <a:rPr lang="ko-KR" altLang="en-US" dirty="0"/>
              <a:t>개수가 미리 </a:t>
            </a:r>
            <a:r>
              <a:rPr lang="ko-KR" altLang="en-US" dirty="0" err="1"/>
              <a:t>정해놓은</a:t>
            </a:r>
            <a:r>
              <a:rPr lang="ko-KR" altLang="en-US" dirty="0"/>
              <a:t> 허용개수보다 작을 때 임의로 정한 </a:t>
            </a:r>
            <a:r>
              <a:rPr lang="en-US" altLang="ko-KR" dirty="0"/>
              <a:t>20%</a:t>
            </a:r>
            <a:r>
              <a:rPr lang="ko-KR" altLang="en-US" dirty="0"/>
              <a:t>의 확률로 </a:t>
            </a:r>
            <a:r>
              <a:rPr lang="ko-KR" altLang="en-US" dirty="0" err="1"/>
              <a:t>스닙이</a:t>
            </a:r>
            <a:r>
              <a:rPr lang="ko-KR" altLang="en-US" dirty="0"/>
              <a:t> 발생하며 </a:t>
            </a:r>
            <a:r>
              <a:rPr lang="ko-KR" altLang="en-US" dirty="0" err="1"/>
              <a:t>스닙의</a:t>
            </a:r>
            <a:r>
              <a:rPr lang="ko-KR" altLang="en-US" dirty="0"/>
              <a:t> 종류는 </a:t>
            </a:r>
            <a:r>
              <a:rPr lang="en-US" altLang="ko-KR" dirty="0"/>
              <a:t>ATGC</a:t>
            </a:r>
            <a:r>
              <a:rPr lang="ko-KR" altLang="en-US" dirty="0"/>
              <a:t>중 동일한 확률로 선택됩니다</a:t>
            </a:r>
            <a:r>
              <a:rPr lang="en-US" altLang="ko-KR" dirty="0"/>
              <a:t>. </a:t>
            </a:r>
            <a:r>
              <a:rPr lang="ko-KR" altLang="en-US" dirty="0"/>
              <a:t>이 과정을 </a:t>
            </a:r>
            <a:r>
              <a:rPr lang="en-US" altLang="ko-KR" dirty="0"/>
              <a:t>DNA</a:t>
            </a:r>
            <a:r>
              <a:rPr lang="ko-KR" altLang="en-US" dirty="0"/>
              <a:t>길이만큼 반복하여 </a:t>
            </a:r>
            <a:r>
              <a:rPr lang="en-US" altLang="ko-KR" dirty="0" err="1"/>
              <a:t>myDNA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4006E-A260-4AAB-A48A-CF131188CC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7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short read </a:t>
            </a:r>
            <a:r>
              <a:rPr lang="ko-KR" altLang="en-US" dirty="0" err="1"/>
              <a:t>생성부분입니다</a:t>
            </a:r>
            <a:r>
              <a:rPr lang="en-US" altLang="ko-KR" dirty="0"/>
              <a:t>. </a:t>
            </a:r>
            <a:r>
              <a:rPr lang="ko-KR" altLang="en-US" dirty="0"/>
              <a:t>여기서 저희 팀의 특징은 </a:t>
            </a:r>
            <a:r>
              <a:rPr lang="en-US" altLang="ko-KR" dirty="0"/>
              <a:t>read </a:t>
            </a:r>
            <a:r>
              <a:rPr lang="ko-KR" altLang="en-US" dirty="0"/>
              <a:t>길이가 고정되지 않았다는 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Read</a:t>
            </a:r>
            <a:r>
              <a:rPr lang="ko-KR" altLang="en-US" dirty="0"/>
              <a:t> 생성 시</a:t>
            </a:r>
            <a:r>
              <a:rPr lang="en-US" altLang="ko-KR" dirty="0"/>
              <a:t>,</a:t>
            </a:r>
            <a:r>
              <a:rPr lang="ko-KR" altLang="en-US" dirty="0"/>
              <a:t> 랜덤 패턴 생성에서 사용했던 랜덤 함수와 같은 생성자를 사용하여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dis</a:t>
            </a:r>
            <a:r>
              <a:rPr lang="ko-KR" altLang="en-US" dirty="0"/>
              <a:t>와 </a:t>
            </a:r>
            <a:r>
              <a:rPr lang="en-US" altLang="ko-KR" dirty="0" err="1"/>
              <a:t>overLap</a:t>
            </a:r>
            <a:r>
              <a:rPr lang="ko-KR" altLang="en-US" dirty="0"/>
              <a:t>함수를 만듭니다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Dis </a:t>
            </a:r>
            <a:r>
              <a:rPr lang="ko-KR" altLang="en-US" dirty="0"/>
              <a:t>함수는 </a:t>
            </a:r>
            <a:r>
              <a:rPr lang="en-US" altLang="ko-KR" dirty="0"/>
              <a:t>read </a:t>
            </a:r>
            <a:r>
              <a:rPr lang="ko-KR" altLang="en-US" dirty="0"/>
              <a:t>길이를 랜덤하게 설정해주고</a:t>
            </a:r>
            <a:r>
              <a:rPr lang="en-US" altLang="ko-KR" dirty="0"/>
              <a:t>, </a:t>
            </a:r>
            <a:r>
              <a:rPr lang="en-US" altLang="ko-KR" dirty="0" err="1"/>
              <a:t>overLap</a:t>
            </a:r>
            <a:r>
              <a:rPr lang="ko-KR" altLang="en-US" dirty="0"/>
              <a:t>함수는 </a:t>
            </a:r>
            <a:r>
              <a:rPr lang="en-US" altLang="ko-KR" dirty="0"/>
              <a:t>read</a:t>
            </a:r>
            <a:r>
              <a:rPr lang="ko-KR" altLang="en-US" dirty="0"/>
              <a:t>가 겹쳐지는 길이를 랜덤하게 설정해줍니다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Read</a:t>
            </a:r>
            <a:r>
              <a:rPr lang="ko-KR" altLang="en-US" dirty="0"/>
              <a:t>를 자를 때는 실제 </a:t>
            </a:r>
            <a:r>
              <a:rPr lang="en-US" altLang="ko-KR" dirty="0"/>
              <a:t>DNA </a:t>
            </a:r>
            <a:r>
              <a:rPr lang="ko-KR" altLang="en-US" dirty="0"/>
              <a:t>복원 기계처럼 만들기 위해</a:t>
            </a:r>
            <a:r>
              <a:rPr lang="en-US" altLang="ko-KR" dirty="0"/>
              <a:t>, read </a:t>
            </a:r>
            <a:r>
              <a:rPr lang="ko-KR" altLang="en-US" dirty="0"/>
              <a:t>자르는 순서를 임의로 지정했습니다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DL/2~DL</a:t>
            </a:r>
            <a:r>
              <a:rPr lang="ko-KR" altLang="en-US" dirty="0"/>
              <a:t>범위에서 뒤에서부터 </a:t>
            </a:r>
            <a:r>
              <a:rPr lang="en-US" altLang="ko-KR" dirty="0"/>
              <a:t>k</a:t>
            </a:r>
            <a:r>
              <a:rPr lang="ko-KR" altLang="en-US" dirty="0"/>
              <a:t>개씩</a:t>
            </a:r>
            <a:r>
              <a:rPr lang="en-US" altLang="ko-KR" dirty="0"/>
              <a:t>, 0~DL/2</a:t>
            </a:r>
            <a:r>
              <a:rPr lang="ko-KR" altLang="en-US" dirty="0"/>
              <a:t>범위에서 앞에서부터 </a:t>
            </a:r>
            <a:r>
              <a:rPr lang="en-US" altLang="ko-KR" dirty="0"/>
              <a:t>k</a:t>
            </a:r>
            <a:r>
              <a:rPr lang="ko-KR" altLang="en-US" dirty="0"/>
              <a:t>개씩 그리고</a:t>
            </a:r>
            <a:r>
              <a:rPr lang="en-US" altLang="ko-KR" dirty="0"/>
              <a:t>, DL/4 </a:t>
            </a:r>
            <a:r>
              <a:rPr lang="ko-KR" altLang="en-US" dirty="0"/>
              <a:t>지점에서 앞에서부터 </a:t>
            </a:r>
            <a:r>
              <a:rPr lang="en-US" altLang="ko-KR" dirty="0"/>
              <a:t>k</a:t>
            </a:r>
            <a:r>
              <a:rPr lang="ko-KR" altLang="en-US" dirty="0"/>
              <a:t>개씩 자릅니다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겹치게 자르기 위해</a:t>
            </a:r>
            <a:r>
              <a:rPr lang="en-US" altLang="ko-KR" dirty="0"/>
              <a:t>, </a:t>
            </a:r>
            <a:r>
              <a:rPr lang="en-US" altLang="ko-KR" dirty="0" err="1"/>
              <a:t>overLap</a:t>
            </a:r>
            <a:r>
              <a:rPr lang="en-US" altLang="ko-KR" dirty="0"/>
              <a:t> </a:t>
            </a:r>
            <a:r>
              <a:rPr lang="ko-KR" altLang="en-US" dirty="0"/>
              <a:t>함수의 값만큼 앞이나 뒤로 이동합니다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이렇게 필요한 </a:t>
            </a:r>
            <a:r>
              <a:rPr lang="en-US" altLang="ko-KR" dirty="0"/>
              <a:t>read </a:t>
            </a:r>
            <a:r>
              <a:rPr lang="ko-KR" altLang="en-US" dirty="0"/>
              <a:t>개수는 </a:t>
            </a:r>
            <a:r>
              <a:rPr lang="en-US" altLang="ko-KR" dirty="0"/>
              <a:t>DL </a:t>
            </a:r>
            <a:r>
              <a:rPr lang="ko-KR" altLang="en-US" dirty="0"/>
              <a:t>나누기 최소 </a:t>
            </a:r>
            <a:r>
              <a:rPr lang="en-US" altLang="ko-KR" dirty="0"/>
              <a:t>read </a:t>
            </a:r>
            <a:r>
              <a:rPr lang="ko-KR" altLang="en-US" dirty="0"/>
              <a:t>길이의 </a:t>
            </a:r>
            <a:r>
              <a:rPr lang="en-US" altLang="ko-KR" dirty="0"/>
              <a:t>2</a:t>
            </a:r>
            <a:r>
              <a:rPr lang="ko-KR" altLang="en-US" dirty="0"/>
              <a:t>배만큼 생성합니다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8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ko-KR" altLang="en-US" dirty="0"/>
              <a:t>진행 순서를 말씀드리면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read</a:t>
            </a:r>
            <a:r>
              <a:rPr lang="ko-KR" altLang="en-US" dirty="0"/>
              <a:t>의 최대 </a:t>
            </a:r>
            <a:r>
              <a:rPr lang="ko-KR" altLang="en-US" dirty="0" err="1"/>
              <a:t>접두부</a:t>
            </a:r>
            <a:r>
              <a:rPr lang="ko-KR" altLang="en-US" dirty="0"/>
              <a:t> 테이블 </a:t>
            </a:r>
            <a:r>
              <a:rPr lang="en-US" altLang="ko-KR" dirty="0"/>
              <a:t>SP</a:t>
            </a:r>
            <a:r>
              <a:rPr lang="ko-KR" altLang="en-US" dirty="0"/>
              <a:t>를 만듭니다</a:t>
            </a:r>
            <a:r>
              <a:rPr lang="en-US" altLang="ko-KR" dirty="0"/>
              <a:t>. </a:t>
            </a:r>
            <a:r>
              <a:rPr lang="ko-KR" altLang="en-US" dirty="0"/>
              <a:t>실행시간은 </a:t>
            </a:r>
            <a:r>
              <a:rPr lang="en-US" altLang="ko-KR" dirty="0"/>
              <a:t>O(L)</a:t>
            </a:r>
            <a:r>
              <a:rPr lang="ko-KR" altLang="en-US" dirty="0"/>
              <a:t>걸립니다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Read</a:t>
            </a:r>
            <a:r>
              <a:rPr lang="ko-KR" altLang="en-US" dirty="0"/>
              <a:t>에 대한 </a:t>
            </a:r>
            <a:r>
              <a:rPr lang="en-US" altLang="ko-KR" dirty="0" err="1"/>
              <a:t>kmp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r>
              <a:rPr lang="ko-KR" altLang="en-US" dirty="0"/>
              <a:t>실행시간은 </a:t>
            </a:r>
            <a:r>
              <a:rPr lang="en-US" altLang="ko-KR" dirty="0"/>
              <a:t>O(L+DL) </a:t>
            </a:r>
            <a:r>
              <a:rPr lang="ko-KR" altLang="en-US" dirty="0"/>
              <a:t>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DNA </a:t>
            </a:r>
            <a:r>
              <a:rPr lang="ko-KR" altLang="en-US" dirty="0"/>
              <a:t>복원에서 </a:t>
            </a:r>
            <a:r>
              <a:rPr lang="en-US" altLang="ko-KR" dirty="0"/>
              <a:t>KMP </a:t>
            </a:r>
            <a:r>
              <a:rPr lang="ko-KR" altLang="en-US" dirty="0"/>
              <a:t>특징은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첫째</a:t>
            </a:r>
            <a:r>
              <a:rPr lang="en-US" altLang="ko-KR" sz="1200" dirty="0"/>
              <a:t>, </a:t>
            </a:r>
            <a:r>
              <a:rPr lang="ko-KR" altLang="en-US" sz="1200" dirty="0"/>
              <a:t>처음 </a:t>
            </a:r>
            <a:r>
              <a:rPr lang="en-US" altLang="ko-KR" sz="1200" dirty="0"/>
              <a:t>mismatch</a:t>
            </a:r>
            <a:r>
              <a:rPr lang="ko-KR" altLang="en-US" sz="1200" dirty="0"/>
              <a:t>가 발생한 </a:t>
            </a:r>
            <a:r>
              <a:rPr lang="en-US" altLang="ko-KR" sz="1200" dirty="0"/>
              <a:t>read</a:t>
            </a:r>
            <a:r>
              <a:rPr lang="ko-KR" altLang="en-US" sz="1200" dirty="0"/>
              <a:t>의 인덱스를 </a:t>
            </a:r>
            <a:r>
              <a:rPr lang="en-US" altLang="ko-KR" sz="1200" dirty="0" err="1"/>
              <a:t>tmpM</a:t>
            </a:r>
            <a:r>
              <a:rPr lang="ko-KR" altLang="en-US" sz="1200" dirty="0"/>
              <a:t>에 저장하여</a:t>
            </a:r>
            <a:r>
              <a:rPr lang="en-US" altLang="ko-KR" sz="1200" dirty="0"/>
              <a:t>, </a:t>
            </a:r>
            <a:r>
              <a:rPr lang="ko-KR" altLang="en-US" sz="1200" dirty="0"/>
              <a:t>다음으로 검사할 </a:t>
            </a:r>
            <a:r>
              <a:rPr lang="en-US" altLang="ko-KR" sz="1200" dirty="0"/>
              <a:t>DNA </a:t>
            </a:r>
            <a:r>
              <a:rPr lang="ko-KR" altLang="en-US" sz="1200" dirty="0"/>
              <a:t>인덱스 위치와 </a:t>
            </a:r>
            <a:r>
              <a:rPr lang="en-US" altLang="ko-KR" sz="1200" dirty="0"/>
              <a:t>read </a:t>
            </a:r>
            <a:r>
              <a:rPr lang="ko-KR" altLang="en-US" sz="1200" dirty="0"/>
              <a:t>위치를 설정합니다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tmpM</a:t>
            </a:r>
            <a:r>
              <a:rPr lang="ko-KR" altLang="en-US" sz="1200" dirty="0"/>
              <a:t>을 이용하여</a:t>
            </a:r>
            <a:r>
              <a:rPr lang="en-US" altLang="ko-KR" sz="1200" dirty="0"/>
              <a:t>, mismatch</a:t>
            </a:r>
            <a:r>
              <a:rPr lang="ko-KR" altLang="en-US" sz="1200" dirty="0"/>
              <a:t>가 있음에도</a:t>
            </a:r>
            <a:r>
              <a:rPr lang="en-US" altLang="ko-KR" sz="1200" dirty="0"/>
              <a:t>, SP</a:t>
            </a:r>
            <a:r>
              <a:rPr lang="ko-KR" altLang="en-US" sz="1200" dirty="0"/>
              <a:t>를 효과적으로 이용할 수 있습니다</a:t>
            </a:r>
            <a:r>
              <a:rPr lang="en-US" altLang="ko-KR" sz="1200" dirty="0"/>
              <a:t>. </a:t>
            </a:r>
          </a:p>
          <a:p>
            <a:endParaRPr lang="en-US" altLang="ko-KR" dirty="0"/>
          </a:p>
          <a:p>
            <a:r>
              <a:rPr lang="ko-KR" altLang="en-US" sz="1200" dirty="0"/>
              <a:t>둘째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shortread</a:t>
            </a:r>
            <a:r>
              <a:rPr lang="ko-KR" altLang="en-US" sz="1200" dirty="0"/>
              <a:t> 매칭 성공 시</a:t>
            </a:r>
            <a:r>
              <a:rPr lang="en-US" altLang="ko-KR" sz="1200" dirty="0"/>
              <a:t>, reference</a:t>
            </a:r>
            <a:r>
              <a:rPr lang="ko-KR" altLang="en-US" sz="1200" dirty="0"/>
              <a:t>의 시작부분에 복원했다는 </a:t>
            </a:r>
            <a:r>
              <a:rPr lang="en-US" altLang="ko-KR" sz="1200" dirty="0"/>
              <a:t>check </a:t>
            </a:r>
            <a:r>
              <a:rPr lang="ko-KR" altLang="en-US" sz="1200" dirty="0"/>
              <a:t>표시를 합니다</a:t>
            </a:r>
            <a:r>
              <a:rPr lang="en-US" altLang="ko-KR" sz="120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6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최대 </a:t>
            </a:r>
            <a:r>
              <a:rPr lang="ko-KR" altLang="en-US" dirty="0" err="1"/>
              <a:t>접두부</a:t>
            </a:r>
            <a:r>
              <a:rPr lang="ko-KR" altLang="en-US" dirty="0"/>
              <a:t> 테이블 </a:t>
            </a:r>
            <a:r>
              <a:rPr lang="en-US" altLang="ko-KR" dirty="0"/>
              <a:t>SP</a:t>
            </a:r>
            <a:r>
              <a:rPr lang="ko-KR" altLang="en-US" dirty="0"/>
              <a:t>를 만듭니다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</a:t>
            </a:r>
            <a:r>
              <a:rPr lang="ko-KR" altLang="en-US" dirty="0"/>
              <a:t>번째 문자와 </a:t>
            </a:r>
            <a:r>
              <a:rPr lang="en-US" altLang="ko-KR" dirty="0" err="1"/>
              <a:t>i</a:t>
            </a:r>
            <a:r>
              <a:rPr lang="ko-KR" altLang="en-US" dirty="0"/>
              <a:t>번째가 일치하지 않으면</a:t>
            </a:r>
            <a:r>
              <a:rPr lang="en-US" altLang="ko-KR" dirty="0"/>
              <a:t>, </a:t>
            </a:r>
            <a:r>
              <a:rPr lang="ko-KR" altLang="en-US" dirty="0"/>
              <a:t>불일치 발생 직전의 </a:t>
            </a:r>
            <a:r>
              <a:rPr lang="en-US" altLang="ko-KR" dirty="0"/>
              <a:t>SP</a:t>
            </a:r>
            <a:r>
              <a:rPr lang="ko-KR" altLang="en-US" dirty="0"/>
              <a:t>테이블의 값으로 </a:t>
            </a:r>
            <a:r>
              <a:rPr lang="en-US" altLang="ko-KR" dirty="0"/>
              <a:t>j</a:t>
            </a:r>
            <a:r>
              <a:rPr lang="ko-KR" altLang="en-US" dirty="0"/>
              <a:t>를 변경하여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번째 문자와 일치할 때까지 반복하여 위치를 찾습니다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</a:t>
            </a:r>
            <a:r>
              <a:rPr lang="ko-KR" altLang="en-US" dirty="0"/>
              <a:t>번째 문자와 </a:t>
            </a:r>
            <a:r>
              <a:rPr lang="en-US" altLang="ko-KR" dirty="0" err="1"/>
              <a:t>i</a:t>
            </a:r>
            <a:r>
              <a:rPr lang="ko-KR" altLang="en-US" dirty="0"/>
              <a:t>번째가 일치하면</a:t>
            </a:r>
            <a:r>
              <a:rPr lang="en-US" altLang="ko-KR" dirty="0"/>
              <a:t>, SP[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en-US" altLang="ko-KR" dirty="0"/>
              <a:t>j</a:t>
            </a:r>
            <a:r>
              <a:rPr lang="ko-KR" altLang="en-US" dirty="0"/>
              <a:t>를 하나 증가시켜 대입합니다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과정을 반복하여 </a:t>
            </a:r>
            <a:r>
              <a:rPr lang="en-US" altLang="ko-KR" dirty="0"/>
              <a:t>SP </a:t>
            </a:r>
            <a:r>
              <a:rPr lang="ko-KR" altLang="en-US" dirty="0"/>
              <a:t>테이블을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4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복원할 위치를 찾습니다</a:t>
            </a:r>
            <a:r>
              <a:rPr lang="en-US" altLang="ko-KR" dirty="0"/>
              <a:t>. </a:t>
            </a:r>
            <a:r>
              <a:rPr lang="en-US" altLang="ko-KR" dirty="0" err="1"/>
              <a:t>Mimatch</a:t>
            </a:r>
            <a:r>
              <a:rPr lang="en-US" altLang="ko-KR" dirty="0"/>
              <a:t> </a:t>
            </a:r>
            <a:r>
              <a:rPr lang="ko-KR" altLang="en-US" dirty="0"/>
              <a:t>허용 개수가 </a:t>
            </a:r>
            <a:r>
              <a:rPr lang="en-US" altLang="ko-KR" dirty="0"/>
              <a:t>2</a:t>
            </a:r>
            <a:r>
              <a:rPr lang="ko-KR" altLang="en-US" dirty="0"/>
              <a:t>개라고 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Miss</a:t>
            </a:r>
            <a:r>
              <a:rPr lang="ko-KR" altLang="en-US" dirty="0"/>
              <a:t>가 발생하면</a:t>
            </a:r>
            <a:r>
              <a:rPr lang="en-US" altLang="ko-KR" dirty="0"/>
              <a:t>, mismatch</a:t>
            </a:r>
            <a:r>
              <a:rPr lang="ko-KR" altLang="en-US" dirty="0"/>
              <a:t> 발생 개수를 세준다고 생각하고 비교를 시작합니다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</a:t>
            </a:r>
            <a:r>
              <a:rPr lang="en-US" altLang="ko-KR" dirty="0"/>
              <a:t>miss</a:t>
            </a:r>
            <a:r>
              <a:rPr lang="ko-KR" altLang="en-US" dirty="0"/>
              <a:t>가 발생하면</a:t>
            </a:r>
            <a:r>
              <a:rPr lang="en-US" altLang="ko-KR" dirty="0"/>
              <a:t>, </a:t>
            </a:r>
            <a:r>
              <a:rPr lang="ko-KR" altLang="en-US" dirty="0"/>
              <a:t>처음 </a:t>
            </a:r>
            <a:r>
              <a:rPr lang="en-US" altLang="ko-KR" dirty="0"/>
              <a:t>mismatch</a:t>
            </a:r>
            <a:r>
              <a:rPr lang="ko-KR" altLang="en-US" dirty="0"/>
              <a:t>가 발생한 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read 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인덱스를 </a:t>
            </a:r>
            <a:r>
              <a:rPr lang="en-US" altLang="ko-KR" sz="1000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tmpM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에 저장합니다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mismatch </a:t>
            </a:r>
            <a:r>
              <a:rPr lang="ko-KR" altLang="en-US" dirty="0"/>
              <a:t>허용 개수를 넘지 않으므로</a:t>
            </a:r>
            <a:r>
              <a:rPr lang="en-US" altLang="ko-KR" dirty="0"/>
              <a:t>, </a:t>
            </a:r>
            <a:r>
              <a:rPr lang="ko-KR" altLang="en-US" dirty="0"/>
              <a:t>다음으로 넘어갑니다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en-US" altLang="ko-KR" dirty="0"/>
              <a:t>miss </a:t>
            </a:r>
            <a:r>
              <a:rPr lang="ko-KR" altLang="en-US" dirty="0"/>
              <a:t>발생시에도</a:t>
            </a:r>
            <a:r>
              <a:rPr lang="en-US" altLang="ko-KR" dirty="0"/>
              <a:t>, </a:t>
            </a:r>
            <a:r>
              <a:rPr lang="ko-KR" altLang="en-US" dirty="0"/>
              <a:t>허용 개수를 넘지 않으므로 다음으로 넘어갑니다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97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</a:t>
            </a:r>
            <a:r>
              <a:rPr lang="en-US" altLang="ko-KR" dirty="0"/>
              <a:t>miss </a:t>
            </a:r>
            <a:r>
              <a:rPr lang="ko-KR" altLang="en-US" dirty="0"/>
              <a:t>발생시</a:t>
            </a:r>
            <a:r>
              <a:rPr lang="en-US" altLang="ko-KR" dirty="0"/>
              <a:t>, Mismatch </a:t>
            </a:r>
            <a:r>
              <a:rPr lang="ko-KR" altLang="en-US" dirty="0"/>
              <a:t>허용 개수를 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Miss</a:t>
            </a:r>
            <a:r>
              <a:rPr lang="ko-KR" altLang="en-US" dirty="0"/>
              <a:t>를 다시 </a:t>
            </a:r>
            <a:r>
              <a:rPr lang="en-US" altLang="ko-KR" dirty="0"/>
              <a:t>0</a:t>
            </a:r>
            <a:r>
              <a:rPr lang="ko-KR" altLang="en-US" dirty="0"/>
              <a:t>으로 초기화해주고</a:t>
            </a:r>
            <a:r>
              <a:rPr lang="en-US" altLang="ko-KR" dirty="0"/>
              <a:t>, ref</a:t>
            </a:r>
            <a:r>
              <a:rPr lang="ko-KR" altLang="en-US" dirty="0"/>
              <a:t>의 인덱스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en-US" altLang="ko-KR" dirty="0" err="1"/>
              <a:t>tmpM</a:t>
            </a:r>
            <a:r>
              <a:rPr lang="ko-KR" altLang="en-US" dirty="0"/>
              <a:t>만큼 이동하여 비교를 진행합니다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Read</a:t>
            </a:r>
            <a:r>
              <a:rPr lang="ko-KR" altLang="en-US" dirty="0"/>
              <a:t>의 인덱스 </a:t>
            </a:r>
            <a:r>
              <a:rPr lang="en-US" altLang="ko-KR" dirty="0"/>
              <a:t>m</a:t>
            </a:r>
            <a:r>
              <a:rPr lang="ko-KR" altLang="en-US" dirty="0"/>
              <a:t>도 처음 </a:t>
            </a:r>
            <a:r>
              <a:rPr lang="en-US" altLang="ko-KR" dirty="0"/>
              <a:t>mismatch </a:t>
            </a:r>
            <a:r>
              <a:rPr lang="ko-KR" altLang="en-US" dirty="0"/>
              <a:t>발생 전 인덱스의 </a:t>
            </a:r>
            <a:r>
              <a:rPr lang="en-US" altLang="ko-KR" dirty="0"/>
              <a:t>SP </a:t>
            </a:r>
            <a:r>
              <a:rPr lang="ko-KR" altLang="en-US" dirty="0"/>
              <a:t>테이블 값으로 이동합니다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5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아까와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같이 첫번째 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miss 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발생시 </a:t>
            </a:r>
            <a:r>
              <a:rPr lang="en-US" altLang="ko-KR" sz="1000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tmpM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을 저장하고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넘어갑니다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두번째 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miss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가 발생한 경우에서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mismatch 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허용 개수를 넘지 않으면서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200" dirty="0" err="1">
                <a:solidFill>
                  <a:schemeClr val="tx1"/>
                </a:solidFill>
                <a:latin typeface="+mj-ea"/>
                <a:ea typeface="+mn-ea"/>
                <a:cs typeface="+mn-cs"/>
              </a:rPr>
              <a:t>Shortread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를 모두 검사했으므로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복원 작업으로 넘어갑니다</a:t>
            </a: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3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</a:t>
            </a:r>
            <a:r>
              <a:rPr lang="en-US" altLang="ko-KR" dirty="0"/>
              <a:t>DNA </a:t>
            </a:r>
            <a:r>
              <a:rPr lang="ko-KR" altLang="en-US" dirty="0"/>
              <a:t>복원 단계입니다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ref </a:t>
            </a:r>
            <a:r>
              <a:rPr lang="ko-KR" altLang="en-US" dirty="0"/>
              <a:t>배열에서 복원되는 첫번째 위치에 </a:t>
            </a:r>
            <a:r>
              <a:rPr lang="en-US" altLang="ko-KR" dirty="0"/>
              <a:t>check </a:t>
            </a:r>
            <a:r>
              <a:rPr lang="ko-KR" altLang="en-US" dirty="0"/>
              <a:t>표시를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Check </a:t>
            </a:r>
            <a:r>
              <a:rPr lang="ko-KR" altLang="en-US" dirty="0"/>
              <a:t>표시를 통해</a:t>
            </a:r>
            <a:r>
              <a:rPr lang="en-US" altLang="ko-KR" dirty="0"/>
              <a:t>, </a:t>
            </a:r>
          </a:p>
          <a:p>
            <a:r>
              <a:rPr lang="en-US" altLang="ko-KR" dirty="0">
                <a:latin typeface="+mj-ea"/>
                <a:sym typeface="Wingdings" panose="05000000000000000000" pitchFamily="2" charset="2"/>
              </a:rPr>
              <a:t>Ref</a:t>
            </a:r>
            <a:r>
              <a:rPr lang="ko-KR" altLang="en-US" dirty="0">
                <a:latin typeface="+mj-ea"/>
                <a:sym typeface="Wingdings" panose="05000000000000000000" pitchFamily="2" charset="2"/>
              </a:rPr>
              <a:t>의 앞에서만 복원되고</a:t>
            </a:r>
            <a:r>
              <a:rPr lang="en-US" altLang="ko-KR" dirty="0">
                <a:latin typeface="+mj-ea"/>
                <a:sym typeface="Wingdings" panose="05000000000000000000" pitchFamily="2" charset="2"/>
              </a:rPr>
              <a:t> break </a:t>
            </a:r>
            <a:r>
              <a:rPr lang="ko-KR" altLang="en-US" dirty="0">
                <a:latin typeface="+mj-ea"/>
                <a:sym typeface="Wingdings" panose="05000000000000000000" pitchFamily="2" charset="2"/>
              </a:rPr>
              <a:t>되는 상황 방지할 수 있습니다</a:t>
            </a:r>
            <a:r>
              <a:rPr lang="en-US" altLang="ko-KR" dirty="0">
                <a:latin typeface="+mj-ea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latin typeface="+mj-ea"/>
                <a:sym typeface="Wingdings" panose="05000000000000000000" pitchFamily="2" charset="2"/>
              </a:rPr>
              <a:t>그리고 이미 복원된 위치라면</a:t>
            </a:r>
            <a:r>
              <a:rPr lang="en-US" altLang="ko-KR" dirty="0"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j-ea"/>
                <a:sym typeface="Wingdings" panose="05000000000000000000" pitchFamily="2" charset="2"/>
              </a:rPr>
              <a:t>최소한 </a:t>
            </a:r>
            <a:r>
              <a:rPr lang="en-US" altLang="ko-KR" dirty="0" err="1">
                <a:latin typeface="+mj-ea"/>
                <a:sym typeface="Wingdings" panose="05000000000000000000" pitchFamily="2" charset="2"/>
              </a:rPr>
              <a:t>ReadMin</a:t>
            </a:r>
            <a:r>
              <a:rPr lang="en-US" altLang="ko-KR" dirty="0"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+mj-ea"/>
                <a:sym typeface="Wingdings" panose="05000000000000000000" pitchFamily="2" charset="2"/>
              </a:rPr>
              <a:t>길이만큼은</a:t>
            </a:r>
            <a:r>
              <a:rPr lang="ko-KR" altLang="en-US" dirty="0">
                <a:latin typeface="+mj-ea"/>
                <a:sym typeface="Wingdings" panose="05000000000000000000" pitchFamily="2" charset="2"/>
              </a:rPr>
              <a:t> 복원이 된 길이므로</a:t>
            </a:r>
            <a:r>
              <a:rPr lang="en-US" altLang="ko-KR" dirty="0"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j-ea"/>
                <a:sym typeface="Wingdings" panose="05000000000000000000" pitchFamily="2" charset="2"/>
              </a:rPr>
              <a:t>건너뛰고 복원하여 수행시간 감소 효과가 있습니다</a:t>
            </a:r>
            <a:r>
              <a:rPr lang="en-US" altLang="ko-KR" dirty="0">
                <a:latin typeface="+mj-ea"/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65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read</a:t>
            </a:r>
            <a:r>
              <a:rPr lang="ko-KR" altLang="en-US" dirty="0"/>
              <a:t>에 대해서 이 과정을 반복 수행하면</a:t>
            </a:r>
            <a:r>
              <a:rPr lang="en-US" altLang="ko-KR" dirty="0"/>
              <a:t>, 92</a:t>
            </a:r>
            <a:r>
              <a:rPr lang="ko-KR" altLang="en-US" dirty="0"/>
              <a:t>에서 </a:t>
            </a:r>
            <a:r>
              <a:rPr lang="en-US" altLang="ko-KR" dirty="0"/>
              <a:t>94</a:t>
            </a:r>
            <a:r>
              <a:rPr lang="ko-KR" altLang="en-US" dirty="0"/>
              <a:t>프로 정도 복원됩니다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006E-A260-4AAB-A48A-CF131188CC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C9F1-A915-49DC-88BE-8E22A134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6CC8D-1121-4284-B4BC-0EC26F62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5D5EE-2515-4A58-AD8B-5F010770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5A8BE-AB96-4310-A630-94ABA1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B869F-E478-4C09-AF95-2DF4023E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EF23E-E925-49F6-A39F-15FC86CC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8B6E0-260C-4765-B4CC-2528C9D4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362C-CA4A-42E4-9B66-D0375B74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465E6-862F-4B8D-9D45-8B6CFCB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3DA40-CDB4-433B-81A6-913D9F9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D87FD-7742-4C83-A3B3-46D101256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4C708-A6C7-4E35-937B-75AA6A40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0F8E7-2F32-4E54-BE5E-E800D9A5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2445B-6326-442B-A739-80AA6E8F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5780-94B1-419C-944B-BE4A3853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3E76-4990-4451-85A0-CE45896B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49ABC-FFB3-4E85-B726-9261F61C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67963-AF7A-432C-996B-33334641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A8F73-BEEA-4C88-98B9-B54269E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30F20-EEFB-49D7-8935-1314AD5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B1BC-06AD-4703-AC56-1E5A83DD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A2E11-BB75-46CC-9AE2-D3EB7C0A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E2A86-7810-4F01-8CFB-465EC5C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CD805-D8D9-4D83-A69E-ED735BD3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8D837-3C16-4760-AB72-F710B99B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CA84-897B-4B46-89DE-63D3DDE6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AC5ED-BE8D-48D0-BE99-6222B58A8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EFF10-203E-45F9-A720-036BB8FF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3291E-7486-4C05-B59F-9FC5EB0D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E6DE2-9994-4CAF-9CAB-A3426EA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753B0-4CBF-43E5-89AF-570DCD28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D45A-CB70-4D64-BEBA-D17D48BC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67F7B-54ED-4145-8D2B-77ED292E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C57E5-1E48-4981-9BA5-139EF338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0E91A-940D-4500-ACF5-F5B1A12B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BC467B-2B15-4988-A131-D3FBF958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C1C712-5C9B-4BEA-9C61-C3AEB821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2EA4AC-2312-4D44-AC00-A59435C0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724F0-DC0A-40A0-AB5E-175E5443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3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B6897-967D-43D5-BB0F-5E795129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D5C6E5-9398-46AC-BCDF-7DA27758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C1709-AC4F-407C-A466-409518BE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DA84-B133-4CFB-A99F-55059DC1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161FA-E705-4815-A873-3C308B0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502443-28FF-46A2-A5FC-40A66569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4E96E-634D-42CF-8D3E-06F6B4FE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9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73C42-247E-4752-B2F4-7AE148F7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EB7A6-8BD8-463A-BCD7-51A5B326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11430-FAB9-4BC3-8096-CF3D01E6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0C827-345D-4C74-B5D3-4BCAEDA7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3CA92-B598-4CDD-B6E7-B23B52C3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99BD4-4545-4ECB-8691-86C88CAC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01F1-0FAE-437C-8316-7E9D15A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B92F2-D703-49F6-B376-AC434F343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EA207-0DFD-4CF3-9BCB-650350721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3FB68-358A-479F-8B9F-FCD409ED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BD3FE-5CB8-44F6-BEA0-43B1F303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413C7-381A-497E-8CAD-6575EC63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33BB3F-2B32-4DFD-A9E2-899DEB4C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0AD88-16AD-44F1-BC58-AC12E52D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24386-3E0C-4812-A83F-8E2CD42A3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441E-B942-4365-AF12-B05EE0EB7FC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BD00E-A04F-4062-9A15-A554AF798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FEA29-7DF7-428F-A046-304AB38A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0998-033F-41D7-BB6E-4F47F2F55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3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8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06C708-9DC9-490E-AE58-DFDFB3092074}"/>
              </a:ext>
            </a:extLst>
          </p:cNvPr>
          <p:cNvSpPr/>
          <p:nvPr/>
        </p:nvSpPr>
        <p:spPr>
          <a:xfrm>
            <a:off x="0" y="1975945"/>
            <a:ext cx="12192000" cy="2424606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E74BF9-3C27-4C9B-B7B5-26499D31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7"/>
            <a:ext cx="9144000" cy="114513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알고리즘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53A0A-3501-41EB-A3C7-2DB65AB9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439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BINARY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(Bio </a:t>
            </a:r>
            <a:r>
              <a:rPr lang="en-US" altLang="ko-KR" dirty="0" err="1">
                <a:solidFill>
                  <a:schemeClr val="bg1"/>
                </a:solidFill>
              </a:rPr>
              <a:t>INformatics</a:t>
            </a:r>
            <a:r>
              <a:rPr lang="en-US" altLang="ko-KR" dirty="0">
                <a:solidFill>
                  <a:schemeClr val="bg1"/>
                </a:solidFill>
              </a:rPr>
              <a:t> Analyzing and Reusing Your DNA)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920C72B-6A20-4665-8F23-170336EF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979">
            <a:off x="1249164" y="224944"/>
            <a:ext cx="1497593" cy="3352217"/>
          </a:xfrm>
          <a:prstGeom prst="rect">
            <a:avLst/>
          </a:prstGeom>
        </p:spPr>
      </p:pic>
      <p:pic>
        <p:nvPicPr>
          <p:cNvPr id="16" name="그림 15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5DC286E2-5C7D-4E5E-8698-002B9618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85904">
            <a:off x="9881125" y="3690262"/>
            <a:ext cx="743749" cy="16648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B1F3F8-096E-4465-9D1E-0D684B67C265}"/>
              </a:ext>
            </a:extLst>
          </p:cNvPr>
          <p:cNvSpPr/>
          <p:nvPr/>
        </p:nvSpPr>
        <p:spPr>
          <a:xfrm>
            <a:off x="9974317" y="5829725"/>
            <a:ext cx="2217683" cy="866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김규리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2018112088</a:t>
            </a:r>
          </a:p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송승민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2018112042</a:t>
            </a:r>
            <a:endParaRPr lang="ko-KR" altLang="en-US" sz="1100" kern="0" dirty="0">
              <a:solidFill>
                <a:schemeClr val="bg1"/>
              </a:solidFill>
              <a:latin typeface="명조"/>
            </a:endParaRPr>
          </a:p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이서연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2018112013</a:t>
            </a:r>
          </a:p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최수정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2018112011</a:t>
            </a:r>
            <a:endParaRPr lang="ko-KR" altLang="en-US" sz="1100" kern="0" dirty="0">
              <a:solidFill>
                <a:schemeClr val="bg1"/>
              </a:solidFill>
              <a:latin typeface="명조"/>
            </a:endParaRP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023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 READ </a:t>
            </a:r>
            <a:r>
              <a:rPr lang="ko-KR" altLang="en-US" dirty="0"/>
              <a:t>정보 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A270F1-9D80-48E1-A501-41C6F79D1629}"/>
              </a:ext>
            </a:extLst>
          </p:cNvPr>
          <p:cNvGrpSpPr/>
          <p:nvPr/>
        </p:nvGrpSpPr>
        <p:grpSpPr>
          <a:xfrm>
            <a:off x="1040235" y="1788192"/>
            <a:ext cx="7210387" cy="1848784"/>
            <a:chOff x="1897333" y="1840264"/>
            <a:chExt cx="9245070" cy="221432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1FED264-1AD4-49AC-8881-F6F16902B78B}"/>
                </a:ext>
              </a:extLst>
            </p:cNvPr>
            <p:cNvSpPr/>
            <p:nvPr/>
          </p:nvSpPr>
          <p:spPr>
            <a:xfrm>
              <a:off x="4247536" y="312168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AECDCFC-7391-4B7E-A3F5-31D6D28C6D77}"/>
                </a:ext>
              </a:extLst>
            </p:cNvPr>
            <p:cNvSpPr/>
            <p:nvPr/>
          </p:nvSpPr>
          <p:spPr>
            <a:xfrm>
              <a:off x="4247536" y="35788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2B73BEC-58CC-4AFD-B785-C0D6786AAE56}"/>
                </a:ext>
              </a:extLst>
            </p:cNvPr>
            <p:cNvSpPr/>
            <p:nvPr/>
          </p:nvSpPr>
          <p:spPr>
            <a:xfrm>
              <a:off x="2086894" y="2664482"/>
              <a:ext cx="215326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vector&lt;char&gt;gene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A8AEF8F0-BB5D-4D78-B8FA-0A37FC7805D6}"/>
                </a:ext>
              </a:extLst>
            </p:cNvPr>
            <p:cNvSpPr/>
            <p:nvPr/>
          </p:nvSpPr>
          <p:spPr>
            <a:xfrm>
              <a:off x="3092244" y="312168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*back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D824C9E-9FC8-4159-9E35-9DB0B74B7105}"/>
                </a:ext>
              </a:extLst>
            </p:cNvPr>
            <p:cNvSpPr/>
            <p:nvPr/>
          </p:nvSpPr>
          <p:spPr>
            <a:xfrm>
              <a:off x="3089785" y="3597386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323CAD5-4D0A-46B8-AA96-6BDC88C76BCA}"/>
                </a:ext>
              </a:extLst>
            </p:cNvPr>
            <p:cNvSpPr/>
            <p:nvPr/>
          </p:nvSpPr>
          <p:spPr>
            <a:xfrm>
              <a:off x="1897333" y="1840264"/>
              <a:ext cx="3089787" cy="595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[ struct SHORT 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ACC7D21C-70CF-457C-BD4E-E0A31944774F}"/>
                </a:ext>
              </a:extLst>
            </p:cNvPr>
            <p:cNvSpPr/>
            <p:nvPr/>
          </p:nvSpPr>
          <p:spPr>
            <a:xfrm>
              <a:off x="4247536" y="3128196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81AE18-C698-420E-B4A7-8BCC8F8BFA1E}"/>
                </a:ext>
              </a:extLst>
            </p:cNvPr>
            <p:cNvSpPr/>
            <p:nvPr/>
          </p:nvSpPr>
          <p:spPr>
            <a:xfrm>
              <a:off x="4247536" y="359246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75E36D26-0377-4BD2-9B91-AC36667B0192}"/>
                </a:ext>
              </a:extLst>
            </p:cNvPr>
            <p:cNvSpPr/>
            <p:nvPr/>
          </p:nvSpPr>
          <p:spPr>
            <a:xfrm>
              <a:off x="4240159" y="265986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9223A803-FF80-4231-BD59-296C6DB0FC2D}"/>
                </a:ext>
              </a:extLst>
            </p:cNvPr>
            <p:cNvSpPr/>
            <p:nvPr/>
          </p:nvSpPr>
          <p:spPr>
            <a:xfrm>
              <a:off x="4623617" y="265986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57821FE-E81E-4D32-9F10-064F6E079E44}"/>
                </a:ext>
              </a:extLst>
            </p:cNvPr>
            <p:cNvSpPr/>
            <p:nvPr/>
          </p:nvSpPr>
          <p:spPr>
            <a:xfrm>
              <a:off x="5007075" y="265986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74C5864D-26AB-4BE9-AB6D-BC5807BFB1BF}"/>
                </a:ext>
              </a:extLst>
            </p:cNvPr>
            <p:cNvSpPr/>
            <p:nvPr/>
          </p:nvSpPr>
          <p:spPr>
            <a:xfrm>
              <a:off x="5390533" y="265986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8E45BF42-4D3B-470D-9D3F-E991275EB32B}"/>
                </a:ext>
              </a:extLst>
            </p:cNvPr>
            <p:cNvSpPr/>
            <p:nvPr/>
          </p:nvSpPr>
          <p:spPr>
            <a:xfrm>
              <a:off x="5773991" y="265986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170C78A5-5B4D-44EA-8BEA-5FDCA385F91E}"/>
                </a:ext>
              </a:extLst>
            </p:cNvPr>
            <p:cNvSpPr/>
            <p:nvPr/>
          </p:nvSpPr>
          <p:spPr>
            <a:xfrm>
              <a:off x="6157449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DBF20A02-7878-4BC5-8E8E-5886E039D82F}"/>
                </a:ext>
              </a:extLst>
            </p:cNvPr>
            <p:cNvSpPr/>
            <p:nvPr/>
          </p:nvSpPr>
          <p:spPr>
            <a:xfrm>
              <a:off x="6540907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1C5C4E1C-47E8-4CFB-B265-E4B8092F80D0}"/>
                </a:ext>
              </a:extLst>
            </p:cNvPr>
            <p:cNvSpPr/>
            <p:nvPr/>
          </p:nvSpPr>
          <p:spPr>
            <a:xfrm>
              <a:off x="6924365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1B69399-07EB-4C10-B58A-10F45D01903F}"/>
                </a:ext>
              </a:extLst>
            </p:cNvPr>
            <p:cNvSpPr/>
            <p:nvPr/>
          </p:nvSpPr>
          <p:spPr>
            <a:xfrm>
              <a:off x="6924365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A3C2F5F-EF03-4620-B64C-04885E49BB96}"/>
                </a:ext>
              </a:extLst>
            </p:cNvPr>
            <p:cNvSpPr/>
            <p:nvPr/>
          </p:nvSpPr>
          <p:spPr>
            <a:xfrm>
              <a:off x="7307823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CA3BC29-92DD-442D-A325-619DF503DA99}"/>
                </a:ext>
              </a:extLst>
            </p:cNvPr>
            <p:cNvSpPr/>
            <p:nvPr/>
          </p:nvSpPr>
          <p:spPr>
            <a:xfrm>
              <a:off x="7691281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3A42FC3-D83B-4B1F-B3AF-DF5AFF307A98}"/>
                </a:ext>
              </a:extLst>
            </p:cNvPr>
            <p:cNvSpPr/>
            <p:nvPr/>
          </p:nvSpPr>
          <p:spPr>
            <a:xfrm>
              <a:off x="8074739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1C23928-2781-4F44-9008-D964D16D2B41}"/>
                </a:ext>
              </a:extLst>
            </p:cNvPr>
            <p:cNvSpPr/>
            <p:nvPr/>
          </p:nvSpPr>
          <p:spPr>
            <a:xfrm>
              <a:off x="8458197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877D6FA4-8486-47C7-85AB-F0C947150928}"/>
                </a:ext>
              </a:extLst>
            </p:cNvPr>
            <p:cNvSpPr/>
            <p:nvPr/>
          </p:nvSpPr>
          <p:spPr>
            <a:xfrm>
              <a:off x="8841655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C46AF2F4-67B4-4C7D-9110-F51D8BFC81F3}"/>
                </a:ext>
              </a:extLst>
            </p:cNvPr>
            <p:cNvSpPr/>
            <p:nvPr/>
          </p:nvSpPr>
          <p:spPr>
            <a:xfrm>
              <a:off x="9225113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E717CE8-86FB-4C70-A57D-EF3DCB496FE3}"/>
                </a:ext>
              </a:extLst>
            </p:cNvPr>
            <p:cNvSpPr/>
            <p:nvPr/>
          </p:nvSpPr>
          <p:spPr>
            <a:xfrm>
              <a:off x="9608571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F61576BC-1F40-4597-872B-32E29C2C47CE}"/>
                </a:ext>
              </a:extLst>
            </p:cNvPr>
            <p:cNvSpPr/>
            <p:nvPr/>
          </p:nvSpPr>
          <p:spPr>
            <a:xfrm>
              <a:off x="9992029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1F94E880-6358-4405-821A-7CDCBEBF22F3}"/>
                </a:ext>
              </a:extLst>
            </p:cNvPr>
            <p:cNvSpPr/>
            <p:nvPr/>
          </p:nvSpPr>
          <p:spPr>
            <a:xfrm>
              <a:off x="10375487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A620C85-FBEA-4A62-A926-DA0584F400BA}"/>
                </a:ext>
              </a:extLst>
            </p:cNvPr>
            <p:cNvSpPr/>
            <p:nvPr/>
          </p:nvSpPr>
          <p:spPr>
            <a:xfrm>
              <a:off x="10758945" y="265986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9CC90E-B4AC-4CE3-A8F0-D5E569169C8F}"/>
              </a:ext>
            </a:extLst>
          </p:cNvPr>
          <p:cNvSpPr/>
          <p:nvPr/>
        </p:nvSpPr>
        <p:spPr>
          <a:xfrm>
            <a:off x="3561868" y="3500438"/>
            <a:ext cx="3942239" cy="518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…..</a:t>
            </a:r>
            <a:endParaRPr lang="ko-KR" altLang="en-US" sz="3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B258B914-2E80-4032-879F-2C75BCAD8A18}"/>
              </a:ext>
            </a:extLst>
          </p:cNvPr>
          <p:cNvGrpSpPr/>
          <p:nvPr/>
        </p:nvGrpSpPr>
        <p:grpSpPr>
          <a:xfrm>
            <a:off x="3631220" y="4427102"/>
            <a:ext cx="8104809" cy="1901706"/>
            <a:chOff x="702860" y="4068170"/>
            <a:chExt cx="9983784" cy="2214322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7A5DF561-0E5E-4965-863E-E63A628529AE}"/>
                </a:ext>
              </a:extLst>
            </p:cNvPr>
            <p:cNvSpPr/>
            <p:nvPr/>
          </p:nvSpPr>
          <p:spPr>
            <a:xfrm>
              <a:off x="3053063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6EA6CB10-D930-4AB6-AF35-FEEFB69A4965}"/>
                </a:ext>
              </a:extLst>
            </p:cNvPr>
            <p:cNvSpPr/>
            <p:nvPr/>
          </p:nvSpPr>
          <p:spPr>
            <a:xfrm>
              <a:off x="3053063" y="58067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EBED8E0-F95A-44B5-A61B-474D3150B438}"/>
                </a:ext>
              </a:extLst>
            </p:cNvPr>
            <p:cNvSpPr/>
            <p:nvPr/>
          </p:nvSpPr>
          <p:spPr>
            <a:xfrm>
              <a:off x="892421" y="4892388"/>
              <a:ext cx="215326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vector&lt;char&gt;gene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5CAD59B-C492-491E-8088-5FFDEE4E798B}"/>
                </a:ext>
              </a:extLst>
            </p:cNvPr>
            <p:cNvSpPr/>
            <p:nvPr/>
          </p:nvSpPr>
          <p:spPr>
            <a:xfrm>
              <a:off x="1897771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*back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6CD97A84-2855-41B5-A41B-E6804DFE8E63}"/>
                </a:ext>
              </a:extLst>
            </p:cNvPr>
            <p:cNvSpPr/>
            <p:nvPr/>
          </p:nvSpPr>
          <p:spPr>
            <a:xfrm>
              <a:off x="1895312" y="582529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0D749806-6D10-4E5D-A273-95B4154519EA}"/>
                </a:ext>
              </a:extLst>
            </p:cNvPr>
            <p:cNvSpPr/>
            <p:nvPr/>
          </p:nvSpPr>
          <p:spPr>
            <a:xfrm>
              <a:off x="702860" y="4068170"/>
              <a:ext cx="3089787" cy="595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[ struct SHORT 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7E4995D4-207B-4A6C-A908-F927D41A8AD4}"/>
                </a:ext>
              </a:extLst>
            </p:cNvPr>
            <p:cNvSpPr/>
            <p:nvPr/>
          </p:nvSpPr>
          <p:spPr>
            <a:xfrm>
              <a:off x="3053063" y="535610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DED3463-90DA-46B0-9A21-0388D8A975DD}"/>
                </a:ext>
              </a:extLst>
            </p:cNvPr>
            <p:cNvSpPr/>
            <p:nvPr/>
          </p:nvSpPr>
          <p:spPr>
            <a:xfrm>
              <a:off x="3053063" y="582037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3E9082D-302D-4AB3-9BE3-EAB8E50CFA63}"/>
                </a:ext>
              </a:extLst>
            </p:cNvPr>
            <p:cNvSpPr/>
            <p:nvPr/>
          </p:nvSpPr>
          <p:spPr>
            <a:xfrm>
              <a:off x="3038083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0E23DAF7-2996-4651-84EC-9129D4A7F17A}"/>
                </a:ext>
              </a:extLst>
            </p:cNvPr>
            <p:cNvSpPr/>
            <p:nvPr/>
          </p:nvSpPr>
          <p:spPr>
            <a:xfrm>
              <a:off x="3421541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D359D448-418F-42CD-8ED5-E4C8BFAA03CB}"/>
                </a:ext>
              </a:extLst>
            </p:cNvPr>
            <p:cNvSpPr/>
            <p:nvPr/>
          </p:nvSpPr>
          <p:spPr>
            <a:xfrm>
              <a:off x="3804999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44AE705-ED87-4989-A024-DD04D030CA98}"/>
                </a:ext>
              </a:extLst>
            </p:cNvPr>
            <p:cNvSpPr/>
            <p:nvPr/>
          </p:nvSpPr>
          <p:spPr>
            <a:xfrm>
              <a:off x="4188457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348FB1B-DA4B-4316-BE1A-67FD38777F55}"/>
                </a:ext>
              </a:extLst>
            </p:cNvPr>
            <p:cNvSpPr/>
            <p:nvPr/>
          </p:nvSpPr>
          <p:spPr>
            <a:xfrm>
              <a:off x="4571915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2F104E0F-CA37-496E-8A72-14931C2405CD}"/>
                </a:ext>
              </a:extLst>
            </p:cNvPr>
            <p:cNvSpPr/>
            <p:nvPr/>
          </p:nvSpPr>
          <p:spPr>
            <a:xfrm>
              <a:off x="4955373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2F20980A-5945-4DBE-8D5F-5DAFCDABCF98}"/>
                </a:ext>
              </a:extLst>
            </p:cNvPr>
            <p:cNvSpPr/>
            <p:nvPr/>
          </p:nvSpPr>
          <p:spPr>
            <a:xfrm>
              <a:off x="533883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8E1084A7-8930-451D-8E71-11524E7C0C23}"/>
                </a:ext>
              </a:extLst>
            </p:cNvPr>
            <p:cNvSpPr/>
            <p:nvPr/>
          </p:nvSpPr>
          <p:spPr>
            <a:xfrm>
              <a:off x="533883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7B033097-E511-40EB-A9CD-E3F9875779A6}"/>
                </a:ext>
              </a:extLst>
            </p:cNvPr>
            <p:cNvSpPr/>
            <p:nvPr/>
          </p:nvSpPr>
          <p:spPr>
            <a:xfrm>
              <a:off x="5722289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56AB8EE-34FF-454D-A1AC-A57EEAD7E4A0}"/>
                </a:ext>
              </a:extLst>
            </p:cNvPr>
            <p:cNvSpPr/>
            <p:nvPr/>
          </p:nvSpPr>
          <p:spPr>
            <a:xfrm>
              <a:off x="6105747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C367546-5E37-44C4-A7AF-49FC07BCEEA4}"/>
                </a:ext>
              </a:extLst>
            </p:cNvPr>
            <p:cNvSpPr/>
            <p:nvPr/>
          </p:nvSpPr>
          <p:spPr>
            <a:xfrm>
              <a:off x="6489205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C53214CF-6FD1-45FF-A3E3-F26A1B4C07F1}"/>
                </a:ext>
              </a:extLst>
            </p:cNvPr>
            <p:cNvSpPr/>
            <p:nvPr/>
          </p:nvSpPr>
          <p:spPr>
            <a:xfrm>
              <a:off x="6872663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29BD4D5-6AFC-42A6-8776-D14B0E29A226}"/>
                </a:ext>
              </a:extLst>
            </p:cNvPr>
            <p:cNvSpPr/>
            <p:nvPr/>
          </p:nvSpPr>
          <p:spPr>
            <a:xfrm>
              <a:off x="725612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A07919B3-756D-42DF-8B85-E68426558914}"/>
                </a:ext>
              </a:extLst>
            </p:cNvPr>
            <p:cNvSpPr/>
            <p:nvPr/>
          </p:nvSpPr>
          <p:spPr>
            <a:xfrm>
              <a:off x="7639579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102D667A-BB09-49F7-A3B8-CE9B943C47F5}"/>
                </a:ext>
              </a:extLst>
            </p:cNvPr>
            <p:cNvSpPr/>
            <p:nvPr/>
          </p:nvSpPr>
          <p:spPr>
            <a:xfrm>
              <a:off x="8023037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B71361D-CB25-4276-9378-3486667B93E1}"/>
                </a:ext>
              </a:extLst>
            </p:cNvPr>
            <p:cNvSpPr/>
            <p:nvPr/>
          </p:nvSpPr>
          <p:spPr>
            <a:xfrm>
              <a:off x="8406495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12030D27-81AE-42DC-B07B-4F99C89A0540}"/>
                </a:ext>
              </a:extLst>
            </p:cNvPr>
            <p:cNvSpPr/>
            <p:nvPr/>
          </p:nvSpPr>
          <p:spPr>
            <a:xfrm>
              <a:off x="8789953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0BF84649-6FD7-4CE6-8C57-116B2888DEC9}"/>
                </a:ext>
              </a:extLst>
            </p:cNvPr>
            <p:cNvSpPr/>
            <p:nvPr/>
          </p:nvSpPr>
          <p:spPr>
            <a:xfrm>
              <a:off x="917341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3A025F1-09CA-4198-9506-D8D5B1387E03}"/>
                </a:ext>
              </a:extLst>
            </p:cNvPr>
            <p:cNvSpPr/>
            <p:nvPr/>
          </p:nvSpPr>
          <p:spPr>
            <a:xfrm>
              <a:off x="9536270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C80DE5B-3BC2-40AD-9325-7077784F894E}"/>
                </a:ext>
              </a:extLst>
            </p:cNvPr>
            <p:cNvSpPr/>
            <p:nvPr/>
          </p:nvSpPr>
          <p:spPr>
            <a:xfrm>
              <a:off x="9536270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DF6685D-7A0A-4E95-8224-582879002A21}"/>
                </a:ext>
              </a:extLst>
            </p:cNvPr>
            <p:cNvSpPr/>
            <p:nvPr/>
          </p:nvSpPr>
          <p:spPr>
            <a:xfrm>
              <a:off x="9919728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4C583200-595E-4334-B8D6-175ADF74D21A}"/>
                </a:ext>
              </a:extLst>
            </p:cNvPr>
            <p:cNvSpPr/>
            <p:nvPr/>
          </p:nvSpPr>
          <p:spPr>
            <a:xfrm>
              <a:off x="10303186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4329F2-8488-4868-B4AB-11ABA3915D50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AA9AD42-D37A-472A-9D4B-21148BAA62F8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10D08F-1012-4E6F-966D-EFBC69A232A1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7987DE-5B7A-4CC3-9BB7-BB9FE9F6417E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1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관계 및 처음 파악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45C81-86E1-4638-82EE-01FC1116226F}"/>
              </a:ext>
            </a:extLst>
          </p:cNvPr>
          <p:cNvGrpSpPr/>
          <p:nvPr/>
        </p:nvGrpSpPr>
        <p:grpSpPr>
          <a:xfrm>
            <a:off x="3123268" y="4112005"/>
            <a:ext cx="6902244" cy="750051"/>
            <a:chOff x="3895739" y="3121401"/>
            <a:chExt cx="6902244" cy="7500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B4FD82-AEE0-456E-84EC-B89E905E19DA}"/>
                </a:ext>
              </a:extLst>
            </p:cNvPr>
            <p:cNvSpPr/>
            <p:nvPr/>
          </p:nvSpPr>
          <p:spPr>
            <a:xfrm>
              <a:off x="3895739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76A658D-96F7-40D2-955E-67E345BE2370}"/>
                </a:ext>
              </a:extLst>
            </p:cNvPr>
            <p:cNvSpPr/>
            <p:nvPr/>
          </p:nvSpPr>
          <p:spPr>
            <a:xfrm>
              <a:off x="4279197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9D167B-4F4E-4FA6-AF13-8B2AB5EC5526}"/>
                </a:ext>
              </a:extLst>
            </p:cNvPr>
            <p:cNvSpPr/>
            <p:nvPr/>
          </p:nvSpPr>
          <p:spPr>
            <a:xfrm>
              <a:off x="4662655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869766-E4BD-425A-AF3E-F458DC10A189}"/>
                </a:ext>
              </a:extLst>
            </p:cNvPr>
            <p:cNvSpPr/>
            <p:nvPr/>
          </p:nvSpPr>
          <p:spPr>
            <a:xfrm>
              <a:off x="5046113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456B64-C1EF-4AAA-917E-6130CD6B7AF9}"/>
                </a:ext>
              </a:extLst>
            </p:cNvPr>
            <p:cNvSpPr/>
            <p:nvPr/>
          </p:nvSpPr>
          <p:spPr>
            <a:xfrm>
              <a:off x="5429571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24D249-52ED-42C5-8A2F-73420DFC27A9}"/>
                </a:ext>
              </a:extLst>
            </p:cNvPr>
            <p:cNvSpPr/>
            <p:nvPr/>
          </p:nvSpPr>
          <p:spPr>
            <a:xfrm>
              <a:off x="581302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DB4F1B-9824-49DE-A2F5-E62846688C3A}"/>
                </a:ext>
              </a:extLst>
            </p:cNvPr>
            <p:cNvSpPr/>
            <p:nvPr/>
          </p:nvSpPr>
          <p:spPr>
            <a:xfrm>
              <a:off x="619648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1746EB-E3AD-421D-B4E3-0F54FF88D956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7454C6-C8BB-482F-B8D0-49DC00DA2C65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1C33730-86D1-4FE4-B6EF-589958A3D3BB}"/>
                </a:ext>
              </a:extLst>
            </p:cNvPr>
            <p:cNvSpPr/>
            <p:nvPr/>
          </p:nvSpPr>
          <p:spPr>
            <a:xfrm>
              <a:off x="696340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851D9C-6768-4BCA-A6F5-DE853B64B2AB}"/>
                </a:ext>
              </a:extLst>
            </p:cNvPr>
            <p:cNvSpPr/>
            <p:nvPr/>
          </p:nvSpPr>
          <p:spPr>
            <a:xfrm>
              <a:off x="734686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9D553F2-8FDD-42AD-B40A-88899BEE5A84}"/>
                </a:ext>
              </a:extLst>
            </p:cNvPr>
            <p:cNvSpPr/>
            <p:nvPr/>
          </p:nvSpPr>
          <p:spPr>
            <a:xfrm>
              <a:off x="773031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3DE995E-9AA4-49F8-86AD-1DB817E644B5}"/>
                </a:ext>
              </a:extLst>
            </p:cNvPr>
            <p:cNvSpPr/>
            <p:nvPr/>
          </p:nvSpPr>
          <p:spPr>
            <a:xfrm>
              <a:off x="811377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87EF52-2DCA-414C-88A2-0B8F345E90E6}"/>
                </a:ext>
              </a:extLst>
            </p:cNvPr>
            <p:cNvSpPr/>
            <p:nvPr/>
          </p:nvSpPr>
          <p:spPr>
            <a:xfrm>
              <a:off x="849723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628FDE-4B70-4516-A75A-61B54063371E}"/>
                </a:ext>
              </a:extLst>
            </p:cNvPr>
            <p:cNvSpPr/>
            <p:nvPr/>
          </p:nvSpPr>
          <p:spPr>
            <a:xfrm>
              <a:off x="888069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CE7EBD-40C0-459F-9BFB-BCD13E2C636A}"/>
                </a:ext>
              </a:extLst>
            </p:cNvPr>
            <p:cNvSpPr/>
            <p:nvPr/>
          </p:nvSpPr>
          <p:spPr>
            <a:xfrm>
              <a:off x="926415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F61DA75-F05F-49F9-B9B4-0E41E7646B5A}"/>
                </a:ext>
              </a:extLst>
            </p:cNvPr>
            <p:cNvSpPr/>
            <p:nvPr/>
          </p:nvSpPr>
          <p:spPr>
            <a:xfrm>
              <a:off x="964760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3BED8AD-020D-4330-B327-EF2D5CA8BF96}"/>
                </a:ext>
              </a:extLst>
            </p:cNvPr>
            <p:cNvSpPr/>
            <p:nvPr/>
          </p:nvSpPr>
          <p:spPr>
            <a:xfrm>
              <a:off x="1003106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D44CC5-B85C-491F-AABF-27E591B28E15}"/>
                </a:ext>
              </a:extLst>
            </p:cNvPr>
            <p:cNvSpPr/>
            <p:nvPr/>
          </p:nvSpPr>
          <p:spPr>
            <a:xfrm>
              <a:off x="1041452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04EC52F-4581-42EA-9455-C0C63CA078D5}"/>
                </a:ext>
              </a:extLst>
            </p:cNvPr>
            <p:cNvSpPr/>
            <p:nvPr/>
          </p:nvSpPr>
          <p:spPr>
            <a:xfrm>
              <a:off x="3895739" y="3121401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EAA797-A7E0-4538-8DAE-B3A13753DA4A}"/>
              </a:ext>
            </a:extLst>
          </p:cNvPr>
          <p:cNvGrpSpPr/>
          <p:nvPr/>
        </p:nvGrpSpPr>
        <p:grpSpPr>
          <a:xfrm>
            <a:off x="442158" y="2273601"/>
            <a:ext cx="9579666" cy="1660451"/>
            <a:chOff x="442158" y="1790004"/>
            <a:chExt cx="9579666" cy="1660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E8C32D-518C-47FC-A741-F9C7BBE06D9F}"/>
                </a:ext>
              </a:extLst>
            </p:cNvPr>
            <p:cNvSpPr/>
            <p:nvPr/>
          </p:nvSpPr>
          <p:spPr>
            <a:xfrm>
              <a:off x="158574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B20D38-21F3-4262-9349-16F7A8D360D8}"/>
                </a:ext>
              </a:extLst>
            </p:cNvPr>
            <p:cNvSpPr/>
            <p:nvPr/>
          </p:nvSpPr>
          <p:spPr>
            <a:xfrm>
              <a:off x="1969206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37833C-10F8-43D1-8EDA-962CF57F7048}"/>
                </a:ext>
              </a:extLst>
            </p:cNvPr>
            <p:cNvSpPr/>
            <p:nvPr/>
          </p:nvSpPr>
          <p:spPr>
            <a:xfrm>
              <a:off x="2352664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909D5-F8BC-4686-BD97-7883C271E874}"/>
                </a:ext>
              </a:extLst>
            </p:cNvPr>
            <p:cNvSpPr/>
            <p:nvPr/>
          </p:nvSpPr>
          <p:spPr>
            <a:xfrm>
              <a:off x="2736122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D6461-97AA-469D-BEE5-0924CD0B4AF4}"/>
                </a:ext>
              </a:extLst>
            </p:cNvPr>
            <p:cNvSpPr/>
            <p:nvPr/>
          </p:nvSpPr>
          <p:spPr>
            <a:xfrm>
              <a:off x="3119580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7B7EA1-E9C8-4AEE-BFF0-6D05409F1A26}"/>
                </a:ext>
              </a:extLst>
            </p:cNvPr>
            <p:cNvSpPr/>
            <p:nvPr/>
          </p:nvSpPr>
          <p:spPr>
            <a:xfrm>
              <a:off x="350303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33806-C571-4FF1-9395-916E0F310649}"/>
                </a:ext>
              </a:extLst>
            </p:cNvPr>
            <p:cNvSpPr/>
            <p:nvPr/>
          </p:nvSpPr>
          <p:spPr>
            <a:xfrm>
              <a:off x="350303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986B13-00A2-49D6-825D-32F2DF300F8A}"/>
                </a:ext>
              </a:extLst>
            </p:cNvPr>
            <p:cNvSpPr/>
            <p:nvPr/>
          </p:nvSpPr>
          <p:spPr>
            <a:xfrm>
              <a:off x="3886496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161508-B7CB-424E-958E-251C4C1C7015}"/>
                </a:ext>
              </a:extLst>
            </p:cNvPr>
            <p:cNvSpPr/>
            <p:nvPr/>
          </p:nvSpPr>
          <p:spPr>
            <a:xfrm>
              <a:off x="4269954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9DBB3B-68DB-47A2-AE6B-5539DAC9020D}"/>
                </a:ext>
              </a:extLst>
            </p:cNvPr>
            <p:cNvSpPr/>
            <p:nvPr/>
          </p:nvSpPr>
          <p:spPr>
            <a:xfrm>
              <a:off x="4653412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622AC4-2D65-487D-8D6E-6F5DAAA4CE25}"/>
                </a:ext>
              </a:extLst>
            </p:cNvPr>
            <p:cNvSpPr/>
            <p:nvPr/>
          </p:nvSpPr>
          <p:spPr>
            <a:xfrm>
              <a:off x="5036870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A6690F-681C-49BE-9DE8-F18F81746257}"/>
                </a:ext>
              </a:extLst>
            </p:cNvPr>
            <p:cNvSpPr/>
            <p:nvPr/>
          </p:nvSpPr>
          <p:spPr>
            <a:xfrm>
              <a:off x="542032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5E27F8-78D2-4C73-A35A-4A1DD3371C66}"/>
                </a:ext>
              </a:extLst>
            </p:cNvPr>
            <p:cNvSpPr/>
            <p:nvPr/>
          </p:nvSpPr>
          <p:spPr>
            <a:xfrm>
              <a:off x="580378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26CDDF-9D6C-4117-9722-89F6DA9D66E4}"/>
                </a:ext>
              </a:extLst>
            </p:cNvPr>
            <p:cNvSpPr/>
            <p:nvPr/>
          </p:nvSpPr>
          <p:spPr>
            <a:xfrm>
              <a:off x="6187244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084617-2070-479F-8B33-459553FCD298}"/>
                </a:ext>
              </a:extLst>
            </p:cNvPr>
            <p:cNvSpPr/>
            <p:nvPr/>
          </p:nvSpPr>
          <p:spPr>
            <a:xfrm>
              <a:off x="6570702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7EC85-7AF6-4046-8E44-A8435B6F8B29}"/>
                </a:ext>
              </a:extLst>
            </p:cNvPr>
            <p:cNvSpPr/>
            <p:nvPr/>
          </p:nvSpPr>
          <p:spPr>
            <a:xfrm>
              <a:off x="6954160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BBD728-D17D-4242-A1CB-D2D28406C257}"/>
                </a:ext>
              </a:extLst>
            </p:cNvPr>
            <p:cNvSpPr/>
            <p:nvPr/>
          </p:nvSpPr>
          <p:spPr>
            <a:xfrm>
              <a:off x="7337618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A16F84-79BA-402A-9105-5DBF3ED5313A}"/>
                </a:ext>
              </a:extLst>
            </p:cNvPr>
            <p:cNvSpPr/>
            <p:nvPr/>
          </p:nvSpPr>
          <p:spPr>
            <a:xfrm>
              <a:off x="772107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BD3DC18-F473-4E04-A217-381213B65E63}"/>
                </a:ext>
              </a:extLst>
            </p:cNvPr>
            <p:cNvSpPr/>
            <p:nvPr/>
          </p:nvSpPr>
          <p:spPr>
            <a:xfrm>
              <a:off x="772107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1ECE45-16C8-49EE-9EC3-BB8DD61CFBCA}"/>
                </a:ext>
              </a:extLst>
            </p:cNvPr>
            <p:cNvSpPr/>
            <p:nvPr/>
          </p:nvSpPr>
          <p:spPr>
            <a:xfrm>
              <a:off x="8104534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D29EF-BAA4-46C6-BAC0-9F94603422F2}"/>
                </a:ext>
              </a:extLst>
            </p:cNvPr>
            <p:cNvSpPr/>
            <p:nvPr/>
          </p:nvSpPr>
          <p:spPr>
            <a:xfrm>
              <a:off x="8487992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DA4C5A-C9BD-4711-907D-C3C1236EF9F1}"/>
                </a:ext>
              </a:extLst>
            </p:cNvPr>
            <p:cNvSpPr/>
            <p:nvPr/>
          </p:nvSpPr>
          <p:spPr>
            <a:xfrm>
              <a:off x="8871450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034DD7-98EF-43A5-BA70-52174D7232D9}"/>
                </a:ext>
              </a:extLst>
            </p:cNvPr>
            <p:cNvSpPr/>
            <p:nvPr/>
          </p:nvSpPr>
          <p:spPr>
            <a:xfrm>
              <a:off x="9254908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14F2E4-BD37-45E8-A83D-0AB05587F3F5}"/>
                </a:ext>
              </a:extLst>
            </p:cNvPr>
            <p:cNvSpPr/>
            <p:nvPr/>
          </p:nvSpPr>
          <p:spPr>
            <a:xfrm>
              <a:off x="963836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7B3A970-53CD-4938-986E-CEECFA5292F6}"/>
                </a:ext>
              </a:extLst>
            </p:cNvPr>
            <p:cNvSpPr/>
            <p:nvPr/>
          </p:nvSpPr>
          <p:spPr>
            <a:xfrm>
              <a:off x="1585748" y="2536055"/>
              <a:ext cx="1150374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79F3DC-020F-4A5B-97F3-06C7855339A3}"/>
                </a:ext>
              </a:extLst>
            </p:cNvPr>
            <p:cNvSpPr/>
            <p:nvPr/>
          </p:nvSpPr>
          <p:spPr>
            <a:xfrm>
              <a:off x="1585748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2757495-DFB8-4D24-8429-879591CA34DE}"/>
                </a:ext>
              </a:extLst>
            </p:cNvPr>
            <p:cNvSpPr/>
            <p:nvPr/>
          </p:nvSpPr>
          <p:spPr>
            <a:xfrm>
              <a:off x="442158" y="20788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F4D9E48-C72D-4E78-BD9C-A0DD8261B8D3}"/>
                </a:ext>
              </a:extLst>
            </p:cNvPr>
            <p:cNvSpPr/>
            <p:nvPr/>
          </p:nvSpPr>
          <p:spPr>
            <a:xfrm>
              <a:off x="444617" y="25360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35DF869-7928-4CAE-9A75-5BD4C004D3C3}"/>
                </a:ext>
              </a:extLst>
            </p:cNvPr>
            <p:cNvSpPr/>
            <p:nvPr/>
          </p:nvSpPr>
          <p:spPr>
            <a:xfrm>
              <a:off x="442158" y="29932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F1991EB-23FE-4312-B130-8358840E8120}"/>
                </a:ext>
              </a:extLst>
            </p:cNvPr>
            <p:cNvSpPr/>
            <p:nvPr/>
          </p:nvSpPr>
          <p:spPr>
            <a:xfrm>
              <a:off x="1592532" y="1790004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0x369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0B6554-56F2-4B0A-A5F8-BBF63953C698}"/>
              </a:ext>
            </a:extLst>
          </p:cNvPr>
          <p:cNvSpPr/>
          <p:nvPr/>
        </p:nvSpPr>
        <p:spPr>
          <a:xfrm>
            <a:off x="3119580" y="4864685"/>
            <a:ext cx="11503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6672C9F-E36E-4C4C-85DD-B970030C2C44}"/>
              </a:ext>
            </a:extLst>
          </p:cNvPr>
          <p:cNvSpPr/>
          <p:nvPr/>
        </p:nvSpPr>
        <p:spPr>
          <a:xfrm>
            <a:off x="3119580" y="5321885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4CA7BD0-E772-45C5-B716-5051F3556CEB}"/>
              </a:ext>
            </a:extLst>
          </p:cNvPr>
          <p:cNvCxnSpPr>
            <a:cxnSpLocks/>
          </p:cNvCxnSpPr>
          <p:nvPr/>
        </p:nvCxnSpPr>
        <p:spPr>
          <a:xfrm>
            <a:off x="3333849" y="3247055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DA1D5E1-6A1E-4C34-AE5B-5D6507921A04}"/>
              </a:ext>
            </a:extLst>
          </p:cNvPr>
          <p:cNvCxnSpPr>
            <a:cxnSpLocks/>
          </p:cNvCxnSpPr>
          <p:nvPr/>
        </p:nvCxnSpPr>
        <p:spPr>
          <a:xfrm>
            <a:off x="9792929" y="3331137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ADECDE7-C6E7-4B78-8DEB-00DA2F285445}"/>
              </a:ext>
            </a:extLst>
          </p:cNvPr>
          <p:cNvGrpSpPr/>
          <p:nvPr/>
        </p:nvGrpSpPr>
        <p:grpSpPr>
          <a:xfrm>
            <a:off x="9689394" y="3564911"/>
            <a:ext cx="218342" cy="219448"/>
            <a:chOff x="6873766" y="1156138"/>
            <a:chExt cx="847310" cy="851601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FE2E814-A3F3-4C71-BC6C-DF06BBCF9B97}"/>
                </a:ext>
              </a:extLst>
            </p:cNvPr>
            <p:cNvCxnSpPr/>
            <p:nvPr/>
          </p:nvCxnSpPr>
          <p:spPr>
            <a:xfrm>
              <a:off x="6873766" y="1156138"/>
              <a:ext cx="847310" cy="83031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38408C8-9291-4662-AAE5-01F62A5B2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82262" y="1168925"/>
              <a:ext cx="847310" cy="83031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7CE5FD-0E5D-497C-8D76-A568D369306D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C99779-6121-4625-9AB4-537FACB71AE1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A539521-06D5-4CCC-8933-197400AA5DAF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644126-05DA-4826-9F5A-8B4822EB603E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84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관계 및 처음 파악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45C81-86E1-4638-82EE-01FC1116226F}"/>
              </a:ext>
            </a:extLst>
          </p:cNvPr>
          <p:cNvGrpSpPr/>
          <p:nvPr/>
        </p:nvGrpSpPr>
        <p:grpSpPr>
          <a:xfrm>
            <a:off x="4269954" y="4103624"/>
            <a:ext cx="6902244" cy="750051"/>
            <a:chOff x="3895739" y="3121401"/>
            <a:chExt cx="6902244" cy="7500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B4FD82-AEE0-456E-84EC-B89E905E19DA}"/>
                </a:ext>
              </a:extLst>
            </p:cNvPr>
            <p:cNvSpPr/>
            <p:nvPr/>
          </p:nvSpPr>
          <p:spPr>
            <a:xfrm>
              <a:off x="3895739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76A658D-96F7-40D2-955E-67E345BE2370}"/>
                </a:ext>
              </a:extLst>
            </p:cNvPr>
            <p:cNvSpPr/>
            <p:nvPr/>
          </p:nvSpPr>
          <p:spPr>
            <a:xfrm>
              <a:off x="4279197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9D167B-4F4E-4FA6-AF13-8B2AB5EC5526}"/>
                </a:ext>
              </a:extLst>
            </p:cNvPr>
            <p:cNvSpPr/>
            <p:nvPr/>
          </p:nvSpPr>
          <p:spPr>
            <a:xfrm>
              <a:off x="4662655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869766-E4BD-425A-AF3E-F458DC10A189}"/>
                </a:ext>
              </a:extLst>
            </p:cNvPr>
            <p:cNvSpPr/>
            <p:nvPr/>
          </p:nvSpPr>
          <p:spPr>
            <a:xfrm>
              <a:off x="5046113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456B64-C1EF-4AAA-917E-6130CD6B7AF9}"/>
                </a:ext>
              </a:extLst>
            </p:cNvPr>
            <p:cNvSpPr/>
            <p:nvPr/>
          </p:nvSpPr>
          <p:spPr>
            <a:xfrm>
              <a:off x="5429571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24D249-52ED-42C5-8A2F-73420DFC27A9}"/>
                </a:ext>
              </a:extLst>
            </p:cNvPr>
            <p:cNvSpPr/>
            <p:nvPr/>
          </p:nvSpPr>
          <p:spPr>
            <a:xfrm>
              <a:off x="581302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DB4F1B-9824-49DE-A2F5-E62846688C3A}"/>
                </a:ext>
              </a:extLst>
            </p:cNvPr>
            <p:cNvSpPr/>
            <p:nvPr/>
          </p:nvSpPr>
          <p:spPr>
            <a:xfrm>
              <a:off x="619648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1746EB-E3AD-421D-B4E3-0F54FF88D956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7454C6-C8BB-482F-B8D0-49DC00DA2C65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1C33730-86D1-4FE4-B6EF-589958A3D3BB}"/>
                </a:ext>
              </a:extLst>
            </p:cNvPr>
            <p:cNvSpPr/>
            <p:nvPr/>
          </p:nvSpPr>
          <p:spPr>
            <a:xfrm>
              <a:off x="696340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851D9C-6768-4BCA-A6F5-DE853B64B2AB}"/>
                </a:ext>
              </a:extLst>
            </p:cNvPr>
            <p:cNvSpPr/>
            <p:nvPr/>
          </p:nvSpPr>
          <p:spPr>
            <a:xfrm>
              <a:off x="734686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9D553F2-8FDD-42AD-B40A-88899BEE5A84}"/>
                </a:ext>
              </a:extLst>
            </p:cNvPr>
            <p:cNvSpPr/>
            <p:nvPr/>
          </p:nvSpPr>
          <p:spPr>
            <a:xfrm>
              <a:off x="773031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3DE995E-9AA4-49F8-86AD-1DB817E644B5}"/>
                </a:ext>
              </a:extLst>
            </p:cNvPr>
            <p:cNvSpPr/>
            <p:nvPr/>
          </p:nvSpPr>
          <p:spPr>
            <a:xfrm>
              <a:off x="811377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87EF52-2DCA-414C-88A2-0B8F345E90E6}"/>
                </a:ext>
              </a:extLst>
            </p:cNvPr>
            <p:cNvSpPr/>
            <p:nvPr/>
          </p:nvSpPr>
          <p:spPr>
            <a:xfrm>
              <a:off x="849723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628FDE-4B70-4516-A75A-61B54063371E}"/>
                </a:ext>
              </a:extLst>
            </p:cNvPr>
            <p:cNvSpPr/>
            <p:nvPr/>
          </p:nvSpPr>
          <p:spPr>
            <a:xfrm>
              <a:off x="888069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CE7EBD-40C0-459F-9BFB-BCD13E2C636A}"/>
                </a:ext>
              </a:extLst>
            </p:cNvPr>
            <p:cNvSpPr/>
            <p:nvPr/>
          </p:nvSpPr>
          <p:spPr>
            <a:xfrm>
              <a:off x="926415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F61DA75-F05F-49F9-B9B4-0E41E7646B5A}"/>
                </a:ext>
              </a:extLst>
            </p:cNvPr>
            <p:cNvSpPr/>
            <p:nvPr/>
          </p:nvSpPr>
          <p:spPr>
            <a:xfrm>
              <a:off x="964760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3BED8AD-020D-4330-B327-EF2D5CA8BF96}"/>
                </a:ext>
              </a:extLst>
            </p:cNvPr>
            <p:cNvSpPr/>
            <p:nvPr/>
          </p:nvSpPr>
          <p:spPr>
            <a:xfrm>
              <a:off x="1003106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D44CC5-B85C-491F-AABF-27E591B28E15}"/>
                </a:ext>
              </a:extLst>
            </p:cNvPr>
            <p:cNvSpPr/>
            <p:nvPr/>
          </p:nvSpPr>
          <p:spPr>
            <a:xfrm>
              <a:off x="1041452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04EC52F-4581-42EA-9455-C0C63CA078D5}"/>
                </a:ext>
              </a:extLst>
            </p:cNvPr>
            <p:cNvSpPr/>
            <p:nvPr/>
          </p:nvSpPr>
          <p:spPr>
            <a:xfrm>
              <a:off x="3895739" y="3121401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EAA797-A7E0-4538-8DAE-B3A13753DA4A}"/>
              </a:ext>
            </a:extLst>
          </p:cNvPr>
          <p:cNvGrpSpPr/>
          <p:nvPr/>
        </p:nvGrpSpPr>
        <p:grpSpPr>
          <a:xfrm>
            <a:off x="442158" y="2236278"/>
            <a:ext cx="9579666" cy="1660451"/>
            <a:chOff x="442158" y="1790004"/>
            <a:chExt cx="9579666" cy="1660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E8C32D-518C-47FC-A741-F9C7BBE06D9F}"/>
                </a:ext>
              </a:extLst>
            </p:cNvPr>
            <p:cNvSpPr/>
            <p:nvPr/>
          </p:nvSpPr>
          <p:spPr>
            <a:xfrm>
              <a:off x="158574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B20D38-21F3-4262-9349-16F7A8D360D8}"/>
                </a:ext>
              </a:extLst>
            </p:cNvPr>
            <p:cNvSpPr/>
            <p:nvPr/>
          </p:nvSpPr>
          <p:spPr>
            <a:xfrm>
              <a:off x="1969206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37833C-10F8-43D1-8EDA-962CF57F7048}"/>
                </a:ext>
              </a:extLst>
            </p:cNvPr>
            <p:cNvSpPr/>
            <p:nvPr/>
          </p:nvSpPr>
          <p:spPr>
            <a:xfrm>
              <a:off x="2352664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909D5-F8BC-4686-BD97-7883C271E874}"/>
                </a:ext>
              </a:extLst>
            </p:cNvPr>
            <p:cNvSpPr/>
            <p:nvPr/>
          </p:nvSpPr>
          <p:spPr>
            <a:xfrm>
              <a:off x="2736122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D6461-97AA-469D-BEE5-0924CD0B4AF4}"/>
                </a:ext>
              </a:extLst>
            </p:cNvPr>
            <p:cNvSpPr/>
            <p:nvPr/>
          </p:nvSpPr>
          <p:spPr>
            <a:xfrm>
              <a:off x="3119580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7B7EA1-E9C8-4AEE-BFF0-6D05409F1A26}"/>
                </a:ext>
              </a:extLst>
            </p:cNvPr>
            <p:cNvSpPr/>
            <p:nvPr/>
          </p:nvSpPr>
          <p:spPr>
            <a:xfrm>
              <a:off x="350303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33806-C571-4FF1-9395-916E0F310649}"/>
                </a:ext>
              </a:extLst>
            </p:cNvPr>
            <p:cNvSpPr/>
            <p:nvPr/>
          </p:nvSpPr>
          <p:spPr>
            <a:xfrm>
              <a:off x="350303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986B13-00A2-49D6-825D-32F2DF300F8A}"/>
                </a:ext>
              </a:extLst>
            </p:cNvPr>
            <p:cNvSpPr/>
            <p:nvPr/>
          </p:nvSpPr>
          <p:spPr>
            <a:xfrm>
              <a:off x="3886496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161508-B7CB-424E-958E-251C4C1C7015}"/>
                </a:ext>
              </a:extLst>
            </p:cNvPr>
            <p:cNvSpPr/>
            <p:nvPr/>
          </p:nvSpPr>
          <p:spPr>
            <a:xfrm>
              <a:off x="4269954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9DBB3B-68DB-47A2-AE6B-5539DAC9020D}"/>
                </a:ext>
              </a:extLst>
            </p:cNvPr>
            <p:cNvSpPr/>
            <p:nvPr/>
          </p:nvSpPr>
          <p:spPr>
            <a:xfrm>
              <a:off x="4653412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622AC4-2D65-487D-8D6E-6F5DAAA4CE25}"/>
                </a:ext>
              </a:extLst>
            </p:cNvPr>
            <p:cNvSpPr/>
            <p:nvPr/>
          </p:nvSpPr>
          <p:spPr>
            <a:xfrm>
              <a:off x="5036870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A6690F-681C-49BE-9DE8-F18F81746257}"/>
                </a:ext>
              </a:extLst>
            </p:cNvPr>
            <p:cNvSpPr/>
            <p:nvPr/>
          </p:nvSpPr>
          <p:spPr>
            <a:xfrm>
              <a:off x="542032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5E27F8-78D2-4C73-A35A-4A1DD3371C66}"/>
                </a:ext>
              </a:extLst>
            </p:cNvPr>
            <p:cNvSpPr/>
            <p:nvPr/>
          </p:nvSpPr>
          <p:spPr>
            <a:xfrm>
              <a:off x="580378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26CDDF-9D6C-4117-9722-89F6DA9D66E4}"/>
                </a:ext>
              </a:extLst>
            </p:cNvPr>
            <p:cNvSpPr/>
            <p:nvPr/>
          </p:nvSpPr>
          <p:spPr>
            <a:xfrm>
              <a:off x="6187244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084617-2070-479F-8B33-459553FCD298}"/>
                </a:ext>
              </a:extLst>
            </p:cNvPr>
            <p:cNvSpPr/>
            <p:nvPr/>
          </p:nvSpPr>
          <p:spPr>
            <a:xfrm>
              <a:off x="6570702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7EC85-7AF6-4046-8E44-A8435B6F8B29}"/>
                </a:ext>
              </a:extLst>
            </p:cNvPr>
            <p:cNvSpPr/>
            <p:nvPr/>
          </p:nvSpPr>
          <p:spPr>
            <a:xfrm>
              <a:off x="6954160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BBD728-D17D-4242-A1CB-D2D28406C257}"/>
                </a:ext>
              </a:extLst>
            </p:cNvPr>
            <p:cNvSpPr/>
            <p:nvPr/>
          </p:nvSpPr>
          <p:spPr>
            <a:xfrm>
              <a:off x="7337618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A16F84-79BA-402A-9105-5DBF3ED5313A}"/>
                </a:ext>
              </a:extLst>
            </p:cNvPr>
            <p:cNvSpPr/>
            <p:nvPr/>
          </p:nvSpPr>
          <p:spPr>
            <a:xfrm>
              <a:off x="772107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BD3DC18-F473-4E04-A217-381213B65E63}"/>
                </a:ext>
              </a:extLst>
            </p:cNvPr>
            <p:cNvSpPr/>
            <p:nvPr/>
          </p:nvSpPr>
          <p:spPr>
            <a:xfrm>
              <a:off x="772107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1ECE45-16C8-49EE-9EC3-BB8DD61CFBCA}"/>
                </a:ext>
              </a:extLst>
            </p:cNvPr>
            <p:cNvSpPr/>
            <p:nvPr/>
          </p:nvSpPr>
          <p:spPr>
            <a:xfrm>
              <a:off x="8104534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D29EF-BAA4-46C6-BAC0-9F94603422F2}"/>
                </a:ext>
              </a:extLst>
            </p:cNvPr>
            <p:cNvSpPr/>
            <p:nvPr/>
          </p:nvSpPr>
          <p:spPr>
            <a:xfrm>
              <a:off x="8487992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DA4C5A-C9BD-4711-907D-C3C1236EF9F1}"/>
                </a:ext>
              </a:extLst>
            </p:cNvPr>
            <p:cNvSpPr/>
            <p:nvPr/>
          </p:nvSpPr>
          <p:spPr>
            <a:xfrm>
              <a:off x="8871450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034DD7-98EF-43A5-BA70-52174D7232D9}"/>
                </a:ext>
              </a:extLst>
            </p:cNvPr>
            <p:cNvSpPr/>
            <p:nvPr/>
          </p:nvSpPr>
          <p:spPr>
            <a:xfrm>
              <a:off x="9254908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14F2E4-BD37-45E8-A83D-0AB05587F3F5}"/>
                </a:ext>
              </a:extLst>
            </p:cNvPr>
            <p:cNvSpPr/>
            <p:nvPr/>
          </p:nvSpPr>
          <p:spPr>
            <a:xfrm>
              <a:off x="963836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7B3A970-53CD-4938-986E-CEECFA5292F6}"/>
                </a:ext>
              </a:extLst>
            </p:cNvPr>
            <p:cNvSpPr/>
            <p:nvPr/>
          </p:nvSpPr>
          <p:spPr>
            <a:xfrm>
              <a:off x="1585748" y="2536055"/>
              <a:ext cx="1150374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79F3DC-020F-4A5B-97F3-06C7855339A3}"/>
                </a:ext>
              </a:extLst>
            </p:cNvPr>
            <p:cNvSpPr/>
            <p:nvPr/>
          </p:nvSpPr>
          <p:spPr>
            <a:xfrm>
              <a:off x="1585748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2757495-DFB8-4D24-8429-879591CA34DE}"/>
                </a:ext>
              </a:extLst>
            </p:cNvPr>
            <p:cNvSpPr/>
            <p:nvPr/>
          </p:nvSpPr>
          <p:spPr>
            <a:xfrm>
              <a:off x="442158" y="20788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F4D9E48-C72D-4E78-BD9C-A0DD8261B8D3}"/>
                </a:ext>
              </a:extLst>
            </p:cNvPr>
            <p:cNvSpPr/>
            <p:nvPr/>
          </p:nvSpPr>
          <p:spPr>
            <a:xfrm>
              <a:off x="444617" y="25360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35DF869-7928-4CAE-9A75-5BD4C004D3C3}"/>
                </a:ext>
              </a:extLst>
            </p:cNvPr>
            <p:cNvSpPr/>
            <p:nvPr/>
          </p:nvSpPr>
          <p:spPr>
            <a:xfrm>
              <a:off x="442158" y="29932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F1991EB-23FE-4312-B130-8358840E8120}"/>
                </a:ext>
              </a:extLst>
            </p:cNvPr>
            <p:cNvSpPr/>
            <p:nvPr/>
          </p:nvSpPr>
          <p:spPr>
            <a:xfrm>
              <a:off x="1592532" y="1790004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0x369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0B6554-56F2-4B0A-A5F8-BBF63953C698}"/>
              </a:ext>
            </a:extLst>
          </p:cNvPr>
          <p:cNvSpPr/>
          <p:nvPr/>
        </p:nvSpPr>
        <p:spPr>
          <a:xfrm>
            <a:off x="4266266" y="4856304"/>
            <a:ext cx="11503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6672C9F-E36E-4C4C-85DD-B970030C2C44}"/>
              </a:ext>
            </a:extLst>
          </p:cNvPr>
          <p:cNvSpPr/>
          <p:nvPr/>
        </p:nvSpPr>
        <p:spPr>
          <a:xfrm>
            <a:off x="4266266" y="5313504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94CE6DC-06BB-4282-AACC-220B18B92BC6}"/>
              </a:ext>
            </a:extLst>
          </p:cNvPr>
          <p:cNvCxnSpPr>
            <a:cxnSpLocks/>
          </p:cNvCxnSpPr>
          <p:nvPr/>
        </p:nvCxnSpPr>
        <p:spPr>
          <a:xfrm>
            <a:off x="4485959" y="3209732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2695AAB-8C4B-4685-9BC8-A3864DDB4820}"/>
              </a:ext>
            </a:extLst>
          </p:cNvPr>
          <p:cNvCxnSpPr>
            <a:cxnSpLocks/>
          </p:cNvCxnSpPr>
          <p:nvPr/>
        </p:nvCxnSpPr>
        <p:spPr>
          <a:xfrm>
            <a:off x="9817720" y="3209732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A6F5604-E1EA-4FCD-B56D-180D95213DB8}"/>
              </a:ext>
            </a:extLst>
          </p:cNvPr>
          <p:cNvCxnSpPr>
            <a:cxnSpLocks/>
          </p:cNvCxnSpPr>
          <p:nvPr/>
        </p:nvCxnSpPr>
        <p:spPr>
          <a:xfrm>
            <a:off x="4843311" y="3209732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43F4DE4-8D95-44E2-BD92-3A62D4B14D8D}"/>
              </a:ext>
            </a:extLst>
          </p:cNvPr>
          <p:cNvGrpSpPr/>
          <p:nvPr/>
        </p:nvGrpSpPr>
        <p:grpSpPr>
          <a:xfrm>
            <a:off x="4753899" y="3448681"/>
            <a:ext cx="218342" cy="219448"/>
            <a:chOff x="6873766" y="1156138"/>
            <a:chExt cx="847310" cy="851601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5284A87-7672-420B-8767-84C6D46D720F}"/>
                </a:ext>
              </a:extLst>
            </p:cNvPr>
            <p:cNvCxnSpPr/>
            <p:nvPr/>
          </p:nvCxnSpPr>
          <p:spPr>
            <a:xfrm>
              <a:off x="6873766" y="1156138"/>
              <a:ext cx="847310" cy="83031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E829EEA-0D1F-4ABA-95E1-BBA317ED40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82262" y="1168925"/>
              <a:ext cx="847310" cy="83031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1A9C41-9EAE-4C7B-BE91-FEAB9C3FBCC3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38DA4D8-5722-485B-B7E9-5CCCA9B769A4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A5054-1E83-4C94-9008-5F80F6615A53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1B54E20-F516-478C-8C2B-1F85BF6792E7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05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관계 및 처음 파악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EAA797-A7E0-4538-8DAE-B3A13753DA4A}"/>
              </a:ext>
            </a:extLst>
          </p:cNvPr>
          <p:cNvGrpSpPr/>
          <p:nvPr/>
        </p:nvGrpSpPr>
        <p:grpSpPr>
          <a:xfrm>
            <a:off x="442158" y="2282930"/>
            <a:ext cx="9579666" cy="1660451"/>
            <a:chOff x="442158" y="1790004"/>
            <a:chExt cx="9579666" cy="1660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E8C32D-518C-47FC-A741-F9C7BBE06D9F}"/>
                </a:ext>
              </a:extLst>
            </p:cNvPr>
            <p:cNvSpPr/>
            <p:nvPr/>
          </p:nvSpPr>
          <p:spPr>
            <a:xfrm>
              <a:off x="158574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B20D38-21F3-4262-9349-16F7A8D360D8}"/>
                </a:ext>
              </a:extLst>
            </p:cNvPr>
            <p:cNvSpPr/>
            <p:nvPr/>
          </p:nvSpPr>
          <p:spPr>
            <a:xfrm>
              <a:off x="1969206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37833C-10F8-43D1-8EDA-962CF57F7048}"/>
                </a:ext>
              </a:extLst>
            </p:cNvPr>
            <p:cNvSpPr/>
            <p:nvPr/>
          </p:nvSpPr>
          <p:spPr>
            <a:xfrm>
              <a:off x="2352664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909D5-F8BC-4686-BD97-7883C271E874}"/>
                </a:ext>
              </a:extLst>
            </p:cNvPr>
            <p:cNvSpPr/>
            <p:nvPr/>
          </p:nvSpPr>
          <p:spPr>
            <a:xfrm>
              <a:off x="2736122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D6461-97AA-469D-BEE5-0924CD0B4AF4}"/>
                </a:ext>
              </a:extLst>
            </p:cNvPr>
            <p:cNvSpPr/>
            <p:nvPr/>
          </p:nvSpPr>
          <p:spPr>
            <a:xfrm>
              <a:off x="3119580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7B7EA1-E9C8-4AEE-BFF0-6D05409F1A26}"/>
                </a:ext>
              </a:extLst>
            </p:cNvPr>
            <p:cNvSpPr/>
            <p:nvPr/>
          </p:nvSpPr>
          <p:spPr>
            <a:xfrm>
              <a:off x="350303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33806-C571-4FF1-9395-916E0F310649}"/>
                </a:ext>
              </a:extLst>
            </p:cNvPr>
            <p:cNvSpPr/>
            <p:nvPr/>
          </p:nvSpPr>
          <p:spPr>
            <a:xfrm>
              <a:off x="350303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986B13-00A2-49D6-825D-32F2DF300F8A}"/>
                </a:ext>
              </a:extLst>
            </p:cNvPr>
            <p:cNvSpPr/>
            <p:nvPr/>
          </p:nvSpPr>
          <p:spPr>
            <a:xfrm>
              <a:off x="3886496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161508-B7CB-424E-958E-251C4C1C7015}"/>
                </a:ext>
              </a:extLst>
            </p:cNvPr>
            <p:cNvSpPr/>
            <p:nvPr/>
          </p:nvSpPr>
          <p:spPr>
            <a:xfrm>
              <a:off x="4269954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9DBB3B-68DB-47A2-AE6B-5539DAC9020D}"/>
                </a:ext>
              </a:extLst>
            </p:cNvPr>
            <p:cNvSpPr/>
            <p:nvPr/>
          </p:nvSpPr>
          <p:spPr>
            <a:xfrm>
              <a:off x="4653412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622AC4-2D65-487D-8D6E-6F5DAAA4CE25}"/>
                </a:ext>
              </a:extLst>
            </p:cNvPr>
            <p:cNvSpPr/>
            <p:nvPr/>
          </p:nvSpPr>
          <p:spPr>
            <a:xfrm>
              <a:off x="5036870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A6690F-681C-49BE-9DE8-F18F81746257}"/>
                </a:ext>
              </a:extLst>
            </p:cNvPr>
            <p:cNvSpPr/>
            <p:nvPr/>
          </p:nvSpPr>
          <p:spPr>
            <a:xfrm>
              <a:off x="5420328" y="2078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5E27F8-78D2-4C73-A35A-4A1DD3371C66}"/>
                </a:ext>
              </a:extLst>
            </p:cNvPr>
            <p:cNvSpPr/>
            <p:nvPr/>
          </p:nvSpPr>
          <p:spPr>
            <a:xfrm>
              <a:off x="580378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26CDDF-9D6C-4117-9722-89F6DA9D66E4}"/>
                </a:ext>
              </a:extLst>
            </p:cNvPr>
            <p:cNvSpPr/>
            <p:nvPr/>
          </p:nvSpPr>
          <p:spPr>
            <a:xfrm>
              <a:off x="6187244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084617-2070-479F-8B33-459553FCD298}"/>
                </a:ext>
              </a:extLst>
            </p:cNvPr>
            <p:cNvSpPr/>
            <p:nvPr/>
          </p:nvSpPr>
          <p:spPr>
            <a:xfrm>
              <a:off x="6570702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7EC85-7AF6-4046-8E44-A8435B6F8B29}"/>
                </a:ext>
              </a:extLst>
            </p:cNvPr>
            <p:cNvSpPr/>
            <p:nvPr/>
          </p:nvSpPr>
          <p:spPr>
            <a:xfrm>
              <a:off x="6954160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BBD728-D17D-4242-A1CB-D2D28406C257}"/>
                </a:ext>
              </a:extLst>
            </p:cNvPr>
            <p:cNvSpPr/>
            <p:nvPr/>
          </p:nvSpPr>
          <p:spPr>
            <a:xfrm>
              <a:off x="7337618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A16F84-79BA-402A-9105-5DBF3ED5313A}"/>
                </a:ext>
              </a:extLst>
            </p:cNvPr>
            <p:cNvSpPr/>
            <p:nvPr/>
          </p:nvSpPr>
          <p:spPr>
            <a:xfrm>
              <a:off x="772107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BD3DC18-F473-4E04-A217-381213B65E63}"/>
                </a:ext>
              </a:extLst>
            </p:cNvPr>
            <p:cNvSpPr/>
            <p:nvPr/>
          </p:nvSpPr>
          <p:spPr>
            <a:xfrm>
              <a:off x="772107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1ECE45-16C8-49EE-9EC3-BB8DD61CFBCA}"/>
                </a:ext>
              </a:extLst>
            </p:cNvPr>
            <p:cNvSpPr/>
            <p:nvPr/>
          </p:nvSpPr>
          <p:spPr>
            <a:xfrm>
              <a:off x="8104534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D29EF-BAA4-46C6-BAC0-9F94603422F2}"/>
                </a:ext>
              </a:extLst>
            </p:cNvPr>
            <p:cNvSpPr/>
            <p:nvPr/>
          </p:nvSpPr>
          <p:spPr>
            <a:xfrm>
              <a:off x="8487992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DA4C5A-C9BD-4711-907D-C3C1236EF9F1}"/>
                </a:ext>
              </a:extLst>
            </p:cNvPr>
            <p:cNvSpPr/>
            <p:nvPr/>
          </p:nvSpPr>
          <p:spPr>
            <a:xfrm>
              <a:off x="8871450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034DD7-98EF-43A5-BA70-52174D7232D9}"/>
                </a:ext>
              </a:extLst>
            </p:cNvPr>
            <p:cNvSpPr/>
            <p:nvPr/>
          </p:nvSpPr>
          <p:spPr>
            <a:xfrm>
              <a:off x="9254908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14F2E4-BD37-45E8-A83D-0AB05587F3F5}"/>
                </a:ext>
              </a:extLst>
            </p:cNvPr>
            <p:cNvSpPr/>
            <p:nvPr/>
          </p:nvSpPr>
          <p:spPr>
            <a:xfrm>
              <a:off x="9638366" y="20788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7B3A970-53CD-4938-986E-CEECFA5292F6}"/>
                </a:ext>
              </a:extLst>
            </p:cNvPr>
            <p:cNvSpPr/>
            <p:nvPr/>
          </p:nvSpPr>
          <p:spPr>
            <a:xfrm>
              <a:off x="1585748" y="2536055"/>
              <a:ext cx="1150374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79F3DC-020F-4A5B-97F3-06C7855339A3}"/>
                </a:ext>
              </a:extLst>
            </p:cNvPr>
            <p:cNvSpPr/>
            <p:nvPr/>
          </p:nvSpPr>
          <p:spPr>
            <a:xfrm>
              <a:off x="1585748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2757495-DFB8-4D24-8429-879591CA34DE}"/>
                </a:ext>
              </a:extLst>
            </p:cNvPr>
            <p:cNvSpPr/>
            <p:nvPr/>
          </p:nvSpPr>
          <p:spPr>
            <a:xfrm>
              <a:off x="442158" y="20788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F4D9E48-C72D-4E78-BD9C-A0DD8261B8D3}"/>
                </a:ext>
              </a:extLst>
            </p:cNvPr>
            <p:cNvSpPr/>
            <p:nvPr/>
          </p:nvSpPr>
          <p:spPr>
            <a:xfrm>
              <a:off x="444617" y="25360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35DF869-7928-4CAE-9A75-5BD4C004D3C3}"/>
                </a:ext>
              </a:extLst>
            </p:cNvPr>
            <p:cNvSpPr/>
            <p:nvPr/>
          </p:nvSpPr>
          <p:spPr>
            <a:xfrm>
              <a:off x="442158" y="29932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F1991EB-23FE-4312-B130-8358840E8120}"/>
                </a:ext>
              </a:extLst>
            </p:cNvPr>
            <p:cNvSpPr/>
            <p:nvPr/>
          </p:nvSpPr>
          <p:spPr>
            <a:xfrm>
              <a:off x="1592532" y="1790004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0x369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BF19626-7F42-4F97-AD0C-0CC8D76DBE7C}"/>
              </a:ext>
            </a:extLst>
          </p:cNvPr>
          <p:cNvGrpSpPr/>
          <p:nvPr/>
        </p:nvGrpSpPr>
        <p:grpSpPr>
          <a:xfrm>
            <a:off x="5036870" y="4121670"/>
            <a:ext cx="6905932" cy="1667080"/>
            <a:chOff x="1965518" y="4305929"/>
            <a:chExt cx="6905932" cy="166708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B4FD82-AEE0-456E-84EC-B89E905E19DA}"/>
                </a:ext>
              </a:extLst>
            </p:cNvPr>
            <p:cNvSpPr/>
            <p:nvPr/>
          </p:nvSpPr>
          <p:spPr>
            <a:xfrm>
              <a:off x="1969206" y="4598780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76A658D-96F7-40D2-955E-67E345BE2370}"/>
                </a:ext>
              </a:extLst>
            </p:cNvPr>
            <p:cNvSpPr/>
            <p:nvPr/>
          </p:nvSpPr>
          <p:spPr>
            <a:xfrm>
              <a:off x="2352664" y="4598780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9D167B-4F4E-4FA6-AF13-8B2AB5EC5526}"/>
                </a:ext>
              </a:extLst>
            </p:cNvPr>
            <p:cNvSpPr/>
            <p:nvPr/>
          </p:nvSpPr>
          <p:spPr>
            <a:xfrm>
              <a:off x="2736122" y="4598780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869766-E4BD-425A-AF3E-F458DC10A189}"/>
                </a:ext>
              </a:extLst>
            </p:cNvPr>
            <p:cNvSpPr/>
            <p:nvPr/>
          </p:nvSpPr>
          <p:spPr>
            <a:xfrm>
              <a:off x="3119580" y="4598780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456B64-C1EF-4AAA-917E-6130CD6B7AF9}"/>
                </a:ext>
              </a:extLst>
            </p:cNvPr>
            <p:cNvSpPr/>
            <p:nvPr/>
          </p:nvSpPr>
          <p:spPr>
            <a:xfrm>
              <a:off x="3503038" y="4598780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24D249-52ED-42C5-8A2F-73420DFC27A9}"/>
                </a:ext>
              </a:extLst>
            </p:cNvPr>
            <p:cNvSpPr/>
            <p:nvPr/>
          </p:nvSpPr>
          <p:spPr>
            <a:xfrm>
              <a:off x="3886496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DB4F1B-9824-49DE-A2F5-E62846688C3A}"/>
                </a:ext>
              </a:extLst>
            </p:cNvPr>
            <p:cNvSpPr/>
            <p:nvPr/>
          </p:nvSpPr>
          <p:spPr>
            <a:xfrm>
              <a:off x="4269954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1746EB-E3AD-421D-B4E3-0F54FF88D956}"/>
                </a:ext>
              </a:extLst>
            </p:cNvPr>
            <p:cNvSpPr/>
            <p:nvPr/>
          </p:nvSpPr>
          <p:spPr>
            <a:xfrm>
              <a:off x="4653412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7454C6-C8BB-482F-B8D0-49DC00DA2C65}"/>
                </a:ext>
              </a:extLst>
            </p:cNvPr>
            <p:cNvSpPr/>
            <p:nvPr/>
          </p:nvSpPr>
          <p:spPr>
            <a:xfrm>
              <a:off x="4653412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1C33730-86D1-4FE4-B6EF-589958A3D3BB}"/>
                </a:ext>
              </a:extLst>
            </p:cNvPr>
            <p:cNvSpPr/>
            <p:nvPr/>
          </p:nvSpPr>
          <p:spPr>
            <a:xfrm>
              <a:off x="5036870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851D9C-6768-4BCA-A6F5-DE853B64B2AB}"/>
                </a:ext>
              </a:extLst>
            </p:cNvPr>
            <p:cNvSpPr/>
            <p:nvPr/>
          </p:nvSpPr>
          <p:spPr>
            <a:xfrm>
              <a:off x="5420328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9D553F2-8FDD-42AD-B40A-88899BEE5A84}"/>
                </a:ext>
              </a:extLst>
            </p:cNvPr>
            <p:cNvSpPr/>
            <p:nvPr/>
          </p:nvSpPr>
          <p:spPr>
            <a:xfrm>
              <a:off x="5803786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3DE995E-9AA4-49F8-86AD-1DB817E644B5}"/>
                </a:ext>
              </a:extLst>
            </p:cNvPr>
            <p:cNvSpPr/>
            <p:nvPr/>
          </p:nvSpPr>
          <p:spPr>
            <a:xfrm>
              <a:off x="6187244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87EF52-2DCA-414C-88A2-0B8F345E90E6}"/>
                </a:ext>
              </a:extLst>
            </p:cNvPr>
            <p:cNvSpPr/>
            <p:nvPr/>
          </p:nvSpPr>
          <p:spPr>
            <a:xfrm>
              <a:off x="6570702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628FDE-4B70-4516-A75A-61B54063371E}"/>
                </a:ext>
              </a:extLst>
            </p:cNvPr>
            <p:cNvSpPr/>
            <p:nvPr/>
          </p:nvSpPr>
          <p:spPr>
            <a:xfrm>
              <a:off x="6954160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CE7EBD-40C0-459F-9BFB-BCD13E2C636A}"/>
                </a:ext>
              </a:extLst>
            </p:cNvPr>
            <p:cNvSpPr/>
            <p:nvPr/>
          </p:nvSpPr>
          <p:spPr>
            <a:xfrm>
              <a:off x="7337618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F61DA75-F05F-49F9-B9B4-0E41E7646B5A}"/>
                </a:ext>
              </a:extLst>
            </p:cNvPr>
            <p:cNvSpPr/>
            <p:nvPr/>
          </p:nvSpPr>
          <p:spPr>
            <a:xfrm>
              <a:off x="7721076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3BED8AD-020D-4330-B327-EF2D5CA8BF96}"/>
                </a:ext>
              </a:extLst>
            </p:cNvPr>
            <p:cNvSpPr/>
            <p:nvPr/>
          </p:nvSpPr>
          <p:spPr>
            <a:xfrm>
              <a:off x="8104534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D44CC5-B85C-491F-AABF-27E591B28E15}"/>
                </a:ext>
              </a:extLst>
            </p:cNvPr>
            <p:cNvSpPr/>
            <p:nvPr/>
          </p:nvSpPr>
          <p:spPr>
            <a:xfrm>
              <a:off x="8487992" y="4598780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04EC52F-4581-42EA-9455-C0C63CA078D5}"/>
                </a:ext>
              </a:extLst>
            </p:cNvPr>
            <p:cNvSpPr/>
            <p:nvPr/>
          </p:nvSpPr>
          <p:spPr>
            <a:xfrm>
              <a:off x="1969206" y="4305929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30B6554-56F2-4B0A-A5F8-BBF63953C698}"/>
                </a:ext>
              </a:extLst>
            </p:cNvPr>
            <p:cNvSpPr/>
            <p:nvPr/>
          </p:nvSpPr>
          <p:spPr>
            <a:xfrm>
              <a:off x="1965518" y="5058609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6672C9F-E36E-4C4C-85DD-B970030C2C44}"/>
                </a:ext>
              </a:extLst>
            </p:cNvPr>
            <p:cNvSpPr/>
            <p:nvPr/>
          </p:nvSpPr>
          <p:spPr>
            <a:xfrm>
              <a:off x="1965518" y="551580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4B06358-0241-401A-86B2-E1F2CA1306B6}"/>
              </a:ext>
            </a:extLst>
          </p:cNvPr>
          <p:cNvCxnSpPr>
            <a:cxnSpLocks/>
          </p:cNvCxnSpPr>
          <p:nvPr/>
        </p:nvCxnSpPr>
        <p:spPr>
          <a:xfrm>
            <a:off x="5225143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BBD991-058C-499F-9745-1DBC7C2244F0}"/>
              </a:ext>
            </a:extLst>
          </p:cNvPr>
          <p:cNvCxnSpPr>
            <a:cxnSpLocks/>
          </p:cNvCxnSpPr>
          <p:nvPr/>
        </p:nvCxnSpPr>
        <p:spPr>
          <a:xfrm>
            <a:off x="5624536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53C6D78-60F8-42B1-B3A5-D848A39870F5}"/>
              </a:ext>
            </a:extLst>
          </p:cNvPr>
          <p:cNvCxnSpPr>
            <a:cxnSpLocks/>
          </p:cNvCxnSpPr>
          <p:nvPr/>
        </p:nvCxnSpPr>
        <p:spPr>
          <a:xfrm>
            <a:off x="6009949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5B5A3A-C9DF-4D8F-BE0A-16CE449EA9F1}"/>
              </a:ext>
            </a:extLst>
          </p:cNvPr>
          <p:cNvCxnSpPr>
            <a:cxnSpLocks/>
          </p:cNvCxnSpPr>
          <p:nvPr/>
        </p:nvCxnSpPr>
        <p:spPr>
          <a:xfrm>
            <a:off x="6398832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4A8480F-C554-4436-A422-7D9D1372E21F}"/>
              </a:ext>
            </a:extLst>
          </p:cNvPr>
          <p:cNvCxnSpPr>
            <a:cxnSpLocks/>
          </p:cNvCxnSpPr>
          <p:nvPr/>
        </p:nvCxnSpPr>
        <p:spPr>
          <a:xfrm>
            <a:off x="6760220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37BE76-D02E-4893-93A7-172AEC03BE92}"/>
              </a:ext>
            </a:extLst>
          </p:cNvPr>
          <p:cNvCxnSpPr>
            <a:cxnSpLocks/>
          </p:cNvCxnSpPr>
          <p:nvPr/>
        </p:nvCxnSpPr>
        <p:spPr>
          <a:xfrm>
            <a:off x="7159613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7D4CE-1320-422A-AECC-DDC4F458B622}"/>
              </a:ext>
            </a:extLst>
          </p:cNvPr>
          <p:cNvCxnSpPr>
            <a:cxnSpLocks/>
          </p:cNvCxnSpPr>
          <p:nvPr/>
        </p:nvCxnSpPr>
        <p:spPr>
          <a:xfrm>
            <a:off x="7545026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B640ADB-B2E8-45EB-9ACF-5819E565C16D}"/>
              </a:ext>
            </a:extLst>
          </p:cNvPr>
          <p:cNvCxnSpPr>
            <a:cxnSpLocks/>
          </p:cNvCxnSpPr>
          <p:nvPr/>
        </p:nvCxnSpPr>
        <p:spPr>
          <a:xfrm>
            <a:off x="7933909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D5E2EF3-BCF3-43B6-966C-E398AA9BE9EF}"/>
              </a:ext>
            </a:extLst>
          </p:cNvPr>
          <p:cNvCxnSpPr>
            <a:cxnSpLocks/>
          </p:cNvCxnSpPr>
          <p:nvPr/>
        </p:nvCxnSpPr>
        <p:spPr>
          <a:xfrm>
            <a:off x="8294731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65DC952-D246-4ECF-8AFE-7431A92D29E8}"/>
              </a:ext>
            </a:extLst>
          </p:cNvPr>
          <p:cNvCxnSpPr>
            <a:cxnSpLocks/>
          </p:cNvCxnSpPr>
          <p:nvPr/>
        </p:nvCxnSpPr>
        <p:spPr>
          <a:xfrm>
            <a:off x="8694124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8F8933A-07C1-47FD-BD55-D3BC2D82825D}"/>
              </a:ext>
            </a:extLst>
          </p:cNvPr>
          <p:cNvCxnSpPr>
            <a:cxnSpLocks/>
          </p:cNvCxnSpPr>
          <p:nvPr/>
        </p:nvCxnSpPr>
        <p:spPr>
          <a:xfrm>
            <a:off x="9079537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8411F5C-97F3-4971-B4C8-CE3D9A0E7460}"/>
              </a:ext>
            </a:extLst>
          </p:cNvPr>
          <p:cNvCxnSpPr>
            <a:cxnSpLocks/>
          </p:cNvCxnSpPr>
          <p:nvPr/>
        </p:nvCxnSpPr>
        <p:spPr>
          <a:xfrm>
            <a:off x="9468420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2ADD584-7945-413B-9F5E-2AD46658D1B1}"/>
              </a:ext>
            </a:extLst>
          </p:cNvPr>
          <p:cNvCxnSpPr>
            <a:cxnSpLocks/>
          </p:cNvCxnSpPr>
          <p:nvPr/>
        </p:nvCxnSpPr>
        <p:spPr>
          <a:xfrm>
            <a:off x="9833570" y="3256384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7A3F85B1-06F0-4AB6-B7A2-9476CF432DD0}"/>
              </a:ext>
            </a:extLst>
          </p:cNvPr>
          <p:cNvCxnSpPr>
            <a:cxnSpLocks/>
            <a:stCxn id="148" idx="1"/>
            <a:endCxn id="144" idx="3"/>
          </p:cNvCxnSpPr>
          <p:nvPr/>
        </p:nvCxnSpPr>
        <p:spPr>
          <a:xfrm rot="10800000">
            <a:off x="2736122" y="3257581"/>
            <a:ext cx="2304436" cy="1009200"/>
          </a:xfrm>
          <a:prstGeom prst="curvedConnector3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99BB71F2-0DF4-4587-BFC3-FDA9897D607A}"/>
              </a:ext>
            </a:extLst>
          </p:cNvPr>
          <p:cNvSpPr/>
          <p:nvPr/>
        </p:nvSpPr>
        <p:spPr>
          <a:xfrm>
            <a:off x="3784279" y="4438345"/>
            <a:ext cx="1150374" cy="736974"/>
          </a:xfrm>
          <a:prstGeom prst="rightArrow">
            <a:avLst>
              <a:gd name="adj1" fmla="val 69966"/>
              <a:gd name="adj2" fmla="val 4714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시작</a:t>
            </a:r>
            <a:r>
              <a:rPr lang="en-US" altLang="ko-KR" dirty="0">
                <a:solidFill>
                  <a:schemeClr val="tx1"/>
                </a:solidFill>
              </a:rPr>
              <a:t>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E488410-2CC2-4AF1-93F0-1267DEE58B41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2B677BC-AEE3-4524-8F21-0140468B28F3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2CD23A2-ED9A-4577-9CCE-E49261EF0715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2558A4-4BB9-4591-AC63-2C6F04D12F1C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15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관계 및 처음 파악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63BDEF-98E6-4F92-9BA5-4BB14B075BD4}"/>
              </a:ext>
            </a:extLst>
          </p:cNvPr>
          <p:cNvGrpSpPr/>
          <p:nvPr/>
        </p:nvGrpSpPr>
        <p:grpSpPr>
          <a:xfrm>
            <a:off x="4630546" y="4433902"/>
            <a:ext cx="6723953" cy="740718"/>
            <a:chOff x="5420328" y="2709737"/>
            <a:chExt cx="7657805" cy="74071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E85FFD5-40B8-45FC-9784-14A16B0135F6}"/>
                </a:ext>
              </a:extLst>
            </p:cNvPr>
            <p:cNvSpPr/>
            <p:nvPr/>
          </p:nvSpPr>
          <p:spPr>
            <a:xfrm>
              <a:off x="5429572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3FAE9FE-D6A4-467C-B452-AB8774948F04}"/>
                </a:ext>
              </a:extLst>
            </p:cNvPr>
            <p:cNvSpPr/>
            <p:nvPr/>
          </p:nvSpPr>
          <p:spPr>
            <a:xfrm>
              <a:off x="5813030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3F3B28-71F4-4B88-B093-970A2EE4E5EF}"/>
                </a:ext>
              </a:extLst>
            </p:cNvPr>
            <p:cNvSpPr/>
            <p:nvPr/>
          </p:nvSpPr>
          <p:spPr>
            <a:xfrm>
              <a:off x="6196488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2E75059-2657-4D60-97AF-E026C7B0D767}"/>
                </a:ext>
              </a:extLst>
            </p:cNvPr>
            <p:cNvSpPr/>
            <p:nvPr/>
          </p:nvSpPr>
          <p:spPr>
            <a:xfrm>
              <a:off x="6579946" y="29932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4CCDDD3-78B6-4D24-BCDD-3A080F9FDB7F}"/>
                </a:ext>
              </a:extLst>
            </p:cNvPr>
            <p:cNvSpPr/>
            <p:nvPr/>
          </p:nvSpPr>
          <p:spPr>
            <a:xfrm>
              <a:off x="6963404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C84C58-5E35-40E1-88BB-54317A4C9FA4}"/>
                </a:ext>
              </a:extLst>
            </p:cNvPr>
            <p:cNvSpPr/>
            <p:nvPr/>
          </p:nvSpPr>
          <p:spPr>
            <a:xfrm>
              <a:off x="7346862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6D05561-84E0-4CEB-B329-2A746DB0822B}"/>
                </a:ext>
              </a:extLst>
            </p:cNvPr>
            <p:cNvSpPr/>
            <p:nvPr/>
          </p:nvSpPr>
          <p:spPr>
            <a:xfrm>
              <a:off x="7730320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E82B2F2-B36D-4262-8351-3426165EA783}"/>
                </a:ext>
              </a:extLst>
            </p:cNvPr>
            <p:cNvSpPr/>
            <p:nvPr/>
          </p:nvSpPr>
          <p:spPr>
            <a:xfrm>
              <a:off x="7730320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AC23CE6-C22F-4B0D-98D6-5A073094CE17}"/>
                </a:ext>
              </a:extLst>
            </p:cNvPr>
            <p:cNvSpPr/>
            <p:nvPr/>
          </p:nvSpPr>
          <p:spPr>
            <a:xfrm>
              <a:off x="8113778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BC28B44-78F3-4143-89C2-5DD347A242BB}"/>
                </a:ext>
              </a:extLst>
            </p:cNvPr>
            <p:cNvSpPr/>
            <p:nvPr/>
          </p:nvSpPr>
          <p:spPr>
            <a:xfrm>
              <a:off x="8497236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A59A386-0AEB-4043-96A2-5298EA647A02}"/>
                </a:ext>
              </a:extLst>
            </p:cNvPr>
            <p:cNvSpPr/>
            <p:nvPr/>
          </p:nvSpPr>
          <p:spPr>
            <a:xfrm>
              <a:off x="8880694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19BABBA-0064-431E-AD09-EE2B41F1A2C8}"/>
                </a:ext>
              </a:extLst>
            </p:cNvPr>
            <p:cNvSpPr/>
            <p:nvPr/>
          </p:nvSpPr>
          <p:spPr>
            <a:xfrm>
              <a:off x="9264152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5C103F8-92DF-4B50-A371-67D829178825}"/>
                </a:ext>
              </a:extLst>
            </p:cNvPr>
            <p:cNvSpPr/>
            <p:nvPr/>
          </p:nvSpPr>
          <p:spPr>
            <a:xfrm>
              <a:off x="9647610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B307CC7-B82E-4CF4-9D45-2CD12D9ACC4E}"/>
                </a:ext>
              </a:extLst>
            </p:cNvPr>
            <p:cNvSpPr/>
            <p:nvPr/>
          </p:nvSpPr>
          <p:spPr>
            <a:xfrm>
              <a:off x="10031068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DC928B7-E110-4B9D-AAA0-CBE1C0EAE52C}"/>
                </a:ext>
              </a:extLst>
            </p:cNvPr>
            <p:cNvSpPr/>
            <p:nvPr/>
          </p:nvSpPr>
          <p:spPr>
            <a:xfrm>
              <a:off x="10414526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21C290C-3112-4EDA-8AD9-537E5F0FE4BB}"/>
                </a:ext>
              </a:extLst>
            </p:cNvPr>
            <p:cNvSpPr/>
            <p:nvPr/>
          </p:nvSpPr>
          <p:spPr>
            <a:xfrm>
              <a:off x="10797984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CE8918B-A1A6-4FDB-8684-1D53011F2D56}"/>
                </a:ext>
              </a:extLst>
            </p:cNvPr>
            <p:cNvSpPr/>
            <p:nvPr/>
          </p:nvSpPr>
          <p:spPr>
            <a:xfrm>
              <a:off x="11181442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E872008-630C-42CA-9E85-6DB2FC07E5F0}"/>
                </a:ext>
              </a:extLst>
            </p:cNvPr>
            <p:cNvSpPr/>
            <p:nvPr/>
          </p:nvSpPr>
          <p:spPr>
            <a:xfrm>
              <a:off x="11564900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C95CE2E-3AEF-4752-AB86-DE1DD1EDB8A9}"/>
                </a:ext>
              </a:extLst>
            </p:cNvPr>
            <p:cNvSpPr/>
            <p:nvPr/>
          </p:nvSpPr>
          <p:spPr>
            <a:xfrm>
              <a:off x="11927759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DA7AE01-D9B3-40D3-99FC-AEE496586529}"/>
                </a:ext>
              </a:extLst>
            </p:cNvPr>
            <p:cNvSpPr/>
            <p:nvPr/>
          </p:nvSpPr>
          <p:spPr>
            <a:xfrm>
              <a:off x="11927759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E8329A4-8EE0-4816-9F74-00AE010869FD}"/>
                </a:ext>
              </a:extLst>
            </p:cNvPr>
            <p:cNvSpPr/>
            <p:nvPr/>
          </p:nvSpPr>
          <p:spPr>
            <a:xfrm>
              <a:off x="12311217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FF8AF65-E6BE-4E0E-A30D-265EF7397D1E}"/>
                </a:ext>
              </a:extLst>
            </p:cNvPr>
            <p:cNvSpPr/>
            <p:nvPr/>
          </p:nvSpPr>
          <p:spPr>
            <a:xfrm>
              <a:off x="12694675" y="29932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B73E4E-1315-447E-B6DF-373AF94C614D}"/>
                </a:ext>
              </a:extLst>
            </p:cNvPr>
            <p:cNvSpPr/>
            <p:nvPr/>
          </p:nvSpPr>
          <p:spPr>
            <a:xfrm>
              <a:off x="5420328" y="2709737"/>
              <a:ext cx="970054" cy="257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0x789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3694D4-F2A6-46D4-A7F5-7D3EFE05814E}"/>
              </a:ext>
            </a:extLst>
          </p:cNvPr>
          <p:cNvGrpSpPr/>
          <p:nvPr/>
        </p:nvGrpSpPr>
        <p:grpSpPr>
          <a:xfrm>
            <a:off x="259453" y="2818593"/>
            <a:ext cx="8411447" cy="1371600"/>
            <a:chOff x="242462" y="2688455"/>
            <a:chExt cx="9579666" cy="1371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E8C32D-518C-47FC-A741-F9C7BBE06D9F}"/>
                </a:ext>
              </a:extLst>
            </p:cNvPr>
            <p:cNvSpPr/>
            <p:nvPr/>
          </p:nvSpPr>
          <p:spPr>
            <a:xfrm>
              <a:off x="1386052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B20D38-21F3-4262-9349-16F7A8D360D8}"/>
                </a:ext>
              </a:extLst>
            </p:cNvPr>
            <p:cNvSpPr/>
            <p:nvPr/>
          </p:nvSpPr>
          <p:spPr>
            <a:xfrm>
              <a:off x="1769510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37833C-10F8-43D1-8EDA-962CF57F7048}"/>
                </a:ext>
              </a:extLst>
            </p:cNvPr>
            <p:cNvSpPr/>
            <p:nvPr/>
          </p:nvSpPr>
          <p:spPr>
            <a:xfrm>
              <a:off x="2152968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909D5-F8BC-4686-BD97-7883C271E874}"/>
                </a:ext>
              </a:extLst>
            </p:cNvPr>
            <p:cNvSpPr/>
            <p:nvPr/>
          </p:nvSpPr>
          <p:spPr>
            <a:xfrm>
              <a:off x="2536426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D6461-97AA-469D-BEE5-0924CD0B4AF4}"/>
                </a:ext>
              </a:extLst>
            </p:cNvPr>
            <p:cNvSpPr/>
            <p:nvPr/>
          </p:nvSpPr>
          <p:spPr>
            <a:xfrm>
              <a:off x="2919884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7B7EA1-E9C8-4AEE-BFF0-6D05409F1A26}"/>
                </a:ext>
              </a:extLst>
            </p:cNvPr>
            <p:cNvSpPr/>
            <p:nvPr/>
          </p:nvSpPr>
          <p:spPr>
            <a:xfrm>
              <a:off x="3303342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33806-C571-4FF1-9395-916E0F310649}"/>
                </a:ext>
              </a:extLst>
            </p:cNvPr>
            <p:cNvSpPr/>
            <p:nvPr/>
          </p:nvSpPr>
          <p:spPr>
            <a:xfrm>
              <a:off x="3303342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986B13-00A2-49D6-825D-32F2DF300F8A}"/>
                </a:ext>
              </a:extLst>
            </p:cNvPr>
            <p:cNvSpPr/>
            <p:nvPr/>
          </p:nvSpPr>
          <p:spPr>
            <a:xfrm>
              <a:off x="3686800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161508-B7CB-424E-958E-251C4C1C7015}"/>
                </a:ext>
              </a:extLst>
            </p:cNvPr>
            <p:cNvSpPr/>
            <p:nvPr/>
          </p:nvSpPr>
          <p:spPr>
            <a:xfrm>
              <a:off x="4070258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9DBB3B-68DB-47A2-AE6B-5539DAC9020D}"/>
                </a:ext>
              </a:extLst>
            </p:cNvPr>
            <p:cNvSpPr/>
            <p:nvPr/>
          </p:nvSpPr>
          <p:spPr>
            <a:xfrm>
              <a:off x="4453716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622AC4-2D65-487D-8D6E-6F5DAAA4CE25}"/>
                </a:ext>
              </a:extLst>
            </p:cNvPr>
            <p:cNvSpPr/>
            <p:nvPr/>
          </p:nvSpPr>
          <p:spPr>
            <a:xfrm>
              <a:off x="4837174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A6690F-681C-49BE-9DE8-F18F81746257}"/>
                </a:ext>
              </a:extLst>
            </p:cNvPr>
            <p:cNvSpPr/>
            <p:nvPr/>
          </p:nvSpPr>
          <p:spPr>
            <a:xfrm>
              <a:off x="5220632" y="26884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5E27F8-78D2-4C73-A35A-4A1DD3371C66}"/>
                </a:ext>
              </a:extLst>
            </p:cNvPr>
            <p:cNvSpPr/>
            <p:nvPr/>
          </p:nvSpPr>
          <p:spPr>
            <a:xfrm>
              <a:off x="5604090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26CDDF-9D6C-4117-9722-89F6DA9D66E4}"/>
                </a:ext>
              </a:extLst>
            </p:cNvPr>
            <p:cNvSpPr/>
            <p:nvPr/>
          </p:nvSpPr>
          <p:spPr>
            <a:xfrm>
              <a:off x="5987548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084617-2070-479F-8B33-459553FCD298}"/>
                </a:ext>
              </a:extLst>
            </p:cNvPr>
            <p:cNvSpPr/>
            <p:nvPr/>
          </p:nvSpPr>
          <p:spPr>
            <a:xfrm>
              <a:off x="6371006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7EC85-7AF6-4046-8E44-A8435B6F8B29}"/>
                </a:ext>
              </a:extLst>
            </p:cNvPr>
            <p:cNvSpPr/>
            <p:nvPr/>
          </p:nvSpPr>
          <p:spPr>
            <a:xfrm>
              <a:off x="6754464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BBD728-D17D-4242-A1CB-D2D28406C257}"/>
                </a:ext>
              </a:extLst>
            </p:cNvPr>
            <p:cNvSpPr/>
            <p:nvPr/>
          </p:nvSpPr>
          <p:spPr>
            <a:xfrm>
              <a:off x="7137922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A16F84-79BA-402A-9105-5DBF3ED5313A}"/>
                </a:ext>
              </a:extLst>
            </p:cNvPr>
            <p:cNvSpPr/>
            <p:nvPr/>
          </p:nvSpPr>
          <p:spPr>
            <a:xfrm>
              <a:off x="7521380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BD3DC18-F473-4E04-A217-381213B65E63}"/>
                </a:ext>
              </a:extLst>
            </p:cNvPr>
            <p:cNvSpPr/>
            <p:nvPr/>
          </p:nvSpPr>
          <p:spPr>
            <a:xfrm>
              <a:off x="7521380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1ECE45-16C8-49EE-9EC3-BB8DD61CFBCA}"/>
                </a:ext>
              </a:extLst>
            </p:cNvPr>
            <p:cNvSpPr/>
            <p:nvPr/>
          </p:nvSpPr>
          <p:spPr>
            <a:xfrm>
              <a:off x="7904838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D29EF-BAA4-46C6-BAC0-9F94603422F2}"/>
                </a:ext>
              </a:extLst>
            </p:cNvPr>
            <p:cNvSpPr/>
            <p:nvPr/>
          </p:nvSpPr>
          <p:spPr>
            <a:xfrm>
              <a:off x="8288296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DA4C5A-C9BD-4711-907D-C3C1236EF9F1}"/>
                </a:ext>
              </a:extLst>
            </p:cNvPr>
            <p:cNvSpPr/>
            <p:nvPr/>
          </p:nvSpPr>
          <p:spPr>
            <a:xfrm>
              <a:off x="8671754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034DD7-98EF-43A5-BA70-52174D7232D9}"/>
                </a:ext>
              </a:extLst>
            </p:cNvPr>
            <p:cNvSpPr/>
            <p:nvPr/>
          </p:nvSpPr>
          <p:spPr>
            <a:xfrm>
              <a:off x="9055212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14F2E4-BD37-45E8-A83D-0AB05587F3F5}"/>
                </a:ext>
              </a:extLst>
            </p:cNvPr>
            <p:cNvSpPr/>
            <p:nvPr/>
          </p:nvSpPr>
          <p:spPr>
            <a:xfrm>
              <a:off x="9438670" y="2688455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7B3A970-53CD-4938-986E-CEECFA5292F6}"/>
                </a:ext>
              </a:extLst>
            </p:cNvPr>
            <p:cNvSpPr/>
            <p:nvPr/>
          </p:nvSpPr>
          <p:spPr>
            <a:xfrm>
              <a:off x="1386052" y="3145655"/>
              <a:ext cx="1150374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79F3DC-020F-4A5B-97F3-06C7855339A3}"/>
                </a:ext>
              </a:extLst>
            </p:cNvPr>
            <p:cNvSpPr/>
            <p:nvPr/>
          </p:nvSpPr>
          <p:spPr>
            <a:xfrm>
              <a:off x="1386052" y="3602855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2757495-DFB8-4D24-8429-879591CA34DE}"/>
                </a:ext>
              </a:extLst>
            </p:cNvPr>
            <p:cNvSpPr/>
            <p:nvPr/>
          </p:nvSpPr>
          <p:spPr>
            <a:xfrm>
              <a:off x="242462" y="26884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F4D9E48-C72D-4E78-BD9C-A0DD8261B8D3}"/>
                </a:ext>
              </a:extLst>
            </p:cNvPr>
            <p:cNvSpPr/>
            <p:nvPr/>
          </p:nvSpPr>
          <p:spPr>
            <a:xfrm>
              <a:off x="244921" y="31456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35DF869-7928-4CAE-9A75-5BD4C004D3C3}"/>
                </a:ext>
              </a:extLst>
            </p:cNvPr>
            <p:cNvSpPr/>
            <p:nvPr/>
          </p:nvSpPr>
          <p:spPr>
            <a:xfrm>
              <a:off x="242462" y="3602855"/>
              <a:ext cx="115037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1991EB-23FE-4312-B130-8358840E8120}"/>
              </a:ext>
            </a:extLst>
          </p:cNvPr>
          <p:cNvSpPr/>
          <p:nvPr/>
        </p:nvSpPr>
        <p:spPr>
          <a:xfrm>
            <a:off x="1116336" y="2444882"/>
            <a:ext cx="967890" cy="29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0x369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CEF152C-3AC7-4DDB-990B-4840A4A963AE}"/>
              </a:ext>
            </a:extLst>
          </p:cNvPr>
          <p:cNvCxnSpPr>
            <a:cxnSpLocks/>
          </p:cNvCxnSpPr>
          <p:nvPr/>
        </p:nvCxnSpPr>
        <p:spPr>
          <a:xfrm>
            <a:off x="4785366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A59FB48-9986-405B-A4F9-3094B0F9E2F7}"/>
              </a:ext>
            </a:extLst>
          </p:cNvPr>
          <p:cNvCxnSpPr>
            <a:cxnSpLocks/>
          </p:cNvCxnSpPr>
          <p:nvPr/>
        </p:nvCxnSpPr>
        <p:spPr>
          <a:xfrm>
            <a:off x="5153229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393618F-CBF7-4B96-8370-F5A48877C3EC}"/>
              </a:ext>
            </a:extLst>
          </p:cNvPr>
          <p:cNvCxnSpPr>
            <a:cxnSpLocks/>
          </p:cNvCxnSpPr>
          <p:nvPr/>
        </p:nvCxnSpPr>
        <p:spPr>
          <a:xfrm>
            <a:off x="5496602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719BB13-F4C1-4F40-8072-A4231229EAD8}"/>
              </a:ext>
            </a:extLst>
          </p:cNvPr>
          <p:cNvCxnSpPr>
            <a:cxnSpLocks/>
          </p:cNvCxnSpPr>
          <p:nvPr/>
        </p:nvCxnSpPr>
        <p:spPr>
          <a:xfrm>
            <a:off x="5843445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02F916F-43FB-4919-BCA3-1C6A42C81749}"/>
              </a:ext>
            </a:extLst>
          </p:cNvPr>
          <p:cNvCxnSpPr>
            <a:cxnSpLocks/>
          </p:cNvCxnSpPr>
          <p:nvPr/>
        </p:nvCxnSpPr>
        <p:spPr>
          <a:xfrm>
            <a:off x="6194323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BA1FF76-226C-4F6D-A526-DE99726E42F0}"/>
              </a:ext>
            </a:extLst>
          </p:cNvPr>
          <p:cNvCxnSpPr>
            <a:cxnSpLocks/>
          </p:cNvCxnSpPr>
          <p:nvPr/>
        </p:nvCxnSpPr>
        <p:spPr>
          <a:xfrm>
            <a:off x="6509628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E0A8BEC-3139-422C-BCF7-1047C0F09ED7}"/>
              </a:ext>
            </a:extLst>
          </p:cNvPr>
          <p:cNvCxnSpPr>
            <a:cxnSpLocks/>
          </p:cNvCxnSpPr>
          <p:nvPr/>
        </p:nvCxnSpPr>
        <p:spPr>
          <a:xfrm>
            <a:off x="6821476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3C2F6F4-63A9-44B9-AE19-B27E128EC7F4}"/>
              </a:ext>
            </a:extLst>
          </p:cNvPr>
          <p:cNvCxnSpPr>
            <a:cxnSpLocks/>
          </p:cNvCxnSpPr>
          <p:nvPr/>
        </p:nvCxnSpPr>
        <p:spPr>
          <a:xfrm>
            <a:off x="7178826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F9EBDCF-6933-41D0-8C6C-9CE0C09D5F7E}"/>
              </a:ext>
            </a:extLst>
          </p:cNvPr>
          <p:cNvCxnSpPr>
            <a:cxnSpLocks/>
          </p:cNvCxnSpPr>
          <p:nvPr/>
        </p:nvCxnSpPr>
        <p:spPr>
          <a:xfrm>
            <a:off x="7518628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01C0505-D5C6-44AD-9D10-6CFA5BC1D19C}"/>
              </a:ext>
            </a:extLst>
          </p:cNvPr>
          <p:cNvCxnSpPr>
            <a:cxnSpLocks/>
          </p:cNvCxnSpPr>
          <p:nvPr/>
        </p:nvCxnSpPr>
        <p:spPr>
          <a:xfrm>
            <a:off x="7865468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00CE7A3-F635-44F0-90F0-4C19FECD82AA}"/>
              </a:ext>
            </a:extLst>
          </p:cNvPr>
          <p:cNvCxnSpPr>
            <a:cxnSpLocks/>
          </p:cNvCxnSpPr>
          <p:nvPr/>
        </p:nvCxnSpPr>
        <p:spPr>
          <a:xfrm>
            <a:off x="8187819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D098D1-90D7-4009-A87B-CF0780F89C37}"/>
              </a:ext>
            </a:extLst>
          </p:cNvPr>
          <p:cNvCxnSpPr>
            <a:cxnSpLocks/>
          </p:cNvCxnSpPr>
          <p:nvPr/>
        </p:nvCxnSpPr>
        <p:spPr>
          <a:xfrm>
            <a:off x="8513636" y="3471816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452D60-57C5-4F3A-98EF-11DE6E2028F9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D40997-A9E2-4CE7-BF5F-D37B6428FAC9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59B52E-271A-4EB7-A23A-558D9A7FD7AD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6FDD86-B5CA-4CD0-92D0-40FFE53747DD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0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E8C32D-518C-47FC-A741-F9C7BBE06D9F}"/>
              </a:ext>
            </a:extLst>
          </p:cNvPr>
          <p:cNvSpPr/>
          <p:nvPr/>
        </p:nvSpPr>
        <p:spPr>
          <a:xfrm>
            <a:off x="533261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B20D38-21F3-4262-9349-16F7A8D360D8}"/>
              </a:ext>
            </a:extLst>
          </p:cNvPr>
          <p:cNvSpPr/>
          <p:nvPr/>
        </p:nvSpPr>
        <p:spPr>
          <a:xfrm>
            <a:off x="916719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37833C-10F8-43D1-8EDA-962CF57F7048}"/>
              </a:ext>
            </a:extLst>
          </p:cNvPr>
          <p:cNvSpPr/>
          <p:nvPr/>
        </p:nvSpPr>
        <p:spPr>
          <a:xfrm>
            <a:off x="1300177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909D5-F8BC-4686-BD97-7883C271E874}"/>
              </a:ext>
            </a:extLst>
          </p:cNvPr>
          <p:cNvSpPr/>
          <p:nvPr/>
        </p:nvSpPr>
        <p:spPr>
          <a:xfrm>
            <a:off x="1683635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2D6461-97AA-469D-BEE5-0924CD0B4AF4}"/>
              </a:ext>
            </a:extLst>
          </p:cNvPr>
          <p:cNvSpPr/>
          <p:nvPr/>
        </p:nvSpPr>
        <p:spPr>
          <a:xfrm>
            <a:off x="2067093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7B7EA1-E9C8-4AEE-BFF0-6D05409F1A26}"/>
              </a:ext>
            </a:extLst>
          </p:cNvPr>
          <p:cNvSpPr/>
          <p:nvPr/>
        </p:nvSpPr>
        <p:spPr>
          <a:xfrm>
            <a:off x="2450551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33806-C571-4FF1-9395-916E0F310649}"/>
              </a:ext>
            </a:extLst>
          </p:cNvPr>
          <p:cNvSpPr/>
          <p:nvPr/>
        </p:nvSpPr>
        <p:spPr>
          <a:xfrm>
            <a:off x="2450551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986B13-00A2-49D6-825D-32F2DF300F8A}"/>
              </a:ext>
            </a:extLst>
          </p:cNvPr>
          <p:cNvSpPr/>
          <p:nvPr/>
        </p:nvSpPr>
        <p:spPr>
          <a:xfrm>
            <a:off x="2834009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61508-B7CB-424E-958E-251C4C1C7015}"/>
              </a:ext>
            </a:extLst>
          </p:cNvPr>
          <p:cNvSpPr/>
          <p:nvPr/>
        </p:nvSpPr>
        <p:spPr>
          <a:xfrm>
            <a:off x="3217467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9DBB3B-68DB-47A2-AE6B-5539DAC9020D}"/>
              </a:ext>
            </a:extLst>
          </p:cNvPr>
          <p:cNvSpPr/>
          <p:nvPr/>
        </p:nvSpPr>
        <p:spPr>
          <a:xfrm>
            <a:off x="3600925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22AC4-2D65-487D-8D6E-6F5DAAA4CE25}"/>
              </a:ext>
            </a:extLst>
          </p:cNvPr>
          <p:cNvSpPr/>
          <p:nvPr/>
        </p:nvSpPr>
        <p:spPr>
          <a:xfrm>
            <a:off x="3984383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6690F-681C-49BE-9DE8-F18F81746257}"/>
              </a:ext>
            </a:extLst>
          </p:cNvPr>
          <p:cNvSpPr/>
          <p:nvPr/>
        </p:nvSpPr>
        <p:spPr>
          <a:xfrm>
            <a:off x="4367841" y="23108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5E27F8-78D2-4C73-A35A-4A1DD3371C66}"/>
              </a:ext>
            </a:extLst>
          </p:cNvPr>
          <p:cNvSpPr/>
          <p:nvPr/>
        </p:nvSpPr>
        <p:spPr>
          <a:xfrm>
            <a:off x="4751299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26CDDF-9D6C-4117-9722-89F6DA9D66E4}"/>
              </a:ext>
            </a:extLst>
          </p:cNvPr>
          <p:cNvSpPr/>
          <p:nvPr/>
        </p:nvSpPr>
        <p:spPr>
          <a:xfrm>
            <a:off x="5134757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084617-2070-479F-8B33-459553FCD298}"/>
              </a:ext>
            </a:extLst>
          </p:cNvPr>
          <p:cNvSpPr/>
          <p:nvPr/>
        </p:nvSpPr>
        <p:spPr>
          <a:xfrm>
            <a:off x="5518215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E7EC85-7AF6-4046-8E44-A8435B6F8B29}"/>
              </a:ext>
            </a:extLst>
          </p:cNvPr>
          <p:cNvSpPr/>
          <p:nvPr/>
        </p:nvSpPr>
        <p:spPr>
          <a:xfrm>
            <a:off x="5901673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BBD728-D17D-4242-A1CB-D2D28406C257}"/>
              </a:ext>
            </a:extLst>
          </p:cNvPr>
          <p:cNvSpPr/>
          <p:nvPr/>
        </p:nvSpPr>
        <p:spPr>
          <a:xfrm>
            <a:off x="6285131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A16F84-79BA-402A-9105-5DBF3ED5313A}"/>
              </a:ext>
            </a:extLst>
          </p:cNvPr>
          <p:cNvSpPr/>
          <p:nvPr/>
        </p:nvSpPr>
        <p:spPr>
          <a:xfrm>
            <a:off x="6668589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D3DC18-F473-4E04-A217-381213B65E63}"/>
              </a:ext>
            </a:extLst>
          </p:cNvPr>
          <p:cNvSpPr/>
          <p:nvPr/>
        </p:nvSpPr>
        <p:spPr>
          <a:xfrm>
            <a:off x="6668589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1ECE45-16C8-49EE-9EC3-BB8DD61CFBCA}"/>
              </a:ext>
            </a:extLst>
          </p:cNvPr>
          <p:cNvSpPr/>
          <p:nvPr/>
        </p:nvSpPr>
        <p:spPr>
          <a:xfrm>
            <a:off x="7052047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3D29EF-BAA4-46C6-BAC0-9F94603422F2}"/>
              </a:ext>
            </a:extLst>
          </p:cNvPr>
          <p:cNvSpPr/>
          <p:nvPr/>
        </p:nvSpPr>
        <p:spPr>
          <a:xfrm>
            <a:off x="7435505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DA4C5A-C9BD-4711-907D-C3C1236EF9F1}"/>
              </a:ext>
            </a:extLst>
          </p:cNvPr>
          <p:cNvSpPr/>
          <p:nvPr/>
        </p:nvSpPr>
        <p:spPr>
          <a:xfrm>
            <a:off x="7818963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034DD7-98EF-43A5-BA70-52174D7232D9}"/>
              </a:ext>
            </a:extLst>
          </p:cNvPr>
          <p:cNvSpPr/>
          <p:nvPr/>
        </p:nvSpPr>
        <p:spPr>
          <a:xfrm>
            <a:off x="8202421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14F2E4-BD37-45E8-A83D-0AB05587F3F5}"/>
              </a:ext>
            </a:extLst>
          </p:cNvPr>
          <p:cNvSpPr/>
          <p:nvPr/>
        </p:nvSpPr>
        <p:spPr>
          <a:xfrm>
            <a:off x="8585879" y="2310867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 관계 및 처음 파악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7B3A970-53CD-4938-986E-CEECFA5292F6}"/>
              </a:ext>
            </a:extLst>
          </p:cNvPr>
          <p:cNvSpPr/>
          <p:nvPr/>
        </p:nvSpPr>
        <p:spPr>
          <a:xfrm>
            <a:off x="533261" y="2768067"/>
            <a:ext cx="1150374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0x123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179F3DC-020F-4A5B-97F3-06C7855339A3}"/>
              </a:ext>
            </a:extLst>
          </p:cNvPr>
          <p:cNvSpPr/>
          <p:nvPr/>
        </p:nvSpPr>
        <p:spPr>
          <a:xfrm>
            <a:off x="533261" y="3225267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E0DDE9-151C-4F4A-9912-149131EEEE6E}"/>
              </a:ext>
            </a:extLst>
          </p:cNvPr>
          <p:cNvGrpSpPr/>
          <p:nvPr/>
        </p:nvGrpSpPr>
        <p:grpSpPr>
          <a:xfrm>
            <a:off x="3984383" y="3451611"/>
            <a:ext cx="6902244" cy="750051"/>
            <a:chOff x="3895739" y="3121401"/>
            <a:chExt cx="6902244" cy="7500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B4FD82-AEE0-456E-84EC-B89E905E19DA}"/>
                </a:ext>
              </a:extLst>
            </p:cNvPr>
            <p:cNvSpPr/>
            <p:nvPr/>
          </p:nvSpPr>
          <p:spPr>
            <a:xfrm>
              <a:off x="3895739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76A658D-96F7-40D2-955E-67E345BE2370}"/>
                </a:ext>
              </a:extLst>
            </p:cNvPr>
            <p:cNvSpPr/>
            <p:nvPr/>
          </p:nvSpPr>
          <p:spPr>
            <a:xfrm>
              <a:off x="4279197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9D167B-4F4E-4FA6-AF13-8B2AB5EC5526}"/>
                </a:ext>
              </a:extLst>
            </p:cNvPr>
            <p:cNvSpPr/>
            <p:nvPr/>
          </p:nvSpPr>
          <p:spPr>
            <a:xfrm>
              <a:off x="4662655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869766-E4BD-425A-AF3E-F458DC10A189}"/>
                </a:ext>
              </a:extLst>
            </p:cNvPr>
            <p:cNvSpPr/>
            <p:nvPr/>
          </p:nvSpPr>
          <p:spPr>
            <a:xfrm>
              <a:off x="5046113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456B64-C1EF-4AAA-917E-6130CD6B7AF9}"/>
                </a:ext>
              </a:extLst>
            </p:cNvPr>
            <p:cNvSpPr/>
            <p:nvPr/>
          </p:nvSpPr>
          <p:spPr>
            <a:xfrm>
              <a:off x="5429571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24D249-52ED-42C5-8A2F-73420DFC27A9}"/>
                </a:ext>
              </a:extLst>
            </p:cNvPr>
            <p:cNvSpPr/>
            <p:nvPr/>
          </p:nvSpPr>
          <p:spPr>
            <a:xfrm>
              <a:off x="581302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DB4F1B-9824-49DE-A2F5-E62846688C3A}"/>
                </a:ext>
              </a:extLst>
            </p:cNvPr>
            <p:cNvSpPr/>
            <p:nvPr/>
          </p:nvSpPr>
          <p:spPr>
            <a:xfrm>
              <a:off x="619648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1746EB-E3AD-421D-B4E3-0F54FF88D956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7454C6-C8BB-482F-B8D0-49DC00DA2C65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1C33730-86D1-4FE4-B6EF-589958A3D3BB}"/>
                </a:ext>
              </a:extLst>
            </p:cNvPr>
            <p:cNvSpPr/>
            <p:nvPr/>
          </p:nvSpPr>
          <p:spPr>
            <a:xfrm>
              <a:off x="696340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851D9C-6768-4BCA-A6F5-DE853B64B2AB}"/>
                </a:ext>
              </a:extLst>
            </p:cNvPr>
            <p:cNvSpPr/>
            <p:nvPr/>
          </p:nvSpPr>
          <p:spPr>
            <a:xfrm>
              <a:off x="734686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9D553F2-8FDD-42AD-B40A-88899BEE5A84}"/>
                </a:ext>
              </a:extLst>
            </p:cNvPr>
            <p:cNvSpPr/>
            <p:nvPr/>
          </p:nvSpPr>
          <p:spPr>
            <a:xfrm>
              <a:off x="773031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3DE995E-9AA4-49F8-86AD-1DB817E644B5}"/>
                </a:ext>
              </a:extLst>
            </p:cNvPr>
            <p:cNvSpPr/>
            <p:nvPr/>
          </p:nvSpPr>
          <p:spPr>
            <a:xfrm>
              <a:off x="811377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87EF52-2DCA-414C-88A2-0B8F345E90E6}"/>
                </a:ext>
              </a:extLst>
            </p:cNvPr>
            <p:cNvSpPr/>
            <p:nvPr/>
          </p:nvSpPr>
          <p:spPr>
            <a:xfrm>
              <a:off x="849723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628FDE-4B70-4516-A75A-61B54063371E}"/>
                </a:ext>
              </a:extLst>
            </p:cNvPr>
            <p:cNvSpPr/>
            <p:nvPr/>
          </p:nvSpPr>
          <p:spPr>
            <a:xfrm>
              <a:off x="888069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CE7EBD-40C0-459F-9BFB-BCD13E2C636A}"/>
                </a:ext>
              </a:extLst>
            </p:cNvPr>
            <p:cNvSpPr/>
            <p:nvPr/>
          </p:nvSpPr>
          <p:spPr>
            <a:xfrm>
              <a:off x="926415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F61DA75-F05F-49F9-B9B4-0E41E7646B5A}"/>
                </a:ext>
              </a:extLst>
            </p:cNvPr>
            <p:cNvSpPr/>
            <p:nvPr/>
          </p:nvSpPr>
          <p:spPr>
            <a:xfrm>
              <a:off x="964760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3BED8AD-020D-4330-B327-EF2D5CA8BF96}"/>
                </a:ext>
              </a:extLst>
            </p:cNvPr>
            <p:cNvSpPr/>
            <p:nvPr/>
          </p:nvSpPr>
          <p:spPr>
            <a:xfrm>
              <a:off x="1003106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D44CC5-B85C-491F-AABF-27E591B28E15}"/>
                </a:ext>
              </a:extLst>
            </p:cNvPr>
            <p:cNvSpPr/>
            <p:nvPr/>
          </p:nvSpPr>
          <p:spPr>
            <a:xfrm>
              <a:off x="1041452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04EC52F-4581-42EA-9455-C0C63CA078D5}"/>
                </a:ext>
              </a:extLst>
            </p:cNvPr>
            <p:cNvSpPr/>
            <p:nvPr/>
          </p:nvSpPr>
          <p:spPr>
            <a:xfrm>
              <a:off x="3895739" y="3121401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0x123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D63171-0BCD-4F8A-A802-E46CEE7E01BC}"/>
              </a:ext>
            </a:extLst>
          </p:cNvPr>
          <p:cNvGrpSpPr/>
          <p:nvPr/>
        </p:nvGrpSpPr>
        <p:grpSpPr>
          <a:xfrm>
            <a:off x="4367841" y="4601935"/>
            <a:ext cx="7657805" cy="740718"/>
            <a:chOff x="4269953" y="4836845"/>
            <a:chExt cx="7657805" cy="74071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E85FFD5-40B8-45FC-9784-14A16B0135F6}"/>
                </a:ext>
              </a:extLst>
            </p:cNvPr>
            <p:cNvSpPr/>
            <p:nvPr/>
          </p:nvSpPr>
          <p:spPr>
            <a:xfrm>
              <a:off x="4279197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3FAE9FE-D6A4-467C-B452-AB8774948F04}"/>
                </a:ext>
              </a:extLst>
            </p:cNvPr>
            <p:cNvSpPr/>
            <p:nvPr/>
          </p:nvSpPr>
          <p:spPr>
            <a:xfrm>
              <a:off x="4662655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3F3B28-71F4-4B88-B093-970A2EE4E5EF}"/>
                </a:ext>
              </a:extLst>
            </p:cNvPr>
            <p:cNvSpPr/>
            <p:nvPr/>
          </p:nvSpPr>
          <p:spPr>
            <a:xfrm>
              <a:off x="5046113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2E75059-2657-4D60-97AF-E026C7B0D767}"/>
                </a:ext>
              </a:extLst>
            </p:cNvPr>
            <p:cNvSpPr/>
            <p:nvPr/>
          </p:nvSpPr>
          <p:spPr>
            <a:xfrm>
              <a:off x="5429571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4CCDDD3-78B6-4D24-BCDD-3A080F9FDB7F}"/>
                </a:ext>
              </a:extLst>
            </p:cNvPr>
            <p:cNvSpPr/>
            <p:nvPr/>
          </p:nvSpPr>
          <p:spPr>
            <a:xfrm>
              <a:off x="5813029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C84C58-5E35-40E1-88BB-54317A4C9FA4}"/>
                </a:ext>
              </a:extLst>
            </p:cNvPr>
            <p:cNvSpPr/>
            <p:nvPr/>
          </p:nvSpPr>
          <p:spPr>
            <a:xfrm>
              <a:off x="6196487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6D05561-84E0-4CEB-B329-2A746DB0822B}"/>
                </a:ext>
              </a:extLst>
            </p:cNvPr>
            <p:cNvSpPr/>
            <p:nvPr/>
          </p:nvSpPr>
          <p:spPr>
            <a:xfrm>
              <a:off x="657994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E82B2F2-B36D-4262-8351-3426165EA783}"/>
                </a:ext>
              </a:extLst>
            </p:cNvPr>
            <p:cNvSpPr/>
            <p:nvPr/>
          </p:nvSpPr>
          <p:spPr>
            <a:xfrm>
              <a:off x="657994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AC23CE6-C22F-4B0D-98D6-5A073094CE17}"/>
                </a:ext>
              </a:extLst>
            </p:cNvPr>
            <p:cNvSpPr/>
            <p:nvPr/>
          </p:nvSpPr>
          <p:spPr>
            <a:xfrm>
              <a:off x="6963403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BC28B44-78F3-4143-89C2-5DD347A242BB}"/>
                </a:ext>
              </a:extLst>
            </p:cNvPr>
            <p:cNvSpPr/>
            <p:nvPr/>
          </p:nvSpPr>
          <p:spPr>
            <a:xfrm>
              <a:off x="7346861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A59A386-0AEB-4043-96A2-5298EA647A02}"/>
                </a:ext>
              </a:extLst>
            </p:cNvPr>
            <p:cNvSpPr/>
            <p:nvPr/>
          </p:nvSpPr>
          <p:spPr>
            <a:xfrm>
              <a:off x="7730319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19BABBA-0064-431E-AD09-EE2B41F1A2C8}"/>
                </a:ext>
              </a:extLst>
            </p:cNvPr>
            <p:cNvSpPr/>
            <p:nvPr/>
          </p:nvSpPr>
          <p:spPr>
            <a:xfrm>
              <a:off x="8113777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5C103F8-92DF-4B50-A371-67D829178825}"/>
                </a:ext>
              </a:extLst>
            </p:cNvPr>
            <p:cNvSpPr/>
            <p:nvPr/>
          </p:nvSpPr>
          <p:spPr>
            <a:xfrm>
              <a:off x="849723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B307CC7-B82E-4CF4-9D45-2CD12D9ACC4E}"/>
                </a:ext>
              </a:extLst>
            </p:cNvPr>
            <p:cNvSpPr/>
            <p:nvPr/>
          </p:nvSpPr>
          <p:spPr>
            <a:xfrm>
              <a:off x="8880693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DC928B7-E110-4B9D-AAA0-CBE1C0EAE52C}"/>
                </a:ext>
              </a:extLst>
            </p:cNvPr>
            <p:cNvSpPr/>
            <p:nvPr/>
          </p:nvSpPr>
          <p:spPr>
            <a:xfrm>
              <a:off x="9264151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21C290C-3112-4EDA-8AD9-537E5F0FE4BB}"/>
                </a:ext>
              </a:extLst>
            </p:cNvPr>
            <p:cNvSpPr/>
            <p:nvPr/>
          </p:nvSpPr>
          <p:spPr>
            <a:xfrm>
              <a:off x="9647609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CE8918B-A1A6-4FDB-8684-1D53011F2D56}"/>
                </a:ext>
              </a:extLst>
            </p:cNvPr>
            <p:cNvSpPr/>
            <p:nvPr/>
          </p:nvSpPr>
          <p:spPr>
            <a:xfrm>
              <a:off x="10031067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E872008-630C-42CA-9E85-6DB2FC07E5F0}"/>
                </a:ext>
              </a:extLst>
            </p:cNvPr>
            <p:cNvSpPr/>
            <p:nvPr/>
          </p:nvSpPr>
          <p:spPr>
            <a:xfrm>
              <a:off x="1041452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C95CE2E-3AEF-4752-AB86-DE1DD1EDB8A9}"/>
                </a:ext>
              </a:extLst>
            </p:cNvPr>
            <p:cNvSpPr/>
            <p:nvPr/>
          </p:nvSpPr>
          <p:spPr>
            <a:xfrm>
              <a:off x="10777384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DA7AE01-D9B3-40D3-99FC-AEE496586529}"/>
                </a:ext>
              </a:extLst>
            </p:cNvPr>
            <p:cNvSpPr/>
            <p:nvPr/>
          </p:nvSpPr>
          <p:spPr>
            <a:xfrm>
              <a:off x="10777384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E8329A4-8EE0-4816-9F74-00AE010869FD}"/>
                </a:ext>
              </a:extLst>
            </p:cNvPr>
            <p:cNvSpPr/>
            <p:nvPr/>
          </p:nvSpPr>
          <p:spPr>
            <a:xfrm>
              <a:off x="11160842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FF8AF65-E6BE-4E0E-A30D-265EF7397D1E}"/>
                </a:ext>
              </a:extLst>
            </p:cNvPr>
            <p:cNvSpPr/>
            <p:nvPr/>
          </p:nvSpPr>
          <p:spPr>
            <a:xfrm>
              <a:off x="11544300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B73E4E-1315-447E-B6DF-373AF94C614D}"/>
                </a:ext>
              </a:extLst>
            </p:cNvPr>
            <p:cNvSpPr/>
            <p:nvPr/>
          </p:nvSpPr>
          <p:spPr>
            <a:xfrm>
              <a:off x="4269953" y="4836845"/>
              <a:ext cx="970054" cy="257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0x789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1991EB-23FE-4312-B130-8358840E8120}"/>
              </a:ext>
            </a:extLst>
          </p:cNvPr>
          <p:cNvSpPr/>
          <p:nvPr/>
        </p:nvSpPr>
        <p:spPr>
          <a:xfrm>
            <a:off x="540045" y="2022016"/>
            <a:ext cx="967890" cy="29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0x369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D78DA64-CB68-482F-B439-1ED8AB03326A}"/>
              </a:ext>
            </a:extLst>
          </p:cNvPr>
          <p:cNvCxnSpPr>
            <a:cxnSpLocks/>
          </p:cNvCxnSpPr>
          <p:nvPr/>
        </p:nvCxnSpPr>
        <p:spPr>
          <a:xfrm>
            <a:off x="540045" y="4383684"/>
            <a:ext cx="1033522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3EAD680-2234-434B-960A-672253EDABB8}"/>
              </a:ext>
            </a:extLst>
          </p:cNvPr>
          <p:cNvCxnSpPr>
            <a:cxnSpLocks/>
          </p:cNvCxnSpPr>
          <p:nvPr/>
        </p:nvCxnSpPr>
        <p:spPr>
          <a:xfrm>
            <a:off x="457029" y="5497781"/>
            <a:ext cx="1156861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FC1D7D-9ADF-48DC-BFB9-7FBD42DBE271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7C83F14-08DF-450E-AF75-CD4A501A93EF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BOYERMOORE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5E2431B-7509-4858-8502-917C8AF7D017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01324A-797B-401C-BC99-590097DE108C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CE0ED-1CDD-4AFB-91F5-21E66FF43E01}"/>
              </a:ext>
            </a:extLst>
          </p:cNvPr>
          <p:cNvSpPr txBox="1"/>
          <p:nvPr/>
        </p:nvSpPr>
        <p:spPr>
          <a:xfrm>
            <a:off x="2949692" y="3760925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 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E8CB83-9942-4410-82F2-EF4866AB3799}"/>
              </a:ext>
            </a:extLst>
          </p:cNvPr>
          <p:cNvSpPr txBox="1"/>
          <p:nvPr/>
        </p:nvSpPr>
        <p:spPr>
          <a:xfrm>
            <a:off x="3160170" y="4929387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 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3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E8C32D-518C-47FC-A741-F9C7BBE06D9F}"/>
              </a:ext>
            </a:extLst>
          </p:cNvPr>
          <p:cNvSpPr/>
          <p:nvPr/>
        </p:nvSpPr>
        <p:spPr>
          <a:xfrm>
            <a:off x="465705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B20D38-21F3-4262-9349-16F7A8D360D8}"/>
              </a:ext>
            </a:extLst>
          </p:cNvPr>
          <p:cNvSpPr/>
          <p:nvPr/>
        </p:nvSpPr>
        <p:spPr>
          <a:xfrm>
            <a:off x="849163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37833C-10F8-43D1-8EDA-962CF57F7048}"/>
              </a:ext>
            </a:extLst>
          </p:cNvPr>
          <p:cNvSpPr/>
          <p:nvPr/>
        </p:nvSpPr>
        <p:spPr>
          <a:xfrm>
            <a:off x="1232621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9909D5-F8BC-4686-BD97-7883C271E874}"/>
              </a:ext>
            </a:extLst>
          </p:cNvPr>
          <p:cNvSpPr/>
          <p:nvPr/>
        </p:nvSpPr>
        <p:spPr>
          <a:xfrm>
            <a:off x="1616079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2D6461-97AA-469D-BEE5-0924CD0B4AF4}"/>
              </a:ext>
            </a:extLst>
          </p:cNvPr>
          <p:cNvSpPr/>
          <p:nvPr/>
        </p:nvSpPr>
        <p:spPr>
          <a:xfrm>
            <a:off x="1999537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7B7EA1-E9C8-4AEE-BFF0-6D05409F1A26}"/>
              </a:ext>
            </a:extLst>
          </p:cNvPr>
          <p:cNvSpPr/>
          <p:nvPr/>
        </p:nvSpPr>
        <p:spPr>
          <a:xfrm>
            <a:off x="2382995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233806-C571-4FF1-9395-916E0F310649}"/>
              </a:ext>
            </a:extLst>
          </p:cNvPr>
          <p:cNvSpPr/>
          <p:nvPr/>
        </p:nvSpPr>
        <p:spPr>
          <a:xfrm>
            <a:off x="2382995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986B13-00A2-49D6-825D-32F2DF300F8A}"/>
              </a:ext>
            </a:extLst>
          </p:cNvPr>
          <p:cNvSpPr/>
          <p:nvPr/>
        </p:nvSpPr>
        <p:spPr>
          <a:xfrm>
            <a:off x="2766453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61508-B7CB-424E-958E-251C4C1C7015}"/>
              </a:ext>
            </a:extLst>
          </p:cNvPr>
          <p:cNvSpPr/>
          <p:nvPr/>
        </p:nvSpPr>
        <p:spPr>
          <a:xfrm>
            <a:off x="3149911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9DBB3B-68DB-47A2-AE6B-5539DAC9020D}"/>
              </a:ext>
            </a:extLst>
          </p:cNvPr>
          <p:cNvSpPr/>
          <p:nvPr/>
        </p:nvSpPr>
        <p:spPr>
          <a:xfrm>
            <a:off x="3533369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22AC4-2D65-487D-8D6E-6F5DAAA4CE25}"/>
              </a:ext>
            </a:extLst>
          </p:cNvPr>
          <p:cNvSpPr/>
          <p:nvPr/>
        </p:nvSpPr>
        <p:spPr>
          <a:xfrm>
            <a:off x="3916827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6690F-681C-49BE-9DE8-F18F81746257}"/>
              </a:ext>
            </a:extLst>
          </p:cNvPr>
          <p:cNvSpPr/>
          <p:nvPr/>
        </p:nvSpPr>
        <p:spPr>
          <a:xfrm>
            <a:off x="4300285" y="20802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5E27F8-78D2-4C73-A35A-4A1DD3371C66}"/>
              </a:ext>
            </a:extLst>
          </p:cNvPr>
          <p:cNvSpPr/>
          <p:nvPr/>
        </p:nvSpPr>
        <p:spPr>
          <a:xfrm>
            <a:off x="4683743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26CDDF-9D6C-4117-9722-89F6DA9D66E4}"/>
              </a:ext>
            </a:extLst>
          </p:cNvPr>
          <p:cNvSpPr/>
          <p:nvPr/>
        </p:nvSpPr>
        <p:spPr>
          <a:xfrm>
            <a:off x="5067201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084617-2070-479F-8B33-459553FCD298}"/>
              </a:ext>
            </a:extLst>
          </p:cNvPr>
          <p:cNvSpPr/>
          <p:nvPr/>
        </p:nvSpPr>
        <p:spPr>
          <a:xfrm>
            <a:off x="5450659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E7EC85-7AF6-4046-8E44-A8435B6F8B29}"/>
              </a:ext>
            </a:extLst>
          </p:cNvPr>
          <p:cNvSpPr/>
          <p:nvPr/>
        </p:nvSpPr>
        <p:spPr>
          <a:xfrm>
            <a:off x="5834117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BBD728-D17D-4242-A1CB-D2D28406C257}"/>
              </a:ext>
            </a:extLst>
          </p:cNvPr>
          <p:cNvSpPr/>
          <p:nvPr/>
        </p:nvSpPr>
        <p:spPr>
          <a:xfrm>
            <a:off x="6217575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A16F84-79BA-402A-9105-5DBF3ED5313A}"/>
              </a:ext>
            </a:extLst>
          </p:cNvPr>
          <p:cNvSpPr/>
          <p:nvPr/>
        </p:nvSpPr>
        <p:spPr>
          <a:xfrm>
            <a:off x="6601033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D3DC18-F473-4E04-A217-381213B65E63}"/>
              </a:ext>
            </a:extLst>
          </p:cNvPr>
          <p:cNvSpPr/>
          <p:nvPr/>
        </p:nvSpPr>
        <p:spPr>
          <a:xfrm>
            <a:off x="6601033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1ECE45-16C8-49EE-9EC3-BB8DD61CFBCA}"/>
              </a:ext>
            </a:extLst>
          </p:cNvPr>
          <p:cNvSpPr/>
          <p:nvPr/>
        </p:nvSpPr>
        <p:spPr>
          <a:xfrm>
            <a:off x="6984491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3D29EF-BAA4-46C6-BAC0-9F94603422F2}"/>
              </a:ext>
            </a:extLst>
          </p:cNvPr>
          <p:cNvSpPr/>
          <p:nvPr/>
        </p:nvSpPr>
        <p:spPr>
          <a:xfrm>
            <a:off x="7367949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DA4C5A-C9BD-4711-907D-C3C1236EF9F1}"/>
              </a:ext>
            </a:extLst>
          </p:cNvPr>
          <p:cNvSpPr/>
          <p:nvPr/>
        </p:nvSpPr>
        <p:spPr>
          <a:xfrm>
            <a:off x="7751407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034DD7-98EF-43A5-BA70-52174D7232D9}"/>
              </a:ext>
            </a:extLst>
          </p:cNvPr>
          <p:cNvSpPr/>
          <p:nvPr/>
        </p:nvSpPr>
        <p:spPr>
          <a:xfrm>
            <a:off x="8134865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14F2E4-BD37-45E8-A83D-0AB05587F3F5}"/>
              </a:ext>
            </a:extLst>
          </p:cNvPr>
          <p:cNvSpPr/>
          <p:nvPr/>
        </p:nvSpPr>
        <p:spPr>
          <a:xfrm>
            <a:off x="8518323" y="2080226"/>
            <a:ext cx="38345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 관계 및 처음 파악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7B3A970-53CD-4938-986E-CEECFA5292F6}"/>
              </a:ext>
            </a:extLst>
          </p:cNvPr>
          <p:cNvSpPr/>
          <p:nvPr/>
        </p:nvSpPr>
        <p:spPr>
          <a:xfrm>
            <a:off x="465705" y="2537426"/>
            <a:ext cx="1150374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0x123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179F3DC-020F-4A5B-97F3-06C7855339A3}"/>
              </a:ext>
            </a:extLst>
          </p:cNvPr>
          <p:cNvSpPr/>
          <p:nvPr/>
        </p:nvSpPr>
        <p:spPr>
          <a:xfrm>
            <a:off x="465705" y="2994626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FE0DDE9-151C-4F4A-9912-149131EEEE6E}"/>
              </a:ext>
            </a:extLst>
          </p:cNvPr>
          <p:cNvGrpSpPr/>
          <p:nvPr/>
        </p:nvGrpSpPr>
        <p:grpSpPr>
          <a:xfrm>
            <a:off x="3916827" y="3076800"/>
            <a:ext cx="6902244" cy="750051"/>
            <a:chOff x="3895739" y="3121401"/>
            <a:chExt cx="6902244" cy="7500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B4FD82-AEE0-456E-84EC-B89E905E19DA}"/>
                </a:ext>
              </a:extLst>
            </p:cNvPr>
            <p:cNvSpPr/>
            <p:nvPr/>
          </p:nvSpPr>
          <p:spPr>
            <a:xfrm>
              <a:off x="3895739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76A658D-96F7-40D2-955E-67E345BE2370}"/>
                </a:ext>
              </a:extLst>
            </p:cNvPr>
            <p:cNvSpPr/>
            <p:nvPr/>
          </p:nvSpPr>
          <p:spPr>
            <a:xfrm>
              <a:off x="4279197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9D167B-4F4E-4FA6-AF13-8B2AB5EC5526}"/>
                </a:ext>
              </a:extLst>
            </p:cNvPr>
            <p:cNvSpPr/>
            <p:nvPr/>
          </p:nvSpPr>
          <p:spPr>
            <a:xfrm>
              <a:off x="4662655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869766-E4BD-425A-AF3E-F458DC10A189}"/>
                </a:ext>
              </a:extLst>
            </p:cNvPr>
            <p:cNvSpPr/>
            <p:nvPr/>
          </p:nvSpPr>
          <p:spPr>
            <a:xfrm>
              <a:off x="5046113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456B64-C1EF-4AAA-917E-6130CD6B7AF9}"/>
                </a:ext>
              </a:extLst>
            </p:cNvPr>
            <p:cNvSpPr/>
            <p:nvPr/>
          </p:nvSpPr>
          <p:spPr>
            <a:xfrm>
              <a:off x="5429571" y="3414252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24D249-52ED-42C5-8A2F-73420DFC27A9}"/>
                </a:ext>
              </a:extLst>
            </p:cNvPr>
            <p:cNvSpPr/>
            <p:nvPr/>
          </p:nvSpPr>
          <p:spPr>
            <a:xfrm>
              <a:off x="581302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DB4F1B-9824-49DE-A2F5-E62846688C3A}"/>
                </a:ext>
              </a:extLst>
            </p:cNvPr>
            <p:cNvSpPr/>
            <p:nvPr/>
          </p:nvSpPr>
          <p:spPr>
            <a:xfrm>
              <a:off x="619648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1746EB-E3AD-421D-B4E3-0F54FF88D956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7454C6-C8BB-482F-B8D0-49DC00DA2C65}"/>
                </a:ext>
              </a:extLst>
            </p:cNvPr>
            <p:cNvSpPr/>
            <p:nvPr/>
          </p:nvSpPr>
          <p:spPr>
            <a:xfrm>
              <a:off x="657994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1C33730-86D1-4FE4-B6EF-589958A3D3BB}"/>
                </a:ext>
              </a:extLst>
            </p:cNvPr>
            <p:cNvSpPr/>
            <p:nvPr/>
          </p:nvSpPr>
          <p:spPr>
            <a:xfrm>
              <a:off x="696340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851D9C-6768-4BCA-A6F5-DE853B64B2AB}"/>
                </a:ext>
              </a:extLst>
            </p:cNvPr>
            <p:cNvSpPr/>
            <p:nvPr/>
          </p:nvSpPr>
          <p:spPr>
            <a:xfrm>
              <a:off x="734686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9D553F2-8FDD-42AD-B40A-88899BEE5A84}"/>
                </a:ext>
              </a:extLst>
            </p:cNvPr>
            <p:cNvSpPr/>
            <p:nvPr/>
          </p:nvSpPr>
          <p:spPr>
            <a:xfrm>
              <a:off x="773031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3DE995E-9AA4-49F8-86AD-1DB817E644B5}"/>
                </a:ext>
              </a:extLst>
            </p:cNvPr>
            <p:cNvSpPr/>
            <p:nvPr/>
          </p:nvSpPr>
          <p:spPr>
            <a:xfrm>
              <a:off x="811377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87EF52-2DCA-414C-88A2-0B8F345E90E6}"/>
                </a:ext>
              </a:extLst>
            </p:cNvPr>
            <p:cNvSpPr/>
            <p:nvPr/>
          </p:nvSpPr>
          <p:spPr>
            <a:xfrm>
              <a:off x="849723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628FDE-4B70-4516-A75A-61B54063371E}"/>
                </a:ext>
              </a:extLst>
            </p:cNvPr>
            <p:cNvSpPr/>
            <p:nvPr/>
          </p:nvSpPr>
          <p:spPr>
            <a:xfrm>
              <a:off x="8880693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CE7EBD-40C0-459F-9BFB-BCD13E2C636A}"/>
                </a:ext>
              </a:extLst>
            </p:cNvPr>
            <p:cNvSpPr/>
            <p:nvPr/>
          </p:nvSpPr>
          <p:spPr>
            <a:xfrm>
              <a:off x="9264151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F61DA75-F05F-49F9-B9B4-0E41E7646B5A}"/>
                </a:ext>
              </a:extLst>
            </p:cNvPr>
            <p:cNvSpPr/>
            <p:nvPr/>
          </p:nvSpPr>
          <p:spPr>
            <a:xfrm>
              <a:off x="9647609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3BED8AD-020D-4330-B327-EF2D5CA8BF96}"/>
                </a:ext>
              </a:extLst>
            </p:cNvPr>
            <p:cNvSpPr/>
            <p:nvPr/>
          </p:nvSpPr>
          <p:spPr>
            <a:xfrm>
              <a:off x="10031067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D44CC5-B85C-491F-AABF-27E591B28E15}"/>
                </a:ext>
              </a:extLst>
            </p:cNvPr>
            <p:cNvSpPr/>
            <p:nvPr/>
          </p:nvSpPr>
          <p:spPr>
            <a:xfrm>
              <a:off x="10414525" y="341425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04EC52F-4581-42EA-9455-C0C63CA078D5}"/>
                </a:ext>
              </a:extLst>
            </p:cNvPr>
            <p:cNvSpPr/>
            <p:nvPr/>
          </p:nvSpPr>
          <p:spPr>
            <a:xfrm>
              <a:off x="3895739" y="3121401"/>
              <a:ext cx="967890" cy="290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0x123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D63171-0BCD-4F8A-A802-E46CEE7E01BC}"/>
              </a:ext>
            </a:extLst>
          </p:cNvPr>
          <p:cNvGrpSpPr/>
          <p:nvPr/>
        </p:nvGrpSpPr>
        <p:grpSpPr>
          <a:xfrm>
            <a:off x="4300285" y="4495945"/>
            <a:ext cx="7657805" cy="740718"/>
            <a:chOff x="4269953" y="4836845"/>
            <a:chExt cx="7657805" cy="74071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E85FFD5-40B8-45FC-9784-14A16B0135F6}"/>
                </a:ext>
              </a:extLst>
            </p:cNvPr>
            <p:cNvSpPr/>
            <p:nvPr/>
          </p:nvSpPr>
          <p:spPr>
            <a:xfrm>
              <a:off x="4279197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3FAE9FE-D6A4-467C-B452-AB8774948F04}"/>
                </a:ext>
              </a:extLst>
            </p:cNvPr>
            <p:cNvSpPr/>
            <p:nvPr/>
          </p:nvSpPr>
          <p:spPr>
            <a:xfrm>
              <a:off x="4662655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3F3B28-71F4-4B88-B093-970A2EE4E5EF}"/>
                </a:ext>
              </a:extLst>
            </p:cNvPr>
            <p:cNvSpPr/>
            <p:nvPr/>
          </p:nvSpPr>
          <p:spPr>
            <a:xfrm>
              <a:off x="5046113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2E75059-2657-4D60-97AF-E026C7B0D767}"/>
                </a:ext>
              </a:extLst>
            </p:cNvPr>
            <p:cNvSpPr/>
            <p:nvPr/>
          </p:nvSpPr>
          <p:spPr>
            <a:xfrm>
              <a:off x="5429571" y="5120363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4CCDDD3-78B6-4D24-BCDD-3A080F9FDB7F}"/>
                </a:ext>
              </a:extLst>
            </p:cNvPr>
            <p:cNvSpPr/>
            <p:nvPr/>
          </p:nvSpPr>
          <p:spPr>
            <a:xfrm>
              <a:off x="5813029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BC84C58-5E35-40E1-88BB-54317A4C9FA4}"/>
                </a:ext>
              </a:extLst>
            </p:cNvPr>
            <p:cNvSpPr/>
            <p:nvPr/>
          </p:nvSpPr>
          <p:spPr>
            <a:xfrm>
              <a:off x="6196487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6D05561-84E0-4CEB-B329-2A746DB0822B}"/>
                </a:ext>
              </a:extLst>
            </p:cNvPr>
            <p:cNvSpPr/>
            <p:nvPr/>
          </p:nvSpPr>
          <p:spPr>
            <a:xfrm>
              <a:off x="657994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E82B2F2-B36D-4262-8351-3426165EA783}"/>
                </a:ext>
              </a:extLst>
            </p:cNvPr>
            <p:cNvSpPr/>
            <p:nvPr/>
          </p:nvSpPr>
          <p:spPr>
            <a:xfrm>
              <a:off x="657994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AC23CE6-C22F-4B0D-98D6-5A073094CE17}"/>
                </a:ext>
              </a:extLst>
            </p:cNvPr>
            <p:cNvSpPr/>
            <p:nvPr/>
          </p:nvSpPr>
          <p:spPr>
            <a:xfrm>
              <a:off x="6963403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BC28B44-78F3-4143-89C2-5DD347A242BB}"/>
                </a:ext>
              </a:extLst>
            </p:cNvPr>
            <p:cNvSpPr/>
            <p:nvPr/>
          </p:nvSpPr>
          <p:spPr>
            <a:xfrm>
              <a:off x="7346861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A59A386-0AEB-4043-96A2-5298EA647A02}"/>
                </a:ext>
              </a:extLst>
            </p:cNvPr>
            <p:cNvSpPr/>
            <p:nvPr/>
          </p:nvSpPr>
          <p:spPr>
            <a:xfrm>
              <a:off x="7730319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19BABBA-0064-431E-AD09-EE2B41F1A2C8}"/>
                </a:ext>
              </a:extLst>
            </p:cNvPr>
            <p:cNvSpPr/>
            <p:nvPr/>
          </p:nvSpPr>
          <p:spPr>
            <a:xfrm>
              <a:off x="8113777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5C103F8-92DF-4B50-A371-67D829178825}"/>
                </a:ext>
              </a:extLst>
            </p:cNvPr>
            <p:cNvSpPr/>
            <p:nvPr/>
          </p:nvSpPr>
          <p:spPr>
            <a:xfrm>
              <a:off x="849723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B307CC7-B82E-4CF4-9D45-2CD12D9ACC4E}"/>
                </a:ext>
              </a:extLst>
            </p:cNvPr>
            <p:cNvSpPr/>
            <p:nvPr/>
          </p:nvSpPr>
          <p:spPr>
            <a:xfrm>
              <a:off x="8880693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DC928B7-E110-4B9D-AAA0-CBE1C0EAE52C}"/>
                </a:ext>
              </a:extLst>
            </p:cNvPr>
            <p:cNvSpPr/>
            <p:nvPr/>
          </p:nvSpPr>
          <p:spPr>
            <a:xfrm>
              <a:off x="9264151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21C290C-3112-4EDA-8AD9-537E5F0FE4BB}"/>
                </a:ext>
              </a:extLst>
            </p:cNvPr>
            <p:cNvSpPr/>
            <p:nvPr/>
          </p:nvSpPr>
          <p:spPr>
            <a:xfrm>
              <a:off x="9647609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CE8918B-A1A6-4FDB-8684-1D53011F2D56}"/>
                </a:ext>
              </a:extLst>
            </p:cNvPr>
            <p:cNvSpPr/>
            <p:nvPr/>
          </p:nvSpPr>
          <p:spPr>
            <a:xfrm>
              <a:off x="10031067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E872008-630C-42CA-9E85-6DB2FC07E5F0}"/>
                </a:ext>
              </a:extLst>
            </p:cNvPr>
            <p:cNvSpPr/>
            <p:nvPr/>
          </p:nvSpPr>
          <p:spPr>
            <a:xfrm>
              <a:off x="10414525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C95CE2E-3AEF-4752-AB86-DE1DD1EDB8A9}"/>
                </a:ext>
              </a:extLst>
            </p:cNvPr>
            <p:cNvSpPr/>
            <p:nvPr/>
          </p:nvSpPr>
          <p:spPr>
            <a:xfrm>
              <a:off x="10777384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DA7AE01-D9B3-40D3-99FC-AEE496586529}"/>
                </a:ext>
              </a:extLst>
            </p:cNvPr>
            <p:cNvSpPr/>
            <p:nvPr/>
          </p:nvSpPr>
          <p:spPr>
            <a:xfrm>
              <a:off x="10777384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E8329A4-8EE0-4816-9F74-00AE010869FD}"/>
                </a:ext>
              </a:extLst>
            </p:cNvPr>
            <p:cNvSpPr/>
            <p:nvPr/>
          </p:nvSpPr>
          <p:spPr>
            <a:xfrm>
              <a:off x="11160842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FF8AF65-E6BE-4E0E-A30D-265EF7397D1E}"/>
                </a:ext>
              </a:extLst>
            </p:cNvPr>
            <p:cNvSpPr/>
            <p:nvPr/>
          </p:nvSpPr>
          <p:spPr>
            <a:xfrm>
              <a:off x="11544300" y="5120363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B73E4E-1315-447E-B6DF-373AF94C614D}"/>
                </a:ext>
              </a:extLst>
            </p:cNvPr>
            <p:cNvSpPr/>
            <p:nvPr/>
          </p:nvSpPr>
          <p:spPr>
            <a:xfrm>
              <a:off x="4269953" y="4836845"/>
              <a:ext cx="970054" cy="257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0x789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1991EB-23FE-4312-B130-8358840E8120}"/>
              </a:ext>
            </a:extLst>
          </p:cNvPr>
          <p:cNvSpPr/>
          <p:nvPr/>
        </p:nvSpPr>
        <p:spPr>
          <a:xfrm>
            <a:off x="1401460" y="1790004"/>
            <a:ext cx="967890" cy="29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0x369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389606B-1FD4-4FAC-865C-D240B4BAE771}"/>
              </a:ext>
            </a:extLst>
          </p:cNvPr>
          <p:cNvCxnSpPr>
            <a:cxnSpLocks/>
          </p:cNvCxnSpPr>
          <p:nvPr/>
        </p:nvCxnSpPr>
        <p:spPr>
          <a:xfrm>
            <a:off x="10256763" y="3958099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AA7A0C8-D52D-443E-BEF5-D542B207ACF6}"/>
              </a:ext>
            </a:extLst>
          </p:cNvPr>
          <p:cNvCxnSpPr>
            <a:cxnSpLocks/>
          </p:cNvCxnSpPr>
          <p:nvPr/>
        </p:nvCxnSpPr>
        <p:spPr>
          <a:xfrm>
            <a:off x="10645646" y="3958099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7586351D-2AC2-452F-A671-18EDBE6EABC8}"/>
              </a:ext>
            </a:extLst>
          </p:cNvPr>
          <p:cNvCxnSpPr>
            <a:stCxn id="150" idx="1"/>
            <a:endCxn id="144" idx="3"/>
          </p:cNvCxnSpPr>
          <p:nvPr/>
        </p:nvCxnSpPr>
        <p:spPr>
          <a:xfrm rot="10800000">
            <a:off x="1616079" y="2766027"/>
            <a:ext cx="2684206" cy="1858617"/>
          </a:xfrm>
          <a:prstGeom prst="curvedConnector3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3EC3CB3-94EB-454E-B696-C5343BA49186}"/>
              </a:ext>
            </a:extLst>
          </p:cNvPr>
          <p:cNvGrpSpPr/>
          <p:nvPr/>
        </p:nvGrpSpPr>
        <p:grpSpPr>
          <a:xfrm>
            <a:off x="466971" y="2530096"/>
            <a:ext cx="1150374" cy="914400"/>
            <a:chOff x="1492688" y="3796885"/>
            <a:chExt cx="1150374" cy="914400"/>
          </a:xfrm>
          <a:solidFill>
            <a:schemeClr val="bg1"/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BA7EB54-8644-4C1F-B85F-CEB7334BECFC}"/>
                </a:ext>
              </a:extLst>
            </p:cNvPr>
            <p:cNvSpPr/>
            <p:nvPr/>
          </p:nvSpPr>
          <p:spPr>
            <a:xfrm>
              <a:off x="1492688" y="3796885"/>
              <a:ext cx="1150374" cy="4572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0x789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00A5702-F383-473B-A427-3893C286E2C8}"/>
                </a:ext>
              </a:extLst>
            </p:cNvPr>
            <p:cNvSpPr/>
            <p:nvPr/>
          </p:nvSpPr>
          <p:spPr>
            <a:xfrm>
              <a:off x="1492688" y="4254085"/>
              <a:ext cx="463636" cy="4572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58B678-4E18-405F-AA22-F60182AD2C81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DF0224-959B-4E92-A789-90CFF6D8D699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BOYERMOORE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DE51734-EA78-44EC-86D3-CF09E3BEC2FD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DB792A-F785-47DE-99D8-3C1D23DFD24C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D9B8C334-F110-48FF-8248-8ACC1DBB5898}"/>
              </a:ext>
            </a:extLst>
          </p:cNvPr>
          <p:cNvCxnSpPr>
            <a:cxnSpLocks/>
          </p:cNvCxnSpPr>
          <p:nvPr/>
        </p:nvCxnSpPr>
        <p:spPr>
          <a:xfrm>
            <a:off x="9465193" y="3937647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58A74200-4F17-4D62-BC5A-FADB21D6F7AA}"/>
              </a:ext>
            </a:extLst>
          </p:cNvPr>
          <p:cNvCxnSpPr>
            <a:cxnSpLocks/>
          </p:cNvCxnSpPr>
          <p:nvPr/>
        </p:nvCxnSpPr>
        <p:spPr>
          <a:xfrm>
            <a:off x="9854076" y="3937647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355C6133-60C5-4B6C-8904-68A68443A817}"/>
              </a:ext>
            </a:extLst>
          </p:cNvPr>
          <p:cNvCxnSpPr>
            <a:cxnSpLocks/>
          </p:cNvCxnSpPr>
          <p:nvPr/>
        </p:nvCxnSpPr>
        <p:spPr>
          <a:xfrm>
            <a:off x="9055318" y="3937647"/>
            <a:ext cx="0" cy="686997"/>
          </a:xfrm>
          <a:prstGeom prst="straightConnector1">
            <a:avLst/>
          </a:prstGeom>
          <a:ln w="222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248ED36-F195-497E-96FC-A0D327835865}"/>
              </a:ext>
            </a:extLst>
          </p:cNvPr>
          <p:cNvSpPr txBox="1"/>
          <p:nvPr/>
        </p:nvSpPr>
        <p:spPr>
          <a:xfrm>
            <a:off x="3058669" y="3396586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 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F1F824-519C-467B-8C47-215E7D30AD74}"/>
              </a:ext>
            </a:extLst>
          </p:cNvPr>
          <p:cNvSpPr txBox="1"/>
          <p:nvPr/>
        </p:nvSpPr>
        <p:spPr>
          <a:xfrm>
            <a:off x="3277152" y="4847674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 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4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타원 136">
            <a:extLst>
              <a:ext uri="{FF2B5EF4-FFF2-40B4-BE49-F238E27FC236}">
                <a16:creationId xmlns:a16="http://schemas.microsoft.com/office/drawing/2014/main" id="{CF8C8718-DBE1-4291-A106-46A9CA6FE121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9" name="사각형: 잘린 대각선 방향 모서리 198">
            <a:extLst>
              <a:ext uri="{FF2B5EF4-FFF2-40B4-BE49-F238E27FC236}">
                <a16:creationId xmlns:a16="http://schemas.microsoft.com/office/drawing/2014/main" id="{0DC7D683-68AB-4BF9-B79A-D099A13FE577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관계 및 처음 파악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C6620A-A11C-4453-8088-0D2D9F4FD6B6}"/>
              </a:ext>
            </a:extLst>
          </p:cNvPr>
          <p:cNvGrpSpPr/>
          <p:nvPr/>
        </p:nvGrpSpPr>
        <p:grpSpPr>
          <a:xfrm>
            <a:off x="1310865" y="2299960"/>
            <a:ext cx="2499854" cy="1724214"/>
            <a:chOff x="1755905" y="2827957"/>
            <a:chExt cx="2499854" cy="172421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4BE60D-1BDB-4F80-9EE9-292F39C09FBE}"/>
                </a:ext>
              </a:extLst>
            </p:cNvPr>
            <p:cNvSpPr/>
            <p:nvPr/>
          </p:nvSpPr>
          <p:spPr>
            <a:xfrm>
              <a:off x="2913656" y="3619267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0x258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6EF60D-41FA-449E-9F64-A765AE43C53D}"/>
                </a:ext>
              </a:extLst>
            </p:cNvPr>
            <p:cNvSpPr/>
            <p:nvPr/>
          </p:nvSpPr>
          <p:spPr>
            <a:xfrm>
              <a:off x="2913656" y="4076467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587B2BC-0233-4429-8ADD-6E2B7F669830}"/>
                </a:ext>
              </a:extLst>
            </p:cNvPr>
            <p:cNvSpPr/>
            <p:nvPr/>
          </p:nvSpPr>
          <p:spPr>
            <a:xfrm>
              <a:off x="1758363" y="3162067"/>
              <a:ext cx="114791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6D4EC8A-6751-459E-942B-34397BC60140}"/>
                </a:ext>
              </a:extLst>
            </p:cNvPr>
            <p:cNvSpPr/>
            <p:nvPr/>
          </p:nvSpPr>
          <p:spPr>
            <a:xfrm>
              <a:off x="1758364" y="3619267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4C98C6-3721-42BD-874A-2F924682CFBC}"/>
                </a:ext>
              </a:extLst>
            </p:cNvPr>
            <p:cNvSpPr/>
            <p:nvPr/>
          </p:nvSpPr>
          <p:spPr>
            <a:xfrm>
              <a:off x="1755905" y="4094971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58450F6-5CB5-423E-88F7-6A3C215DA92C}"/>
                </a:ext>
              </a:extLst>
            </p:cNvPr>
            <p:cNvSpPr/>
            <p:nvPr/>
          </p:nvSpPr>
          <p:spPr>
            <a:xfrm>
              <a:off x="2913656" y="3162067"/>
              <a:ext cx="134210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0503990-4963-431E-9BCC-4B6BA090C7D6}"/>
                </a:ext>
              </a:extLst>
            </p:cNvPr>
            <p:cNvSpPr/>
            <p:nvPr/>
          </p:nvSpPr>
          <p:spPr>
            <a:xfrm>
              <a:off x="2913655" y="2827957"/>
              <a:ext cx="680883" cy="334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0x147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DEB4223-D7BC-4BD1-AE74-5F31B49DEEF4}"/>
              </a:ext>
            </a:extLst>
          </p:cNvPr>
          <p:cNvGrpSpPr/>
          <p:nvPr/>
        </p:nvGrpSpPr>
        <p:grpSpPr>
          <a:xfrm>
            <a:off x="3810719" y="4526674"/>
            <a:ext cx="2502313" cy="1724214"/>
            <a:chOff x="1753446" y="2827957"/>
            <a:chExt cx="2502313" cy="172421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22E66AFE-B97F-4975-BD93-F228DB7F7B72}"/>
                </a:ext>
              </a:extLst>
            </p:cNvPr>
            <p:cNvSpPr/>
            <p:nvPr/>
          </p:nvSpPr>
          <p:spPr>
            <a:xfrm>
              <a:off x="2913656" y="3619267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2FF63BD-53E1-4816-B1D1-F7D65B7AC6D2}"/>
                </a:ext>
              </a:extLst>
            </p:cNvPr>
            <p:cNvSpPr/>
            <p:nvPr/>
          </p:nvSpPr>
          <p:spPr>
            <a:xfrm>
              <a:off x="2913656" y="4076467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F2C497B-ECA3-4032-AD76-4C6C8CAB3B29}"/>
                </a:ext>
              </a:extLst>
            </p:cNvPr>
            <p:cNvSpPr/>
            <p:nvPr/>
          </p:nvSpPr>
          <p:spPr>
            <a:xfrm>
              <a:off x="1753446" y="3162067"/>
              <a:ext cx="115283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AD17023C-F661-4460-A80A-894DD7931C11}"/>
                </a:ext>
              </a:extLst>
            </p:cNvPr>
            <p:cNvSpPr/>
            <p:nvPr/>
          </p:nvSpPr>
          <p:spPr>
            <a:xfrm>
              <a:off x="1758364" y="3619267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DF8D497-A20C-44D6-AF6E-D9560553278B}"/>
                </a:ext>
              </a:extLst>
            </p:cNvPr>
            <p:cNvSpPr/>
            <p:nvPr/>
          </p:nvSpPr>
          <p:spPr>
            <a:xfrm>
              <a:off x="1755905" y="4094971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DE557D4E-8E44-485D-B481-7A157B76C890}"/>
                </a:ext>
              </a:extLst>
            </p:cNvPr>
            <p:cNvSpPr/>
            <p:nvPr/>
          </p:nvSpPr>
          <p:spPr>
            <a:xfrm>
              <a:off x="2913656" y="3162067"/>
              <a:ext cx="1342103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7842906B-4CF2-4F0B-8AAD-449A2A8B20F1}"/>
                </a:ext>
              </a:extLst>
            </p:cNvPr>
            <p:cNvSpPr/>
            <p:nvPr/>
          </p:nvSpPr>
          <p:spPr>
            <a:xfrm>
              <a:off x="2913655" y="2827957"/>
              <a:ext cx="680883" cy="334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0x258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8600E5F-A043-4440-A1A3-159E613543D8}"/>
              </a:ext>
            </a:extLst>
          </p:cNvPr>
          <p:cNvGrpSpPr/>
          <p:nvPr/>
        </p:nvGrpSpPr>
        <p:grpSpPr>
          <a:xfrm>
            <a:off x="8371658" y="1895053"/>
            <a:ext cx="2502313" cy="1724214"/>
            <a:chOff x="1753446" y="2827957"/>
            <a:chExt cx="2502313" cy="1724214"/>
          </a:xfrm>
          <a:solidFill>
            <a:schemeClr val="bg1"/>
          </a:solidFill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2FE52D10-AE8F-48E9-B263-00E2079CAD56}"/>
                </a:ext>
              </a:extLst>
            </p:cNvPr>
            <p:cNvSpPr/>
            <p:nvPr/>
          </p:nvSpPr>
          <p:spPr>
            <a:xfrm>
              <a:off x="2913656" y="3619267"/>
              <a:ext cx="1150374" cy="4572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3026BDA9-35BC-4FDF-A1D0-A42C13CC057D}"/>
                </a:ext>
              </a:extLst>
            </p:cNvPr>
            <p:cNvSpPr/>
            <p:nvPr/>
          </p:nvSpPr>
          <p:spPr>
            <a:xfrm>
              <a:off x="2913656" y="4076467"/>
              <a:ext cx="383458" cy="4572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4E03B52-B3C2-415D-998C-9F0B93BBD145}"/>
                </a:ext>
              </a:extLst>
            </p:cNvPr>
            <p:cNvSpPr/>
            <p:nvPr/>
          </p:nvSpPr>
          <p:spPr>
            <a:xfrm>
              <a:off x="1753446" y="3162067"/>
              <a:ext cx="1152833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D85161D9-837D-4ACD-B5B1-C163BFD37D53}"/>
                </a:ext>
              </a:extLst>
            </p:cNvPr>
            <p:cNvSpPr/>
            <p:nvPr/>
          </p:nvSpPr>
          <p:spPr>
            <a:xfrm>
              <a:off x="1758364" y="3619267"/>
              <a:ext cx="1150374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*back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0204A2F-C575-4B9A-862A-212AE5235A03}"/>
                </a:ext>
              </a:extLst>
            </p:cNvPr>
            <p:cNvSpPr/>
            <p:nvPr/>
          </p:nvSpPr>
          <p:spPr>
            <a:xfrm>
              <a:off x="1755905" y="4094971"/>
              <a:ext cx="1150374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4E21EBE9-77A7-4346-829C-405E4C652F58}"/>
                </a:ext>
              </a:extLst>
            </p:cNvPr>
            <p:cNvSpPr/>
            <p:nvPr/>
          </p:nvSpPr>
          <p:spPr>
            <a:xfrm>
              <a:off x="2913656" y="3162067"/>
              <a:ext cx="1342103" cy="4572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8C2D8CD5-3D90-4F5E-9718-D8BECE53F908}"/>
                </a:ext>
              </a:extLst>
            </p:cNvPr>
            <p:cNvSpPr/>
            <p:nvPr/>
          </p:nvSpPr>
          <p:spPr>
            <a:xfrm>
              <a:off x="2913655" y="2827957"/>
              <a:ext cx="680883" cy="334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0x369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0155A26-6D67-45A1-86D5-A05B83FB00FD}"/>
              </a:ext>
            </a:extLst>
          </p:cNvPr>
          <p:cNvCxnSpPr>
            <a:stCxn id="32" idx="3"/>
            <a:endCxn id="215" idx="1"/>
          </p:cNvCxnSpPr>
          <p:nvPr/>
        </p:nvCxnSpPr>
        <p:spPr>
          <a:xfrm>
            <a:off x="3618990" y="3319870"/>
            <a:ext cx="1351938" cy="1373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C9FAA8C1-69FA-4917-93C7-C6B6659D2919}"/>
              </a:ext>
            </a:extLst>
          </p:cNvPr>
          <p:cNvCxnSpPr>
            <a:cxnSpLocks/>
            <a:stCxn id="208" idx="3"/>
            <a:endCxn id="12" idx="2"/>
          </p:cNvCxnSpPr>
          <p:nvPr/>
        </p:nvCxnSpPr>
        <p:spPr>
          <a:xfrm flipV="1">
            <a:off x="6121303" y="3833907"/>
            <a:ext cx="1188571" cy="17126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20B6D-B1F0-4826-8207-AF46FDC74958}"/>
              </a:ext>
            </a:extLst>
          </p:cNvPr>
          <p:cNvSpPr/>
          <p:nvPr/>
        </p:nvSpPr>
        <p:spPr>
          <a:xfrm>
            <a:off x="2406995" y="2018143"/>
            <a:ext cx="1211995" cy="272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688892-AD1C-4A02-8E21-0C50D3877EE4}"/>
              </a:ext>
            </a:extLst>
          </p:cNvPr>
          <p:cNvSpPr/>
          <p:nvPr/>
        </p:nvSpPr>
        <p:spPr>
          <a:xfrm>
            <a:off x="9501057" y="1659779"/>
            <a:ext cx="1211995" cy="272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46DAF-4928-4F9F-B496-A5D7E76F703A}"/>
              </a:ext>
            </a:extLst>
          </p:cNvPr>
          <p:cNvSpPr txBox="1"/>
          <p:nvPr/>
        </p:nvSpPr>
        <p:spPr>
          <a:xfrm>
            <a:off x="7079041" y="3429000"/>
            <a:ext cx="461665" cy="404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EC5D3917-5D94-4443-A43F-822DCF9FA324}"/>
              </a:ext>
            </a:extLst>
          </p:cNvPr>
          <p:cNvCxnSpPr>
            <a:cxnSpLocks/>
            <a:stCxn id="12" idx="0"/>
            <a:endCxn id="224" idx="1"/>
          </p:cNvCxnSpPr>
          <p:nvPr/>
        </p:nvCxnSpPr>
        <p:spPr>
          <a:xfrm rot="5400000" flipH="1" flipV="1">
            <a:off x="7673854" y="1570987"/>
            <a:ext cx="1366892" cy="23491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B89A24-4E77-4BE9-A877-24AF3DE3A42A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D75100-A4D6-4E99-B968-0E12814AE556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3C2742-E1D3-43DF-85A2-AA1F3A1EA32F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BD42FE-D9F8-47D7-A880-10C4FE4423AB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77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1C71B6-EB5F-4281-ACD0-B83916201AA8}"/>
              </a:ext>
            </a:extLst>
          </p:cNvPr>
          <p:cNvSpPr/>
          <p:nvPr/>
        </p:nvSpPr>
        <p:spPr>
          <a:xfrm>
            <a:off x="7430900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FC2FE5-8FBF-46A7-8918-A6C985F02D2B}"/>
              </a:ext>
            </a:extLst>
          </p:cNvPr>
          <p:cNvSpPr/>
          <p:nvPr/>
        </p:nvSpPr>
        <p:spPr>
          <a:xfrm>
            <a:off x="7804889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BA852D-4ACE-487D-8020-52D122E8AB01}"/>
              </a:ext>
            </a:extLst>
          </p:cNvPr>
          <p:cNvSpPr/>
          <p:nvPr/>
        </p:nvSpPr>
        <p:spPr>
          <a:xfrm>
            <a:off x="8178878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3197E1-FCBB-4E12-B1E1-70FDCCADD78A}"/>
              </a:ext>
            </a:extLst>
          </p:cNvPr>
          <p:cNvSpPr/>
          <p:nvPr/>
        </p:nvSpPr>
        <p:spPr>
          <a:xfrm>
            <a:off x="8552867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CF320D-D7BE-4C38-BD05-B352397E67F5}"/>
              </a:ext>
            </a:extLst>
          </p:cNvPr>
          <p:cNvSpPr/>
          <p:nvPr/>
        </p:nvSpPr>
        <p:spPr>
          <a:xfrm>
            <a:off x="8926856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51626BA-7737-40C5-BA36-34EFF0AE9753}"/>
              </a:ext>
            </a:extLst>
          </p:cNvPr>
          <p:cNvCxnSpPr>
            <a:cxnSpLocks/>
          </p:cNvCxnSpPr>
          <p:nvPr/>
        </p:nvCxnSpPr>
        <p:spPr>
          <a:xfrm>
            <a:off x="856499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36D4B4A-BE83-4800-8EA4-A1FFC05CAA99}"/>
              </a:ext>
            </a:extLst>
          </p:cNvPr>
          <p:cNvCxnSpPr>
            <a:cxnSpLocks/>
          </p:cNvCxnSpPr>
          <p:nvPr/>
        </p:nvCxnSpPr>
        <p:spPr>
          <a:xfrm>
            <a:off x="1248676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1DEB37E-58ED-4134-A4A0-77315D4C313A}"/>
              </a:ext>
            </a:extLst>
          </p:cNvPr>
          <p:cNvCxnSpPr>
            <a:cxnSpLocks/>
          </p:cNvCxnSpPr>
          <p:nvPr/>
        </p:nvCxnSpPr>
        <p:spPr>
          <a:xfrm>
            <a:off x="1615058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B4216FD-293B-4845-92CD-64B030CE1249}"/>
              </a:ext>
            </a:extLst>
          </p:cNvPr>
          <p:cNvCxnSpPr>
            <a:cxnSpLocks/>
          </p:cNvCxnSpPr>
          <p:nvPr/>
        </p:nvCxnSpPr>
        <p:spPr>
          <a:xfrm>
            <a:off x="2007235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0A312A8-3AE2-4B44-931E-49230DC2A920}"/>
              </a:ext>
            </a:extLst>
          </p:cNvPr>
          <p:cNvCxnSpPr>
            <a:cxnSpLocks/>
          </p:cNvCxnSpPr>
          <p:nvPr/>
        </p:nvCxnSpPr>
        <p:spPr>
          <a:xfrm>
            <a:off x="2364299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A592E75-E9B5-4CC8-983F-94C83CECF50F}"/>
              </a:ext>
            </a:extLst>
          </p:cNvPr>
          <p:cNvCxnSpPr>
            <a:cxnSpLocks/>
          </p:cNvCxnSpPr>
          <p:nvPr/>
        </p:nvCxnSpPr>
        <p:spPr>
          <a:xfrm>
            <a:off x="2756476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E31C405-BD57-4C8E-A28E-821ACF937B8E}"/>
              </a:ext>
            </a:extLst>
          </p:cNvPr>
          <p:cNvCxnSpPr>
            <a:cxnSpLocks/>
          </p:cNvCxnSpPr>
          <p:nvPr/>
        </p:nvCxnSpPr>
        <p:spPr>
          <a:xfrm>
            <a:off x="3122858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C0E49D1-9365-4199-958D-5513AC4973CA}"/>
              </a:ext>
            </a:extLst>
          </p:cNvPr>
          <p:cNvCxnSpPr>
            <a:cxnSpLocks/>
          </p:cNvCxnSpPr>
          <p:nvPr/>
        </p:nvCxnSpPr>
        <p:spPr>
          <a:xfrm>
            <a:off x="3515034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769FF13-E528-4DC7-A7AC-0FD61C0E6A7F}"/>
              </a:ext>
            </a:extLst>
          </p:cNvPr>
          <p:cNvCxnSpPr>
            <a:cxnSpLocks/>
          </p:cNvCxnSpPr>
          <p:nvPr/>
        </p:nvCxnSpPr>
        <p:spPr>
          <a:xfrm>
            <a:off x="3873813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33B7491-16F5-40C1-9A81-D4DE3F2758DD}"/>
              </a:ext>
            </a:extLst>
          </p:cNvPr>
          <p:cNvSpPr/>
          <p:nvPr/>
        </p:nvSpPr>
        <p:spPr>
          <a:xfrm>
            <a:off x="7793482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FD220E7-3E42-4D93-9641-60980CF4C51B}"/>
              </a:ext>
            </a:extLst>
          </p:cNvPr>
          <p:cNvSpPr/>
          <p:nvPr/>
        </p:nvSpPr>
        <p:spPr>
          <a:xfrm>
            <a:off x="8167471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5447668-B988-41AD-92AA-9E5DDA72C3B1}"/>
              </a:ext>
            </a:extLst>
          </p:cNvPr>
          <p:cNvSpPr/>
          <p:nvPr/>
        </p:nvSpPr>
        <p:spPr>
          <a:xfrm>
            <a:off x="8541459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E6CF480-F2B2-40C9-8140-E45261F53A19}"/>
              </a:ext>
            </a:extLst>
          </p:cNvPr>
          <p:cNvSpPr/>
          <p:nvPr/>
        </p:nvSpPr>
        <p:spPr>
          <a:xfrm>
            <a:off x="8915448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4F155B-42C8-4623-8809-B1D6FB782EA2}"/>
              </a:ext>
            </a:extLst>
          </p:cNvPr>
          <p:cNvSpPr/>
          <p:nvPr/>
        </p:nvSpPr>
        <p:spPr>
          <a:xfrm>
            <a:off x="9289437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BD7C46D-F81B-40DB-9CF2-DE7DFB018607}"/>
              </a:ext>
            </a:extLst>
          </p:cNvPr>
          <p:cNvSpPr/>
          <p:nvPr/>
        </p:nvSpPr>
        <p:spPr>
          <a:xfrm>
            <a:off x="9289437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52D1F84-D131-44E9-B379-C675F2818CD2}"/>
              </a:ext>
            </a:extLst>
          </p:cNvPr>
          <p:cNvSpPr/>
          <p:nvPr/>
        </p:nvSpPr>
        <p:spPr>
          <a:xfrm>
            <a:off x="9663426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C485D98-6B63-4D81-95D0-26A7D0948FD7}"/>
              </a:ext>
            </a:extLst>
          </p:cNvPr>
          <p:cNvSpPr/>
          <p:nvPr/>
        </p:nvSpPr>
        <p:spPr>
          <a:xfrm>
            <a:off x="10037415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7A56C0B-AA70-4B72-BB00-84FF1497FDE5}"/>
              </a:ext>
            </a:extLst>
          </p:cNvPr>
          <p:cNvSpPr/>
          <p:nvPr/>
        </p:nvSpPr>
        <p:spPr>
          <a:xfrm>
            <a:off x="10411404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8052DED-070D-4415-8956-AFFE61DAFA23}"/>
              </a:ext>
            </a:extLst>
          </p:cNvPr>
          <p:cNvSpPr/>
          <p:nvPr/>
        </p:nvSpPr>
        <p:spPr>
          <a:xfrm>
            <a:off x="10785393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AF03752-FC40-4989-84A8-691278C77DED}"/>
              </a:ext>
            </a:extLst>
          </p:cNvPr>
          <p:cNvSpPr/>
          <p:nvPr/>
        </p:nvSpPr>
        <p:spPr>
          <a:xfrm>
            <a:off x="11159382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2E12E3-19FD-44A6-B5E4-C4BD2C58D07F}"/>
              </a:ext>
            </a:extLst>
          </p:cNvPr>
          <p:cNvSpPr/>
          <p:nvPr/>
        </p:nvSpPr>
        <p:spPr>
          <a:xfrm>
            <a:off x="669505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DF966CD-5066-4AD8-B6CD-89327D14F09A}"/>
              </a:ext>
            </a:extLst>
          </p:cNvPr>
          <p:cNvSpPr/>
          <p:nvPr/>
        </p:nvSpPr>
        <p:spPr>
          <a:xfrm>
            <a:off x="1063151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48F62F2-E0D6-4324-AFC1-449420827427}"/>
              </a:ext>
            </a:extLst>
          </p:cNvPr>
          <p:cNvSpPr/>
          <p:nvPr/>
        </p:nvSpPr>
        <p:spPr>
          <a:xfrm>
            <a:off x="1437140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ACCDBB9-32C4-486C-AA3D-4C82B9DE58CE}"/>
              </a:ext>
            </a:extLst>
          </p:cNvPr>
          <p:cNvSpPr/>
          <p:nvPr/>
        </p:nvSpPr>
        <p:spPr>
          <a:xfrm>
            <a:off x="1811129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0BE71E-D324-46E0-964A-E5DDB3AB0D87}"/>
              </a:ext>
            </a:extLst>
          </p:cNvPr>
          <p:cNvSpPr/>
          <p:nvPr/>
        </p:nvSpPr>
        <p:spPr>
          <a:xfrm>
            <a:off x="2185118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1657807-8055-4EC6-B011-A62D6FE9A23D}"/>
              </a:ext>
            </a:extLst>
          </p:cNvPr>
          <p:cNvSpPr/>
          <p:nvPr/>
        </p:nvSpPr>
        <p:spPr>
          <a:xfrm>
            <a:off x="2559107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9153598-D8BE-47C1-9368-74202F2A7699}"/>
              </a:ext>
            </a:extLst>
          </p:cNvPr>
          <p:cNvSpPr/>
          <p:nvPr/>
        </p:nvSpPr>
        <p:spPr>
          <a:xfrm>
            <a:off x="2933096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42626E3-BDB3-4FC7-A6AB-7B3A712C2FDE}"/>
              </a:ext>
            </a:extLst>
          </p:cNvPr>
          <p:cNvSpPr/>
          <p:nvPr/>
        </p:nvSpPr>
        <p:spPr>
          <a:xfrm>
            <a:off x="3307085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7767319-DADB-4497-9242-34E00F8538FB}"/>
              </a:ext>
            </a:extLst>
          </p:cNvPr>
          <p:cNvSpPr/>
          <p:nvPr/>
        </p:nvSpPr>
        <p:spPr>
          <a:xfrm>
            <a:off x="3307085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DCA05B7-E70F-484C-A01E-752D34104404}"/>
              </a:ext>
            </a:extLst>
          </p:cNvPr>
          <p:cNvSpPr/>
          <p:nvPr/>
        </p:nvSpPr>
        <p:spPr>
          <a:xfrm>
            <a:off x="3681074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240FD63-1D97-45D7-AAD6-39A821057AF8}"/>
              </a:ext>
            </a:extLst>
          </p:cNvPr>
          <p:cNvSpPr/>
          <p:nvPr/>
        </p:nvSpPr>
        <p:spPr>
          <a:xfrm>
            <a:off x="4055062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691823F-6149-4E55-8800-CA10A1EAF05A}"/>
              </a:ext>
            </a:extLst>
          </p:cNvPr>
          <p:cNvSpPr/>
          <p:nvPr/>
        </p:nvSpPr>
        <p:spPr>
          <a:xfrm>
            <a:off x="4429051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0B9B09-EA65-48AF-AD0D-D8DB5055D0FB}"/>
              </a:ext>
            </a:extLst>
          </p:cNvPr>
          <p:cNvSpPr/>
          <p:nvPr/>
        </p:nvSpPr>
        <p:spPr>
          <a:xfrm>
            <a:off x="4803040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770F0D-EF09-4680-B507-7523F4B7CB94}"/>
              </a:ext>
            </a:extLst>
          </p:cNvPr>
          <p:cNvSpPr/>
          <p:nvPr/>
        </p:nvSpPr>
        <p:spPr>
          <a:xfrm>
            <a:off x="5177029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BFF9236-67C9-4C3D-B512-E66DCFBCF80A}"/>
              </a:ext>
            </a:extLst>
          </p:cNvPr>
          <p:cNvSpPr/>
          <p:nvPr/>
        </p:nvSpPr>
        <p:spPr>
          <a:xfrm>
            <a:off x="4053593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C315412-0D6A-4505-9152-A5C40E96DBB2}"/>
              </a:ext>
            </a:extLst>
          </p:cNvPr>
          <p:cNvSpPr/>
          <p:nvPr/>
        </p:nvSpPr>
        <p:spPr>
          <a:xfrm>
            <a:off x="4427582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16DD353-A175-419F-8EE1-9B2BCDA881A7}"/>
              </a:ext>
            </a:extLst>
          </p:cNvPr>
          <p:cNvSpPr/>
          <p:nvPr/>
        </p:nvSpPr>
        <p:spPr>
          <a:xfrm>
            <a:off x="4801570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EE2C82E-731B-4B9E-ACF6-7C9F62CB40AF}"/>
              </a:ext>
            </a:extLst>
          </p:cNvPr>
          <p:cNvSpPr/>
          <p:nvPr/>
        </p:nvSpPr>
        <p:spPr>
          <a:xfrm>
            <a:off x="5175559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D948146-DDB5-4051-8A48-475B5DCA9F77}"/>
              </a:ext>
            </a:extLst>
          </p:cNvPr>
          <p:cNvSpPr/>
          <p:nvPr/>
        </p:nvSpPr>
        <p:spPr>
          <a:xfrm>
            <a:off x="5549548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A65CC85-E4E6-42AE-962E-A0FC7DD7FCF0}"/>
              </a:ext>
            </a:extLst>
          </p:cNvPr>
          <p:cNvSpPr/>
          <p:nvPr/>
        </p:nvSpPr>
        <p:spPr>
          <a:xfrm>
            <a:off x="5923537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7E74D12-3F2A-41BC-A365-EB924FDD051C}"/>
              </a:ext>
            </a:extLst>
          </p:cNvPr>
          <p:cNvSpPr/>
          <p:nvPr/>
        </p:nvSpPr>
        <p:spPr>
          <a:xfrm>
            <a:off x="6297526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466769D-8F8D-4F25-A56D-D7834686BD07}"/>
              </a:ext>
            </a:extLst>
          </p:cNvPr>
          <p:cNvSpPr/>
          <p:nvPr/>
        </p:nvSpPr>
        <p:spPr>
          <a:xfrm>
            <a:off x="6671515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4E86F57-3337-4F3C-85EC-3CD8C2FAA78E}"/>
              </a:ext>
            </a:extLst>
          </p:cNvPr>
          <p:cNvSpPr/>
          <p:nvPr/>
        </p:nvSpPr>
        <p:spPr>
          <a:xfrm>
            <a:off x="7045504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5A2BFC6-CFD1-49A0-834B-3A0DA840FFE0}"/>
              </a:ext>
            </a:extLst>
          </p:cNvPr>
          <p:cNvSpPr/>
          <p:nvPr/>
        </p:nvSpPr>
        <p:spPr>
          <a:xfrm>
            <a:off x="658207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CD26420-FF87-4F9A-B187-6257892E2EF5}"/>
              </a:ext>
            </a:extLst>
          </p:cNvPr>
          <p:cNvSpPr/>
          <p:nvPr/>
        </p:nvSpPr>
        <p:spPr>
          <a:xfrm>
            <a:off x="1051853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A825C25-18BD-4814-AB1A-3420EACB6032}"/>
              </a:ext>
            </a:extLst>
          </p:cNvPr>
          <p:cNvSpPr/>
          <p:nvPr/>
        </p:nvSpPr>
        <p:spPr>
          <a:xfrm>
            <a:off x="1425842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0E8FFDC-485F-4DA6-8C03-D44926A6776E}"/>
              </a:ext>
            </a:extLst>
          </p:cNvPr>
          <p:cNvSpPr/>
          <p:nvPr/>
        </p:nvSpPr>
        <p:spPr>
          <a:xfrm>
            <a:off x="1799831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F1017FB-DD2A-403F-B1F3-CF80B5702CD0}"/>
              </a:ext>
            </a:extLst>
          </p:cNvPr>
          <p:cNvSpPr/>
          <p:nvPr/>
        </p:nvSpPr>
        <p:spPr>
          <a:xfrm>
            <a:off x="2173820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751073B-9AEF-4DE0-84FD-378548DB7B79}"/>
              </a:ext>
            </a:extLst>
          </p:cNvPr>
          <p:cNvSpPr/>
          <p:nvPr/>
        </p:nvSpPr>
        <p:spPr>
          <a:xfrm>
            <a:off x="254780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337AA2F-BAB3-4E73-8BEC-8B5EEF2485B5}"/>
              </a:ext>
            </a:extLst>
          </p:cNvPr>
          <p:cNvSpPr/>
          <p:nvPr/>
        </p:nvSpPr>
        <p:spPr>
          <a:xfrm>
            <a:off x="292179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C964C38-8813-4B96-AD2F-68D4CD44E38F}"/>
              </a:ext>
            </a:extLst>
          </p:cNvPr>
          <p:cNvSpPr/>
          <p:nvPr/>
        </p:nvSpPr>
        <p:spPr>
          <a:xfrm>
            <a:off x="329578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B20F26D-A494-4741-BA4C-6E6B0C6E5067}"/>
              </a:ext>
            </a:extLst>
          </p:cNvPr>
          <p:cNvSpPr/>
          <p:nvPr/>
        </p:nvSpPr>
        <p:spPr>
          <a:xfrm>
            <a:off x="329578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82CA562-26FE-436A-B172-10D7246C8D42}"/>
              </a:ext>
            </a:extLst>
          </p:cNvPr>
          <p:cNvSpPr/>
          <p:nvPr/>
        </p:nvSpPr>
        <p:spPr>
          <a:xfrm>
            <a:off x="366977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D6E346C-F02E-4676-B29A-F3251CF18850}"/>
              </a:ext>
            </a:extLst>
          </p:cNvPr>
          <p:cNvSpPr/>
          <p:nvPr/>
        </p:nvSpPr>
        <p:spPr>
          <a:xfrm>
            <a:off x="404376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69488CB-07AA-440E-BE5C-3BEBF6574FA7}"/>
              </a:ext>
            </a:extLst>
          </p:cNvPr>
          <p:cNvSpPr/>
          <p:nvPr/>
        </p:nvSpPr>
        <p:spPr>
          <a:xfrm>
            <a:off x="4417753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CA3BF31-CE86-4F7F-9E5D-559C587F21CB}"/>
              </a:ext>
            </a:extLst>
          </p:cNvPr>
          <p:cNvSpPr/>
          <p:nvPr/>
        </p:nvSpPr>
        <p:spPr>
          <a:xfrm>
            <a:off x="4791742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7A47A14-9608-4C16-8FC9-59666523C8C2}"/>
              </a:ext>
            </a:extLst>
          </p:cNvPr>
          <p:cNvSpPr/>
          <p:nvPr/>
        </p:nvSpPr>
        <p:spPr>
          <a:xfrm>
            <a:off x="5165731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9C2B5FA-4C21-40CF-AA55-AFEE4CEB190E}"/>
              </a:ext>
            </a:extLst>
          </p:cNvPr>
          <p:cNvSpPr/>
          <p:nvPr/>
        </p:nvSpPr>
        <p:spPr>
          <a:xfrm>
            <a:off x="780488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8E469FE-BF2D-4A7A-AFD8-933C43E08DCC}"/>
              </a:ext>
            </a:extLst>
          </p:cNvPr>
          <p:cNvSpPr/>
          <p:nvPr/>
        </p:nvSpPr>
        <p:spPr>
          <a:xfrm>
            <a:off x="817887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6AF6E94-4FB4-4BD3-B7A9-27DC3533E5DC}"/>
              </a:ext>
            </a:extLst>
          </p:cNvPr>
          <p:cNvSpPr/>
          <p:nvPr/>
        </p:nvSpPr>
        <p:spPr>
          <a:xfrm>
            <a:off x="855286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8CB9E30-0DB3-475A-B0E4-C8DEAA44A561}"/>
              </a:ext>
            </a:extLst>
          </p:cNvPr>
          <p:cNvSpPr/>
          <p:nvPr/>
        </p:nvSpPr>
        <p:spPr>
          <a:xfrm>
            <a:off x="892685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E7D80D5-0080-4A8C-B500-D96673658C4A}"/>
              </a:ext>
            </a:extLst>
          </p:cNvPr>
          <p:cNvSpPr/>
          <p:nvPr/>
        </p:nvSpPr>
        <p:spPr>
          <a:xfrm>
            <a:off x="930084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21929FC-CAE6-449B-B121-E6468011FC67}"/>
              </a:ext>
            </a:extLst>
          </p:cNvPr>
          <p:cNvSpPr/>
          <p:nvPr/>
        </p:nvSpPr>
        <p:spPr>
          <a:xfrm>
            <a:off x="930084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85E0D97-C17A-452E-ABA8-B4D7FAA31C61}"/>
              </a:ext>
            </a:extLst>
          </p:cNvPr>
          <p:cNvSpPr/>
          <p:nvPr/>
        </p:nvSpPr>
        <p:spPr>
          <a:xfrm>
            <a:off x="9674833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28F5EBD-65E8-4F37-9FFB-4ECE5CCEEA0F}"/>
              </a:ext>
            </a:extLst>
          </p:cNvPr>
          <p:cNvSpPr/>
          <p:nvPr/>
        </p:nvSpPr>
        <p:spPr>
          <a:xfrm>
            <a:off x="10048822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4A8BD8B-824E-41B6-AC28-8E1537E95EC0}"/>
              </a:ext>
            </a:extLst>
          </p:cNvPr>
          <p:cNvSpPr/>
          <p:nvPr/>
        </p:nvSpPr>
        <p:spPr>
          <a:xfrm>
            <a:off x="10422811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65242C9-AE6E-4340-9568-9792E6BC4B0C}"/>
              </a:ext>
            </a:extLst>
          </p:cNvPr>
          <p:cNvSpPr/>
          <p:nvPr/>
        </p:nvSpPr>
        <p:spPr>
          <a:xfrm>
            <a:off x="10796800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1620EFA-E3D3-4BB5-A029-5DD2754EDCC7}"/>
              </a:ext>
            </a:extLst>
          </p:cNvPr>
          <p:cNvSpPr/>
          <p:nvPr/>
        </p:nvSpPr>
        <p:spPr>
          <a:xfrm>
            <a:off x="1117078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FEC12B2-DE2F-4F73-9063-AF28E36924F1}"/>
              </a:ext>
            </a:extLst>
          </p:cNvPr>
          <p:cNvSpPr/>
          <p:nvPr/>
        </p:nvSpPr>
        <p:spPr>
          <a:xfrm>
            <a:off x="7430900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11AB678-E49C-4C52-A811-FA3D973B75F3}"/>
              </a:ext>
            </a:extLst>
          </p:cNvPr>
          <p:cNvSpPr/>
          <p:nvPr/>
        </p:nvSpPr>
        <p:spPr>
          <a:xfrm>
            <a:off x="554954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F7A571A-C38C-464F-9AA5-31EC01A4B79A}"/>
              </a:ext>
            </a:extLst>
          </p:cNvPr>
          <p:cNvSpPr/>
          <p:nvPr/>
        </p:nvSpPr>
        <p:spPr>
          <a:xfrm>
            <a:off x="592353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8AFF8EC-0DB6-4315-ADB1-2AA76DB5257D}"/>
              </a:ext>
            </a:extLst>
          </p:cNvPr>
          <p:cNvSpPr/>
          <p:nvPr/>
        </p:nvSpPr>
        <p:spPr>
          <a:xfrm>
            <a:off x="629752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B514959-A515-42FF-ADFB-506020CD3BBB}"/>
              </a:ext>
            </a:extLst>
          </p:cNvPr>
          <p:cNvSpPr/>
          <p:nvPr/>
        </p:nvSpPr>
        <p:spPr>
          <a:xfrm>
            <a:off x="6671515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9966D6D-5E22-4373-8A88-CC12947563BE}"/>
              </a:ext>
            </a:extLst>
          </p:cNvPr>
          <p:cNvSpPr/>
          <p:nvPr/>
        </p:nvSpPr>
        <p:spPr>
          <a:xfrm>
            <a:off x="704550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9D4AF21-D21E-4B89-9EAA-03894A4E98C2}"/>
              </a:ext>
            </a:extLst>
          </p:cNvPr>
          <p:cNvSpPr/>
          <p:nvPr/>
        </p:nvSpPr>
        <p:spPr>
          <a:xfrm>
            <a:off x="274390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2025F3D-4BA1-48F4-AB41-D9056C2EB39F}"/>
              </a:ext>
            </a:extLst>
          </p:cNvPr>
          <p:cNvSpPr/>
          <p:nvPr/>
        </p:nvSpPr>
        <p:spPr>
          <a:xfrm>
            <a:off x="11543621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C80EB3-6963-45B9-939E-1BFC4BC81FEA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AD586B-9E46-4400-81DC-FB01E48DF6B6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A9674F7-3617-46C9-81A7-520A1E4FC7C7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005604C-182E-43C6-ABCD-33956ED6F1DD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83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1C71B6-EB5F-4281-ACD0-B83916201AA8}"/>
              </a:ext>
            </a:extLst>
          </p:cNvPr>
          <p:cNvSpPr/>
          <p:nvPr/>
        </p:nvSpPr>
        <p:spPr>
          <a:xfrm>
            <a:off x="7430900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FC2FE5-8FBF-46A7-8918-A6C985F02D2B}"/>
              </a:ext>
            </a:extLst>
          </p:cNvPr>
          <p:cNvSpPr/>
          <p:nvPr/>
        </p:nvSpPr>
        <p:spPr>
          <a:xfrm>
            <a:off x="7804889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BA852D-4ACE-487D-8020-52D122E8AB01}"/>
              </a:ext>
            </a:extLst>
          </p:cNvPr>
          <p:cNvSpPr/>
          <p:nvPr/>
        </p:nvSpPr>
        <p:spPr>
          <a:xfrm>
            <a:off x="8178878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3197E1-FCBB-4E12-B1E1-70FDCCADD78A}"/>
              </a:ext>
            </a:extLst>
          </p:cNvPr>
          <p:cNvSpPr/>
          <p:nvPr/>
        </p:nvSpPr>
        <p:spPr>
          <a:xfrm>
            <a:off x="8552867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CF320D-D7BE-4C38-BD05-B352397E67F5}"/>
              </a:ext>
            </a:extLst>
          </p:cNvPr>
          <p:cNvSpPr/>
          <p:nvPr/>
        </p:nvSpPr>
        <p:spPr>
          <a:xfrm>
            <a:off x="8926856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51626BA-7737-40C5-BA36-34EFF0AE9753}"/>
              </a:ext>
            </a:extLst>
          </p:cNvPr>
          <p:cNvCxnSpPr>
            <a:cxnSpLocks/>
          </p:cNvCxnSpPr>
          <p:nvPr/>
        </p:nvCxnSpPr>
        <p:spPr>
          <a:xfrm>
            <a:off x="856499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36D4B4A-BE83-4800-8EA4-A1FFC05CAA99}"/>
              </a:ext>
            </a:extLst>
          </p:cNvPr>
          <p:cNvCxnSpPr>
            <a:cxnSpLocks/>
          </p:cNvCxnSpPr>
          <p:nvPr/>
        </p:nvCxnSpPr>
        <p:spPr>
          <a:xfrm>
            <a:off x="1248676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1DEB37E-58ED-4134-A4A0-77315D4C313A}"/>
              </a:ext>
            </a:extLst>
          </p:cNvPr>
          <p:cNvCxnSpPr>
            <a:cxnSpLocks/>
          </p:cNvCxnSpPr>
          <p:nvPr/>
        </p:nvCxnSpPr>
        <p:spPr>
          <a:xfrm>
            <a:off x="1615058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B4216FD-293B-4845-92CD-64B030CE1249}"/>
              </a:ext>
            </a:extLst>
          </p:cNvPr>
          <p:cNvCxnSpPr>
            <a:cxnSpLocks/>
          </p:cNvCxnSpPr>
          <p:nvPr/>
        </p:nvCxnSpPr>
        <p:spPr>
          <a:xfrm>
            <a:off x="2007235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0A312A8-3AE2-4B44-931E-49230DC2A920}"/>
              </a:ext>
            </a:extLst>
          </p:cNvPr>
          <p:cNvCxnSpPr>
            <a:cxnSpLocks/>
          </p:cNvCxnSpPr>
          <p:nvPr/>
        </p:nvCxnSpPr>
        <p:spPr>
          <a:xfrm>
            <a:off x="2364299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A592E75-E9B5-4CC8-983F-94C83CECF50F}"/>
              </a:ext>
            </a:extLst>
          </p:cNvPr>
          <p:cNvCxnSpPr>
            <a:cxnSpLocks/>
          </p:cNvCxnSpPr>
          <p:nvPr/>
        </p:nvCxnSpPr>
        <p:spPr>
          <a:xfrm>
            <a:off x="2756476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E31C405-BD57-4C8E-A28E-821ACF937B8E}"/>
              </a:ext>
            </a:extLst>
          </p:cNvPr>
          <p:cNvCxnSpPr>
            <a:cxnSpLocks/>
          </p:cNvCxnSpPr>
          <p:nvPr/>
        </p:nvCxnSpPr>
        <p:spPr>
          <a:xfrm>
            <a:off x="3122858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C0E49D1-9365-4199-958D-5513AC4973CA}"/>
              </a:ext>
            </a:extLst>
          </p:cNvPr>
          <p:cNvCxnSpPr>
            <a:cxnSpLocks/>
          </p:cNvCxnSpPr>
          <p:nvPr/>
        </p:nvCxnSpPr>
        <p:spPr>
          <a:xfrm>
            <a:off x="3515034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769FF13-E528-4DC7-A7AC-0FD61C0E6A7F}"/>
              </a:ext>
            </a:extLst>
          </p:cNvPr>
          <p:cNvCxnSpPr>
            <a:cxnSpLocks/>
          </p:cNvCxnSpPr>
          <p:nvPr/>
        </p:nvCxnSpPr>
        <p:spPr>
          <a:xfrm>
            <a:off x="3873813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9A93EE2-094F-444D-831C-47388E1A6B63}"/>
              </a:ext>
            </a:extLst>
          </p:cNvPr>
          <p:cNvCxnSpPr>
            <a:cxnSpLocks/>
          </p:cNvCxnSpPr>
          <p:nvPr/>
        </p:nvCxnSpPr>
        <p:spPr>
          <a:xfrm>
            <a:off x="4270016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0113C90-9E82-4FE0-9DFC-ED192FEC5D3C}"/>
              </a:ext>
            </a:extLst>
          </p:cNvPr>
          <p:cNvCxnSpPr>
            <a:cxnSpLocks/>
          </p:cNvCxnSpPr>
          <p:nvPr/>
        </p:nvCxnSpPr>
        <p:spPr>
          <a:xfrm>
            <a:off x="4662192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E3DD86-D72D-44DC-8A98-400BC31F0E6F}"/>
              </a:ext>
            </a:extLst>
          </p:cNvPr>
          <p:cNvCxnSpPr>
            <a:cxnSpLocks/>
          </p:cNvCxnSpPr>
          <p:nvPr/>
        </p:nvCxnSpPr>
        <p:spPr>
          <a:xfrm>
            <a:off x="5028575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E70EB69-02D6-4BA3-B93A-212E682C0D3D}"/>
              </a:ext>
            </a:extLst>
          </p:cNvPr>
          <p:cNvCxnSpPr>
            <a:cxnSpLocks/>
          </p:cNvCxnSpPr>
          <p:nvPr/>
        </p:nvCxnSpPr>
        <p:spPr>
          <a:xfrm>
            <a:off x="5420751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95EF534-9396-4B29-99F8-024162391095}"/>
              </a:ext>
            </a:extLst>
          </p:cNvPr>
          <p:cNvCxnSpPr>
            <a:cxnSpLocks/>
          </p:cNvCxnSpPr>
          <p:nvPr/>
        </p:nvCxnSpPr>
        <p:spPr>
          <a:xfrm>
            <a:off x="5777816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D93AF9F-4C47-48E4-BFF1-7C3375F41103}"/>
              </a:ext>
            </a:extLst>
          </p:cNvPr>
          <p:cNvCxnSpPr>
            <a:cxnSpLocks/>
          </p:cNvCxnSpPr>
          <p:nvPr/>
        </p:nvCxnSpPr>
        <p:spPr>
          <a:xfrm>
            <a:off x="6169992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62F342D-C658-4B99-8CC9-CC1D425EF051}"/>
              </a:ext>
            </a:extLst>
          </p:cNvPr>
          <p:cNvCxnSpPr>
            <a:cxnSpLocks/>
          </p:cNvCxnSpPr>
          <p:nvPr/>
        </p:nvCxnSpPr>
        <p:spPr>
          <a:xfrm>
            <a:off x="6536375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C8DA86-763B-4131-9ED3-C259D74ABB84}"/>
              </a:ext>
            </a:extLst>
          </p:cNvPr>
          <p:cNvCxnSpPr>
            <a:cxnSpLocks/>
          </p:cNvCxnSpPr>
          <p:nvPr/>
        </p:nvCxnSpPr>
        <p:spPr>
          <a:xfrm>
            <a:off x="6928551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AAF033-F007-48CC-BBBA-DCBD2AA6343B}"/>
              </a:ext>
            </a:extLst>
          </p:cNvPr>
          <p:cNvCxnSpPr>
            <a:cxnSpLocks/>
          </p:cNvCxnSpPr>
          <p:nvPr/>
        </p:nvCxnSpPr>
        <p:spPr>
          <a:xfrm>
            <a:off x="7287330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E6B609-A1B1-4ABD-8C50-B1745D410A8F}"/>
              </a:ext>
            </a:extLst>
          </p:cNvPr>
          <p:cNvCxnSpPr>
            <a:cxnSpLocks/>
          </p:cNvCxnSpPr>
          <p:nvPr/>
        </p:nvCxnSpPr>
        <p:spPr>
          <a:xfrm>
            <a:off x="7622029" y="3688469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33B7491-16F5-40C1-9A81-D4DE3F2758DD}"/>
              </a:ext>
            </a:extLst>
          </p:cNvPr>
          <p:cNvSpPr/>
          <p:nvPr/>
        </p:nvSpPr>
        <p:spPr>
          <a:xfrm>
            <a:off x="7793482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FD220E7-3E42-4D93-9641-60980CF4C51B}"/>
              </a:ext>
            </a:extLst>
          </p:cNvPr>
          <p:cNvSpPr/>
          <p:nvPr/>
        </p:nvSpPr>
        <p:spPr>
          <a:xfrm>
            <a:off x="8167471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5447668-B988-41AD-92AA-9E5DDA72C3B1}"/>
              </a:ext>
            </a:extLst>
          </p:cNvPr>
          <p:cNvSpPr/>
          <p:nvPr/>
        </p:nvSpPr>
        <p:spPr>
          <a:xfrm>
            <a:off x="8541459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E6CF480-F2B2-40C9-8140-E45261F53A19}"/>
              </a:ext>
            </a:extLst>
          </p:cNvPr>
          <p:cNvSpPr/>
          <p:nvPr/>
        </p:nvSpPr>
        <p:spPr>
          <a:xfrm>
            <a:off x="8915448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4F155B-42C8-4623-8809-B1D6FB782EA2}"/>
              </a:ext>
            </a:extLst>
          </p:cNvPr>
          <p:cNvSpPr/>
          <p:nvPr/>
        </p:nvSpPr>
        <p:spPr>
          <a:xfrm>
            <a:off x="9289437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BD7C46D-F81B-40DB-9CF2-DE7DFB018607}"/>
              </a:ext>
            </a:extLst>
          </p:cNvPr>
          <p:cNvSpPr/>
          <p:nvPr/>
        </p:nvSpPr>
        <p:spPr>
          <a:xfrm>
            <a:off x="9289437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52D1F84-D131-44E9-B379-C675F2818CD2}"/>
              </a:ext>
            </a:extLst>
          </p:cNvPr>
          <p:cNvSpPr/>
          <p:nvPr/>
        </p:nvSpPr>
        <p:spPr>
          <a:xfrm>
            <a:off x="9663426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C485D98-6B63-4D81-95D0-26A7D0948FD7}"/>
              </a:ext>
            </a:extLst>
          </p:cNvPr>
          <p:cNvSpPr/>
          <p:nvPr/>
        </p:nvSpPr>
        <p:spPr>
          <a:xfrm>
            <a:off x="10037415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7A56C0B-AA70-4B72-BB00-84FF1497FDE5}"/>
              </a:ext>
            </a:extLst>
          </p:cNvPr>
          <p:cNvSpPr/>
          <p:nvPr/>
        </p:nvSpPr>
        <p:spPr>
          <a:xfrm>
            <a:off x="10411404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8052DED-070D-4415-8956-AFFE61DAFA23}"/>
              </a:ext>
            </a:extLst>
          </p:cNvPr>
          <p:cNvSpPr/>
          <p:nvPr/>
        </p:nvSpPr>
        <p:spPr>
          <a:xfrm>
            <a:off x="10785393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AF03752-FC40-4989-84A8-691278C77DED}"/>
              </a:ext>
            </a:extLst>
          </p:cNvPr>
          <p:cNvSpPr/>
          <p:nvPr/>
        </p:nvSpPr>
        <p:spPr>
          <a:xfrm>
            <a:off x="11159382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2E12E3-19FD-44A6-B5E4-C4BD2C58D07F}"/>
              </a:ext>
            </a:extLst>
          </p:cNvPr>
          <p:cNvSpPr/>
          <p:nvPr/>
        </p:nvSpPr>
        <p:spPr>
          <a:xfrm>
            <a:off x="669505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DF966CD-5066-4AD8-B6CD-89327D14F09A}"/>
              </a:ext>
            </a:extLst>
          </p:cNvPr>
          <p:cNvSpPr/>
          <p:nvPr/>
        </p:nvSpPr>
        <p:spPr>
          <a:xfrm>
            <a:off x="1063151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48F62F2-E0D6-4324-AFC1-449420827427}"/>
              </a:ext>
            </a:extLst>
          </p:cNvPr>
          <p:cNvSpPr/>
          <p:nvPr/>
        </p:nvSpPr>
        <p:spPr>
          <a:xfrm>
            <a:off x="1437140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ACCDBB9-32C4-486C-AA3D-4C82B9DE58CE}"/>
              </a:ext>
            </a:extLst>
          </p:cNvPr>
          <p:cNvSpPr/>
          <p:nvPr/>
        </p:nvSpPr>
        <p:spPr>
          <a:xfrm>
            <a:off x="1811129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0BE71E-D324-46E0-964A-E5DDB3AB0D87}"/>
              </a:ext>
            </a:extLst>
          </p:cNvPr>
          <p:cNvSpPr/>
          <p:nvPr/>
        </p:nvSpPr>
        <p:spPr>
          <a:xfrm>
            <a:off x="2185118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1657807-8055-4EC6-B011-A62D6FE9A23D}"/>
              </a:ext>
            </a:extLst>
          </p:cNvPr>
          <p:cNvSpPr/>
          <p:nvPr/>
        </p:nvSpPr>
        <p:spPr>
          <a:xfrm>
            <a:off x="2559107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9153598-D8BE-47C1-9368-74202F2A7699}"/>
              </a:ext>
            </a:extLst>
          </p:cNvPr>
          <p:cNvSpPr/>
          <p:nvPr/>
        </p:nvSpPr>
        <p:spPr>
          <a:xfrm>
            <a:off x="2933096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42626E3-BDB3-4FC7-A6AB-7B3A712C2FDE}"/>
              </a:ext>
            </a:extLst>
          </p:cNvPr>
          <p:cNvSpPr/>
          <p:nvPr/>
        </p:nvSpPr>
        <p:spPr>
          <a:xfrm>
            <a:off x="3307085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7767319-DADB-4497-9242-34E00F8538FB}"/>
              </a:ext>
            </a:extLst>
          </p:cNvPr>
          <p:cNvSpPr/>
          <p:nvPr/>
        </p:nvSpPr>
        <p:spPr>
          <a:xfrm>
            <a:off x="3307085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DCA05B7-E70F-484C-A01E-752D34104404}"/>
              </a:ext>
            </a:extLst>
          </p:cNvPr>
          <p:cNvSpPr/>
          <p:nvPr/>
        </p:nvSpPr>
        <p:spPr>
          <a:xfrm>
            <a:off x="3681074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240FD63-1D97-45D7-AAD6-39A821057AF8}"/>
              </a:ext>
            </a:extLst>
          </p:cNvPr>
          <p:cNvSpPr/>
          <p:nvPr/>
        </p:nvSpPr>
        <p:spPr>
          <a:xfrm>
            <a:off x="4055062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691823F-6149-4E55-8800-CA10A1EAF05A}"/>
              </a:ext>
            </a:extLst>
          </p:cNvPr>
          <p:cNvSpPr/>
          <p:nvPr/>
        </p:nvSpPr>
        <p:spPr>
          <a:xfrm>
            <a:off x="4429051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0B9B09-EA65-48AF-AD0D-D8DB5055D0FB}"/>
              </a:ext>
            </a:extLst>
          </p:cNvPr>
          <p:cNvSpPr/>
          <p:nvPr/>
        </p:nvSpPr>
        <p:spPr>
          <a:xfrm>
            <a:off x="4803040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770F0D-EF09-4680-B507-7523F4B7CB94}"/>
              </a:ext>
            </a:extLst>
          </p:cNvPr>
          <p:cNvSpPr/>
          <p:nvPr/>
        </p:nvSpPr>
        <p:spPr>
          <a:xfrm>
            <a:off x="5177029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BFF9236-67C9-4C3D-B512-E66DCFBCF80A}"/>
              </a:ext>
            </a:extLst>
          </p:cNvPr>
          <p:cNvSpPr/>
          <p:nvPr/>
        </p:nvSpPr>
        <p:spPr>
          <a:xfrm>
            <a:off x="4053593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C315412-0D6A-4505-9152-A5C40E96DBB2}"/>
              </a:ext>
            </a:extLst>
          </p:cNvPr>
          <p:cNvSpPr/>
          <p:nvPr/>
        </p:nvSpPr>
        <p:spPr>
          <a:xfrm>
            <a:off x="4427582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16DD353-A175-419F-8EE1-9B2BCDA881A7}"/>
              </a:ext>
            </a:extLst>
          </p:cNvPr>
          <p:cNvSpPr/>
          <p:nvPr/>
        </p:nvSpPr>
        <p:spPr>
          <a:xfrm>
            <a:off x="4801570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EE2C82E-731B-4B9E-ACF6-7C9F62CB40AF}"/>
              </a:ext>
            </a:extLst>
          </p:cNvPr>
          <p:cNvSpPr/>
          <p:nvPr/>
        </p:nvSpPr>
        <p:spPr>
          <a:xfrm>
            <a:off x="5175559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D948146-DDB5-4051-8A48-475B5DCA9F77}"/>
              </a:ext>
            </a:extLst>
          </p:cNvPr>
          <p:cNvSpPr/>
          <p:nvPr/>
        </p:nvSpPr>
        <p:spPr>
          <a:xfrm>
            <a:off x="5549548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A65CC85-E4E6-42AE-962E-A0FC7DD7FCF0}"/>
              </a:ext>
            </a:extLst>
          </p:cNvPr>
          <p:cNvSpPr/>
          <p:nvPr/>
        </p:nvSpPr>
        <p:spPr>
          <a:xfrm>
            <a:off x="5923537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7E74D12-3F2A-41BC-A365-EB924FDD051C}"/>
              </a:ext>
            </a:extLst>
          </p:cNvPr>
          <p:cNvSpPr/>
          <p:nvPr/>
        </p:nvSpPr>
        <p:spPr>
          <a:xfrm>
            <a:off x="6297526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466769D-8F8D-4F25-A56D-D7834686BD07}"/>
              </a:ext>
            </a:extLst>
          </p:cNvPr>
          <p:cNvSpPr/>
          <p:nvPr/>
        </p:nvSpPr>
        <p:spPr>
          <a:xfrm>
            <a:off x="6671515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4E86F57-3337-4F3C-85EC-3CD8C2FAA78E}"/>
              </a:ext>
            </a:extLst>
          </p:cNvPr>
          <p:cNvSpPr/>
          <p:nvPr/>
        </p:nvSpPr>
        <p:spPr>
          <a:xfrm>
            <a:off x="7045504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5A2BFC6-CFD1-49A0-834B-3A0DA840FFE0}"/>
              </a:ext>
            </a:extLst>
          </p:cNvPr>
          <p:cNvSpPr/>
          <p:nvPr/>
        </p:nvSpPr>
        <p:spPr>
          <a:xfrm>
            <a:off x="658207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CD26420-FF87-4F9A-B187-6257892E2EF5}"/>
              </a:ext>
            </a:extLst>
          </p:cNvPr>
          <p:cNvSpPr/>
          <p:nvPr/>
        </p:nvSpPr>
        <p:spPr>
          <a:xfrm>
            <a:off x="1051853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A825C25-18BD-4814-AB1A-3420EACB6032}"/>
              </a:ext>
            </a:extLst>
          </p:cNvPr>
          <p:cNvSpPr/>
          <p:nvPr/>
        </p:nvSpPr>
        <p:spPr>
          <a:xfrm>
            <a:off x="1425842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0E8FFDC-485F-4DA6-8C03-D44926A6776E}"/>
              </a:ext>
            </a:extLst>
          </p:cNvPr>
          <p:cNvSpPr/>
          <p:nvPr/>
        </p:nvSpPr>
        <p:spPr>
          <a:xfrm>
            <a:off x="1799831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F1017FB-DD2A-403F-B1F3-CF80B5702CD0}"/>
              </a:ext>
            </a:extLst>
          </p:cNvPr>
          <p:cNvSpPr/>
          <p:nvPr/>
        </p:nvSpPr>
        <p:spPr>
          <a:xfrm>
            <a:off x="2173820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751073B-9AEF-4DE0-84FD-378548DB7B79}"/>
              </a:ext>
            </a:extLst>
          </p:cNvPr>
          <p:cNvSpPr/>
          <p:nvPr/>
        </p:nvSpPr>
        <p:spPr>
          <a:xfrm>
            <a:off x="254780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337AA2F-BAB3-4E73-8BEC-8B5EEF2485B5}"/>
              </a:ext>
            </a:extLst>
          </p:cNvPr>
          <p:cNvSpPr/>
          <p:nvPr/>
        </p:nvSpPr>
        <p:spPr>
          <a:xfrm>
            <a:off x="292179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C964C38-8813-4B96-AD2F-68D4CD44E38F}"/>
              </a:ext>
            </a:extLst>
          </p:cNvPr>
          <p:cNvSpPr/>
          <p:nvPr/>
        </p:nvSpPr>
        <p:spPr>
          <a:xfrm>
            <a:off x="329578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B20F26D-A494-4741-BA4C-6E6B0C6E5067}"/>
              </a:ext>
            </a:extLst>
          </p:cNvPr>
          <p:cNvSpPr/>
          <p:nvPr/>
        </p:nvSpPr>
        <p:spPr>
          <a:xfrm>
            <a:off x="329578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82CA562-26FE-436A-B172-10D7246C8D42}"/>
              </a:ext>
            </a:extLst>
          </p:cNvPr>
          <p:cNvSpPr/>
          <p:nvPr/>
        </p:nvSpPr>
        <p:spPr>
          <a:xfrm>
            <a:off x="366977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D6E346C-F02E-4676-B29A-F3251CF18850}"/>
              </a:ext>
            </a:extLst>
          </p:cNvPr>
          <p:cNvSpPr/>
          <p:nvPr/>
        </p:nvSpPr>
        <p:spPr>
          <a:xfrm>
            <a:off x="404376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69488CB-07AA-440E-BE5C-3BEBF6574FA7}"/>
              </a:ext>
            </a:extLst>
          </p:cNvPr>
          <p:cNvSpPr/>
          <p:nvPr/>
        </p:nvSpPr>
        <p:spPr>
          <a:xfrm>
            <a:off x="4417753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CA3BF31-CE86-4F7F-9E5D-559C587F21CB}"/>
              </a:ext>
            </a:extLst>
          </p:cNvPr>
          <p:cNvSpPr/>
          <p:nvPr/>
        </p:nvSpPr>
        <p:spPr>
          <a:xfrm>
            <a:off x="4791742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7A47A14-9608-4C16-8FC9-59666523C8C2}"/>
              </a:ext>
            </a:extLst>
          </p:cNvPr>
          <p:cNvSpPr/>
          <p:nvPr/>
        </p:nvSpPr>
        <p:spPr>
          <a:xfrm>
            <a:off x="5165731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9C2B5FA-4C21-40CF-AA55-AFEE4CEB190E}"/>
              </a:ext>
            </a:extLst>
          </p:cNvPr>
          <p:cNvSpPr/>
          <p:nvPr/>
        </p:nvSpPr>
        <p:spPr>
          <a:xfrm>
            <a:off x="780488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8E469FE-BF2D-4A7A-AFD8-933C43E08DCC}"/>
              </a:ext>
            </a:extLst>
          </p:cNvPr>
          <p:cNvSpPr/>
          <p:nvPr/>
        </p:nvSpPr>
        <p:spPr>
          <a:xfrm>
            <a:off x="817887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6AF6E94-4FB4-4BD3-B7A9-27DC3533E5DC}"/>
              </a:ext>
            </a:extLst>
          </p:cNvPr>
          <p:cNvSpPr/>
          <p:nvPr/>
        </p:nvSpPr>
        <p:spPr>
          <a:xfrm>
            <a:off x="855286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8CB9E30-0DB3-475A-B0E4-C8DEAA44A561}"/>
              </a:ext>
            </a:extLst>
          </p:cNvPr>
          <p:cNvSpPr/>
          <p:nvPr/>
        </p:nvSpPr>
        <p:spPr>
          <a:xfrm>
            <a:off x="892685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E7D80D5-0080-4A8C-B500-D96673658C4A}"/>
              </a:ext>
            </a:extLst>
          </p:cNvPr>
          <p:cNvSpPr/>
          <p:nvPr/>
        </p:nvSpPr>
        <p:spPr>
          <a:xfrm>
            <a:off x="930084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21929FC-CAE6-449B-B121-E6468011FC67}"/>
              </a:ext>
            </a:extLst>
          </p:cNvPr>
          <p:cNvSpPr/>
          <p:nvPr/>
        </p:nvSpPr>
        <p:spPr>
          <a:xfrm>
            <a:off x="930084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85E0D97-C17A-452E-ABA8-B4D7FAA31C61}"/>
              </a:ext>
            </a:extLst>
          </p:cNvPr>
          <p:cNvSpPr/>
          <p:nvPr/>
        </p:nvSpPr>
        <p:spPr>
          <a:xfrm>
            <a:off x="9674833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28F5EBD-65E8-4F37-9FFB-4ECE5CCEEA0F}"/>
              </a:ext>
            </a:extLst>
          </p:cNvPr>
          <p:cNvSpPr/>
          <p:nvPr/>
        </p:nvSpPr>
        <p:spPr>
          <a:xfrm>
            <a:off x="10048822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4A8BD8B-824E-41B6-AC28-8E1537E95EC0}"/>
              </a:ext>
            </a:extLst>
          </p:cNvPr>
          <p:cNvSpPr/>
          <p:nvPr/>
        </p:nvSpPr>
        <p:spPr>
          <a:xfrm>
            <a:off x="10422811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65242C9-AE6E-4340-9568-9792E6BC4B0C}"/>
              </a:ext>
            </a:extLst>
          </p:cNvPr>
          <p:cNvSpPr/>
          <p:nvPr/>
        </p:nvSpPr>
        <p:spPr>
          <a:xfrm>
            <a:off x="10796800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1620EFA-E3D3-4BB5-A029-5DD2754EDCC7}"/>
              </a:ext>
            </a:extLst>
          </p:cNvPr>
          <p:cNvSpPr/>
          <p:nvPr/>
        </p:nvSpPr>
        <p:spPr>
          <a:xfrm>
            <a:off x="1117078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FEC12B2-DE2F-4F73-9063-AF28E36924F1}"/>
              </a:ext>
            </a:extLst>
          </p:cNvPr>
          <p:cNvSpPr/>
          <p:nvPr/>
        </p:nvSpPr>
        <p:spPr>
          <a:xfrm>
            <a:off x="7430900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11AB678-E49C-4C52-A811-FA3D973B75F3}"/>
              </a:ext>
            </a:extLst>
          </p:cNvPr>
          <p:cNvSpPr/>
          <p:nvPr/>
        </p:nvSpPr>
        <p:spPr>
          <a:xfrm>
            <a:off x="554954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F7A571A-C38C-464F-9AA5-31EC01A4B79A}"/>
              </a:ext>
            </a:extLst>
          </p:cNvPr>
          <p:cNvSpPr/>
          <p:nvPr/>
        </p:nvSpPr>
        <p:spPr>
          <a:xfrm>
            <a:off x="592353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8AFF8EC-0DB6-4315-ADB1-2AA76DB5257D}"/>
              </a:ext>
            </a:extLst>
          </p:cNvPr>
          <p:cNvSpPr/>
          <p:nvPr/>
        </p:nvSpPr>
        <p:spPr>
          <a:xfrm>
            <a:off x="629752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B514959-A515-42FF-ADFB-506020CD3BBB}"/>
              </a:ext>
            </a:extLst>
          </p:cNvPr>
          <p:cNvSpPr/>
          <p:nvPr/>
        </p:nvSpPr>
        <p:spPr>
          <a:xfrm>
            <a:off x="6671515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9966D6D-5E22-4373-8A88-CC12947563BE}"/>
              </a:ext>
            </a:extLst>
          </p:cNvPr>
          <p:cNvSpPr/>
          <p:nvPr/>
        </p:nvSpPr>
        <p:spPr>
          <a:xfrm>
            <a:off x="704550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9D4AF21-D21E-4B89-9EAA-03894A4E98C2}"/>
              </a:ext>
            </a:extLst>
          </p:cNvPr>
          <p:cNvSpPr/>
          <p:nvPr/>
        </p:nvSpPr>
        <p:spPr>
          <a:xfrm>
            <a:off x="274390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2025F3D-4BA1-48F4-AB41-D9056C2EB39F}"/>
              </a:ext>
            </a:extLst>
          </p:cNvPr>
          <p:cNvSpPr/>
          <p:nvPr/>
        </p:nvSpPr>
        <p:spPr>
          <a:xfrm>
            <a:off x="11543621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C80EB3-6963-45B9-939E-1BFC4BC81FEA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AD586B-9E46-4400-81DC-FB01E48DF6B6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A9674F7-3617-46C9-81A7-520A1E4FC7C7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005604C-182E-43C6-ABCD-33956ED6F1DD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17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4105C0-3D4D-4A56-8A08-917C92FBBE30}"/>
              </a:ext>
            </a:extLst>
          </p:cNvPr>
          <p:cNvSpPr/>
          <p:nvPr/>
        </p:nvSpPr>
        <p:spPr>
          <a:xfrm>
            <a:off x="6565041" y="130628"/>
            <a:ext cx="1595535" cy="327513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Reference DNA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D9CC936-9226-41E5-B8C2-F537EF1F401A}"/>
              </a:ext>
            </a:extLst>
          </p:cNvPr>
          <p:cNvSpPr/>
          <p:nvPr/>
        </p:nvSpPr>
        <p:spPr>
          <a:xfrm>
            <a:off x="8321454" y="130628"/>
            <a:ext cx="1595535" cy="327513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my DNA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D09A9C8-CE3C-4546-8E62-FDEA605B02C7}"/>
              </a:ext>
            </a:extLst>
          </p:cNvPr>
          <p:cNvSpPr/>
          <p:nvPr/>
        </p:nvSpPr>
        <p:spPr>
          <a:xfrm>
            <a:off x="10077867" y="130628"/>
            <a:ext cx="1595535" cy="327513"/>
          </a:xfrm>
          <a:prstGeom prst="rect">
            <a:avLst/>
          </a:prstGeom>
          <a:solidFill>
            <a:srgbClr val="CFA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Short read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402E9FE-6325-4E79-97A0-C3E069FE03CA}"/>
              </a:ext>
            </a:extLst>
          </p:cNvPr>
          <p:cNvGrpSpPr/>
          <p:nvPr/>
        </p:nvGrpSpPr>
        <p:grpSpPr>
          <a:xfrm>
            <a:off x="444616" y="899166"/>
            <a:ext cx="3802919" cy="595618"/>
            <a:chOff x="444617" y="906011"/>
            <a:chExt cx="3802919" cy="595618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AA5DBAA-0D3A-42CE-A647-A7EA4DFEDE4C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rgbClr val="9C5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1" name="사각형: 잘린 대각선 방향 모서리 130">
              <a:extLst>
                <a:ext uri="{FF2B5EF4-FFF2-40B4-BE49-F238E27FC236}">
                  <a16:creationId xmlns:a16="http://schemas.microsoft.com/office/drawing/2014/main" id="{9180CE8D-4E1E-4195-8D5E-D8A3569BAEA9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패턴 생성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C39F18-D953-4857-AA98-582B9B409129}"/>
              </a:ext>
            </a:extLst>
          </p:cNvPr>
          <p:cNvGrpSpPr/>
          <p:nvPr/>
        </p:nvGrpSpPr>
        <p:grpSpPr>
          <a:xfrm>
            <a:off x="444616" y="3429000"/>
            <a:ext cx="3802919" cy="595618"/>
            <a:chOff x="444617" y="906011"/>
            <a:chExt cx="3802919" cy="59561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B18ECAA-96FD-44C7-9631-A54C4DA95DA7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rgbClr val="9C5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589C7E4B-4B04-4D31-A632-F40511C8344E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랜덤 생성</a:t>
              </a:r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F65A4B-17A3-46B9-9115-998489C7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39655"/>
            <a:ext cx="10193242" cy="1003545"/>
          </a:xfrm>
        </p:spPr>
        <p:txBody>
          <a:bodyPr/>
          <a:lstStyle/>
          <a:p>
            <a:r>
              <a:rPr lang="en-US" altLang="ko-KR" dirty="0"/>
              <a:t> Combination with repetition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</a:t>
            </a:r>
            <a:r>
              <a:rPr lang="en-US" altLang="ko-KR" dirty="0"/>
              <a:t>A C G T</a:t>
            </a:r>
            <a:r>
              <a:rPr lang="ko-KR" altLang="en-US" dirty="0"/>
              <a:t> 를 사용해 길이가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pattern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anose="05000000000000000000" pitchFamily="2" charset="2"/>
              </a:rPr>
              <a:t> 4^11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19117-C59D-45BE-909E-3644AAC052EE}"/>
              </a:ext>
            </a:extLst>
          </p:cNvPr>
          <p:cNvSpPr/>
          <p:nvPr/>
        </p:nvSpPr>
        <p:spPr>
          <a:xfrm>
            <a:off x="5175334" y="5255722"/>
            <a:ext cx="287976" cy="365102"/>
          </a:xfrm>
          <a:prstGeom prst="rect">
            <a:avLst/>
          </a:prstGeom>
          <a:noFill/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A922AF-3EE6-4930-956B-A6D5699A85B5}"/>
              </a:ext>
            </a:extLst>
          </p:cNvPr>
          <p:cNvSpPr/>
          <p:nvPr/>
        </p:nvSpPr>
        <p:spPr>
          <a:xfrm>
            <a:off x="5463310" y="5255722"/>
            <a:ext cx="287976" cy="365102"/>
          </a:xfrm>
          <a:prstGeom prst="rect">
            <a:avLst/>
          </a:prstGeom>
          <a:noFill/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03DCA-6811-4A4B-9BB7-D0F130B4F95B}"/>
              </a:ext>
            </a:extLst>
          </p:cNvPr>
          <p:cNvSpPr/>
          <p:nvPr/>
        </p:nvSpPr>
        <p:spPr>
          <a:xfrm>
            <a:off x="5751285" y="5255722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937B4-8A6D-47B2-8BBD-F8FDDA6404DF}"/>
              </a:ext>
            </a:extLst>
          </p:cNvPr>
          <p:cNvSpPr/>
          <p:nvPr/>
        </p:nvSpPr>
        <p:spPr>
          <a:xfrm>
            <a:off x="6039261" y="5255722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63011F-CA37-4F68-B7B3-FCEE888C80CA}"/>
              </a:ext>
            </a:extLst>
          </p:cNvPr>
          <p:cNvSpPr/>
          <p:nvPr/>
        </p:nvSpPr>
        <p:spPr>
          <a:xfrm>
            <a:off x="6327236" y="5255722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40F83E-8E7A-4077-A5BD-750DD7D4836C}"/>
              </a:ext>
            </a:extLst>
          </p:cNvPr>
          <p:cNvSpPr/>
          <p:nvPr/>
        </p:nvSpPr>
        <p:spPr>
          <a:xfrm>
            <a:off x="6615212" y="5255722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138C2-7B80-405D-B44A-A405B977994A}"/>
              </a:ext>
            </a:extLst>
          </p:cNvPr>
          <p:cNvSpPr/>
          <p:nvPr/>
        </p:nvSpPr>
        <p:spPr>
          <a:xfrm>
            <a:off x="7722649" y="4450126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DBD6C6-9862-4B45-8669-B93F66449B28}"/>
              </a:ext>
            </a:extLst>
          </p:cNvPr>
          <p:cNvSpPr/>
          <p:nvPr/>
        </p:nvSpPr>
        <p:spPr>
          <a:xfrm>
            <a:off x="7722649" y="5547580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84B43-854B-4D26-87D3-7E71974F495F}"/>
              </a:ext>
            </a:extLst>
          </p:cNvPr>
          <p:cNvSpPr/>
          <p:nvPr/>
        </p:nvSpPr>
        <p:spPr>
          <a:xfrm>
            <a:off x="7722649" y="6052873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D66ABF-B2CE-4BDA-B70B-968DD4B85A7C}"/>
              </a:ext>
            </a:extLst>
          </p:cNvPr>
          <p:cNvSpPr/>
          <p:nvPr/>
        </p:nvSpPr>
        <p:spPr>
          <a:xfrm>
            <a:off x="7722649" y="4955671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3333FA7-D7FA-4F9A-95F9-E3FDF58419B4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rot="10800000" flipV="1">
            <a:off x="6471224" y="4632677"/>
            <a:ext cx="1251425" cy="62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47A95EC-6F21-465B-96B1-453606EBAE27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rot="10800000" flipV="1">
            <a:off x="6759200" y="4632677"/>
            <a:ext cx="963449" cy="62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134988F-A807-4645-9CA9-E4789604FEBE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rot="10800000" flipV="1">
            <a:off x="6903187" y="5138222"/>
            <a:ext cx="819461" cy="3000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E08A2FF1-6113-4408-BD6A-24FE500554C5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6471224" y="5138222"/>
            <a:ext cx="1251425" cy="117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1EB7FF8E-5CC4-4E9F-A7A1-4E63D0BC41CB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>
            <a:off x="6903187" y="5438273"/>
            <a:ext cx="819461" cy="291858"/>
          </a:xfrm>
          <a:prstGeom prst="curvedConnector3">
            <a:avLst>
              <a:gd name="adj1" fmla="val 50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E0123120-FD26-40E6-B433-A4F880E71B9C}"/>
              </a:ext>
            </a:extLst>
          </p:cNvPr>
          <p:cNvCxnSpPr>
            <a:cxnSpLocks/>
            <a:stCxn id="19" idx="1"/>
            <a:endCxn id="16" idx="2"/>
          </p:cNvCxnSpPr>
          <p:nvPr/>
        </p:nvCxnSpPr>
        <p:spPr>
          <a:xfrm rot="10800000">
            <a:off x="6471224" y="5620824"/>
            <a:ext cx="1251425" cy="1093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E3F3180-7B32-47F6-A30E-974BE1F444CC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>
            <a:off x="6759200" y="5620825"/>
            <a:ext cx="963449" cy="614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4BEF9E0-2053-4DA1-974F-ED9782FC2674}"/>
              </a:ext>
            </a:extLst>
          </p:cNvPr>
          <p:cNvCxnSpPr>
            <a:cxnSpLocks/>
            <a:stCxn id="20" idx="1"/>
            <a:endCxn id="16" idx="2"/>
          </p:cNvCxnSpPr>
          <p:nvPr/>
        </p:nvCxnSpPr>
        <p:spPr>
          <a:xfrm rot="10800000">
            <a:off x="6471224" y="5620825"/>
            <a:ext cx="1251425" cy="614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0D3F03-BFDB-4DDE-A1B2-2374E66321F1}"/>
              </a:ext>
            </a:extLst>
          </p:cNvPr>
          <p:cNvSpPr/>
          <p:nvPr/>
        </p:nvSpPr>
        <p:spPr>
          <a:xfrm>
            <a:off x="9090631" y="5171135"/>
            <a:ext cx="287976" cy="365102"/>
          </a:xfrm>
          <a:prstGeom prst="rect">
            <a:avLst/>
          </a:prstGeom>
          <a:noFill/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767458-67D8-4EC9-98C1-9F87F0A72E78}"/>
              </a:ext>
            </a:extLst>
          </p:cNvPr>
          <p:cNvSpPr/>
          <p:nvPr/>
        </p:nvSpPr>
        <p:spPr>
          <a:xfrm>
            <a:off x="9378606" y="5171135"/>
            <a:ext cx="287976" cy="365102"/>
          </a:xfrm>
          <a:prstGeom prst="rect">
            <a:avLst/>
          </a:prstGeom>
          <a:noFill/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F54D1B-977C-4262-9A60-36F56F250E71}"/>
              </a:ext>
            </a:extLst>
          </p:cNvPr>
          <p:cNvSpPr/>
          <p:nvPr/>
        </p:nvSpPr>
        <p:spPr>
          <a:xfrm>
            <a:off x="9666582" y="5171135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60B1D-9D98-4B7B-95F3-69ADEB783AF7}"/>
              </a:ext>
            </a:extLst>
          </p:cNvPr>
          <p:cNvSpPr/>
          <p:nvPr/>
        </p:nvSpPr>
        <p:spPr>
          <a:xfrm>
            <a:off x="9954557" y="5171135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CB04D-B547-4F7C-9057-19BCC60A2BFD}"/>
              </a:ext>
            </a:extLst>
          </p:cNvPr>
          <p:cNvSpPr/>
          <p:nvPr/>
        </p:nvSpPr>
        <p:spPr>
          <a:xfrm>
            <a:off x="10242533" y="5171135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4A7182-623A-43B0-8CA9-DA91FE69727E}"/>
              </a:ext>
            </a:extLst>
          </p:cNvPr>
          <p:cNvSpPr/>
          <p:nvPr/>
        </p:nvSpPr>
        <p:spPr>
          <a:xfrm>
            <a:off x="10530508" y="5171135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B78E0C-73EA-4F35-ABED-34BFB38DA101}"/>
              </a:ext>
            </a:extLst>
          </p:cNvPr>
          <p:cNvSpPr/>
          <p:nvPr/>
        </p:nvSpPr>
        <p:spPr>
          <a:xfrm>
            <a:off x="10818484" y="5171134"/>
            <a:ext cx="721238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T/G/C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78545E1-2272-474C-8285-0E727BC91C2C}"/>
              </a:ext>
            </a:extLst>
          </p:cNvPr>
          <p:cNvSpPr/>
          <p:nvPr/>
        </p:nvSpPr>
        <p:spPr>
          <a:xfrm>
            <a:off x="8378830" y="5116501"/>
            <a:ext cx="428023" cy="443363"/>
          </a:xfrm>
          <a:prstGeom prst="rightArrow">
            <a:avLst/>
          </a:prstGeom>
          <a:solidFill>
            <a:srgbClr val="C00000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2479E-CFE2-4095-B81F-D9CC09A7B69B}"/>
              </a:ext>
            </a:extLst>
          </p:cNvPr>
          <p:cNvSpPr txBox="1"/>
          <p:nvPr/>
        </p:nvSpPr>
        <p:spPr>
          <a:xfrm>
            <a:off x="7079398" y="3691667"/>
            <a:ext cx="1436261" cy="262084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랜덤 생성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E47949-7A37-4EAF-9C3C-9B65CF924526}"/>
              </a:ext>
            </a:extLst>
          </p:cNvPr>
          <p:cNvCxnSpPr>
            <a:cxnSpLocks/>
          </p:cNvCxnSpPr>
          <p:nvPr/>
        </p:nvCxnSpPr>
        <p:spPr>
          <a:xfrm>
            <a:off x="7797529" y="4014711"/>
            <a:ext cx="0" cy="32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4A260A6D-3436-4775-A377-56496E186543}"/>
              </a:ext>
            </a:extLst>
          </p:cNvPr>
          <p:cNvCxnSpPr>
            <a:cxnSpLocks/>
            <a:stCxn id="18" idx="3"/>
            <a:endCxn id="38" idx="3"/>
          </p:cNvCxnSpPr>
          <p:nvPr/>
        </p:nvCxnSpPr>
        <p:spPr>
          <a:xfrm flipV="1">
            <a:off x="8010625" y="3822709"/>
            <a:ext cx="505034" cy="809968"/>
          </a:xfrm>
          <a:prstGeom prst="curvedConnector3">
            <a:avLst>
              <a:gd name="adj1" fmla="val 145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DB9E86-4195-4CD1-A89D-E1CD5980699E}"/>
              </a:ext>
            </a:extLst>
          </p:cNvPr>
          <p:cNvSpPr/>
          <p:nvPr/>
        </p:nvSpPr>
        <p:spPr>
          <a:xfrm>
            <a:off x="5433756" y="4380890"/>
            <a:ext cx="1642973" cy="2597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번 연속인지 </a:t>
            </a:r>
            <a:r>
              <a:rPr lang="en-US" altLang="ko-KR" sz="1100" dirty="0">
                <a:solidFill>
                  <a:schemeClr val="tx1"/>
                </a:solidFill>
              </a:rPr>
              <a:t>CHECK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2" name="그래픽 41" descr="모니터">
            <a:extLst>
              <a:ext uri="{FF2B5EF4-FFF2-40B4-BE49-F238E27FC236}">
                <a16:creationId xmlns:a16="http://schemas.microsoft.com/office/drawing/2014/main" id="{D64EC1E3-1610-4073-8A64-97A784EF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871" y="4738245"/>
            <a:ext cx="1209736" cy="12097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12DB3AE-9EF3-4D2C-A976-6E501EC3720D}"/>
              </a:ext>
            </a:extLst>
          </p:cNvPr>
          <p:cNvSpPr txBox="1"/>
          <p:nvPr/>
        </p:nvSpPr>
        <p:spPr>
          <a:xfrm>
            <a:off x="3001969" y="5159319"/>
            <a:ext cx="7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38AF88-504C-4300-9A7C-C6A545E4E7D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89607" y="5343113"/>
            <a:ext cx="612362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DEEDAC28-AD3E-4622-BB97-68AA989A64FE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 flipV="1">
            <a:off x="3758156" y="3822709"/>
            <a:ext cx="3321242" cy="1521276"/>
          </a:xfrm>
          <a:prstGeom prst="curvedConnector3">
            <a:avLst>
              <a:gd name="adj1" fmla="val 322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1C71B6-EB5F-4281-ACD0-B83916201AA8}"/>
              </a:ext>
            </a:extLst>
          </p:cNvPr>
          <p:cNvSpPr/>
          <p:nvPr/>
        </p:nvSpPr>
        <p:spPr>
          <a:xfrm>
            <a:off x="7430900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FC2FE5-8FBF-46A7-8918-A6C985F02D2B}"/>
              </a:ext>
            </a:extLst>
          </p:cNvPr>
          <p:cNvSpPr/>
          <p:nvPr/>
        </p:nvSpPr>
        <p:spPr>
          <a:xfrm>
            <a:off x="7804889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BA852D-4ACE-487D-8020-52D122E8AB01}"/>
              </a:ext>
            </a:extLst>
          </p:cNvPr>
          <p:cNvSpPr/>
          <p:nvPr/>
        </p:nvSpPr>
        <p:spPr>
          <a:xfrm>
            <a:off x="8178878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3197E1-FCBB-4E12-B1E1-70FDCCADD78A}"/>
              </a:ext>
            </a:extLst>
          </p:cNvPr>
          <p:cNvSpPr/>
          <p:nvPr/>
        </p:nvSpPr>
        <p:spPr>
          <a:xfrm>
            <a:off x="8552867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CF320D-D7BE-4C38-BD05-B352397E67F5}"/>
              </a:ext>
            </a:extLst>
          </p:cNvPr>
          <p:cNvSpPr/>
          <p:nvPr/>
        </p:nvSpPr>
        <p:spPr>
          <a:xfrm>
            <a:off x="8926856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51626BA-7737-40C5-BA36-34EFF0AE9753}"/>
              </a:ext>
            </a:extLst>
          </p:cNvPr>
          <p:cNvCxnSpPr>
            <a:cxnSpLocks/>
          </p:cNvCxnSpPr>
          <p:nvPr/>
        </p:nvCxnSpPr>
        <p:spPr>
          <a:xfrm>
            <a:off x="856499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36D4B4A-BE83-4800-8EA4-A1FFC05CAA99}"/>
              </a:ext>
            </a:extLst>
          </p:cNvPr>
          <p:cNvCxnSpPr>
            <a:cxnSpLocks/>
          </p:cNvCxnSpPr>
          <p:nvPr/>
        </p:nvCxnSpPr>
        <p:spPr>
          <a:xfrm>
            <a:off x="1248676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1DEB37E-58ED-4134-A4A0-77315D4C313A}"/>
              </a:ext>
            </a:extLst>
          </p:cNvPr>
          <p:cNvCxnSpPr>
            <a:cxnSpLocks/>
          </p:cNvCxnSpPr>
          <p:nvPr/>
        </p:nvCxnSpPr>
        <p:spPr>
          <a:xfrm>
            <a:off x="1615058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B4216FD-293B-4845-92CD-64B030CE1249}"/>
              </a:ext>
            </a:extLst>
          </p:cNvPr>
          <p:cNvCxnSpPr>
            <a:cxnSpLocks/>
          </p:cNvCxnSpPr>
          <p:nvPr/>
        </p:nvCxnSpPr>
        <p:spPr>
          <a:xfrm>
            <a:off x="2007235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0A312A8-3AE2-4B44-931E-49230DC2A920}"/>
              </a:ext>
            </a:extLst>
          </p:cNvPr>
          <p:cNvCxnSpPr>
            <a:cxnSpLocks/>
          </p:cNvCxnSpPr>
          <p:nvPr/>
        </p:nvCxnSpPr>
        <p:spPr>
          <a:xfrm>
            <a:off x="2364299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A592E75-E9B5-4CC8-983F-94C83CECF50F}"/>
              </a:ext>
            </a:extLst>
          </p:cNvPr>
          <p:cNvCxnSpPr>
            <a:cxnSpLocks/>
          </p:cNvCxnSpPr>
          <p:nvPr/>
        </p:nvCxnSpPr>
        <p:spPr>
          <a:xfrm>
            <a:off x="2756476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E31C405-BD57-4C8E-A28E-821ACF937B8E}"/>
              </a:ext>
            </a:extLst>
          </p:cNvPr>
          <p:cNvCxnSpPr>
            <a:cxnSpLocks/>
          </p:cNvCxnSpPr>
          <p:nvPr/>
        </p:nvCxnSpPr>
        <p:spPr>
          <a:xfrm>
            <a:off x="3122858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C0E49D1-9365-4199-958D-5513AC4973CA}"/>
              </a:ext>
            </a:extLst>
          </p:cNvPr>
          <p:cNvCxnSpPr>
            <a:cxnSpLocks/>
          </p:cNvCxnSpPr>
          <p:nvPr/>
        </p:nvCxnSpPr>
        <p:spPr>
          <a:xfrm>
            <a:off x="3515034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769FF13-E528-4DC7-A7AC-0FD61C0E6A7F}"/>
              </a:ext>
            </a:extLst>
          </p:cNvPr>
          <p:cNvCxnSpPr>
            <a:cxnSpLocks/>
          </p:cNvCxnSpPr>
          <p:nvPr/>
        </p:nvCxnSpPr>
        <p:spPr>
          <a:xfrm>
            <a:off x="3873813" y="2888884"/>
            <a:ext cx="0" cy="2396359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9A93EE2-094F-444D-831C-47388E1A6B63}"/>
              </a:ext>
            </a:extLst>
          </p:cNvPr>
          <p:cNvCxnSpPr>
            <a:cxnSpLocks/>
          </p:cNvCxnSpPr>
          <p:nvPr/>
        </p:nvCxnSpPr>
        <p:spPr>
          <a:xfrm>
            <a:off x="4270016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0113C90-9E82-4FE0-9DFC-ED192FEC5D3C}"/>
              </a:ext>
            </a:extLst>
          </p:cNvPr>
          <p:cNvCxnSpPr>
            <a:cxnSpLocks/>
          </p:cNvCxnSpPr>
          <p:nvPr/>
        </p:nvCxnSpPr>
        <p:spPr>
          <a:xfrm>
            <a:off x="4662192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E3DD86-D72D-44DC-8A98-400BC31F0E6F}"/>
              </a:ext>
            </a:extLst>
          </p:cNvPr>
          <p:cNvCxnSpPr>
            <a:cxnSpLocks/>
          </p:cNvCxnSpPr>
          <p:nvPr/>
        </p:nvCxnSpPr>
        <p:spPr>
          <a:xfrm>
            <a:off x="5028575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E70EB69-02D6-4BA3-B93A-212E682C0D3D}"/>
              </a:ext>
            </a:extLst>
          </p:cNvPr>
          <p:cNvCxnSpPr>
            <a:cxnSpLocks/>
          </p:cNvCxnSpPr>
          <p:nvPr/>
        </p:nvCxnSpPr>
        <p:spPr>
          <a:xfrm>
            <a:off x="5420751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95EF534-9396-4B29-99F8-024162391095}"/>
              </a:ext>
            </a:extLst>
          </p:cNvPr>
          <p:cNvCxnSpPr>
            <a:cxnSpLocks/>
          </p:cNvCxnSpPr>
          <p:nvPr/>
        </p:nvCxnSpPr>
        <p:spPr>
          <a:xfrm>
            <a:off x="5777816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D93AF9F-4C47-48E4-BFF1-7C3375F41103}"/>
              </a:ext>
            </a:extLst>
          </p:cNvPr>
          <p:cNvCxnSpPr>
            <a:cxnSpLocks/>
          </p:cNvCxnSpPr>
          <p:nvPr/>
        </p:nvCxnSpPr>
        <p:spPr>
          <a:xfrm>
            <a:off x="6169992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62F342D-C658-4B99-8CC9-CC1D425EF051}"/>
              </a:ext>
            </a:extLst>
          </p:cNvPr>
          <p:cNvCxnSpPr>
            <a:cxnSpLocks/>
          </p:cNvCxnSpPr>
          <p:nvPr/>
        </p:nvCxnSpPr>
        <p:spPr>
          <a:xfrm>
            <a:off x="6536375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C8DA86-763B-4131-9ED3-C259D74ABB84}"/>
              </a:ext>
            </a:extLst>
          </p:cNvPr>
          <p:cNvCxnSpPr>
            <a:cxnSpLocks/>
          </p:cNvCxnSpPr>
          <p:nvPr/>
        </p:nvCxnSpPr>
        <p:spPr>
          <a:xfrm>
            <a:off x="6928551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AAF033-F007-48CC-BBBA-DCBD2AA6343B}"/>
              </a:ext>
            </a:extLst>
          </p:cNvPr>
          <p:cNvCxnSpPr>
            <a:cxnSpLocks/>
          </p:cNvCxnSpPr>
          <p:nvPr/>
        </p:nvCxnSpPr>
        <p:spPr>
          <a:xfrm>
            <a:off x="7287330" y="3667448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E6B609-A1B1-4ABD-8C50-B1745D410A8F}"/>
              </a:ext>
            </a:extLst>
          </p:cNvPr>
          <p:cNvCxnSpPr>
            <a:cxnSpLocks/>
          </p:cNvCxnSpPr>
          <p:nvPr/>
        </p:nvCxnSpPr>
        <p:spPr>
          <a:xfrm>
            <a:off x="7622029" y="3688469"/>
            <a:ext cx="0" cy="1656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F637AC9-0346-405C-B5A2-A858C46745C5}"/>
              </a:ext>
            </a:extLst>
          </p:cNvPr>
          <p:cNvCxnSpPr>
            <a:cxnSpLocks/>
          </p:cNvCxnSpPr>
          <p:nvPr/>
        </p:nvCxnSpPr>
        <p:spPr>
          <a:xfrm>
            <a:off x="8014205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3F35EC2-8CC4-4128-90A2-2ADEA3F517F9}"/>
              </a:ext>
            </a:extLst>
          </p:cNvPr>
          <p:cNvCxnSpPr>
            <a:cxnSpLocks/>
          </p:cNvCxnSpPr>
          <p:nvPr/>
        </p:nvCxnSpPr>
        <p:spPr>
          <a:xfrm>
            <a:off x="8380588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01C6173-ECE5-4E4A-AB99-B2956BBE2D7A}"/>
              </a:ext>
            </a:extLst>
          </p:cNvPr>
          <p:cNvCxnSpPr>
            <a:cxnSpLocks/>
          </p:cNvCxnSpPr>
          <p:nvPr/>
        </p:nvCxnSpPr>
        <p:spPr>
          <a:xfrm>
            <a:off x="8772764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58A57E8-32A5-4BDB-9CCE-A096464ADB6B}"/>
              </a:ext>
            </a:extLst>
          </p:cNvPr>
          <p:cNvCxnSpPr>
            <a:cxnSpLocks/>
          </p:cNvCxnSpPr>
          <p:nvPr/>
        </p:nvCxnSpPr>
        <p:spPr>
          <a:xfrm>
            <a:off x="9129828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5FFA2E3-488A-49C3-8E79-A9A15FA5A6F3}"/>
              </a:ext>
            </a:extLst>
          </p:cNvPr>
          <p:cNvCxnSpPr>
            <a:cxnSpLocks/>
          </p:cNvCxnSpPr>
          <p:nvPr/>
        </p:nvCxnSpPr>
        <p:spPr>
          <a:xfrm>
            <a:off x="9522005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06D6EDA-7965-4981-BF3A-55BA4758B210}"/>
              </a:ext>
            </a:extLst>
          </p:cNvPr>
          <p:cNvCxnSpPr>
            <a:cxnSpLocks/>
          </p:cNvCxnSpPr>
          <p:nvPr/>
        </p:nvCxnSpPr>
        <p:spPr>
          <a:xfrm>
            <a:off x="9888387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5990267-A225-43EE-A0FD-A0F409CA5FD0}"/>
              </a:ext>
            </a:extLst>
          </p:cNvPr>
          <p:cNvCxnSpPr>
            <a:cxnSpLocks/>
          </p:cNvCxnSpPr>
          <p:nvPr/>
        </p:nvCxnSpPr>
        <p:spPr>
          <a:xfrm>
            <a:off x="10280564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3476EDB-4A1D-48A5-850F-B7F6785DBCC2}"/>
              </a:ext>
            </a:extLst>
          </p:cNvPr>
          <p:cNvCxnSpPr>
            <a:cxnSpLocks/>
          </p:cNvCxnSpPr>
          <p:nvPr/>
        </p:nvCxnSpPr>
        <p:spPr>
          <a:xfrm>
            <a:off x="10639343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33B7491-16F5-40C1-9A81-D4DE3F2758DD}"/>
              </a:ext>
            </a:extLst>
          </p:cNvPr>
          <p:cNvSpPr/>
          <p:nvPr/>
        </p:nvSpPr>
        <p:spPr>
          <a:xfrm>
            <a:off x="7793482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FD220E7-3E42-4D93-9641-60980CF4C51B}"/>
              </a:ext>
            </a:extLst>
          </p:cNvPr>
          <p:cNvSpPr/>
          <p:nvPr/>
        </p:nvSpPr>
        <p:spPr>
          <a:xfrm>
            <a:off x="8167471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5447668-B988-41AD-92AA-9E5DDA72C3B1}"/>
              </a:ext>
            </a:extLst>
          </p:cNvPr>
          <p:cNvSpPr/>
          <p:nvPr/>
        </p:nvSpPr>
        <p:spPr>
          <a:xfrm>
            <a:off x="8541459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E6CF480-F2B2-40C9-8140-E45261F53A19}"/>
              </a:ext>
            </a:extLst>
          </p:cNvPr>
          <p:cNvSpPr/>
          <p:nvPr/>
        </p:nvSpPr>
        <p:spPr>
          <a:xfrm>
            <a:off x="8915448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4F155B-42C8-4623-8809-B1D6FB782EA2}"/>
              </a:ext>
            </a:extLst>
          </p:cNvPr>
          <p:cNvSpPr/>
          <p:nvPr/>
        </p:nvSpPr>
        <p:spPr>
          <a:xfrm>
            <a:off x="9289437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BD7C46D-F81B-40DB-9CF2-DE7DFB018607}"/>
              </a:ext>
            </a:extLst>
          </p:cNvPr>
          <p:cNvSpPr/>
          <p:nvPr/>
        </p:nvSpPr>
        <p:spPr>
          <a:xfrm>
            <a:off x="9289437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52D1F84-D131-44E9-B379-C675F2818CD2}"/>
              </a:ext>
            </a:extLst>
          </p:cNvPr>
          <p:cNvSpPr/>
          <p:nvPr/>
        </p:nvSpPr>
        <p:spPr>
          <a:xfrm>
            <a:off x="9663426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C485D98-6B63-4D81-95D0-26A7D0948FD7}"/>
              </a:ext>
            </a:extLst>
          </p:cNvPr>
          <p:cNvSpPr/>
          <p:nvPr/>
        </p:nvSpPr>
        <p:spPr>
          <a:xfrm>
            <a:off x="10037415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7A56C0B-AA70-4B72-BB00-84FF1497FDE5}"/>
              </a:ext>
            </a:extLst>
          </p:cNvPr>
          <p:cNvSpPr/>
          <p:nvPr/>
        </p:nvSpPr>
        <p:spPr>
          <a:xfrm>
            <a:off x="10411404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8052DED-070D-4415-8956-AFFE61DAFA23}"/>
              </a:ext>
            </a:extLst>
          </p:cNvPr>
          <p:cNvSpPr/>
          <p:nvPr/>
        </p:nvSpPr>
        <p:spPr>
          <a:xfrm>
            <a:off x="10785393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AF03752-FC40-4989-84A8-691278C77DED}"/>
              </a:ext>
            </a:extLst>
          </p:cNvPr>
          <p:cNvSpPr/>
          <p:nvPr/>
        </p:nvSpPr>
        <p:spPr>
          <a:xfrm>
            <a:off x="11159382" y="3800464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D272395-9B1F-4DA7-8ABE-2F9B0CEEA767}"/>
              </a:ext>
            </a:extLst>
          </p:cNvPr>
          <p:cNvCxnSpPr>
            <a:cxnSpLocks/>
          </p:cNvCxnSpPr>
          <p:nvPr/>
        </p:nvCxnSpPr>
        <p:spPr>
          <a:xfrm>
            <a:off x="10998120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05ACC8C-23F7-4775-BC6C-C0CF06B5C828}"/>
              </a:ext>
            </a:extLst>
          </p:cNvPr>
          <p:cNvCxnSpPr>
            <a:cxnSpLocks/>
          </p:cNvCxnSpPr>
          <p:nvPr/>
        </p:nvCxnSpPr>
        <p:spPr>
          <a:xfrm>
            <a:off x="11356899" y="4466232"/>
            <a:ext cx="0" cy="90000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2E12E3-19FD-44A6-B5E4-C4BD2C58D07F}"/>
              </a:ext>
            </a:extLst>
          </p:cNvPr>
          <p:cNvSpPr/>
          <p:nvPr/>
        </p:nvSpPr>
        <p:spPr>
          <a:xfrm>
            <a:off x="669505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DF966CD-5066-4AD8-B6CD-89327D14F09A}"/>
              </a:ext>
            </a:extLst>
          </p:cNvPr>
          <p:cNvSpPr/>
          <p:nvPr/>
        </p:nvSpPr>
        <p:spPr>
          <a:xfrm>
            <a:off x="1063151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48F62F2-E0D6-4324-AFC1-449420827427}"/>
              </a:ext>
            </a:extLst>
          </p:cNvPr>
          <p:cNvSpPr/>
          <p:nvPr/>
        </p:nvSpPr>
        <p:spPr>
          <a:xfrm>
            <a:off x="1437140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ACCDBB9-32C4-486C-AA3D-4C82B9DE58CE}"/>
              </a:ext>
            </a:extLst>
          </p:cNvPr>
          <p:cNvSpPr/>
          <p:nvPr/>
        </p:nvSpPr>
        <p:spPr>
          <a:xfrm>
            <a:off x="1811129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0BE71E-D324-46E0-964A-E5DDB3AB0D87}"/>
              </a:ext>
            </a:extLst>
          </p:cNvPr>
          <p:cNvSpPr/>
          <p:nvPr/>
        </p:nvSpPr>
        <p:spPr>
          <a:xfrm>
            <a:off x="2185118" y="2255873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1657807-8055-4EC6-B011-A62D6FE9A23D}"/>
              </a:ext>
            </a:extLst>
          </p:cNvPr>
          <p:cNvSpPr/>
          <p:nvPr/>
        </p:nvSpPr>
        <p:spPr>
          <a:xfrm>
            <a:off x="2559107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9153598-D8BE-47C1-9368-74202F2A7699}"/>
              </a:ext>
            </a:extLst>
          </p:cNvPr>
          <p:cNvSpPr/>
          <p:nvPr/>
        </p:nvSpPr>
        <p:spPr>
          <a:xfrm>
            <a:off x="2933096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42626E3-BDB3-4FC7-A6AB-7B3A712C2FDE}"/>
              </a:ext>
            </a:extLst>
          </p:cNvPr>
          <p:cNvSpPr/>
          <p:nvPr/>
        </p:nvSpPr>
        <p:spPr>
          <a:xfrm>
            <a:off x="3307085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7767319-DADB-4497-9242-34E00F8538FB}"/>
              </a:ext>
            </a:extLst>
          </p:cNvPr>
          <p:cNvSpPr/>
          <p:nvPr/>
        </p:nvSpPr>
        <p:spPr>
          <a:xfrm>
            <a:off x="3307085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DCA05B7-E70F-484C-A01E-752D34104404}"/>
              </a:ext>
            </a:extLst>
          </p:cNvPr>
          <p:cNvSpPr/>
          <p:nvPr/>
        </p:nvSpPr>
        <p:spPr>
          <a:xfrm>
            <a:off x="3681074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240FD63-1D97-45D7-AAD6-39A821057AF8}"/>
              </a:ext>
            </a:extLst>
          </p:cNvPr>
          <p:cNvSpPr/>
          <p:nvPr/>
        </p:nvSpPr>
        <p:spPr>
          <a:xfrm>
            <a:off x="4055062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691823F-6149-4E55-8800-CA10A1EAF05A}"/>
              </a:ext>
            </a:extLst>
          </p:cNvPr>
          <p:cNvSpPr/>
          <p:nvPr/>
        </p:nvSpPr>
        <p:spPr>
          <a:xfrm>
            <a:off x="4429051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0B9B09-EA65-48AF-AD0D-D8DB5055D0FB}"/>
              </a:ext>
            </a:extLst>
          </p:cNvPr>
          <p:cNvSpPr/>
          <p:nvPr/>
        </p:nvSpPr>
        <p:spPr>
          <a:xfrm>
            <a:off x="4803040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770F0D-EF09-4680-B507-7523F4B7CB94}"/>
              </a:ext>
            </a:extLst>
          </p:cNvPr>
          <p:cNvSpPr/>
          <p:nvPr/>
        </p:nvSpPr>
        <p:spPr>
          <a:xfrm>
            <a:off x="5177029" y="2255873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BFF9236-67C9-4C3D-B512-E66DCFBCF80A}"/>
              </a:ext>
            </a:extLst>
          </p:cNvPr>
          <p:cNvSpPr/>
          <p:nvPr/>
        </p:nvSpPr>
        <p:spPr>
          <a:xfrm>
            <a:off x="4053593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C315412-0D6A-4505-9152-A5C40E96DBB2}"/>
              </a:ext>
            </a:extLst>
          </p:cNvPr>
          <p:cNvSpPr/>
          <p:nvPr/>
        </p:nvSpPr>
        <p:spPr>
          <a:xfrm>
            <a:off x="4427582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16DD353-A175-419F-8EE1-9B2BCDA881A7}"/>
              </a:ext>
            </a:extLst>
          </p:cNvPr>
          <p:cNvSpPr/>
          <p:nvPr/>
        </p:nvSpPr>
        <p:spPr>
          <a:xfrm>
            <a:off x="4801570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EE2C82E-731B-4B9E-ACF6-7C9F62CB40AF}"/>
              </a:ext>
            </a:extLst>
          </p:cNvPr>
          <p:cNvSpPr/>
          <p:nvPr/>
        </p:nvSpPr>
        <p:spPr>
          <a:xfrm>
            <a:off x="5175559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D948146-DDB5-4051-8A48-475B5DCA9F77}"/>
              </a:ext>
            </a:extLst>
          </p:cNvPr>
          <p:cNvSpPr/>
          <p:nvPr/>
        </p:nvSpPr>
        <p:spPr>
          <a:xfrm>
            <a:off x="5549548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A65CC85-E4E6-42AE-962E-A0FC7DD7FCF0}"/>
              </a:ext>
            </a:extLst>
          </p:cNvPr>
          <p:cNvSpPr/>
          <p:nvPr/>
        </p:nvSpPr>
        <p:spPr>
          <a:xfrm>
            <a:off x="5923537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7E74D12-3F2A-41BC-A365-EB924FDD051C}"/>
              </a:ext>
            </a:extLst>
          </p:cNvPr>
          <p:cNvSpPr/>
          <p:nvPr/>
        </p:nvSpPr>
        <p:spPr>
          <a:xfrm>
            <a:off x="6297526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466769D-8F8D-4F25-A56D-D7834686BD07}"/>
              </a:ext>
            </a:extLst>
          </p:cNvPr>
          <p:cNvSpPr/>
          <p:nvPr/>
        </p:nvSpPr>
        <p:spPr>
          <a:xfrm>
            <a:off x="6671515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4E86F57-3337-4F3C-85EC-3CD8C2FAA78E}"/>
              </a:ext>
            </a:extLst>
          </p:cNvPr>
          <p:cNvSpPr/>
          <p:nvPr/>
        </p:nvSpPr>
        <p:spPr>
          <a:xfrm>
            <a:off x="7045504" y="3036036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5A2BFC6-CFD1-49A0-834B-3A0DA840FFE0}"/>
              </a:ext>
            </a:extLst>
          </p:cNvPr>
          <p:cNvSpPr/>
          <p:nvPr/>
        </p:nvSpPr>
        <p:spPr>
          <a:xfrm>
            <a:off x="658207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CD26420-FF87-4F9A-B187-6257892E2EF5}"/>
              </a:ext>
            </a:extLst>
          </p:cNvPr>
          <p:cNvSpPr/>
          <p:nvPr/>
        </p:nvSpPr>
        <p:spPr>
          <a:xfrm>
            <a:off x="1051853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A825C25-18BD-4814-AB1A-3420EACB6032}"/>
              </a:ext>
            </a:extLst>
          </p:cNvPr>
          <p:cNvSpPr/>
          <p:nvPr/>
        </p:nvSpPr>
        <p:spPr>
          <a:xfrm>
            <a:off x="1425842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0E8FFDC-485F-4DA6-8C03-D44926A6776E}"/>
              </a:ext>
            </a:extLst>
          </p:cNvPr>
          <p:cNvSpPr/>
          <p:nvPr/>
        </p:nvSpPr>
        <p:spPr>
          <a:xfrm>
            <a:off x="1799831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F1017FB-DD2A-403F-B1F3-CF80B5702CD0}"/>
              </a:ext>
            </a:extLst>
          </p:cNvPr>
          <p:cNvSpPr/>
          <p:nvPr/>
        </p:nvSpPr>
        <p:spPr>
          <a:xfrm>
            <a:off x="2173820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751073B-9AEF-4DE0-84FD-378548DB7B79}"/>
              </a:ext>
            </a:extLst>
          </p:cNvPr>
          <p:cNvSpPr/>
          <p:nvPr/>
        </p:nvSpPr>
        <p:spPr>
          <a:xfrm>
            <a:off x="254780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337AA2F-BAB3-4E73-8BEC-8B5EEF2485B5}"/>
              </a:ext>
            </a:extLst>
          </p:cNvPr>
          <p:cNvSpPr/>
          <p:nvPr/>
        </p:nvSpPr>
        <p:spPr>
          <a:xfrm>
            <a:off x="292179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C964C38-8813-4B96-AD2F-68D4CD44E38F}"/>
              </a:ext>
            </a:extLst>
          </p:cNvPr>
          <p:cNvSpPr/>
          <p:nvPr/>
        </p:nvSpPr>
        <p:spPr>
          <a:xfrm>
            <a:off x="329578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B20F26D-A494-4741-BA4C-6E6B0C6E5067}"/>
              </a:ext>
            </a:extLst>
          </p:cNvPr>
          <p:cNvSpPr/>
          <p:nvPr/>
        </p:nvSpPr>
        <p:spPr>
          <a:xfrm>
            <a:off x="329578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82CA562-26FE-436A-B172-10D7246C8D42}"/>
              </a:ext>
            </a:extLst>
          </p:cNvPr>
          <p:cNvSpPr/>
          <p:nvPr/>
        </p:nvSpPr>
        <p:spPr>
          <a:xfrm>
            <a:off x="366977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D6E346C-F02E-4676-B29A-F3251CF18850}"/>
              </a:ext>
            </a:extLst>
          </p:cNvPr>
          <p:cNvSpPr/>
          <p:nvPr/>
        </p:nvSpPr>
        <p:spPr>
          <a:xfrm>
            <a:off x="404376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69488CB-07AA-440E-BE5C-3BEBF6574FA7}"/>
              </a:ext>
            </a:extLst>
          </p:cNvPr>
          <p:cNvSpPr/>
          <p:nvPr/>
        </p:nvSpPr>
        <p:spPr>
          <a:xfrm>
            <a:off x="4417753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CA3BF31-CE86-4F7F-9E5D-559C587F21CB}"/>
              </a:ext>
            </a:extLst>
          </p:cNvPr>
          <p:cNvSpPr/>
          <p:nvPr/>
        </p:nvSpPr>
        <p:spPr>
          <a:xfrm>
            <a:off x="4791742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7A47A14-9608-4C16-8FC9-59666523C8C2}"/>
              </a:ext>
            </a:extLst>
          </p:cNvPr>
          <p:cNvSpPr/>
          <p:nvPr/>
        </p:nvSpPr>
        <p:spPr>
          <a:xfrm>
            <a:off x="5165731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9C2B5FA-4C21-40CF-AA55-AFEE4CEB190E}"/>
              </a:ext>
            </a:extLst>
          </p:cNvPr>
          <p:cNvSpPr/>
          <p:nvPr/>
        </p:nvSpPr>
        <p:spPr>
          <a:xfrm>
            <a:off x="780488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8E469FE-BF2D-4A7A-AFD8-933C43E08DCC}"/>
              </a:ext>
            </a:extLst>
          </p:cNvPr>
          <p:cNvSpPr/>
          <p:nvPr/>
        </p:nvSpPr>
        <p:spPr>
          <a:xfrm>
            <a:off x="817887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6AF6E94-4FB4-4BD3-B7A9-27DC3533E5DC}"/>
              </a:ext>
            </a:extLst>
          </p:cNvPr>
          <p:cNvSpPr/>
          <p:nvPr/>
        </p:nvSpPr>
        <p:spPr>
          <a:xfrm>
            <a:off x="855286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8CB9E30-0DB3-475A-B0E4-C8DEAA44A561}"/>
              </a:ext>
            </a:extLst>
          </p:cNvPr>
          <p:cNvSpPr/>
          <p:nvPr/>
        </p:nvSpPr>
        <p:spPr>
          <a:xfrm>
            <a:off x="892685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E7D80D5-0080-4A8C-B500-D96673658C4A}"/>
              </a:ext>
            </a:extLst>
          </p:cNvPr>
          <p:cNvSpPr/>
          <p:nvPr/>
        </p:nvSpPr>
        <p:spPr>
          <a:xfrm>
            <a:off x="930084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21929FC-CAE6-449B-B121-E6468011FC67}"/>
              </a:ext>
            </a:extLst>
          </p:cNvPr>
          <p:cNvSpPr/>
          <p:nvPr/>
        </p:nvSpPr>
        <p:spPr>
          <a:xfrm>
            <a:off x="930084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85E0D97-C17A-452E-ABA8-B4D7FAA31C61}"/>
              </a:ext>
            </a:extLst>
          </p:cNvPr>
          <p:cNvSpPr/>
          <p:nvPr/>
        </p:nvSpPr>
        <p:spPr>
          <a:xfrm>
            <a:off x="9674833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28F5EBD-65E8-4F37-9FFB-4ECE5CCEEA0F}"/>
              </a:ext>
            </a:extLst>
          </p:cNvPr>
          <p:cNvSpPr/>
          <p:nvPr/>
        </p:nvSpPr>
        <p:spPr>
          <a:xfrm>
            <a:off x="10048822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4A8BD8B-824E-41B6-AC28-8E1537E95EC0}"/>
              </a:ext>
            </a:extLst>
          </p:cNvPr>
          <p:cNvSpPr/>
          <p:nvPr/>
        </p:nvSpPr>
        <p:spPr>
          <a:xfrm>
            <a:off x="10422811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65242C9-AE6E-4340-9568-9792E6BC4B0C}"/>
              </a:ext>
            </a:extLst>
          </p:cNvPr>
          <p:cNvSpPr/>
          <p:nvPr/>
        </p:nvSpPr>
        <p:spPr>
          <a:xfrm>
            <a:off x="10796800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1620EFA-E3D3-4BB5-A029-5DD2754EDCC7}"/>
              </a:ext>
            </a:extLst>
          </p:cNvPr>
          <p:cNvSpPr/>
          <p:nvPr/>
        </p:nvSpPr>
        <p:spPr>
          <a:xfrm>
            <a:off x="11170789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FEC12B2-DE2F-4F73-9063-AF28E36924F1}"/>
              </a:ext>
            </a:extLst>
          </p:cNvPr>
          <p:cNvSpPr/>
          <p:nvPr/>
        </p:nvSpPr>
        <p:spPr>
          <a:xfrm>
            <a:off x="7430900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11AB678-E49C-4C52-A811-FA3D973B75F3}"/>
              </a:ext>
            </a:extLst>
          </p:cNvPr>
          <p:cNvSpPr/>
          <p:nvPr/>
        </p:nvSpPr>
        <p:spPr>
          <a:xfrm>
            <a:off x="5549548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F7A571A-C38C-464F-9AA5-31EC01A4B79A}"/>
              </a:ext>
            </a:extLst>
          </p:cNvPr>
          <p:cNvSpPr/>
          <p:nvPr/>
        </p:nvSpPr>
        <p:spPr>
          <a:xfrm>
            <a:off x="5923537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8AFF8EC-0DB6-4315-ADB1-2AA76DB5257D}"/>
              </a:ext>
            </a:extLst>
          </p:cNvPr>
          <p:cNvSpPr/>
          <p:nvPr/>
        </p:nvSpPr>
        <p:spPr>
          <a:xfrm>
            <a:off x="6297526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B514959-A515-42FF-ADFB-506020CD3BBB}"/>
              </a:ext>
            </a:extLst>
          </p:cNvPr>
          <p:cNvSpPr/>
          <p:nvPr/>
        </p:nvSpPr>
        <p:spPr>
          <a:xfrm>
            <a:off x="6671515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9966D6D-5E22-4373-8A88-CC12947563BE}"/>
              </a:ext>
            </a:extLst>
          </p:cNvPr>
          <p:cNvSpPr/>
          <p:nvPr/>
        </p:nvSpPr>
        <p:spPr>
          <a:xfrm>
            <a:off x="7045504" y="5494789"/>
            <a:ext cx="37398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9D4AF21-D21E-4B89-9EAA-03894A4E98C2}"/>
              </a:ext>
            </a:extLst>
          </p:cNvPr>
          <p:cNvSpPr/>
          <p:nvPr/>
        </p:nvSpPr>
        <p:spPr>
          <a:xfrm>
            <a:off x="274390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2025F3D-4BA1-48F4-AB41-D9056C2EB39F}"/>
              </a:ext>
            </a:extLst>
          </p:cNvPr>
          <p:cNvSpPr/>
          <p:nvPr/>
        </p:nvSpPr>
        <p:spPr>
          <a:xfrm>
            <a:off x="11543621" y="5494789"/>
            <a:ext cx="373989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4C80EB3-6963-45B9-939E-1BFC4BC81FEA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AD586B-9E46-4400-81DC-FB01E48DF6B6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A9674F7-3617-46C9-81A7-520A1E4FC7C7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005604C-182E-43C6-ABCD-33956ED6F1DD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91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복원 결과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A6F65-2DA6-4B3D-92D7-BE570E1C6DF0}"/>
              </a:ext>
            </a:extLst>
          </p:cNvPr>
          <p:cNvSpPr/>
          <p:nvPr/>
        </p:nvSpPr>
        <p:spPr>
          <a:xfrm>
            <a:off x="1777605" y="2174797"/>
            <a:ext cx="2469931" cy="4948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First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 나오는 경우</a:t>
            </a:r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DBEABD22-1951-4E11-A5A2-BB719CB126B2}"/>
              </a:ext>
            </a:extLst>
          </p:cNvPr>
          <p:cNvSpPr/>
          <p:nvPr/>
        </p:nvSpPr>
        <p:spPr>
          <a:xfrm>
            <a:off x="1040235" y="2818066"/>
            <a:ext cx="3971554" cy="244891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</a:rPr>
              <a:t>복원율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100%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9CB40E9-0773-4697-A04C-6938C89987F5}"/>
              </a:ext>
            </a:extLst>
          </p:cNvPr>
          <p:cNvSpPr/>
          <p:nvPr/>
        </p:nvSpPr>
        <p:spPr>
          <a:xfrm>
            <a:off x="7210097" y="2174797"/>
            <a:ext cx="2756126" cy="4948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First</a:t>
            </a:r>
            <a:r>
              <a:rPr lang="ko-KR" altLang="en-US" sz="1600" dirty="0">
                <a:solidFill>
                  <a:schemeClr val="tx1"/>
                </a:solidFill>
              </a:rPr>
              <a:t> 여러 개 나오는 경우</a:t>
            </a:r>
          </a:p>
        </p:txBody>
      </p:sp>
      <p:sp>
        <p:nvSpPr>
          <p:cNvPr id="116" name="사각형: 잘린 대각선 방향 모서리 115">
            <a:extLst>
              <a:ext uri="{FF2B5EF4-FFF2-40B4-BE49-F238E27FC236}">
                <a16:creationId xmlns:a16="http://schemas.microsoft.com/office/drawing/2014/main" id="{2F0A6662-9042-4ACD-86B3-FD6795624AFD}"/>
              </a:ext>
            </a:extLst>
          </p:cNvPr>
          <p:cNvSpPr/>
          <p:nvPr/>
        </p:nvSpPr>
        <p:spPr>
          <a:xfrm>
            <a:off x="6663269" y="2818066"/>
            <a:ext cx="3971554" cy="244891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</a:rPr>
              <a:t>복원율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30% ~ 80%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F97361-F481-41D2-A056-63A15B770ECC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89A1BF-1239-4823-9179-0B92D504AB40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D2AAD-B47C-48D0-8E6F-D2469BB41530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8DF65E-A15B-4324-B5B2-82876693793C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97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24F7-2C94-46FD-B10A-1FFF92CE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13" y="2140114"/>
            <a:ext cx="5104359" cy="2577772"/>
          </a:xfrm>
          <a:ln w="12382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KMP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6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364255" y="841311"/>
            <a:ext cx="3067664" cy="595618"/>
          </a:xfrm>
          <a:prstGeom prst="snip2Diag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77" name="내용 개체 틀 2">
            <a:extLst>
              <a:ext uri="{FF2B5EF4-FFF2-40B4-BE49-F238E27FC236}">
                <a16:creationId xmlns:a16="http://schemas.microsoft.com/office/drawing/2014/main" id="{391FBE31-9439-4C94-B46D-D3847BD6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78214"/>
            <a:ext cx="11260721" cy="46082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# KMP </a:t>
            </a:r>
            <a:r>
              <a:rPr lang="ko-KR" altLang="en-US" sz="2000" dirty="0"/>
              <a:t>순서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read</a:t>
            </a:r>
            <a:r>
              <a:rPr lang="ko-KR" altLang="en-US" sz="2000" dirty="0"/>
              <a:t>의 최대 </a:t>
            </a:r>
            <a:r>
              <a:rPr lang="ko-KR" altLang="en-US" sz="2000" dirty="0" err="1"/>
              <a:t>접두부</a:t>
            </a:r>
            <a:r>
              <a:rPr lang="ko-KR" altLang="en-US" sz="2000" dirty="0"/>
              <a:t> 테이블</a:t>
            </a:r>
            <a:r>
              <a:rPr lang="en-US" altLang="ko-KR" sz="2000" dirty="0"/>
              <a:t>(SP)</a:t>
            </a:r>
            <a:r>
              <a:rPr lang="ko-KR" altLang="en-US" sz="2000" dirty="0"/>
              <a:t> 만들기 </a:t>
            </a:r>
            <a:r>
              <a:rPr lang="en-US" altLang="ko-KR" sz="2000" dirty="0"/>
              <a:t>O(L),</a:t>
            </a:r>
            <a:r>
              <a:rPr lang="ko-KR" altLang="en-US" sz="2000" dirty="0"/>
              <a:t> </a:t>
            </a:r>
            <a:r>
              <a:rPr lang="en-US" altLang="ko-KR" sz="2000" dirty="0"/>
              <a:t>L=read </a:t>
            </a:r>
            <a:r>
              <a:rPr lang="ko-KR" altLang="en-US" sz="2000" dirty="0"/>
              <a:t>길이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Read</a:t>
            </a:r>
            <a:r>
              <a:rPr lang="ko-KR" altLang="en-US" sz="2000" dirty="0">
                <a:solidFill>
                  <a:schemeClr val="tx1"/>
                </a:solidFill>
              </a:rPr>
              <a:t>에 대해 </a:t>
            </a:r>
            <a:r>
              <a:rPr lang="en-US" altLang="ko-KR" sz="2000" dirty="0" err="1">
                <a:solidFill>
                  <a:schemeClr val="tx1"/>
                </a:solidFill>
              </a:rPr>
              <a:t>kmp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수행</a:t>
            </a:r>
            <a:r>
              <a:rPr lang="en-US" altLang="ko-KR" sz="2000" dirty="0">
                <a:solidFill>
                  <a:schemeClr val="tx1"/>
                </a:solidFill>
              </a:rPr>
              <a:t>(mismatch</a:t>
            </a:r>
            <a:r>
              <a:rPr lang="ko-KR" altLang="en-US" sz="2000" dirty="0">
                <a:solidFill>
                  <a:schemeClr val="tx1"/>
                </a:solidFill>
              </a:rPr>
              <a:t>고려</a:t>
            </a:r>
            <a:r>
              <a:rPr lang="en-US" altLang="ko-KR" sz="2000" dirty="0">
                <a:solidFill>
                  <a:schemeClr val="tx1"/>
                </a:solidFill>
              </a:rPr>
              <a:t>) O(L+DL), DL=DNA</a:t>
            </a:r>
            <a:r>
              <a:rPr lang="ko-KR" altLang="en-US" sz="2000" dirty="0">
                <a:solidFill>
                  <a:schemeClr val="tx1"/>
                </a:solidFill>
              </a:rPr>
              <a:t>길이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# DNA </a:t>
            </a:r>
            <a:r>
              <a:rPr lang="ko-KR" altLang="en-US" sz="2000" dirty="0"/>
              <a:t>복원에서 </a:t>
            </a:r>
            <a:r>
              <a:rPr lang="en-US" altLang="ko-KR" sz="2000" dirty="0"/>
              <a:t>KMP </a:t>
            </a:r>
            <a:r>
              <a:rPr lang="ko-KR" altLang="en-US" sz="2000" dirty="0"/>
              <a:t>특징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수업 시간에 배운 </a:t>
            </a:r>
            <a:r>
              <a:rPr lang="en-US" altLang="ko-KR" sz="2000" dirty="0"/>
              <a:t>KMP</a:t>
            </a:r>
            <a:r>
              <a:rPr lang="ko-KR" altLang="en-US" sz="2000" dirty="0"/>
              <a:t>와 다르게</a:t>
            </a:r>
            <a:r>
              <a:rPr lang="en-US" altLang="ko-KR" sz="2000" dirty="0"/>
              <a:t>, </a:t>
            </a:r>
            <a:r>
              <a:rPr lang="ko-KR" altLang="en-US" sz="2000" dirty="0"/>
              <a:t>처음 </a:t>
            </a:r>
            <a:r>
              <a:rPr lang="en-US" altLang="ko-KR" sz="2000" dirty="0"/>
              <a:t>mismatch</a:t>
            </a:r>
            <a:r>
              <a:rPr lang="ko-KR" altLang="en-US" sz="2000" dirty="0"/>
              <a:t>가 발생한 </a:t>
            </a:r>
            <a:r>
              <a:rPr lang="en-US" altLang="ko-KR" sz="2000" dirty="0"/>
              <a:t>read</a:t>
            </a:r>
            <a:r>
              <a:rPr lang="ko-KR" altLang="en-US" sz="2000" dirty="0"/>
              <a:t>의 인덱스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tmpM</a:t>
            </a:r>
            <a:r>
              <a:rPr lang="en-US" altLang="ko-KR" sz="2000" dirty="0"/>
              <a:t>)</a:t>
            </a:r>
            <a:r>
              <a:rPr lang="ko-KR" altLang="en-US" sz="2000" dirty="0"/>
              <a:t>를 이용하여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다음으로 검사할 </a:t>
            </a:r>
            <a:r>
              <a:rPr lang="en-US" altLang="ko-KR" sz="2000" dirty="0"/>
              <a:t>DNA </a:t>
            </a:r>
            <a:r>
              <a:rPr lang="ko-KR" altLang="en-US" sz="2000" dirty="0"/>
              <a:t>인덱스 위치와 </a:t>
            </a:r>
            <a:r>
              <a:rPr lang="en-US" altLang="ko-KR" sz="2000" dirty="0"/>
              <a:t>read </a:t>
            </a:r>
            <a:r>
              <a:rPr lang="ko-KR" altLang="en-US" sz="2000" dirty="0"/>
              <a:t>위치 설정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-&gt; mismatch</a:t>
            </a:r>
            <a:r>
              <a:rPr lang="ko-KR" altLang="en-US" sz="2000" dirty="0"/>
              <a:t>가 있음에도</a:t>
            </a:r>
            <a:r>
              <a:rPr lang="en-US" altLang="ko-KR" sz="2000" dirty="0"/>
              <a:t>, SP</a:t>
            </a:r>
            <a:r>
              <a:rPr lang="ko-KR" altLang="en-US" sz="2000" dirty="0"/>
              <a:t>를 효과적으로 이용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err="1"/>
              <a:t>shortread</a:t>
            </a:r>
            <a:r>
              <a:rPr lang="ko-KR" altLang="en-US" sz="2000" dirty="0"/>
              <a:t> 매칭 성공 시</a:t>
            </a:r>
            <a:r>
              <a:rPr lang="en-US" altLang="ko-KR" sz="2000" dirty="0"/>
              <a:t>, reference</a:t>
            </a:r>
            <a:r>
              <a:rPr lang="ko-KR" altLang="en-US" sz="2000" dirty="0"/>
              <a:t>의 시작부분에 복원했다는 </a:t>
            </a:r>
            <a:r>
              <a:rPr lang="en-US" altLang="ko-KR" sz="2000" dirty="0"/>
              <a:t>check </a:t>
            </a:r>
            <a:r>
              <a:rPr lang="ko-KR" altLang="en-US" sz="2000" dirty="0"/>
              <a:t>표시</a:t>
            </a:r>
            <a:r>
              <a:rPr lang="en-US" altLang="ko-KR" sz="2000" dirty="0"/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85855-3FDA-47CC-8317-7B6F2C36DC29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CD4EE2-679D-4F00-B3FD-26DE5B080C23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BOYERMOORE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E9E0BA-C925-47D4-B4A6-25CAFD706900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C62AC2-A85A-4C0D-9CA7-B853D7C7E67F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43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Boyer-Moore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779E60-3B4F-40D5-98BC-E43B46FCEF31}"/>
              </a:ext>
            </a:extLst>
          </p:cNvPr>
          <p:cNvGrpSpPr/>
          <p:nvPr/>
        </p:nvGrpSpPr>
        <p:grpSpPr>
          <a:xfrm>
            <a:off x="444617" y="906011"/>
            <a:ext cx="6135087" cy="595618"/>
            <a:chOff x="444617" y="906011"/>
            <a:chExt cx="6135087" cy="59561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361FF3-A98A-4987-ADBF-36A87E450F26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잘린 대각선 방향 모서리 73">
              <a:extLst>
                <a:ext uri="{FF2B5EF4-FFF2-40B4-BE49-F238E27FC236}">
                  <a16:creationId xmlns:a16="http://schemas.microsoft.com/office/drawing/2014/main" id="{026502B6-F3E0-4581-AB30-6FE623EEF2F1}"/>
                </a:ext>
              </a:extLst>
            </p:cNvPr>
            <p:cNvSpPr/>
            <p:nvPr/>
          </p:nvSpPr>
          <p:spPr>
            <a:xfrm>
              <a:off x="1179872" y="906011"/>
              <a:ext cx="5399832" cy="59561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최대 </a:t>
              </a:r>
              <a:r>
                <a:rPr kumimoji="0" lang="ko-KR" alt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접두부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테이블 만들기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(SP 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생성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0F1AD-1B67-4389-B1B5-C6E4ECA930A4}"/>
              </a:ext>
            </a:extLst>
          </p:cNvPr>
          <p:cNvSpPr/>
          <p:nvPr/>
        </p:nvSpPr>
        <p:spPr>
          <a:xfrm>
            <a:off x="742425" y="1613787"/>
            <a:ext cx="8636741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shortreads[j] != shortreads[i]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불일치 발생 직전의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테이블의 값으로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shortreads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일치할 때까지 반복하여 위치를 찾는다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shortreads[j] == shortreads[i]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SP[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하나 증가시켜 대입한다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과정을 반복하여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테이블을 만든다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18660B-0111-44DA-AE5F-2E94D8AAE1AA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55E5D4-66C9-4544-A8DB-AFF8A6900E41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B9DDF95-E383-460B-B77A-FA3A95F11E3F}"/>
              </a:ext>
            </a:extLst>
          </p:cNvPr>
          <p:cNvGraphicFramePr>
            <a:graphicFrameLocks noGrp="1"/>
          </p:cNvGraphicFramePr>
          <p:nvPr/>
        </p:nvGraphicFramePr>
        <p:xfrm>
          <a:off x="1040235" y="4304867"/>
          <a:ext cx="8338932" cy="20688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6548">
                  <a:extLst>
                    <a:ext uri="{9D8B030D-6E8A-4147-A177-3AD203B41FA5}">
                      <a16:colId xmlns:a16="http://schemas.microsoft.com/office/drawing/2014/main" val="3679312105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601046346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4007002739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2213384593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3760452558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2753844711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3096447120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691370314"/>
                    </a:ext>
                  </a:extLst>
                </a:gridCol>
                <a:gridCol w="926548">
                  <a:extLst>
                    <a:ext uri="{9D8B030D-6E8A-4147-A177-3AD203B41FA5}">
                      <a16:colId xmlns:a16="http://schemas.microsoft.com/office/drawing/2014/main" val="4200926915"/>
                    </a:ext>
                  </a:extLst>
                </a:gridCol>
              </a:tblGrid>
              <a:tr h="5676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68703"/>
                  </a:ext>
                </a:extLst>
              </a:tr>
              <a:tr h="351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38835"/>
                  </a:ext>
                </a:extLst>
              </a:tr>
              <a:tr h="567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45197"/>
                  </a:ext>
                </a:extLst>
              </a:tr>
              <a:tr h="567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6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Boyer-Moore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994F37-4FA6-4465-A59F-62EDFD573A75}"/>
              </a:ext>
            </a:extLst>
          </p:cNvPr>
          <p:cNvGrpSpPr/>
          <p:nvPr/>
        </p:nvGrpSpPr>
        <p:grpSpPr>
          <a:xfrm>
            <a:off x="444617" y="906011"/>
            <a:ext cx="3802919" cy="595618"/>
            <a:chOff x="444617" y="906011"/>
            <a:chExt cx="3802919" cy="59561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361FF3-A98A-4987-ADBF-36A87E450F26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잘린 대각선 방향 모서리 73">
              <a:extLst>
                <a:ext uri="{FF2B5EF4-FFF2-40B4-BE49-F238E27FC236}">
                  <a16:creationId xmlns:a16="http://schemas.microsoft.com/office/drawing/2014/main" id="{026502B6-F3E0-4581-AB30-6FE623EEF2F1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DNA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복원 위치 찾기</a:t>
              </a:r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7197D7C-7B69-4008-858D-CF64E2C3FC21}"/>
              </a:ext>
            </a:extLst>
          </p:cNvPr>
          <p:cNvGraphicFramePr>
            <a:graphicFrameLocks noGrp="1"/>
          </p:cNvGraphicFramePr>
          <p:nvPr/>
        </p:nvGraphicFramePr>
        <p:xfrm>
          <a:off x="1616140" y="1788088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E68288C-F914-4443-BE71-1972A990A3FA}"/>
              </a:ext>
            </a:extLst>
          </p:cNvPr>
          <p:cNvGraphicFramePr>
            <a:graphicFrameLocks noGrp="1"/>
          </p:cNvGraphicFramePr>
          <p:nvPr/>
        </p:nvGraphicFramePr>
        <p:xfrm>
          <a:off x="1660645" y="2804257"/>
          <a:ext cx="432271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0339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A613F18-6894-420F-8F9A-AE185CAA436E}"/>
              </a:ext>
            </a:extLst>
          </p:cNvPr>
          <p:cNvSpPr txBox="1"/>
          <p:nvPr/>
        </p:nvSpPr>
        <p:spPr>
          <a:xfrm>
            <a:off x="362219" y="2675580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240D5-9819-433C-9C0C-7AF82850BEAD}"/>
              </a:ext>
            </a:extLst>
          </p:cNvPr>
          <p:cNvSpPr txBox="1"/>
          <p:nvPr/>
        </p:nvSpPr>
        <p:spPr>
          <a:xfrm>
            <a:off x="632069" y="1818973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부등호 28">
            <a:extLst>
              <a:ext uri="{FF2B5EF4-FFF2-40B4-BE49-F238E27FC236}">
                <a16:creationId xmlns:a16="http://schemas.microsoft.com/office/drawing/2014/main" id="{223C8BFB-0B8F-4715-9922-10E17A92818D}"/>
              </a:ext>
            </a:extLst>
          </p:cNvPr>
          <p:cNvSpPr/>
          <p:nvPr/>
        </p:nvSpPr>
        <p:spPr>
          <a:xfrm rot="5400000">
            <a:off x="3712361" y="2338156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AA3ED-0E44-47F9-9B04-03F83A7F32EC}"/>
              </a:ext>
            </a:extLst>
          </p:cNvPr>
          <p:cNvSpPr txBox="1"/>
          <p:nvPr/>
        </p:nvSpPr>
        <p:spPr>
          <a:xfrm>
            <a:off x="4338093" y="1019154"/>
            <a:ext cx="721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mismatch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9FBEC-9299-4E5F-A3DA-F01C6614AFC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39534-B4D9-4680-8CE9-1B3093EDA5EB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CDCE45-2CC7-4B57-8037-760BB91B1481}"/>
              </a:ext>
            </a:extLst>
          </p:cNvPr>
          <p:cNvGrpSpPr/>
          <p:nvPr/>
        </p:nvGrpSpPr>
        <p:grpSpPr>
          <a:xfrm>
            <a:off x="6462595" y="2720149"/>
            <a:ext cx="5846057" cy="649525"/>
            <a:chOff x="4734194" y="2764719"/>
            <a:chExt cx="5846057" cy="6495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3579E7-3F0F-475A-8B94-C2C426BE196F}"/>
                </a:ext>
              </a:extLst>
            </p:cNvPr>
            <p:cNvSpPr txBox="1"/>
            <p:nvPr/>
          </p:nvSpPr>
          <p:spPr>
            <a:xfrm>
              <a:off x="4734194" y="2788868"/>
              <a:ext cx="991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miss++;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8EA947-9D4F-47A9-BDEB-AEDDC8FD8AB0}"/>
                </a:ext>
              </a:extLst>
            </p:cNvPr>
            <p:cNvSpPr txBox="1"/>
            <p:nvPr/>
          </p:nvSpPr>
          <p:spPr>
            <a:xfrm>
              <a:off x="5726091" y="2764719"/>
              <a:ext cx="475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//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허용개수를 넘지 않으므로 다음 비교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013EDF-EAFA-4F2B-A28D-13199CB71CE4}"/>
                </a:ext>
              </a:extLst>
            </p:cNvPr>
            <p:cNvSpPr txBox="1"/>
            <p:nvPr/>
          </p:nvSpPr>
          <p:spPr>
            <a:xfrm>
              <a:off x="4734194" y="3044912"/>
              <a:ext cx="1199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tmpM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=4;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B4C6D7-1E1F-413C-8E79-0B98248828E9}"/>
                </a:ext>
              </a:extLst>
            </p:cNvPr>
            <p:cNvSpPr txBox="1"/>
            <p:nvPr/>
          </p:nvSpPr>
          <p:spPr>
            <a:xfrm>
              <a:off x="5829876" y="3044912"/>
              <a:ext cx="475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//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처음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mismatch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발생한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read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인덱스 저장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7CFFB71-D0E9-4A19-8DDC-32D087B02F2D}"/>
              </a:ext>
            </a:extLst>
          </p:cNvPr>
          <p:cNvSpPr txBox="1"/>
          <p:nvPr/>
        </p:nvSpPr>
        <p:spPr>
          <a:xfrm>
            <a:off x="362219" y="4847275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478E0-5283-47AA-98CC-7E75576A6D67}"/>
              </a:ext>
            </a:extLst>
          </p:cNvPr>
          <p:cNvSpPr txBox="1"/>
          <p:nvPr/>
        </p:nvSpPr>
        <p:spPr>
          <a:xfrm>
            <a:off x="632069" y="3990668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9A8ECB-B7EE-4173-AF3E-0D3742868ACC}"/>
              </a:ext>
            </a:extLst>
          </p:cNvPr>
          <p:cNvSpPr txBox="1"/>
          <p:nvPr/>
        </p:nvSpPr>
        <p:spPr>
          <a:xfrm>
            <a:off x="6472008" y="5037274"/>
            <a:ext cx="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miss++;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부등호 34">
            <a:extLst>
              <a:ext uri="{FF2B5EF4-FFF2-40B4-BE49-F238E27FC236}">
                <a16:creationId xmlns:a16="http://schemas.microsoft.com/office/drawing/2014/main" id="{129187AB-E992-49C9-B19E-51422468D621}"/>
              </a:ext>
            </a:extLst>
          </p:cNvPr>
          <p:cNvSpPr/>
          <p:nvPr/>
        </p:nvSpPr>
        <p:spPr>
          <a:xfrm rot="5400000">
            <a:off x="4282693" y="4488592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385E1D-D70D-49CC-831E-1E43CE29222F}"/>
              </a:ext>
            </a:extLst>
          </p:cNvPr>
          <p:cNvSpPr txBox="1"/>
          <p:nvPr/>
        </p:nvSpPr>
        <p:spPr>
          <a:xfrm>
            <a:off x="7411745" y="5037274"/>
            <a:ext cx="475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허용개수를 넘지 않으므로 다음 비교</a:t>
            </a: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7AA41FBF-F860-4067-8AF4-B1EF15733DBD}"/>
              </a:ext>
            </a:extLst>
          </p:cNvPr>
          <p:cNvGraphicFramePr>
            <a:graphicFrameLocks noGrp="1"/>
          </p:cNvGraphicFramePr>
          <p:nvPr/>
        </p:nvGraphicFramePr>
        <p:xfrm>
          <a:off x="1650658" y="3944394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8B2549B-1788-4654-B50D-5862E4BCAFF0}"/>
              </a:ext>
            </a:extLst>
          </p:cNvPr>
          <p:cNvGraphicFramePr>
            <a:graphicFrameLocks noGrp="1"/>
          </p:cNvGraphicFramePr>
          <p:nvPr/>
        </p:nvGraphicFramePr>
        <p:xfrm>
          <a:off x="1660645" y="4955501"/>
          <a:ext cx="4322712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0339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0339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46" name="부등호 45">
            <a:extLst>
              <a:ext uri="{FF2B5EF4-FFF2-40B4-BE49-F238E27FC236}">
                <a16:creationId xmlns:a16="http://schemas.microsoft.com/office/drawing/2014/main" id="{A94EBAC5-AF99-4881-87D2-2AB314CC77E2}"/>
              </a:ext>
            </a:extLst>
          </p:cNvPr>
          <p:cNvSpPr/>
          <p:nvPr/>
        </p:nvSpPr>
        <p:spPr>
          <a:xfrm rot="5400000">
            <a:off x="3753061" y="4488593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56892-5B9B-48B9-A9ED-748B72A9E89D}"/>
              </a:ext>
            </a:extLst>
          </p:cNvPr>
          <p:cNvSpPr txBox="1"/>
          <p:nvPr/>
        </p:nvSpPr>
        <p:spPr>
          <a:xfrm>
            <a:off x="3949727" y="3159680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77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Boyer-Moore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994F37-4FA6-4465-A59F-62EDFD573A75}"/>
              </a:ext>
            </a:extLst>
          </p:cNvPr>
          <p:cNvGrpSpPr/>
          <p:nvPr/>
        </p:nvGrpSpPr>
        <p:grpSpPr>
          <a:xfrm>
            <a:off x="444617" y="906011"/>
            <a:ext cx="3802919" cy="595618"/>
            <a:chOff x="444617" y="906011"/>
            <a:chExt cx="3802919" cy="59561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361FF3-A98A-4987-ADBF-36A87E450F26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잘린 대각선 방향 모서리 73">
              <a:extLst>
                <a:ext uri="{FF2B5EF4-FFF2-40B4-BE49-F238E27FC236}">
                  <a16:creationId xmlns:a16="http://schemas.microsoft.com/office/drawing/2014/main" id="{026502B6-F3E0-4581-AB30-6FE623EEF2F1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DNA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복원 위치 찾기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613F18-6894-420F-8F9A-AE185CAA436E}"/>
              </a:ext>
            </a:extLst>
          </p:cNvPr>
          <p:cNvSpPr txBox="1"/>
          <p:nvPr/>
        </p:nvSpPr>
        <p:spPr>
          <a:xfrm>
            <a:off x="362219" y="2854946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240D5-9819-433C-9C0C-7AF82850BEAD}"/>
              </a:ext>
            </a:extLst>
          </p:cNvPr>
          <p:cNvSpPr txBox="1"/>
          <p:nvPr/>
        </p:nvSpPr>
        <p:spPr>
          <a:xfrm>
            <a:off x="733669" y="1818973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3579E7-3F0F-475A-8B94-C2C426BE196F}"/>
              </a:ext>
            </a:extLst>
          </p:cNvPr>
          <p:cNvSpPr txBox="1"/>
          <p:nvPr/>
        </p:nvSpPr>
        <p:spPr>
          <a:xfrm>
            <a:off x="6149527" y="2829419"/>
            <a:ext cx="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miss++;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부등호 28">
            <a:extLst>
              <a:ext uri="{FF2B5EF4-FFF2-40B4-BE49-F238E27FC236}">
                <a16:creationId xmlns:a16="http://schemas.microsoft.com/office/drawing/2014/main" id="{223C8BFB-0B8F-4715-9922-10E17A92818D}"/>
              </a:ext>
            </a:extLst>
          </p:cNvPr>
          <p:cNvSpPr/>
          <p:nvPr/>
        </p:nvSpPr>
        <p:spPr>
          <a:xfrm rot="5400000">
            <a:off x="3744260" y="2337580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AA3ED-0E44-47F9-9B04-03F83A7F32EC}"/>
              </a:ext>
            </a:extLst>
          </p:cNvPr>
          <p:cNvSpPr txBox="1"/>
          <p:nvPr/>
        </p:nvSpPr>
        <p:spPr>
          <a:xfrm>
            <a:off x="4370608" y="1070537"/>
            <a:ext cx="429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mismatch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허용개수가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개일 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EA947-9D4F-47A9-BDEB-AEDDC8FD8AB0}"/>
              </a:ext>
            </a:extLst>
          </p:cNvPr>
          <p:cNvSpPr txBox="1"/>
          <p:nvPr/>
        </p:nvSpPr>
        <p:spPr>
          <a:xfrm>
            <a:off x="7141424" y="2805270"/>
            <a:ext cx="475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허용개수를 넘음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9FBEC-9299-4E5F-A3DA-F01C6614AFC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39534-B4D9-4680-8CE9-1B3093EDA5EB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CFFB71-D0E9-4A19-8DDC-32D087B02F2D}"/>
              </a:ext>
            </a:extLst>
          </p:cNvPr>
          <p:cNvSpPr txBox="1"/>
          <p:nvPr/>
        </p:nvSpPr>
        <p:spPr>
          <a:xfrm>
            <a:off x="362219" y="4847275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478E0-5283-47AA-98CC-7E75576A6D67}"/>
              </a:ext>
            </a:extLst>
          </p:cNvPr>
          <p:cNvSpPr txBox="1"/>
          <p:nvPr/>
        </p:nvSpPr>
        <p:spPr>
          <a:xfrm>
            <a:off x="733669" y="3990668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5FFC73E-D765-4374-9F2B-3FC7EEA716C4}"/>
              </a:ext>
            </a:extLst>
          </p:cNvPr>
          <p:cNvSpPr/>
          <p:nvPr/>
        </p:nvSpPr>
        <p:spPr>
          <a:xfrm>
            <a:off x="1700868" y="4943744"/>
            <a:ext cx="2081883" cy="19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5CB34C-45FB-4C7B-BB06-2AD58B88E4EE}"/>
              </a:ext>
            </a:extLst>
          </p:cNvPr>
          <p:cNvSpPr txBox="1"/>
          <p:nvPr/>
        </p:nvSpPr>
        <p:spPr>
          <a:xfrm>
            <a:off x="1673867" y="5180700"/>
            <a:ext cx="212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EFFBB-848A-4CDF-960F-892CA9EFF475}"/>
              </a:ext>
            </a:extLst>
          </p:cNvPr>
          <p:cNvSpPr/>
          <p:nvPr/>
        </p:nvSpPr>
        <p:spPr>
          <a:xfrm>
            <a:off x="8332645" y="4730963"/>
            <a:ext cx="3742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 = t + tmpM;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tmpM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만큼 이동하여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비교 진행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miss=0; </a:t>
            </a:r>
            <a:endParaRPr kumimoji="0" lang="fr-F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0F44C4F5-9291-40FF-8F74-BC2AE049FDB8}"/>
              </a:ext>
            </a:extLst>
          </p:cNvPr>
          <p:cNvGraphicFramePr>
            <a:graphicFrameLocks noGrp="1"/>
          </p:cNvGraphicFramePr>
          <p:nvPr/>
        </p:nvGraphicFramePr>
        <p:xfrm>
          <a:off x="1616140" y="1788088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020560D-EE41-408F-B717-83F7D1D4BAB3}"/>
              </a:ext>
            </a:extLst>
          </p:cNvPr>
          <p:cNvGraphicFramePr>
            <a:graphicFrameLocks noGrp="1"/>
          </p:cNvGraphicFramePr>
          <p:nvPr/>
        </p:nvGraphicFramePr>
        <p:xfrm>
          <a:off x="1616140" y="2826479"/>
          <a:ext cx="438044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755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48" name="부등호 47">
            <a:extLst>
              <a:ext uri="{FF2B5EF4-FFF2-40B4-BE49-F238E27FC236}">
                <a16:creationId xmlns:a16="http://schemas.microsoft.com/office/drawing/2014/main" id="{0C814A3D-338F-49EE-B49D-9F13EF742417}"/>
              </a:ext>
            </a:extLst>
          </p:cNvPr>
          <p:cNvSpPr/>
          <p:nvPr/>
        </p:nvSpPr>
        <p:spPr>
          <a:xfrm rot="5400000">
            <a:off x="4272644" y="2358828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부등호 48">
            <a:extLst>
              <a:ext uri="{FF2B5EF4-FFF2-40B4-BE49-F238E27FC236}">
                <a16:creationId xmlns:a16="http://schemas.microsoft.com/office/drawing/2014/main" id="{BD8A0522-ACE5-499C-9B0E-6C88F0B52259}"/>
              </a:ext>
            </a:extLst>
          </p:cNvPr>
          <p:cNvSpPr/>
          <p:nvPr/>
        </p:nvSpPr>
        <p:spPr>
          <a:xfrm rot="5400000">
            <a:off x="4801027" y="2348234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0" name="표 3">
            <a:extLst>
              <a:ext uri="{FF2B5EF4-FFF2-40B4-BE49-F238E27FC236}">
                <a16:creationId xmlns:a16="http://schemas.microsoft.com/office/drawing/2014/main" id="{23B70EC2-2A0E-4980-9319-39B51BD7505D}"/>
              </a:ext>
            </a:extLst>
          </p:cNvPr>
          <p:cNvGraphicFramePr>
            <a:graphicFrameLocks noGrp="1"/>
          </p:cNvGraphicFramePr>
          <p:nvPr/>
        </p:nvGraphicFramePr>
        <p:xfrm>
          <a:off x="1673868" y="3849595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EA8D305-B2CB-47E4-A458-55E9E04D6A01}"/>
              </a:ext>
            </a:extLst>
          </p:cNvPr>
          <p:cNvGraphicFramePr>
            <a:graphicFrameLocks noGrp="1"/>
          </p:cNvGraphicFramePr>
          <p:nvPr/>
        </p:nvGraphicFramePr>
        <p:xfrm>
          <a:off x="3867478" y="4783668"/>
          <a:ext cx="438044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755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EC896008-7604-48A9-872F-FE1494A27FA4}"/>
              </a:ext>
            </a:extLst>
          </p:cNvPr>
          <p:cNvSpPr/>
          <p:nvPr/>
        </p:nvSpPr>
        <p:spPr>
          <a:xfrm>
            <a:off x="4801624" y="2674064"/>
            <a:ext cx="773214" cy="756816"/>
          </a:xfrm>
          <a:prstGeom prst="donut">
            <a:avLst>
              <a:gd name="adj" fmla="val 102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위로 구부러짐 12">
            <a:extLst>
              <a:ext uri="{FF2B5EF4-FFF2-40B4-BE49-F238E27FC236}">
                <a16:creationId xmlns:a16="http://schemas.microsoft.com/office/drawing/2014/main" id="{5A008581-85CD-42F0-887C-EDDE18D4BF44}"/>
              </a:ext>
            </a:extLst>
          </p:cNvPr>
          <p:cNvSpPr/>
          <p:nvPr/>
        </p:nvSpPr>
        <p:spPr>
          <a:xfrm flipH="1">
            <a:off x="1844130" y="3301335"/>
            <a:ext cx="3318791" cy="325512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B836A7CE-8372-4215-BF1B-2C4FA8F54787}"/>
              </a:ext>
            </a:extLst>
          </p:cNvPr>
          <p:cNvSpPr/>
          <p:nvPr/>
        </p:nvSpPr>
        <p:spPr>
          <a:xfrm>
            <a:off x="3736906" y="4619637"/>
            <a:ext cx="800033" cy="797924"/>
          </a:xfrm>
          <a:prstGeom prst="donut">
            <a:avLst>
              <a:gd name="adj" fmla="val 102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964A1F-1F9C-41D8-A4B8-FE77BC67BF76}"/>
              </a:ext>
            </a:extLst>
          </p:cNvPr>
          <p:cNvSpPr/>
          <p:nvPr/>
        </p:nvSpPr>
        <p:spPr>
          <a:xfrm>
            <a:off x="4637239" y="5465859"/>
            <a:ext cx="4783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 = SP[tmpM - 1];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read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인덱스도 처음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발생 전 인덱스의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값으로 이동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16B406-D00F-4E12-8583-D5A95844A6A4}"/>
              </a:ext>
            </a:extLst>
          </p:cNvPr>
          <p:cNvCxnSpPr>
            <a:cxnSpLocks/>
          </p:cNvCxnSpPr>
          <p:nvPr/>
        </p:nvCxnSpPr>
        <p:spPr>
          <a:xfrm>
            <a:off x="4696755" y="5766898"/>
            <a:ext cx="20574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Boyer-Moore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9FBEC-9299-4E5F-A3DA-F01C6614AFC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39534-B4D9-4680-8CE9-1B3093EDA5EB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06DF2-5EC9-455E-A9CB-5A9D0398E233}"/>
              </a:ext>
            </a:extLst>
          </p:cNvPr>
          <p:cNvSpPr txBox="1"/>
          <p:nvPr/>
        </p:nvSpPr>
        <p:spPr>
          <a:xfrm>
            <a:off x="2148365" y="2806322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224FE-5BAD-4DDD-8375-1201D7D6AC22}"/>
              </a:ext>
            </a:extLst>
          </p:cNvPr>
          <p:cNvSpPr txBox="1"/>
          <p:nvPr/>
        </p:nvSpPr>
        <p:spPr>
          <a:xfrm>
            <a:off x="467790" y="2154067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4C02D37A-AC05-4BAF-8FFA-48ADB52754A9}"/>
              </a:ext>
            </a:extLst>
          </p:cNvPr>
          <p:cNvGraphicFramePr>
            <a:graphicFrameLocks noGrp="1"/>
          </p:cNvGraphicFramePr>
          <p:nvPr/>
        </p:nvGraphicFramePr>
        <p:xfrm>
          <a:off x="1418149" y="2012994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8B1E7FB-914C-47DF-B743-0D96F44B8539}"/>
              </a:ext>
            </a:extLst>
          </p:cNvPr>
          <p:cNvGraphicFramePr>
            <a:graphicFrameLocks noGrp="1"/>
          </p:cNvGraphicFramePr>
          <p:nvPr/>
        </p:nvGraphicFramePr>
        <p:xfrm>
          <a:off x="3598146" y="2806322"/>
          <a:ext cx="438044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755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56FE1191-DC0F-4B7A-89C4-5C72FA2081CC}"/>
              </a:ext>
            </a:extLst>
          </p:cNvPr>
          <p:cNvGrpSpPr/>
          <p:nvPr/>
        </p:nvGrpSpPr>
        <p:grpSpPr>
          <a:xfrm>
            <a:off x="444617" y="906011"/>
            <a:ext cx="3802919" cy="595618"/>
            <a:chOff x="444617" y="906011"/>
            <a:chExt cx="3802919" cy="59561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1DDE78C-BFFE-41A8-97F1-A55CA09AD95A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잘린 대각선 방향 모서리 43">
              <a:extLst>
                <a:ext uri="{FF2B5EF4-FFF2-40B4-BE49-F238E27FC236}">
                  <a16:creationId xmlns:a16="http://schemas.microsoft.com/office/drawing/2014/main" id="{4C73844F-5DF8-48E2-BE3C-397CE3AA9F0F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DNA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복원 위치 찾기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13E9BE-A683-43FE-9DE2-978EF8473140}"/>
              </a:ext>
            </a:extLst>
          </p:cNvPr>
          <p:cNvSpPr txBox="1"/>
          <p:nvPr/>
        </p:nvSpPr>
        <p:spPr>
          <a:xfrm>
            <a:off x="4370608" y="1070537"/>
            <a:ext cx="429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mismatch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허용개수가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개일 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8CE1BB-C354-4E3A-904B-74ABF599953C}"/>
              </a:ext>
            </a:extLst>
          </p:cNvPr>
          <p:cNvGrpSpPr/>
          <p:nvPr/>
        </p:nvGrpSpPr>
        <p:grpSpPr>
          <a:xfrm>
            <a:off x="8181740" y="2776607"/>
            <a:ext cx="1199467" cy="625376"/>
            <a:chOff x="4734194" y="2788868"/>
            <a:chExt cx="1199467" cy="62537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B1290C-DAA0-43AE-85C6-CF977D645DC9}"/>
                </a:ext>
              </a:extLst>
            </p:cNvPr>
            <p:cNvSpPr txBox="1"/>
            <p:nvPr/>
          </p:nvSpPr>
          <p:spPr>
            <a:xfrm>
              <a:off x="4734194" y="2788868"/>
              <a:ext cx="991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miss++;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36CD6-5795-4591-AD2C-E535608BAFE5}"/>
                </a:ext>
              </a:extLst>
            </p:cNvPr>
            <p:cNvSpPr txBox="1"/>
            <p:nvPr/>
          </p:nvSpPr>
          <p:spPr>
            <a:xfrm>
              <a:off x="4734194" y="3044912"/>
              <a:ext cx="1199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tmpM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=1;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1" name="부등호 50">
            <a:extLst>
              <a:ext uri="{FF2B5EF4-FFF2-40B4-BE49-F238E27FC236}">
                <a16:creationId xmlns:a16="http://schemas.microsoft.com/office/drawing/2014/main" id="{23634EF9-96DF-4AC5-87EE-E68B179A025D}"/>
              </a:ext>
            </a:extLst>
          </p:cNvPr>
          <p:cNvSpPr/>
          <p:nvPr/>
        </p:nvSpPr>
        <p:spPr>
          <a:xfrm rot="5400000">
            <a:off x="4061018" y="2426666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8B60D3-69E3-4985-A4CB-D26E4C9E7B17}"/>
              </a:ext>
            </a:extLst>
          </p:cNvPr>
          <p:cNvSpPr txBox="1"/>
          <p:nvPr/>
        </p:nvSpPr>
        <p:spPr>
          <a:xfrm>
            <a:off x="2148365" y="4820596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610E3B-74F5-4032-A5C3-85D675D9EDAB}"/>
              </a:ext>
            </a:extLst>
          </p:cNvPr>
          <p:cNvSpPr txBox="1"/>
          <p:nvPr/>
        </p:nvSpPr>
        <p:spPr>
          <a:xfrm>
            <a:off x="467790" y="4168341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4" name="표 3">
            <a:extLst>
              <a:ext uri="{FF2B5EF4-FFF2-40B4-BE49-F238E27FC236}">
                <a16:creationId xmlns:a16="http://schemas.microsoft.com/office/drawing/2014/main" id="{59399C7F-BA3D-4BC9-BA5F-0A33A031FADE}"/>
              </a:ext>
            </a:extLst>
          </p:cNvPr>
          <p:cNvGraphicFramePr>
            <a:graphicFrameLocks noGrp="1"/>
          </p:cNvGraphicFramePr>
          <p:nvPr/>
        </p:nvGraphicFramePr>
        <p:xfrm>
          <a:off x="1418149" y="4027268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C29E188-D6E3-4B34-802F-A1D950D99148}"/>
              </a:ext>
            </a:extLst>
          </p:cNvPr>
          <p:cNvGraphicFramePr>
            <a:graphicFrameLocks noGrp="1"/>
          </p:cNvGraphicFramePr>
          <p:nvPr/>
        </p:nvGraphicFramePr>
        <p:xfrm>
          <a:off x="3598146" y="4820596"/>
          <a:ext cx="438044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755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1A4F26CC-1992-487E-ADAD-EE8CBFC7E36B}"/>
              </a:ext>
            </a:extLst>
          </p:cNvPr>
          <p:cNvSpPr txBox="1"/>
          <p:nvPr/>
        </p:nvSpPr>
        <p:spPr>
          <a:xfrm>
            <a:off x="8181740" y="4790881"/>
            <a:ext cx="290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miss++;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부등호 58">
            <a:extLst>
              <a:ext uri="{FF2B5EF4-FFF2-40B4-BE49-F238E27FC236}">
                <a16:creationId xmlns:a16="http://schemas.microsoft.com/office/drawing/2014/main" id="{940150EC-8313-4981-89CE-DC1CF1E33FC0}"/>
              </a:ext>
            </a:extLst>
          </p:cNvPr>
          <p:cNvSpPr/>
          <p:nvPr/>
        </p:nvSpPr>
        <p:spPr>
          <a:xfrm rot="5400000">
            <a:off x="4061018" y="4440940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부등호 59">
            <a:extLst>
              <a:ext uri="{FF2B5EF4-FFF2-40B4-BE49-F238E27FC236}">
                <a16:creationId xmlns:a16="http://schemas.microsoft.com/office/drawing/2014/main" id="{9E974E22-913B-4E94-BF97-E45B19917BE0}"/>
              </a:ext>
            </a:extLst>
          </p:cNvPr>
          <p:cNvSpPr/>
          <p:nvPr/>
        </p:nvSpPr>
        <p:spPr>
          <a:xfrm rot="5400000">
            <a:off x="7373617" y="4461894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1C3F44-65DD-438E-B8DD-615213833D62}"/>
              </a:ext>
            </a:extLst>
          </p:cNvPr>
          <p:cNvSpPr/>
          <p:nvPr/>
        </p:nvSpPr>
        <p:spPr>
          <a:xfrm>
            <a:off x="8090119" y="5080172"/>
            <a:ext cx="3855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mismatch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 개수를 넘지 않음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복원 위치 찾음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780BD-F04E-4E08-83FF-483D9B2DC064}"/>
              </a:ext>
            </a:extLst>
          </p:cNvPr>
          <p:cNvSpPr txBox="1"/>
          <p:nvPr/>
        </p:nvSpPr>
        <p:spPr>
          <a:xfrm>
            <a:off x="4295691" y="3175654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8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Boyer-Moore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0D4F8-BF70-46E3-9E1B-676413D7E1A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1D98F2-CD02-4E75-87E5-15C4DBC8C60E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650064-1207-44E9-9069-8E67D712BF77}"/>
              </a:ext>
            </a:extLst>
          </p:cNvPr>
          <p:cNvSpPr txBox="1"/>
          <p:nvPr/>
        </p:nvSpPr>
        <p:spPr>
          <a:xfrm>
            <a:off x="2307097" y="2991838"/>
            <a:ext cx="1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shortread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BA2C7-3DF2-452C-95AB-CF482F4E4CB0}"/>
              </a:ext>
            </a:extLst>
          </p:cNvPr>
          <p:cNvSpPr txBox="1"/>
          <p:nvPr/>
        </p:nvSpPr>
        <p:spPr>
          <a:xfrm>
            <a:off x="117112" y="2183802"/>
            <a:ext cx="137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복원된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A9472588-42EA-454B-8043-319B7E7DD3D5}"/>
              </a:ext>
            </a:extLst>
          </p:cNvPr>
          <p:cNvGraphicFramePr>
            <a:graphicFrameLocks noGrp="1"/>
          </p:cNvGraphicFramePr>
          <p:nvPr/>
        </p:nvGraphicFramePr>
        <p:xfrm>
          <a:off x="1492556" y="2124096"/>
          <a:ext cx="8740434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635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516202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05294990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071088223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55755967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2485362345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3200102539"/>
                    </a:ext>
                  </a:extLst>
                </a:gridCol>
                <a:gridCol w="546277">
                  <a:extLst>
                    <a:ext uri="{9D8B030D-6E8A-4147-A177-3AD203B41FA5}">
                      <a16:colId xmlns:a16="http://schemas.microsoft.com/office/drawing/2014/main" val="769221886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A358135-66F5-4CC6-B935-2CA8E68C3FE2}"/>
              </a:ext>
            </a:extLst>
          </p:cNvPr>
          <p:cNvGraphicFramePr>
            <a:graphicFrameLocks noGrp="1"/>
          </p:cNvGraphicFramePr>
          <p:nvPr/>
        </p:nvGraphicFramePr>
        <p:xfrm>
          <a:off x="3672553" y="2917424"/>
          <a:ext cx="438044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755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3267269244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670425451"/>
                    </a:ext>
                  </a:extLst>
                </a:gridCol>
                <a:gridCol w="547555">
                  <a:extLst>
                    <a:ext uri="{9D8B030D-6E8A-4147-A177-3AD203B41FA5}">
                      <a16:colId xmlns:a16="http://schemas.microsoft.com/office/drawing/2014/main" val="2400743359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A451DB-964A-424D-B6DE-1974D33C6818}"/>
              </a:ext>
            </a:extLst>
          </p:cNvPr>
          <p:cNvSpPr/>
          <p:nvPr/>
        </p:nvSpPr>
        <p:spPr>
          <a:xfrm>
            <a:off x="8306235" y="299183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BE063BD-F327-4885-ACC7-9B945003B0C9}"/>
              </a:ext>
            </a:extLst>
          </p:cNvPr>
          <p:cNvGrpSpPr/>
          <p:nvPr/>
        </p:nvGrpSpPr>
        <p:grpSpPr>
          <a:xfrm>
            <a:off x="444617" y="906011"/>
            <a:ext cx="3802919" cy="595618"/>
            <a:chOff x="444617" y="906011"/>
            <a:chExt cx="3802919" cy="5956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347CB3A-80BD-4CDF-9AA7-701E7B4DBC63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잘린 대각선 방향 모서리 51">
              <a:extLst>
                <a:ext uri="{FF2B5EF4-FFF2-40B4-BE49-F238E27FC236}">
                  <a16:creationId xmlns:a16="http://schemas.microsoft.com/office/drawing/2014/main" id="{337FAC25-35BF-4F67-BB03-276DA6CEB88B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DNA 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복원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770F8C6-04C6-465F-8A89-8024176FB337}"/>
              </a:ext>
            </a:extLst>
          </p:cNvPr>
          <p:cNvSpPr txBox="1"/>
          <p:nvPr/>
        </p:nvSpPr>
        <p:spPr>
          <a:xfrm>
            <a:off x="4370608" y="1070537"/>
            <a:ext cx="429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mismatch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허용개수가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개일 때</a:t>
            </a:r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BAE817BE-32D9-40F6-8F8A-0952256FE502}"/>
              </a:ext>
            </a:extLst>
          </p:cNvPr>
          <p:cNvSpPr/>
          <p:nvPr/>
        </p:nvSpPr>
        <p:spPr>
          <a:xfrm>
            <a:off x="4433090" y="2525641"/>
            <a:ext cx="147122" cy="39178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BEB8C8EF-1EF7-4E9C-BFA1-A2CE2C5AA940}"/>
              </a:ext>
            </a:extLst>
          </p:cNvPr>
          <p:cNvSpPr/>
          <p:nvPr/>
        </p:nvSpPr>
        <p:spPr>
          <a:xfrm>
            <a:off x="7731632" y="2543301"/>
            <a:ext cx="147122" cy="39178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A7C364-4C7E-41E6-995F-3E9EB457B54B}"/>
              </a:ext>
            </a:extLst>
          </p:cNvPr>
          <p:cNvSpPr/>
          <p:nvPr/>
        </p:nvSpPr>
        <p:spPr>
          <a:xfrm>
            <a:off x="3391425" y="371075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ref</a:t>
            </a: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[4].check = </a:t>
            </a: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'T'</a:t>
            </a:r>
            <a:r>
              <a:rPr kumimoji="0" lang="fr-F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DA7E5539-E200-4A70-8316-112448AA5C81}"/>
              </a:ext>
            </a:extLst>
          </p:cNvPr>
          <p:cNvSpPr/>
          <p:nvPr/>
        </p:nvSpPr>
        <p:spPr>
          <a:xfrm>
            <a:off x="3551516" y="1981916"/>
            <a:ext cx="800033" cy="797924"/>
          </a:xfrm>
          <a:prstGeom prst="donut">
            <a:avLst>
              <a:gd name="adj" fmla="val 102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71E250-8424-4DCB-9A30-98E964AE2BE9}"/>
              </a:ext>
            </a:extLst>
          </p:cNvPr>
          <p:cNvSpPr/>
          <p:nvPr/>
        </p:nvSpPr>
        <p:spPr>
          <a:xfrm>
            <a:off x="5768999" y="3710752"/>
            <a:ext cx="6219801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복원되는 첫번째 유전자에 복원했다는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check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효과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1) Ref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앞에서만 복원되고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break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되는 상황 방지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효과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이미 복원된 위치라면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최소한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ReadMin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길이만큼은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복원이 된 길이므로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건너뛰고 복원작업 수행 가능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수행 시간 감소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효과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4FC8B-6071-4026-B7F6-0F4BBF8FDDB5}"/>
              </a:ext>
            </a:extLst>
          </p:cNvPr>
          <p:cNvSpPr txBox="1"/>
          <p:nvPr/>
        </p:nvSpPr>
        <p:spPr>
          <a:xfrm rot="21088239">
            <a:off x="3673496" y="1727432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C00000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06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Boyer-Moore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0D4F8-BF70-46E3-9E1B-676413D7E1A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1D98F2-CD02-4E75-87E5-15C4DBC8C60E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BE063BD-F327-4885-ACC7-9B945003B0C9}"/>
              </a:ext>
            </a:extLst>
          </p:cNvPr>
          <p:cNvGrpSpPr/>
          <p:nvPr/>
        </p:nvGrpSpPr>
        <p:grpSpPr>
          <a:xfrm>
            <a:off x="444617" y="906011"/>
            <a:ext cx="3802919" cy="595618"/>
            <a:chOff x="444617" y="906011"/>
            <a:chExt cx="3802919" cy="5956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347CB3A-80BD-4CDF-9AA7-701E7B4DBC63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잘린 대각선 방향 모서리 51">
              <a:extLst>
                <a:ext uri="{FF2B5EF4-FFF2-40B4-BE49-F238E27FC236}">
                  <a16:creationId xmlns:a16="http://schemas.microsoft.com/office/drawing/2014/main" id="{337FAC25-35BF-4F67-BB03-276DA6CEB88B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KMP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복원 결과</a:t>
              </a:r>
            </a:p>
          </p:txBody>
        </p:sp>
      </p:grp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D9B88DED-03BB-4E6B-9301-ADD067B2EA66}"/>
              </a:ext>
            </a:extLst>
          </p:cNvPr>
          <p:cNvSpPr/>
          <p:nvPr/>
        </p:nvSpPr>
        <p:spPr>
          <a:xfrm>
            <a:off x="3277522" y="2355760"/>
            <a:ext cx="5258414" cy="2808739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복원율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92~94%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5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C69F0EB1-E213-4F0E-B169-CDE5318DFDD8}"/>
              </a:ext>
            </a:extLst>
          </p:cNvPr>
          <p:cNvGrpSpPr/>
          <p:nvPr/>
        </p:nvGrpSpPr>
        <p:grpSpPr>
          <a:xfrm>
            <a:off x="265610" y="566529"/>
            <a:ext cx="3802919" cy="595618"/>
            <a:chOff x="444617" y="906011"/>
            <a:chExt cx="3802919" cy="59561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361FF3-A98A-4987-ADBF-36A87E450F26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solidFill>
              <a:srgbClr val="9C5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4" name="사각형: 잘린 대각선 방향 모서리 73">
              <a:extLst>
                <a:ext uri="{FF2B5EF4-FFF2-40B4-BE49-F238E27FC236}">
                  <a16:creationId xmlns:a16="http://schemas.microsoft.com/office/drawing/2014/main" id="{026502B6-F3E0-4581-AB30-6FE623EEF2F1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solidFill>
              <a:srgbClr val="9C5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Reference DNA </a:t>
              </a:r>
              <a:r>
                <a:rPr lang="ko-KR" altLang="en-US" dirty="0"/>
                <a:t>생성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2E9CAC-F378-4739-8269-633DE2944598}"/>
              </a:ext>
            </a:extLst>
          </p:cNvPr>
          <p:cNvGrpSpPr/>
          <p:nvPr/>
        </p:nvGrpSpPr>
        <p:grpSpPr>
          <a:xfrm>
            <a:off x="444618" y="3178796"/>
            <a:ext cx="3911292" cy="470652"/>
            <a:chOff x="2967775" y="2388200"/>
            <a:chExt cx="3597266" cy="186834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734B6283-BED9-4094-B22D-770EC69FB34B}"/>
                </a:ext>
              </a:extLst>
            </p:cNvPr>
            <p:cNvSpPr/>
            <p:nvPr/>
          </p:nvSpPr>
          <p:spPr>
            <a:xfrm>
              <a:off x="2967775" y="2388200"/>
              <a:ext cx="775896" cy="18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패턴</a:t>
              </a: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871E6567-68E3-4368-AFFB-112376F1708B}"/>
                </a:ext>
              </a:extLst>
            </p:cNvPr>
            <p:cNvSpPr/>
            <p:nvPr/>
          </p:nvSpPr>
          <p:spPr>
            <a:xfrm>
              <a:off x="3743671" y="2388200"/>
              <a:ext cx="2821370" cy="18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랜덤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8F4A1C-6591-41EB-8A6B-5B335E903187}"/>
              </a:ext>
            </a:extLst>
          </p:cNvPr>
          <p:cNvGrpSpPr/>
          <p:nvPr/>
        </p:nvGrpSpPr>
        <p:grpSpPr>
          <a:xfrm>
            <a:off x="4374203" y="3178796"/>
            <a:ext cx="3597266" cy="470652"/>
            <a:chOff x="2967775" y="2388200"/>
            <a:chExt cx="3597266" cy="186834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B944733A-E71D-4821-A2B0-8A33279F7527}"/>
                </a:ext>
              </a:extLst>
            </p:cNvPr>
            <p:cNvSpPr/>
            <p:nvPr/>
          </p:nvSpPr>
          <p:spPr>
            <a:xfrm>
              <a:off x="2967775" y="2388200"/>
              <a:ext cx="805439" cy="18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패턴</a:t>
              </a: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E2932D2F-A3F8-4E5A-ADBD-06635533BF06}"/>
                </a:ext>
              </a:extLst>
            </p:cNvPr>
            <p:cNvSpPr/>
            <p:nvPr/>
          </p:nvSpPr>
          <p:spPr>
            <a:xfrm>
              <a:off x="3773214" y="2388200"/>
              <a:ext cx="2791827" cy="18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랜덤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939F867-E071-4299-B3AD-4AFFD1240F3F}"/>
              </a:ext>
            </a:extLst>
          </p:cNvPr>
          <p:cNvGrpSpPr/>
          <p:nvPr/>
        </p:nvGrpSpPr>
        <p:grpSpPr>
          <a:xfrm>
            <a:off x="8002156" y="3178796"/>
            <a:ext cx="3597266" cy="470652"/>
            <a:chOff x="2967775" y="2388200"/>
            <a:chExt cx="3597266" cy="186834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E084A569-61A4-427E-8A45-40021077F7D7}"/>
                </a:ext>
              </a:extLst>
            </p:cNvPr>
            <p:cNvSpPr/>
            <p:nvPr/>
          </p:nvSpPr>
          <p:spPr>
            <a:xfrm>
              <a:off x="2967775" y="2388200"/>
              <a:ext cx="805439" cy="18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패턴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CBD3300B-A673-4DBE-A578-0FE2C91D66A1}"/>
                </a:ext>
              </a:extLst>
            </p:cNvPr>
            <p:cNvSpPr/>
            <p:nvPr/>
          </p:nvSpPr>
          <p:spPr>
            <a:xfrm>
              <a:off x="3773214" y="2388200"/>
              <a:ext cx="2791827" cy="18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랜덤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D3A275-65B4-4453-83A1-AC5CCB906798}"/>
              </a:ext>
            </a:extLst>
          </p:cNvPr>
          <p:cNvGrpSpPr/>
          <p:nvPr/>
        </p:nvGrpSpPr>
        <p:grpSpPr>
          <a:xfrm>
            <a:off x="293035" y="1563988"/>
            <a:ext cx="11605929" cy="4727483"/>
            <a:chOff x="2166581" y="3384055"/>
            <a:chExt cx="8136780" cy="21599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4D86963-DD76-44B0-A0E1-1954099E5443}"/>
                </a:ext>
              </a:extLst>
            </p:cNvPr>
            <p:cNvSpPr/>
            <p:nvPr/>
          </p:nvSpPr>
          <p:spPr>
            <a:xfrm>
              <a:off x="2166581" y="3384055"/>
              <a:ext cx="8124050" cy="2159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9B77A3F-48C7-4BE3-95F7-1D16FF8EDE07}"/>
                </a:ext>
              </a:extLst>
            </p:cNvPr>
            <p:cNvSpPr/>
            <p:nvPr/>
          </p:nvSpPr>
          <p:spPr>
            <a:xfrm>
              <a:off x="2166581" y="3384056"/>
              <a:ext cx="8124050" cy="204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메모장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967BEEB2-2F14-48C8-AF93-E15D571D056E}"/>
                </a:ext>
              </a:extLst>
            </p:cNvPr>
            <p:cNvSpPr/>
            <p:nvPr/>
          </p:nvSpPr>
          <p:spPr>
            <a:xfrm>
              <a:off x="2179311" y="3681864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CCB0CC3-DA80-4F94-A3E6-A2077CA27569}"/>
                </a:ext>
              </a:extLst>
            </p:cNvPr>
            <p:cNvSpPr/>
            <p:nvPr/>
          </p:nvSpPr>
          <p:spPr>
            <a:xfrm>
              <a:off x="2168097" y="5188163"/>
              <a:ext cx="8124050" cy="2150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2FEDF4A-40A6-4D2A-9F88-5B6228E3E7A0}"/>
              </a:ext>
            </a:extLst>
          </p:cNvPr>
          <p:cNvGrpSpPr/>
          <p:nvPr/>
        </p:nvGrpSpPr>
        <p:grpSpPr>
          <a:xfrm>
            <a:off x="450309" y="3840013"/>
            <a:ext cx="11168267" cy="479618"/>
            <a:chOff x="450308" y="3239626"/>
            <a:chExt cx="11168267" cy="190393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43A463F-BC95-45D5-9FD7-853588EBBAD8}"/>
                </a:ext>
              </a:extLst>
            </p:cNvPr>
            <p:cNvSpPr/>
            <p:nvPr/>
          </p:nvSpPr>
          <p:spPr>
            <a:xfrm>
              <a:off x="1288245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9EDC1D6-E231-4C6C-807C-A493F61849A8}"/>
                </a:ext>
              </a:extLst>
            </p:cNvPr>
            <p:cNvSpPr/>
            <p:nvPr/>
          </p:nvSpPr>
          <p:spPr>
            <a:xfrm>
              <a:off x="1427684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2C808E4-1C31-4FA7-8DEC-E30F5CBDAFD6}"/>
                </a:ext>
              </a:extLst>
            </p:cNvPr>
            <p:cNvSpPr/>
            <p:nvPr/>
          </p:nvSpPr>
          <p:spPr>
            <a:xfrm>
              <a:off x="1567124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B8641BB-3944-46D5-AAD7-DF5444B23E90}"/>
                </a:ext>
              </a:extLst>
            </p:cNvPr>
            <p:cNvSpPr/>
            <p:nvPr/>
          </p:nvSpPr>
          <p:spPr>
            <a:xfrm>
              <a:off x="1706563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2C5DEB-B568-4861-BE1B-9D875D614E8A}"/>
                </a:ext>
              </a:extLst>
            </p:cNvPr>
            <p:cNvSpPr/>
            <p:nvPr/>
          </p:nvSpPr>
          <p:spPr>
            <a:xfrm>
              <a:off x="1846002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099A0BA-AE1C-48F0-8568-62B2F47E9B75}"/>
                </a:ext>
              </a:extLst>
            </p:cNvPr>
            <p:cNvSpPr/>
            <p:nvPr/>
          </p:nvSpPr>
          <p:spPr>
            <a:xfrm>
              <a:off x="1985441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1E37D17-20B3-42EA-BF67-97E0E4872FD2}"/>
                </a:ext>
              </a:extLst>
            </p:cNvPr>
            <p:cNvSpPr/>
            <p:nvPr/>
          </p:nvSpPr>
          <p:spPr>
            <a:xfrm>
              <a:off x="1985441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5AE0704-A537-48BF-BA07-3036EB8AE59B}"/>
                </a:ext>
              </a:extLst>
            </p:cNvPr>
            <p:cNvSpPr/>
            <p:nvPr/>
          </p:nvSpPr>
          <p:spPr>
            <a:xfrm>
              <a:off x="2124881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B9133EF-CA43-42B0-A5BA-70ED443CA127}"/>
                </a:ext>
              </a:extLst>
            </p:cNvPr>
            <p:cNvSpPr/>
            <p:nvPr/>
          </p:nvSpPr>
          <p:spPr>
            <a:xfrm>
              <a:off x="2264320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9F9A125-4E41-4B7E-A0EE-DFAE5B10B11E}"/>
                </a:ext>
              </a:extLst>
            </p:cNvPr>
            <p:cNvSpPr/>
            <p:nvPr/>
          </p:nvSpPr>
          <p:spPr>
            <a:xfrm>
              <a:off x="2403759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2FFA97F-CC0C-40DC-A5CB-B295AD69F756}"/>
                </a:ext>
              </a:extLst>
            </p:cNvPr>
            <p:cNvSpPr/>
            <p:nvPr/>
          </p:nvSpPr>
          <p:spPr>
            <a:xfrm>
              <a:off x="2543198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158F3DC-9877-42EF-A1FA-710F76CC0BF7}"/>
                </a:ext>
              </a:extLst>
            </p:cNvPr>
            <p:cNvSpPr/>
            <p:nvPr/>
          </p:nvSpPr>
          <p:spPr>
            <a:xfrm>
              <a:off x="2682638" y="324216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730BC08-4866-4A7D-B265-8A06F8D90754}"/>
                </a:ext>
              </a:extLst>
            </p:cNvPr>
            <p:cNvSpPr/>
            <p:nvPr/>
          </p:nvSpPr>
          <p:spPr>
            <a:xfrm>
              <a:off x="2822077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E67E003-B775-4955-B165-FDE7251C07EE}"/>
                </a:ext>
              </a:extLst>
            </p:cNvPr>
            <p:cNvSpPr/>
            <p:nvPr/>
          </p:nvSpPr>
          <p:spPr>
            <a:xfrm>
              <a:off x="2961516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DA74BBC-8F33-4508-B9BE-FDB56ABA8002}"/>
                </a:ext>
              </a:extLst>
            </p:cNvPr>
            <p:cNvSpPr/>
            <p:nvPr/>
          </p:nvSpPr>
          <p:spPr>
            <a:xfrm>
              <a:off x="3100956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57EB75C-FD63-4A87-B357-2C8E4B1D1B95}"/>
                </a:ext>
              </a:extLst>
            </p:cNvPr>
            <p:cNvSpPr/>
            <p:nvPr/>
          </p:nvSpPr>
          <p:spPr>
            <a:xfrm>
              <a:off x="3240395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7E66AC7-0FC6-4E53-BA67-C7CB5F46A247}"/>
                </a:ext>
              </a:extLst>
            </p:cNvPr>
            <p:cNvSpPr/>
            <p:nvPr/>
          </p:nvSpPr>
          <p:spPr>
            <a:xfrm>
              <a:off x="3379834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E7F1B5C-86EC-4719-BEE2-D02F703E4B80}"/>
                </a:ext>
              </a:extLst>
            </p:cNvPr>
            <p:cNvSpPr/>
            <p:nvPr/>
          </p:nvSpPr>
          <p:spPr>
            <a:xfrm>
              <a:off x="3519273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5609DFA-6AA0-43FE-8D49-D4B1760376E4}"/>
                </a:ext>
              </a:extLst>
            </p:cNvPr>
            <p:cNvSpPr/>
            <p:nvPr/>
          </p:nvSpPr>
          <p:spPr>
            <a:xfrm>
              <a:off x="3519273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1E0405C-FCB4-4A23-B8CB-B639725ABCAE}"/>
                </a:ext>
              </a:extLst>
            </p:cNvPr>
            <p:cNvSpPr/>
            <p:nvPr/>
          </p:nvSpPr>
          <p:spPr>
            <a:xfrm>
              <a:off x="3658713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621E790-9F30-4DD3-915A-578AA5A6A8E1}"/>
                </a:ext>
              </a:extLst>
            </p:cNvPr>
            <p:cNvSpPr/>
            <p:nvPr/>
          </p:nvSpPr>
          <p:spPr>
            <a:xfrm>
              <a:off x="3798152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9E742-9C64-48E4-A469-00EDC1E5241A}"/>
                </a:ext>
              </a:extLst>
            </p:cNvPr>
            <p:cNvSpPr/>
            <p:nvPr/>
          </p:nvSpPr>
          <p:spPr>
            <a:xfrm>
              <a:off x="3937591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FAD014E-53C6-47C8-9A03-C6E6B3B4A73E}"/>
                </a:ext>
              </a:extLst>
            </p:cNvPr>
            <p:cNvSpPr/>
            <p:nvPr/>
          </p:nvSpPr>
          <p:spPr>
            <a:xfrm>
              <a:off x="4077030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701B25C-B61E-40DE-8776-A342FB9C2E7F}"/>
                </a:ext>
              </a:extLst>
            </p:cNvPr>
            <p:cNvSpPr/>
            <p:nvPr/>
          </p:nvSpPr>
          <p:spPr>
            <a:xfrm>
              <a:off x="4216470" y="3242167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FC38A3D-6161-4077-8F20-49DD75938F74}"/>
                </a:ext>
              </a:extLst>
            </p:cNvPr>
            <p:cNvSpPr/>
            <p:nvPr/>
          </p:nvSpPr>
          <p:spPr>
            <a:xfrm>
              <a:off x="5195764" y="3243185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E62C23F-8B0A-412C-B296-779CF48459A3}"/>
                </a:ext>
              </a:extLst>
            </p:cNvPr>
            <p:cNvSpPr/>
            <p:nvPr/>
          </p:nvSpPr>
          <p:spPr>
            <a:xfrm>
              <a:off x="5350866" y="3243185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6B48712-635D-427D-9459-6A067B38CCF8}"/>
                </a:ext>
              </a:extLst>
            </p:cNvPr>
            <p:cNvSpPr/>
            <p:nvPr/>
          </p:nvSpPr>
          <p:spPr>
            <a:xfrm>
              <a:off x="5505967" y="3243185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E0CDD1F-68C9-4059-899A-748C595C4103}"/>
                </a:ext>
              </a:extLst>
            </p:cNvPr>
            <p:cNvSpPr/>
            <p:nvPr/>
          </p:nvSpPr>
          <p:spPr>
            <a:xfrm>
              <a:off x="5661069" y="3243185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F7DD3F5-9B87-494E-86BC-F5C66F9A536D}"/>
                </a:ext>
              </a:extLst>
            </p:cNvPr>
            <p:cNvSpPr/>
            <p:nvPr/>
          </p:nvSpPr>
          <p:spPr>
            <a:xfrm>
              <a:off x="5816170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4154D4B-35D5-4B5D-9F3B-02B0FB9071C4}"/>
                </a:ext>
              </a:extLst>
            </p:cNvPr>
            <p:cNvSpPr/>
            <p:nvPr/>
          </p:nvSpPr>
          <p:spPr>
            <a:xfrm>
              <a:off x="5971272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3C8F7245-9325-4B49-BEE8-BD0D19170186}"/>
                </a:ext>
              </a:extLst>
            </p:cNvPr>
            <p:cNvSpPr/>
            <p:nvPr/>
          </p:nvSpPr>
          <p:spPr>
            <a:xfrm>
              <a:off x="6126373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9597351-6C8D-40AF-96D9-87CD9D01A664}"/>
                </a:ext>
              </a:extLst>
            </p:cNvPr>
            <p:cNvSpPr/>
            <p:nvPr/>
          </p:nvSpPr>
          <p:spPr>
            <a:xfrm>
              <a:off x="6126373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8F39FBA-2ED7-41E5-BCC0-E6B2239F36F9}"/>
                </a:ext>
              </a:extLst>
            </p:cNvPr>
            <p:cNvSpPr/>
            <p:nvPr/>
          </p:nvSpPr>
          <p:spPr>
            <a:xfrm>
              <a:off x="6281475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FA3FF4F-B71E-4429-87FB-CCEB69ABA52E}"/>
                </a:ext>
              </a:extLst>
            </p:cNvPr>
            <p:cNvSpPr/>
            <p:nvPr/>
          </p:nvSpPr>
          <p:spPr>
            <a:xfrm>
              <a:off x="6436576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EE7FBAF2-B82A-454E-9276-801163BFE618}"/>
                </a:ext>
              </a:extLst>
            </p:cNvPr>
            <p:cNvSpPr/>
            <p:nvPr/>
          </p:nvSpPr>
          <p:spPr>
            <a:xfrm>
              <a:off x="6591678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1FDC931-AB7A-484B-81C2-97A39EF75FD8}"/>
                </a:ext>
              </a:extLst>
            </p:cNvPr>
            <p:cNvSpPr/>
            <p:nvPr/>
          </p:nvSpPr>
          <p:spPr>
            <a:xfrm>
              <a:off x="6746779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7B5E869-C7BF-4D82-9CA7-B9392E825556}"/>
                </a:ext>
              </a:extLst>
            </p:cNvPr>
            <p:cNvSpPr/>
            <p:nvPr/>
          </p:nvSpPr>
          <p:spPr>
            <a:xfrm>
              <a:off x="6901881" y="3243185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DDCD2C3-9DD4-4679-B9FF-51B6D4F9C011}"/>
                </a:ext>
              </a:extLst>
            </p:cNvPr>
            <p:cNvSpPr/>
            <p:nvPr/>
          </p:nvSpPr>
          <p:spPr>
            <a:xfrm>
              <a:off x="7056982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4EB974-4FC1-4091-9286-A474F21948F0}"/>
                </a:ext>
              </a:extLst>
            </p:cNvPr>
            <p:cNvSpPr/>
            <p:nvPr/>
          </p:nvSpPr>
          <p:spPr>
            <a:xfrm>
              <a:off x="7212084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75FA15-558C-4A04-9A89-3D5C1B742FD4}"/>
                </a:ext>
              </a:extLst>
            </p:cNvPr>
            <p:cNvSpPr/>
            <p:nvPr/>
          </p:nvSpPr>
          <p:spPr>
            <a:xfrm>
              <a:off x="7367185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547757E-9B18-4D9C-B0CE-F6A5EDA26D3B}"/>
                </a:ext>
              </a:extLst>
            </p:cNvPr>
            <p:cNvSpPr/>
            <p:nvPr/>
          </p:nvSpPr>
          <p:spPr>
            <a:xfrm>
              <a:off x="7367185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CCA20B8-C912-48BD-8454-3687D8F8950B}"/>
                </a:ext>
              </a:extLst>
            </p:cNvPr>
            <p:cNvSpPr/>
            <p:nvPr/>
          </p:nvSpPr>
          <p:spPr>
            <a:xfrm>
              <a:off x="7522287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E5F17CED-DFF0-4715-A888-6B9D2534F8E3}"/>
                </a:ext>
              </a:extLst>
            </p:cNvPr>
            <p:cNvSpPr/>
            <p:nvPr/>
          </p:nvSpPr>
          <p:spPr>
            <a:xfrm>
              <a:off x="7677388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06D77B2D-6171-4E74-BB3B-2E8DF462AB69}"/>
                </a:ext>
              </a:extLst>
            </p:cNvPr>
            <p:cNvSpPr/>
            <p:nvPr/>
          </p:nvSpPr>
          <p:spPr>
            <a:xfrm>
              <a:off x="7832490" y="323962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B43D7A8-6816-43DC-9A6F-69BCF85CD48C}"/>
                </a:ext>
              </a:extLst>
            </p:cNvPr>
            <p:cNvSpPr/>
            <p:nvPr/>
          </p:nvSpPr>
          <p:spPr>
            <a:xfrm>
              <a:off x="8826747" y="3242166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BD30626-8B00-4CF1-8B07-73366AE3B4C1}"/>
                </a:ext>
              </a:extLst>
            </p:cNvPr>
            <p:cNvSpPr/>
            <p:nvPr/>
          </p:nvSpPr>
          <p:spPr>
            <a:xfrm>
              <a:off x="8981849" y="3242166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8AE072-E4E2-4ED2-8583-98F27A444551}"/>
                </a:ext>
              </a:extLst>
            </p:cNvPr>
            <p:cNvSpPr/>
            <p:nvPr/>
          </p:nvSpPr>
          <p:spPr>
            <a:xfrm>
              <a:off x="9136950" y="3242166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DD9BB5E-A825-4B06-877B-0FFCC51438B0}"/>
                </a:ext>
              </a:extLst>
            </p:cNvPr>
            <p:cNvSpPr/>
            <p:nvPr/>
          </p:nvSpPr>
          <p:spPr>
            <a:xfrm>
              <a:off x="9292052" y="3242166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054352EC-6583-4194-8056-FEFE6487C72D}"/>
                </a:ext>
              </a:extLst>
            </p:cNvPr>
            <p:cNvSpPr/>
            <p:nvPr/>
          </p:nvSpPr>
          <p:spPr>
            <a:xfrm>
              <a:off x="9447153" y="3242166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007C299B-3EAA-4BD6-B4CE-AB2C3D37BBE3}"/>
                </a:ext>
              </a:extLst>
            </p:cNvPr>
            <p:cNvSpPr/>
            <p:nvPr/>
          </p:nvSpPr>
          <p:spPr>
            <a:xfrm>
              <a:off x="9602255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DE5AF25-16B0-4A50-A7CA-F1F5EFCE911D}"/>
                </a:ext>
              </a:extLst>
            </p:cNvPr>
            <p:cNvSpPr/>
            <p:nvPr/>
          </p:nvSpPr>
          <p:spPr>
            <a:xfrm>
              <a:off x="9757356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FFADC73-74CE-4882-81AB-61D8960D1424}"/>
                </a:ext>
              </a:extLst>
            </p:cNvPr>
            <p:cNvSpPr/>
            <p:nvPr/>
          </p:nvSpPr>
          <p:spPr>
            <a:xfrm>
              <a:off x="9912458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D094E0-795E-4EF2-8D19-69F92014241B}"/>
                </a:ext>
              </a:extLst>
            </p:cNvPr>
            <p:cNvSpPr/>
            <p:nvPr/>
          </p:nvSpPr>
          <p:spPr>
            <a:xfrm>
              <a:off x="9912458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6A659495-DC2D-4A8F-9496-6DD4053AB8E2}"/>
                </a:ext>
              </a:extLst>
            </p:cNvPr>
            <p:cNvSpPr/>
            <p:nvPr/>
          </p:nvSpPr>
          <p:spPr>
            <a:xfrm>
              <a:off x="10067559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51A9375C-34CB-4CA0-B54D-E519256753C0}"/>
                </a:ext>
              </a:extLst>
            </p:cNvPr>
            <p:cNvSpPr/>
            <p:nvPr/>
          </p:nvSpPr>
          <p:spPr>
            <a:xfrm>
              <a:off x="10222661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F20E9C0-EDA6-42ED-A6F3-D1FBA1477834}"/>
                </a:ext>
              </a:extLst>
            </p:cNvPr>
            <p:cNvSpPr/>
            <p:nvPr/>
          </p:nvSpPr>
          <p:spPr>
            <a:xfrm>
              <a:off x="10377762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51B85DD0-61F7-42B1-BBE5-4A03CBC2F4FC}"/>
                </a:ext>
              </a:extLst>
            </p:cNvPr>
            <p:cNvSpPr/>
            <p:nvPr/>
          </p:nvSpPr>
          <p:spPr>
            <a:xfrm>
              <a:off x="10532864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E8450F8-3228-456D-A82E-523EC6A556D3}"/>
                </a:ext>
              </a:extLst>
            </p:cNvPr>
            <p:cNvSpPr/>
            <p:nvPr/>
          </p:nvSpPr>
          <p:spPr>
            <a:xfrm>
              <a:off x="10687965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88EFDFF-6884-42D8-9679-37BADE5A0ABA}"/>
                </a:ext>
              </a:extLst>
            </p:cNvPr>
            <p:cNvSpPr/>
            <p:nvPr/>
          </p:nvSpPr>
          <p:spPr>
            <a:xfrm>
              <a:off x="10843067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8E55C52-56AC-402F-8526-D2E2F01AC74B}"/>
                </a:ext>
              </a:extLst>
            </p:cNvPr>
            <p:cNvSpPr/>
            <p:nvPr/>
          </p:nvSpPr>
          <p:spPr>
            <a:xfrm>
              <a:off x="10998168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F86031C-5970-41B9-B6FD-EDFFF4BFFC90}"/>
                </a:ext>
              </a:extLst>
            </p:cNvPr>
            <p:cNvSpPr/>
            <p:nvPr/>
          </p:nvSpPr>
          <p:spPr>
            <a:xfrm>
              <a:off x="11153270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C69AAA3-43C1-463B-988B-FA237BFA8CDE}"/>
                </a:ext>
              </a:extLst>
            </p:cNvPr>
            <p:cNvSpPr/>
            <p:nvPr/>
          </p:nvSpPr>
          <p:spPr>
            <a:xfrm>
              <a:off x="11308371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A8D183BA-63BE-48C8-BE2E-5FABB97467BF}"/>
                </a:ext>
              </a:extLst>
            </p:cNvPr>
            <p:cNvSpPr/>
            <p:nvPr/>
          </p:nvSpPr>
          <p:spPr>
            <a:xfrm>
              <a:off x="11463473" y="324216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E3AAE45-CDDE-4554-BA9D-52670876352B}"/>
                </a:ext>
              </a:extLst>
            </p:cNvPr>
            <p:cNvSpPr/>
            <p:nvPr/>
          </p:nvSpPr>
          <p:spPr>
            <a:xfrm>
              <a:off x="450308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7E0A1EEB-2C22-4135-B94D-357E97D66375}"/>
                </a:ext>
              </a:extLst>
            </p:cNvPr>
            <p:cNvSpPr/>
            <p:nvPr/>
          </p:nvSpPr>
          <p:spPr>
            <a:xfrm>
              <a:off x="589747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0B88B43-1D92-443E-8C50-38EC839846DD}"/>
                </a:ext>
              </a:extLst>
            </p:cNvPr>
            <p:cNvSpPr/>
            <p:nvPr/>
          </p:nvSpPr>
          <p:spPr>
            <a:xfrm>
              <a:off x="729187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3663F01-A241-4BE7-B1CF-A0FF0BA9A021}"/>
                </a:ext>
              </a:extLst>
            </p:cNvPr>
            <p:cNvSpPr/>
            <p:nvPr/>
          </p:nvSpPr>
          <p:spPr>
            <a:xfrm>
              <a:off x="868626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9B54095-8C76-4221-83A9-1AECB99F1216}"/>
                </a:ext>
              </a:extLst>
            </p:cNvPr>
            <p:cNvSpPr/>
            <p:nvPr/>
          </p:nvSpPr>
          <p:spPr>
            <a:xfrm>
              <a:off x="1008065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0ABC95FB-95D4-4EF3-AF56-C848CCBA690E}"/>
                </a:ext>
              </a:extLst>
            </p:cNvPr>
            <p:cNvSpPr/>
            <p:nvPr/>
          </p:nvSpPr>
          <p:spPr>
            <a:xfrm>
              <a:off x="1147504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3B59BC23-4D44-4322-86D8-C37ACDDA9EE1}"/>
                </a:ext>
              </a:extLst>
            </p:cNvPr>
            <p:cNvSpPr/>
            <p:nvPr/>
          </p:nvSpPr>
          <p:spPr>
            <a:xfrm>
              <a:off x="1147504" y="324218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049E83FA-4B0E-4B78-85C5-2E8D81015018}"/>
                </a:ext>
              </a:extLst>
            </p:cNvPr>
            <p:cNvSpPr/>
            <p:nvPr/>
          </p:nvSpPr>
          <p:spPr>
            <a:xfrm>
              <a:off x="4352851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E708B024-05F2-4B82-9F71-D5F75E3A6E4D}"/>
                </a:ext>
              </a:extLst>
            </p:cNvPr>
            <p:cNvSpPr/>
            <p:nvPr/>
          </p:nvSpPr>
          <p:spPr>
            <a:xfrm>
              <a:off x="4492290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248D1DBA-FB70-4C1C-9EB4-DD7EE074E2F7}"/>
                </a:ext>
              </a:extLst>
            </p:cNvPr>
            <p:cNvSpPr/>
            <p:nvPr/>
          </p:nvSpPr>
          <p:spPr>
            <a:xfrm>
              <a:off x="4631730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EA9BB705-EB04-4464-BA3B-C7C0DAFF346B}"/>
                </a:ext>
              </a:extLst>
            </p:cNvPr>
            <p:cNvSpPr/>
            <p:nvPr/>
          </p:nvSpPr>
          <p:spPr>
            <a:xfrm>
              <a:off x="4771169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0482BD1-5969-43A4-B8A0-F0F4C05646B3}"/>
                </a:ext>
              </a:extLst>
            </p:cNvPr>
            <p:cNvSpPr/>
            <p:nvPr/>
          </p:nvSpPr>
          <p:spPr>
            <a:xfrm>
              <a:off x="4910608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EBA36069-B35F-47BE-8983-026BF4D07338}"/>
                </a:ext>
              </a:extLst>
            </p:cNvPr>
            <p:cNvSpPr/>
            <p:nvPr/>
          </p:nvSpPr>
          <p:spPr>
            <a:xfrm>
              <a:off x="5050047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9AAD25A-E5D5-4826-ABCB-A54766D03C0B}"/>
                </a:ext>
              </a:extLst>
            </p:cNvPr>
            <p:cNvSpPr/>
            <p:nvPr/>
          </p:nvSpPr>
          <p:spPr>
            <a:xfrm>
              <a:off x="5050047" y="3242168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EF07931E-6D0A-4FBA-ACAF-002C796DD8B0}"/>
                </a:ext>
              </a:extLst>
            </p:cNvPr>
            <p:cNvSpPr/>
            <p:nvPr/>
          </p:nvSpPr>
          <p:spPr>
            <a:xfrm>
              <a:off x="7990812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C284A7EB-F1E1-45B6-8AE4-BCA46DBD7C71}"/>
                </a:ext>
              </a:extLst>
            </p:cNvPr>
            <p:cNvSpPr/>
            <p:nvPr/>
          </p:nvSpPr>
          <p:spPr>
            <a:xfrm>
              <a:off x="8130251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60322DFC-F10E-4762-84D5-46DE65047C75}"/>
                </a:ext>
              </a:extLst>
            </p:cNvPr>
            <p:cNvSpPr/>
            <p:nvPr/>
          </p:nvSpPr>
          <p:spPr>
            <a:xfrm>
              <a:off x="8269691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F09340F2-A4C7-4430-A9E5-A85FD4AE4F6D}"/>
                </a:ext>
              </a:extLst>
            </p:cNvPr>
            <p:cNvSpPr/>
            <p:nvPr/>
          </p:nvSpPr>
          <p:spPr>
            <a:xfrm>
              <a:off x="8409130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B1D28F67-EDDB-4B74-814E-BD9CEA17B673}"/>
                </a:ext>
              </a:extLst>
            </p:cNvPr>
            <p:cNvSpPr/>
            <p:nvPr/>
          </p:nvSpPr>
          <p:spPr>
            <a:xfrm>
              <a:off x="8548569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F22432AA-4CC1-4890-9F8C-83E0FC2FD20B}"/>
                </a:ext>
              </a:extLst>
            </p:cNvPr>
            <p:cNvSpPr/>
            <p:nvPr/>
          </p:nvSpPr>
          <p:spPr>
            <a:xfrm>
              <a:off x="8688008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AC63304-BD03-4E2B-9224-81B3F9ACD4A7}"/>
                </a:ext>
              </a:extLst>
            </p:cNvPr>
            <p:cNvSpPr/>
            <p:nvPr/>
          </p:nvSpPr>
          <p:spPr>
            <a:xfrm>
              <a:off x="8688008" y="3239627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9D829F6-056D-464C-9D31-F1D7ACBAE0B1}"/>
              </a:ext>
            </a:extLst>
          </p:cNvPr>
          <p:cNvGrpSpPr/>
          <p:nvPr/>
        </p:nvGrpSpPr>
        <p:grpSpPr>
          <a:xfrm>
            <a:off x="464690" y="4574419"/>
            <a:ext cx="11168267" cy="479618"/>
            <a:chOff x="464689" y="3531162"/>
            <a:chExt cx="11168267" cy="19039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AB7685-D8EC-411B-9F21-4C7E08BDE501}"/>
                </a:ext>
              </a:extLst>
            </p:cNvPr>
            <p:cNvSpPr/>
            <p:nvPr/>
          </p:nvSpPr>
          <p:spPr>
            <a:xfrm>
              <a:off x="1302626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3A4D0F-9DC3-4FA6-B55A-41E37187F8E9}"/>
                </a:ext>
              </a:extLst>
            </p:cNvPr>
            <p:cNvSpPr/>
            <p:nvPr/>
          </p:nvSpPr>
          <p:spPr>
            <a:xfrm>
              <a:off x="1442065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10FBA55-4647-4CD3-8BFC-13620393BAA3}"/>
                </a:ext>
              </a:extLst>
            </p:cNvPr>
            <p:cNvSpPr/>
            <p:nvPr/>
          </p:nvSpPr>
          <p:spPr>
            <a:xfrm>
              <a:off x="1581505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9E8D232-CC2D-49F4-99F6-02EFA12A294C}"/>
                </a:ext>
              </a:extLst>
            </p:cNvPr>
            <p:cNvSpPr/>
            <p:nvPr/>
          </p:nvSpPr>
          <p:spPr>
            <a:xfrm>
              <a:off x="1720944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B864EA-4B8B-4078-B3B8-2DA3DC4D2B5A}"/>
                </a:ext>
              </a:extLst>
            </p:cNvPr>
            <p:cNvSpPr/>
            <p:nvPr/>
          </p:nvSpPr>
          <p:spPr>
            <a:xfrm>
              <a:off x="1860383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7F45B41-B8E1-4A3B-B34E-5E117804D027}"/>
                </a:ext>
              </a:extLst>
            </p:cNvPr>
            <p:cNvSpPr/>
            <p:nvPr/>
          </p:nvSpPr>
          <p:spPr>
            <a:xfrm>
              <a:off x="1999822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5A4B242-0F19-45E0-9ACA-BD66525FF03D}"/>
                </a:ext>
              </a:extLst>
            </p:cNvPr>
            <p:cNvSpPr/>
            <p:nvPr/>
          </p:nvSpPr>
          <p:spPr>
            <a:xfrm>
              <a:off x="1999822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4AFDD57-B63D-400C-BECD-117879B7D90E}"/>
                </a:ext>
              </a:extLst>
            </p:cNvPr>
            <p:cNvSpPr/>
            <p:nvPr/>
          </p:nvSpPr>
          <p:spPr>
            <a:xfrm>
              <a:off x="2139262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F76CFA0-569B-45EF-8487-5185F0521A16}"/>
                </a:ext>
              </a:extLst>
            </p:cNvPr>
            <p:cNvSpPr/>
            <p:nvPr/>
          </p:nvSpPr>
          <p:spPr>
            <a:xfrm>
              <a:off x="2278701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67EB9C-BA41-4989-88A1-6BD7A0D3F5B9}"/>
                </a:ext>
              </a:extLst>
            </p:cNvPr>
            <p:cNvSpPr/>
            <p:nvPr/>
          </p:nvSpPr>
          <p:spPr>
            <a:xfrm>
              <a:off x="2418140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6B26927-F362-4D50-8726-9BA0F4A1D967}"/>
                </a:ext>
              </a:extLst>
            </p:cNvPr>
            <p:cNvSpPr/>
            <p:nvPr/>
          </p:nvSpPr>
          <p:spPr>
            <a:xfrm>
              <a:off x="2557579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924F491-C591-4EAC-AEA4-840F0A89BCC7}"/>
                </a:ext>
              </a:extLst>
            </p:cNvPr>
            <p:cNvSpPr/>
            <p:nvPr/>
          </p:nvSpPr>
          <p:spPr>
            <a:xfrm>
              <a:off x="2697019" y="3533703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F007E5D-88B8-41E0-A09C-EF64097D4061}"/>
                </a:ext>
              </a:extLst>
            </p:cNvPr>
            <p:cNvSpPr/>
            <p:nvPr/>
          </p:nvSpPr>
          <p:spPr>
            <a:xfrm>
              <a:off x="2836458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263F34-F45A-4C21-A584-737BE048BE6F}"/>
                </a:ext>
              </a:extLst>
            </p:cNvPr>
            <p:cNvSpPr/>
            <p:nvPr/>
          </p:nvSpPr>
          <p:spPr>
            <a:xfrm>
              <a:off x="2975897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3CE56A5-7077-476E-9B2C-6386BC768AFD}"/>
                </a:ext>
              </a:extLst>
            </p:cNvPr>
            <p:cNvSpPr/>
            <p:nvPr/>
          </p:nvSpPr>
          <p:spPr>
            <a:xfrm>
              <a:off x="3115337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0F3AEAB-ED25-4B65-A238-B1698E2E34E7}"/>
                </a:ext>
              </a:extLst>
            </p:cNvPr>
            <p:cNvSpPr/>
            <p:nvPr/>
          </p:nvSpPr>
          <p:spPr>
            <a:xfrm>
              <a:off x="3254776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FACE91C-F55B-4F2E-9997-5BAD3A63904A}"/>
                </a:ext>
              </a:extLst>
            </p:cNvPr>
            <p:cNvSpPr/>
            <p:nvPr/>
          </p:nvSpPr>
          <p:spPr>
            <a:xfrm>
              <a:off x="3394215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A614DAC-2E63-478B-952E-A45370DE7DBB}"/>
                </a:ext>
              </a:extLst>
            </p:cNvPr>
            <p:cNvSpPr/>
            <p:nvPr/>
          </p:nvSpPr>
          <p:spPr>
            <a:xfrm>
              <a:off x="3533654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2882174-278F-4B45-93D3-6435357D33D7}"/>
                </a:ext>
              </a:extLst>
            </p:cNvPr>
            <p:cNvSpPr/>
            <p:nvPr/>
          </p:nvSpPr>
          <p:spPr>
            <a:xfrm>
              <a:off x="3533654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991150E-A5D4-4F48-BFE6-91CB463C62AA}"/>
                </a:ext>
              </a:extLst>
            </p:cNvPr>
            <p:cNvSpPr/>
            <p:nvPr/>
          </p:nvSpPr>
          <p:spPr>
            <a:xfrm>
              <a:off x="3673094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CF59E9-B181-4C14-A953-456727DC9236}"/>
                </a:ext>
              </a:extLst>
            </p:cNvPr>
            <p:cNvSpPr/>
            <p:nvPr/>
          </p:nvSpPr>
          <p:spPr>
            <a:xfrm>
              <a:off x="3812533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E6DF072-B80E-49C7-A0E0-92F7A1E1ADB9}"/>
                </a:ext>
              </a:extLst>
            </p:cNvPr>
            <p:cNvSpPr/>
            <p:nvPr/>
          </p:nvSpPr>
          <p:spPr>
            <a:xfrm>
              <a:off x="3951972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C4B83B2-916A-4D8B-BFE6-AE78A8EA207F}"/>
                </a:ext>
              </a:extLst>
            </p:cNvPr>
            <p:cNvSpPr/>
            <p:nvPr/>
          </p:nvSpPr>
          <p:spPr>
            <a:xfrm>
              <a:off x="4091411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8E2F40B-A444-4EB7-9F4E-90B1100C4D79}"/>
                </a:ext>
              </a:extLst>
            </p:cNvPr>
            <p:cNvSpPr/>
            <p:nvPr/>
          </p:nvSpPr>
          <p:spPr>
            <a:xfrm>
              <a:off x="4230851" y="3533703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281222-1A8F-472C-8512-E2CA0C7BB118}"/>
                </a:ext>
              </a:extLst>
            </p:cNvPr>
            <p:cNvSpPr/>
            <p:nvPr/>
          </p:nvSpPr>
          <p:spPr>
            <a:xfrm>
              <a:off x="5210145" y="3534721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F9DF6D-1C6C-4EAC-8CA2-134FAD4C3DCB}"/>
                </a:ext>
              </a:extLst>
            </p:cNvPr>
            <p:cNvSpPr/>
            <p:nvPr/>
          </p:nvSpPr>
          <p:spPr>
            <a:xfrm>
              <a:off x="5365247" y="3534721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F2A528E-DCED-4D0F-92EE-0CE7C64A962C}"/>
                </a:ext>
              </a:extLst>
            </p:cNvPr>
            <p:cNvSpPr/>
            <p:nvPr/>
          </p:nvSpPr>
          <p:spPr>
            <a:xfrm>
              <a:off x="5520348" y="3534721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38FEDA1-91B9-4B93-A7B8-793EB445564F}"/>
                </a:ext>
              </a:extLst>
            </p:cNvPr>
            <p:cNvSpPr/>
            <p:nvPr/>
          </p:nvSpPr>
          <p:spPr>
            <a:xfrm>
              <a:off x="5675450" y="3534721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B8CADB7-5520-40B0-92DD-5AFD0087D5F3}"/>
                </a:ext>
              </a:extLst>
            </p:cNvPr>
            <p:cNvSpPr/>
            <p:nvPr/>
          </p:nvSpPr>
          <p:spPr>
            <a:xfrm>
              <a:off x="5830551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F736FEF-A332-4022-8B03-1CF1067A8A59}"/>
                </a:ext>
              </a:extLst>
            </p:cNvPr>
            <p:cNvSpPr/>
            <p:nvPr/>
          </p:nvSpPr>
          <p:spPr>
            <a:xfrm>
              <a:off x="5985653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4A67DD-4313-4971-A106-AC699F96D6AE}"/>
                </a:ext>
              </a:extLst>
            </p:cNvPr>
            <p:cNvSpPr/>
            <p:nvPr/>
          </p:nvSpPr>
          <p:spPr>
            <a:xfrm>
              <a:off x="6140754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9A95D4F-4CCB-4407-8291-7D7343B3E581}"/>
                </a:ext>
              </a:extLst>
            </p:cNvPr>
            <p:cNvSpPr/>
            <p:nvPr/>
          </p:nvSpPr>
          <p:spPr>
            <a:xfrm>
              <a:off x="6140754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C4AB914-2E8B-48AC-AABC-42EA143687CB}"/>
                </a:ext>
              </a:extLst>
            </p:cNvPr>
            <p:cNvSpPr/>
            <p:nvPr/>
          </p:nvSpPr>
          <p:spPr>
            <a:xfrm>
              <a:off x="6295856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0CEF39-4E2C-40F9-988C-6BB293255313}"/>
                </a:ext>
              </a:extLst>
            </p:cNvPr>
            <p:cNvSpPr/>
            <p:nvPr/>
          </p:nvSpPr>
          <p:spPr>
            <a:xfrm>
              <a:off x="6450957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3E4A693-4373-469E-90BC-FB2998470881}"/>
                </a:ext>
              </a:extLst>
            </p:cNvPr>
            <p:cNvSpPr/>
            <p:nvPr/>
          </p:nvSpPr>
          <p:spPr>
            <a:xfrm>
              <a:off x="6606059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9A1A36-26F1-44BB-9C6B-7559B9C8D024}"/>
                </a:ext>
              </a:extLst>
            </p:cNvPr>
            <p:cNvSpPr/>
            <p:nvPr/>
          </p:nvSpPr>
          <p:spPr>
            <a:xfrm>
              <a:off x="6761160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A8E9FF-0FAF-4141-95A7-56A534834CBB}"/>
                </a:ext>
              </a:extLst>
            </p:cNvPr>
            <p:cNvSpPr/>
            <p:nvPr/>
          </p:nvSpPr>
          <p:spPr>
            <a:xfrm>
              <a:off x="6916262" y="3534721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86335CC-0F4F-4102-B174-DE8FFF079B2D}"/>
                </a:ext>
              </a:extLst>
            </p:cNvPr>
            <p:cNvSpPr/>
            <p:nvPr/>
          </p:nvSpPr>
          <p:spPr>
            <a:xfrm>
              <a:off x="7071363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FF5D18-735D-4486-A7BB-59898D09CAFA}"/>
                </a:ext>
              </a:extLst>
            </p:cNvPr>
            <p:cNvSpPr/>
            <p:nvPr/>
          </p:nvSpPr>
          <p:spPr>
            <a:xfrm>
              <a:off x="7226465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372E31F-56EC-4AA4-BEDF-B440331DEBF5}"/>
                </a:ext>
              </a:extLst>
            </p:cNvPr>
            <p:cNvSpPr/>
            <p:nvPr/>
          </p:nvSpPr>
          <p:spPr>
            <a:xfrm>
              <a:off x="7381566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E45601C-EC64-4EBB-AEE9-E5F4C9060075}"/>
                </a:ext>
              </a:extLst>
            </p:cNvPr>
            <p:cNvSpPr/>
            <p:nvPr/>
          </p:nvSpPr>
          <p:spPr>
            <a:xfrm>
              <a:off x="7381566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6B055BD-2653-4295-BEC9-B47FC83DED73}"/>
                </a:ext>
              </a:extLst>
            </p:cNvPr>
            <p:cNvSpPr/>
            <p:nvPr/>
          </p:nvSpPr>
          <p:spPr>
            <a:xfrm>
              <a:off x="7536668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690CCC0-4BED-41EB-9728-028C875C75E9}"/>
                </a:ext>
              </a:extLst>
            </p:cNvPr>
            <p:cNvSpPr/>
            <p:nvPr/>
          </p:nvSpPr>
          <p:spPr>
            <a:xfrm>
              <a:off x="7691769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842CDA7-F551-424F-B0ED-7733C7FBF336}"/>
                </a:ext>
              </a:extLst>
            </p:cNvPr>
            <p:cNvSpPr/>
            <p:nvPr/>
          </p:nvSpPr>
          <p:spPr>
            <a:xfrm>
              <a:off x="7846871" y="353116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096F2E5-B9D1-435C-B0CF-1A358E357FD5}"/>
                </a:ext>
              </a:extLst>
            </p:cNvPr>
            <p:cNvSpPr/>
            <p:nvPr/>
          </p:nvSpPr>
          <p:spPr>
            <a:xfrm>
              <a:off x="8841128" y="35337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4489A1-ED72-4847-B81A-DC802C3508D8}"/>
                </a:ext>
              </a:extLst>
            </p:cNvPr>
            <p:cNvSpPr/>
            <p:nvPr/>
          </p:nvSpPr>
          <p:spPr>
            <a:xfrm>
              <a:off x="8996230" y="35337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81AAC2D-E1E1-441B-A740-771D3197F1F0}"/>
                </a:ext>
              </a:extLst>
            </p:cNvPr>
            <p:cNvSpPr/>
            <p:nvPr/>
          </p:nvSpPr>
          <p:spPr>
            <a:xfrm>
              <a:off x="9151331" y="35337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D6CA677-1A5F-4633-9370-BFE3A593EEA0}"/>
                </a:ext>
              </a:extLst>
            </p:cNvPr>
            <p:cNvSpPr/>
            <p:nvPr/>
          </p:nvSpPr>
          <p:spPr>
            <a:xfrm>
              <a:off x="9306433" y="35337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FA29C07-3447-41A7-B6AF-7111D82EF6AF}"/>
                </a:ext>
              </a:extLst>
            </p:cNvPr>
            <p:cNvSpPr/>
            <p:nvPr/>
          </p:nvSpPr>
          <p:spPr>
            <a:xfrm>
              <a:off x="9461534" y="35337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362EF3F-5F4D-488E-8A6F-39BE0DBFCF17}"/>
                </a:ext>
              </a:extLst>
            </p:cNvPr>
            <p:cNvSpPr/>
            <p:nvPr/>
          </p:nvSpPr>
          <p:spPr>
            <a:xfrm>
              <a:off x="9616636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F8E54B9-9C87-4A86-89E9-AF8E84193C47}"/>
                </a:ext>
              </a:extLst>
            </p:cNvPr>
            <p:cNvSpPr/>
            <p:nvPr/>
          </p:nvSpPr>
          <p:spPr>
            <a:xfrm>
              <a:off x="9771737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27F8C53-E83E-4D2E-9BB2-CA5FE52D4146}"/>
                </a:ext>
              </a:extLst>
            </p:cNvPr>
            <p:cNvSpPr/>
            <p:nvPr/>
          </p:nvSpPr>
          <p:spPr>
            <a:xfrm>
              <a:off x="9926839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FCE74AE-B5F1-4364-9ABD-64987754D263}"/>
                </a:ext>
              </a:extLst>
            </p:cNvPr>
            <p:cNvSpPr/>
            <p:nvPr/>
          </p:nvSpPr>
          <p:spPr>
            <a:xfrm>
              <a:off x="9926839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00BFE9B-FE8E-40A0-BEB1-5CDFC4C5831D}"/>
                </a:ext>
              </a:extLst>
            </p:cNvPr>
            <p:cNvSpPr/>
            <p:nvPr/>
          </p:nvSpPr>
          <p:spPr>
            <a:xfrm>
              <a:off x="10081940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40ABE4-ED54-4E99-99C3-DCCAB8BFB9C3}"/>
                </a:ext>
              </a:extLst>
            </p:cNvPr>
            <p:cNvSpPr/>
            <p:nvPr/>
          </p:nvSpPr>
          <p:spPr>
            <a:xfrm>
              <a:off x="10237042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331162F-542B-46EC-8394-4C404F13E5C0}"/>
                </a:ext>
              </a:extLst>
            </p:cNvPr>
            <p:cNvSpPr/>
            <p:nvPr/>
          </p:nvSpPr>
          <p:spPr>
            <a:xfrm>
              <a:off x="10392143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A3498EA-C9C4-4C2E-B2B9-36964C3ECF1A}"/>
                </a:ext>
              </a:extLst>
            </p:cNvPr>
            <p:cNvSpPr/>
            <p:nvPr/>
          </p:nvSpPr>
          <p:spPr>
            <a:xfrm>
              <a:off x="10547245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0DD1EC9-55A8-4653-8C73-E71D67651237}"/>
                </a:ext>
              </a:extLst>
            </p:cNvPr>
            <p:cNvSpPr/>
            <p:nvPr/>
          </p:nvSpPr>
          <p:spPr>
            <a:xfrm>
              <a:off x="10702346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A45538A-AC9E-4B72-A697-6A8C67B3B63F}"/>
                </a:ext>
              </a:extLst>
            </p:cNvPr>
            <p:cNvSpPr/>
            <p:nvPr/>
          </p:nvSpPr>
          <p:spPr>
            <a:xfrm>
              <a:off x="10857448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053360F-B465-427A-AC20-33F9FCCE0304}"/>
                </a:ext>
              </a:extLst>
            </p:cNvPr>
            <p:cNvSpPr/>
            <p:nvPr/>
          </p:nvSpPr>
          <p:spPr>
            <a:xfrm>
              <a:off x="11012549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2C215BF-BDA3-476A-A615-E81D7F1AF789}"/>
                </a:ext>
              </a:extLst>
            </p:cNvPr>
            <p:cNvSpPr/>
            <p:nvPr/>
          </p:nvSpPr>
          <p:spPr>
            <a:xfrm>
              <a:off x="11167651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06B8092-E7F5-4666-A807-24E679C024CC}"/>
                </a:ext>
              </a:extLst>
            </p:cNvPr>
            <p:cNvSpPr/>
            <p:nvPr/>
          </p:nvSpPr>
          <p:spPr>
            <a:xfrm>
              <a:off x="11322752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D9CA1CC-71B0-4E9C-94D0-A641F9C80CD1}"/>
                </a:ext>
              </a:extLst>
            </p:cNvPr>
            <p:cNvSpPr/>
            <p:nvPr/>
          </p:nvSpPr>
          <p:spPr>
            <a:xfrm>
              <a:off x="11477854" y="353370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5D6EB97-38CF-4C15-919A-9C39FD56DA33}"/>
                </a:ext>
              </a:extLst>
            </p:cNvPr>
            <p:cNvSpPr/>
            <p:nvPr/>
          </p:nvSpPr>
          <p:spPr>
            <a:xfrm>
              <a:off x="464689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FE443FA-C403-4C7B-B46A-3E082FA23D61}"/>
                </a:ext>
              </a:extLst>
            </p:cNvPr>
            <p:cNvSpPr/>
            <p:nvPr/>
          </p:nvSpPr>
          <p:spPr>
            <a:xfrm>
              <a:off x="604128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21B6110-56FC-4D76-9D68-6053321A7860}"/>
                </a:ext>
              </a:extLst>
            </p:cNvPr>
            <p:cNvSpPr/>
            <p:nvPr/>
          </p:nvSpPr>
          <p:spPr>
            <a:xfrm>
              <a:off x="743568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1ED357A-5E9B-4A86-A140-5542673CECCA}"/>
                </a:ext>
              </a:extLst>
            </p:cNvPr>
            <p:cNvSpPr/>
            <p:nvPr/>
          </p:nvSpPr>
          <p:spPr>
            <a:xfrm>
              <a:off x="883007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A7EAA81-9DBB-4FD2-932D-C7A2E2A05AFB}"/>
                </a:ext>
              </a:extLst>
            </p:cNvPr>
            <p:cNvSpPr/>
            <p:nvPr/>
          </p:nvSpPr>
          <p:spPr>
            <a:xfrm>
              <a:off x="1022446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7AE9173-DF6A-48C6-BA8A-F1925621901F}"/>
                </a:ext>
              </a:extLst>
            </p:cNvPr>
            <p:cNvSpPr/>
            <p:nvPr/>
          </p:nvSpPr>
          <p:spPr>
            <a:xfrm>
              <a:off x="1161885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F05855B-A490-41AF-8CED-AB7E4D38087E}"/>
                </a:ext>
              </a:extLst>
            </p:cNvPr>
            <p:cNvSpPr/>
            <p:nvPr/>
          </p:nvSpPr>
          <p:spPr>
            <a:xfrm>
              <a:off x="1161885" y="3533719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CF6975E-A462-4287-B9BF-DB3143943EBC}"/>
                </a:ext>
              </a:extLst>
            </p:cNvPr>
            <p:cNvSpPr/>
            <p:nvPr/>
          </p:nvSpPr>
          <p:spPr>
            <a:xfrm>
              <a:off x="4367232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F0830E-F570-4E16-A778-03E57E74E633}"/>
                </a:ext>
              </a:extLst>
            </p:cNvPr>
            <p:cNvSpPr/>
            <p:nvPr/>
          </p:nvSpPr>
          <p:spPr>
            <a:xfrm>
              <a:off x="4506671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78AB3D7-9C76-4C7C-AF62-D6B515055FF1}"/>
                </a:ext>
              </a:extLst>
            </p:cNvPr>
            <p:cNvSpPr/>
            <p:nvPr/>
          </p:nvSpPr>
          <p:spPr>
            <a:xfrm>
              <a:off x="4646111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BEDA4D0-8BF0-4C44-8F24-B6BF486DFA6D}"/>
                </a:ext>
              </a:extLst>
            </p:cNvPr>
            <p:cNvSpPr/>
            <p:nvPr/>
          </p:nvSpPr>
          <p:spPr>
            <a:xfrm>
              <a:off x="4785550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45B2F6E-BFAA-4663-8527-C0BAE1E73325}"/>
                </a:ext>
              </a:extLst>
            </p:cNvPr>
            <p:cNvSpPr/>
            <p:nvPr/>
          </p:nvSpPr>
          <p:spPr>
            <a:xfrm>
              <a:off x="4924989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65D5E76-A77D-407A-AC6F-E2D9A126317E}"/>
                </a:ext>
              </a:extLst>
            </p:cNvPr>
            <p:cNvSpPr/>
            <p:nvPr/>
          </p:nvSpPr>
          <p:spPr>
            <a:xfrm>
              <a:off x="5064428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BA6A480-AC57-4E2F-ABE9-3264A4F48C68}"/>
                </a:ext>
              </a:extLst>
            </p:cNvPr>
            <p:cNvSpPr/>
            <p:nvPr/>
          </p:nvSpPr>
          <p:spPr>
            <a:xfrm>
              <a:off x="5064428" y="3533704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E099EC5-B1B1-48DD-BC9D-36678B006694}"/>
                </a:ext>
              </a:extLst>
            </p:cNvPr>
            <p:cNvSpPr/>
            <p:nvPr/>
          </p:nvSpPr>
          <p:spPr>
            <a:xfrm>
              <a:off x="8005193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E7A93C-FE48-4910-92AE-934019F8F476}"/>
                </a:ext>
              </a:extLst>
            </p:cNvPr>
            <p:cNvSpPr/>
            <p:nvPr/>
          </p:nvSpPr>
          <p:spPr>
            <a:xfrm>
              <a:off x="8144632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1DEFB14-DA31-49EC-8F56-DC7A3D263BF9}"/>
                </a:ext>
              </a:extLst>
            </p:cNvPr>
            <p:cNvSpPr/>
            <p:nvPr/>
          </p:nvSpPr>
          <p:spPr>
            <a:xfrm>
              <a:off x="8284072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B24BBAF-2EC1-402B-BC87-8AF49931B569}"/>
                </a:ext>
              </a:extLst>
            </p:cNvPr>
            <p:cNvSpPr/>
            <p:nvPr/>
          </p:nvSpPr>
          <p:spPr>
            <a:xfrm>
              <a:off x="8423511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F0C3A2F-C03C-4314-9772-33F30C271C10}"/>
                </a:ext>
              </a:extLst>
            </p:cNvPr>
            <p:cNvSpPr/>
            <p:nvPr/>
          </p:nvSpPr>
          <p:spPr>
            <a:xfrm>
              <a:off x="8562950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BDEB3D3-6194-4B2F-889B-DD005797267F}"/>
                </a:ext>
              </a:extLst>
            </p:cNvPr>
            <p:cNvSpPr/>
            <p:nvPr/>
          </p:nvSpPr>
          <p:spPr>
            <a:xfrm>
              <a:off x="8702389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B0C2159-1C13-480B-AD4A-B72D1ACF49A1}"/>
                </a:ext>
              </a:extLst>
            </p:cNvPr>
            <p:cNvSpPr/>
            <p:nvPr/>
          </p:nvSpPr>
          <p:spPr>
            <a:xfrm>
              <a:off x="8702389" y="3531163"/>
              <a:ext cx="139439" cy="186834"/>
            </a:xfrm>
            <a:prstGeom prst="rect">
              <a:avLst/>
            </a:prstGeom>
            <a:solidFill>
              <a:srgbClr val="EDE2F6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F3EC96F-BBC1-408F-87C9-260471D18923}"/>
              </a:ext>
            </a:extLst>
          </p:cNvPr>
          <p:cNvSpPr/>
          <p:nvPr/>
        </p:nvSpPr>
        <p:spPr>
          <a:xfrm>
            <a:off x="6565041" y="130628"/>
            <a:ext cx="1595535" cy="327513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Reference DNA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4305FCF9-45FE-4DC9-AB7C-EDD1E7DD822D}"/>
              </a:ext>
            </a:extLst>
          </p:cNvPr>
          <p:cNvSpPr/>
          <p:nvPr/>
        </p:nvSpPr>
        <p:spPr>
          <a:xfrm>
            <a:off x="8321454" y="130628"/>
            <a:ext cx="1595535" cy="327513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my DNA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B115577-7E34-48DB-972A-B5411560FF94}"/>
              </a:ext>
            </a:extLst>
          </p:cNvPr>
          <p:cNvSpPr/>
          <p:nvPr/>
        </p:nvSpPr>
        <p:spPr>
          <a:xfrm>
            <a:off x="10077867" y="130628"/>
            <a:ext cx="1595535" cy="327513"/>
          </a:xfrm>
          <a:prstGeom prst="rect">
            <a:avLst/>
          </a:prstGeom>
          <a:solidFill>
            <a:srgbClr val="CFA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Short read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96301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24F7-2C94-46FD-B10A-1FFF92CE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13" y="2140114"/>
            <a:ext cx="5104359" cy="2577772"/>
          </a:xfrm>
          <a:ln w="12382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BWT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45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364255" y="841311"/>
            <a:ext cx="3067664" cy="59561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순서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4A1C07-F504-4DDC-904B-204B2C83FB13}"/>
              </a:ext>
            </a:extLst>
          </p:cNvPr>
          <p:cNvGrpSpPr/>
          <p:nvPr/>
        </p:nvGrpSpPr>
        <p:grpSpPr>
          <a:xfrm>
            <a:off x="664492" y="4002684"/>
            <a:ext cx="7493888" cy="1791096"/>
            <a:chOff x="424011" y="3812969"/>
            <a:chExt cx="7493888" cy="17910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C44936F-D255-4488-8ECD-C10D93C858A1}"/>
                </a:ext>
              </a:extLst>
            </p:cNvPr>
            <p:cNvGrpSpPr/>
            <p:nvPr/>
          </p:nvGrpSpPr>
          <p:grpSpPr>
            <a:xfrm>
              <a:off x="424011" y="3812969"/>
              <a:ext cx="7194824" cy="1791096"/>
              <a:chOff x="-1619450" y="3179579"/>
              <a:chExt cx="7194824" cy="1791096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9A270F1-9D80-48E1-A501-41C6F79D1629}"/>
                  </a:ext>
                </a:extLst>
              </p:cNvPr>
              <p:cNvGrpSpPr/>
              <p:nvPr/>
            </p:nvGrpSpPr>
            <p:grpSpPr>
              <a:xfrm>
                <a:off x="-1619450" y="3179579"/>
                <a:ext cx="7194824" cy="1417084"/>
                <a:chOff x="1917287" y="1886235"/>
                <a:chExt cx="9225116" cy="1697267"/>
              </a:xfrm>
            </p:grpSpPr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02B73BEC-58CC-4AFD-B785-C0D6786AAE56}"/>
                    </a:ext>
                  </a:extLst>
                </p:cNvPr>
                <p:cNvSpPr/>
                <p:nvPr/>
              </p:nvSpPr>
              <p:spPr>
                <a:xfrm>
                  <a:off x="2086894" y="2664482"/>
                  <a:ext cx="2153265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String </a:t>
                  </a: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dna_st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A8AEF8F0-BB5D-4D78-B8FA-0A37FC7805D6}"/>
                    </a:ext>
                  </a:extLst>
                </p:cNvPr>
                <p:cNvSpPr/>
                <p:nvPr/>
              </p:nvSpPr>
              <p:spPr>
                <a:xfrm>
                  <a:off x="2865918" y="3121682"/>
                  <a:ext cx="1376699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first_char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3323CAD5-4D0A-46B8-AA96-6BDC88C76BCA}"/>
                    </a:ext>
                  </a:extLst>
                </p:cNvPr>
                <p:cNvSpPr/>
                <p:nvPr/>
              </p:nvSpPr>
              <p:spPr>
                <a:xfrm>
                  <a:off x="1917287" y="1886235"/>
                  <a:ext cx="3089785" cy="5956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[ struct </a:t>
                  </a:r>
                  <a:r>
                    <a:rPr kumimoji="0" lang="en-US" altLang="ko-KR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Bwt_string</a:t>
                  </a:r>
                  <a:r>
                    <a:rPr kumimoji="0" lang="en-US" altLang="ko-KR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 ]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ACC7D21C-70CF-457C-BD4E-E0A31944774F}"/>
                    </a:ext>
                  </a:extLst>
                </p:cNvPr>
                <p:cNvSpPr/>
                <p:nvPr/>
              </p:nvSpPr>
              <p:spPr>
                <a:xfrm>
                  <a:off x="4236472" y="3126302"/>
                  <a:ext cx="394521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75E36D26-0377-4BD2-9B91-AC36667B0192}"/>
                    </a:ext>
                  </a:extLst>
                </p:cNvPr>
                <p:cNvSpPr/>
                <p:nvPr/>
              </p:nvSpPr>
              <p:spPr>
                <a:xfrm>
                  <a:off x="4240159" y="2659862"/>
                  <a:ext cx="383458" cy="457200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9223A803-FF80-4231-BD59-296C6DB0FC2D}"/>
                    </a:ext>
                  </a:extLst>
                </p:cNvPr>
                <p:cNvSpPr/>
                <p:nvPr/>
              </p:nvSpPr>
              <p:spPr>
                <a:xfrm>
                  <a:off x="4623617" y="2659862"/>
                  <a:ext cx="383458" cy="457200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557821FE-E81E-4D32-9F10-064F6E079E44}"/>
                    </a:ext>
                  </a:extLst>
                </p:cNvPr>
                <p:cNvSpPr/>
                <p:nvPr/>
              </p:nvSpPr>
              <p:spPr>
                <a:xfrm>
                  <a:off x="5007075" y="2659862"/>
                  <a:ext cx="383458" cy="457200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74C5864D-26AB-4BE9-AB6D-BC5807BFB1BF}"/>
                    </a:ext>
                  </a:extLst>
                </p:cNvPr>
                <p:cNvSpPr/>
                <p:nvPr/>
              </p:nvSpPr>
              <p:spPr>
                <a:xfrm>
                  <a:off x="5390533" y="2659862"/>
                  <a:ext cx="383458" cy="457200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45BF42-4D3B-470D-9D3F-E991275EB32B}"/>
                    </a:ext>
                  </a:extLst>
                </p:cNvPr>
                <p:cNvSpPr/>
                <p:nvPr/>
              </p:nvSpPr>
              <p:spPr>
                <a:xfrm>
                  <a:off x="5773991" y="2659862"/>
                  <a:ext cx="383458" cy="457200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170C78A5-5B4D-44EA-8BEA-5FDCA385F91E}"/>
                    </a:ext>
                  </a:extLst>
                </p:cNvPr>
                <p:cNvSpPr/>
                <p:nvPr/>
              </p:nvSpPr>
              <p:spPr>
                <a:xfrm>
                  <a:off x="6157449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DBF20A02-7878-4BC5-8E8E-5886E039D82F}"/>
                    </a:ext>
                  </a:extLst>
                </p:cNvPr>
                <p:cNvSpPr/>
                <p:nvPr/>
              </p:nvSpPr>
              <p:spPr>
                <a:xfrm>
                  <a:off x="6540907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C5C4E1C-47E8-4CFB-B265-E4B8092F80D0}"/>
                    </a:ext>
                  </a:extLst>
                </p:cNvPr>
                <p:cNvSpPr/>
                <p:nvPr/>
              </p:nvSpPr>
              <p:spPr>
                <a:xfrm>
                  <a:off x="6924365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E1B69399-07EB-4C10-B58A-10F45D01903F}"/>
                    </a:ext>
                  </a:extLst>
                </p:cNvPr>
                <p:cNvSpPr/>
                <p:nvPr/>
              </p:nvSpPr>
              <p:spPr>
                <a:xfrm>
                  <a:off x="6924365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8A3C2F5F-EF03-4620-B64C-04885E49BB96}"/>
                    </a:ext>
                  </a:extLst>
                </p:cNvPr>
                <p:cNvSpPr/>
                <p:nvPr/>
              </p:nvSpPr>
              <p:spPr>
                <a:xfrm>
                  <a:off x="7307823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9CA3BC29-92DD-442D-A325-619DF503DA99}"/>
                    </a:ext>
                  </a:extLst>
                </p:cNvPr>
                <p:cNvSpPr/>
                <p:nvPr/>
              </p:nvSpPr>
              <p:spPr>
                <a:xfrm>
                  <a:off x="7691281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23A42FC3-D83B-4B1F-B3AF-DF5AFF307A98}"/>
                    </a:ext>
                  </a:extLst>
                </p:cNvPr>
                <p:cNvSpPr/>
                <p:nvPr/>
              </p:nvSpPr>
              <p:spPr>
                <a:xfrm>
                  <a:off x="8074739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A1C23928-2781-4F44-9008-D964D16D2B41}"/>
                    </a:ext>
                  </a:extLst>
                </p:cNvPr>
                <p:cNvSpPr/>
                <p:nvPr/>
              </p:nvSpPr>
              <p:spPr>
                <a:xfrm>
                  <a:off x="8458197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877D6FA4-8486-47C7-85AB-F0C947150928}"/>
                    </a:ext>
                  </a:extLst>
                </p:cNvPr>
                <p:cNvSpPr/>
                <p:nvPr/>
              </p:nvSpPr>
              <p:spPr>
                <a:xfrm>
                  <a:off x="8841655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C46AF2F4-67B4-4C7D-9110-F51D8BFC81F3}"/>
                    </a:ext>
                  </a:extLst>
                </p:cNvPr>
                <p:cNvSpPr/>
                <p:nvPr/>
              </p:nvSpPr>
              <p:spPr>
                <a:xfrm>
                  <a:off x="9225113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FE717CE8-86FB-4C70-A57D-EF3DCB496FE3}"/>
                    </a:ext>
                  </a:extLst>
                </p:cNvPr>
                <p:cNvSpPr/>
                <p:nvPr/>
              </p:nvSpPr>
              <p:spPr>
                <a:xfrm>
                  <a:off x="9608571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F61576BC-1F40-4597-872B-32E29C2C47CE}"/>
                    </a:ext>
                  </a:extLst>
                </p:cNvPr>
                <p:cNvSpPr/>
                <p:nvPr/>
              </p:nvSpPr>
              <p:spPr>
                <a:xfrm>
                  <a:off x="9992029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1F94E880-6358-4405-821A-7CDCBEBF22F3}"/>
                    </a:ext>
                  </a:extLst>
                </p:cNvPr>
                <p:cNvSpPr/>
                <p:nvPr/>
              </p:nvSpPr>
              <p:spPr>
                <a:xfrm>
                  <a:off x="10375487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5A620C85-FBEA-4A62-A926-DA0584F400BA}"/>
                    </a:ext>
                  </a:extLst>
                </p:cNvPr>
                <p:cNvSpPr/>
                <p:nvPr/>
              </p:nvSpPr>
              <p:spPr>
                <a:xfrm>
                  <a:off x="10758945" y="265986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69E02F6F-F601-4BAC-A3A4-4398240EC754}"/>
                  </a:ext>
                </a:extLst>
              </p:cNvPr>
              <p:cNvSpPr/>
              <p:nvPr/>
            </p:nvSpPr>
            <p:spPr>
              <a:xfrm>
                <a:off x="-884390" y="4573852"/>
                <a:ext cx="1073711" cy="3817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last_index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01BB20B4-8F08-4896-9E9C-328901D88A2C}"/>
                  </a:ext>
                </a:extLst>
              </p:cNvPr>
              <p:cNvSpPr/>
              <p:nvPr/>
            </p:nvSpPr>
            <p:spPr>
              <a:xfrm>
                <a:off x="189321" y="4588949"/>
                <a:ext cx="737867" cy="381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130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872440C6-D2A4-41E2-9918-E6AE8332830A}"/>
                </a:ext>
              </a:extLst>
            </p:cNvPr>
            <p:cNvSpPr/>
            <p:nvPr/>
          </p:nvSpPr>
          <p:spPr>
            <a:xfrm>
              <a:off x="7618834" y="4458887"/>
              <a:ext cx="299065" cy="381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…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내용 개체 틀 2">
                <a:extLst>
                  <a:ext uri="{FF2B5EF4-FFF2-40B4-BE49-F238E27FC236}">
                    <a16:creationId xmlns:a16="http://schemas.microsoft.com/office/drawing/2014/main" id="{391FBE31-9439-4C94-B46D-D3847BD63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29" y="1739655"/>
                <a:ext cx="10515600" cy="1921921"/>
              </a:xfrm>
            </p:spPr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 Generate all suffix &amp; Fill the rest ( first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dna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count 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Heap Sort O(n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Short read Matching (mismatching) </a:t>
                </a:r>
              </a:p>
            </p:txBody>
          </p:sp>
        </mc:Choice>
        <mc:Fallback xmlns="">
          <p:sp>
            <p:nvSpPr>
              <p:cNvPr id="277" name="내용 개체 틀 2">
                <a:extLst>
                  <a:ext uri="{FF2B5EF4-FFF2-40B4-BE49-F238E27FC236}">
                    <a16:creationId xmlns:a16="http://schemas.microsoft.com/office/drawing/2014/main" id="{391FBE31-9439-4C94-B46D-D3847BD63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29" y="1739655"/>
                <a:ext cx="10515600" cy="1921921"/>
              </a:xfrm>
              <a:blipFill>
                <a:blip r:embed="rId2"/>
                <a:stretch>
                  <a:fillRect l="-1043" t="-5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85855-3FDA-47CC-8317-7B6F2C36DC29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CD4EE2-679D-4F00-B3FD-26DE5B080C23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E9E0BA-C925-47D4-B4A6-25CAFD706900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C62AC2-A85A-4C0D-9CA7-B853D7C7E67F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864323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Generate all suffix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fill the rest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EE82AA-659E-4ADC-B626-830F38867C8D}"/>
              </a:ext>
            </a:extLst>
          </p:cNvPr>
          <p:cNvGrpSpPr/>
          <p:nvPr/>
        </p:nvGrpSpPr>
        <p:grpSpPr>
          <a:xfrm>
            <a:off x="4400611" y="1014342"/>
            <a:ext cx="7699178" cy="2445847"/>
            <a:chOff x="4400611" y="1014342"/>
            <a:chExt cx="7699178" cy="244584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08CABA-8A62-4B79-AFF5-6B1FEDADFD48}"/>
                </a:ext>
              </a:extLst>
            </p:cNvPr>
            <p:cNvGrpSpPr/>
            <p:nvPr/>
          </p:nvGrpSpPr>
          <p:grpSpPr>
            <a:xfrm>
              <a:off x="4400611" y="1014342"/>
              <a:ext cx="7699178" cy="2445847"/>
              <a:chOff x="4508415" y="1034803"/>
              <a:chExt cx="7699178" cy="2445847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34209D2-38C3-4FFE-A7CC-6A7A312ED591}"/>
                  </a:ext>
                </a:extLst>
              </p:cNvPr>
              <p:cNvGrpSpPr/>
              <p:nvPr/>
            </p:nvGrpSpPr>
            <p:grpSpPr>
              <a:xfrm>
                <a:off x="4508415" y="1034803"/>
                <a:ext cx="7699178" cy="2445847"/>
                <a:chOff x="3792647" y="1622323"/>
                <a:chExt cx="8124050" cy="2445847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67A6E71-AE55-424B-B528-A82B962E0100}"/>
                    </a:ext>
                  </a:extLst>
                </p:cNvPr>
                <p:cNvSpPr/>
                <p:nvPr/>
              </p:nvSpPr>
              <p:spPr>
                <a:xfrm>
                  <a:off x="3819979" y="2269389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83BA96A-0A3B-4924-8C6B-333160A8EF8F}"/>
                    </a:ext>
                  </a:extLst>
                </p:cNvPr>
                <p:cNvSpPr/>
                <p:nvPr/>
              </p:nvSpPr>
              <p:spPr>
                <a:xfrm>
                  <a:off x="4203437" y="2269389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0C7AEF9-194C-407E-B7A1-3C0A63B029E5}"/>
                    </a:ext>
                  </a:extLst>
                </p:cNvPr>
                <p:cNvSpPr/>
                <p:nvPr/>
              </p:nvSpPr>
              <p:spPr>
                <a:xfrm>
                  <a:off x="4586895" y="2269389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7B911D49-BF4A-4E30-9818-CCE633D4B488}"/>
                    </a:ext>
                  </a:extLst>
                </p:cNvPr>
                <p:cNvSpPr/>
                <p:nvPr/>
              </p:nvSpPr>
              <p:spPr>
                <a:xfrm>
                  <a:off x="4970353" y="2269389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65609F92-532F-4610-88C2-C572D5BCCEFD}"/>
                    </a:ext>
                  </a:extLst>
                </p:cNvPr>
                <p:cNvSpPr/>
                <p:nvPr/>
              </p:nvSpPr>
              <p:spPr>
                <a:xfrm>
                  <a:off x="5353811" y="2269389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9650E47A-8393-450D-8474-60AC484CAFF8}"/>
                    </a:ext>
                  </a:extLst>
                </p:cNvPr>
                <p:cNvSpPr/>
                <p:nvPr/>
              </p:nvSpPr>
              <p:spPr>
                <a:xfrm>
                  <a:off x="5737269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6EEE69A2-72BF-491F-81EA-005B57053215}"/>
                    </a:ext>
                  </a:extLst>
                </p:cNvPr>
                <p:cNvSpPr/>
                <p:nvPr/>
              </p:nvSpPr>
              <p:spPr>
                <a:xfrm>
                  <a:off x="6120727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B25C970D-03A3-433B-B4DF-62EB9D0002EA}"/>
                    </a:ext>
                  </a:extLst>
                </p:cNvPr>
                <p:cNvSpPr/>
                <p:nvPr/>
              </p:nvSpPr>
              <p:spPr>
                <a:xfrm>
                  <a:off x="6504185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E4545F84-14AD-4EAA-93D2-D7070D6E08D6}"/>
                    </a:ext>
                  </a:extLst>
                </p:cNvPr>
                <p:cNvSpPr/>
                <p:nvPr/>
              </p:nvSpPr>
              <p:spPr>
                <a:xfrm>
                  <a:off x="6504185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E6406C4-4C8B-425B-837D-FD3B3B47E05B}"/>
                    </a:ext>
                  </a:extLst>
                </p:cNvPr>
                <p:cNvSpPr/>
                <p:nvPr/>
              </p:nvSpPr>
              <p:spPr>
                <a:xfrm>
                  <a:off x="6887643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A93B54ED-A9E2-4D52-8EFE-FF6FAA2EB597}"/>
                    </a:ext>
                  </a:extLst>
                </p:cNvPr>
                <p:cNvSpPr/>
                <p:nvPr/>
              </p:nvSpPr>
              <p:spPr>
                <a:xfrm>
                  <a:off x="7271101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2CAAEE36-FDDD-457D-A9DC-512D8383DB52}"/>
                    </a:ext>
                  </a:extLst>
                </p:cNvPr>
                <p:cNvSpPr/>
                <p:nvPr/>
              </p:nvSpPr>
              <p:spPr>
                <a:xfrm>
                  <a:off x="7654559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43ACD3C-BF0E-44B3-BD8D-E2EBCDF79294}"/>
                    </a:ext>
                  </a:extLst>
                </p:cNvPr>
                <p:cNvSpPr/>
                <p:nvPr/>
              </p:nvSpPr>
              <p:spPr>
                <a:xfrm>
                  <a:off x="8038017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1030C52F-080A-4634-A11E-D415883D3D8B}"/>
                    </a:ext>
                  </a:extLst>
                </p:cNvPr>
                <p:cNvSpPr/>
                <p:nvPr/>
              </p:nvSpPr>
              <p:spPr>
                <a:xfrm>
                  <a:off x="8421475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663240FE-C9EB-4AC6-BF9D-273CEC823CD9}"/>
                    </a:ext>
                  </a:extLst>
                </p:cNvPr>
                <p:cNvSpPr/>
                <p:nvPr/>
              </p:nvSpPr>
              <p:spPr>
                <a:xfrm>
                  <a:off x="8804933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0C59E47-FEAA-4779-8943-E928B7C50287}"/>
                    </a:ext>
                  </a:extLst>
                </p:cNvPr>
                <p:cNvSpPr/>
                <p:nvPr/>
              </p:nvSpPr>
              <p:spPr>
                <a:xfrm>
                  <a:off x="9188391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F51888E-5DD1-45D1-8986-25AE0FB6351C}"/>
                    </a:ext>
                  </a:extLst>
                </p:cNvPr>
                <p:cNvSpPr/>
                <p:nvPr/>
              </p:nvSpPr>
              <p:spPr>
                <a:xfrm>
                  <a:off x="9571849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7A16CB34-DE5F-422D-BCA2-471BFB925471}"/>
                    </a:ext>
                  </a:extLst>
                </p:cNvPr>
                <p:cNvSpPr/>
                <p:nvPr/>
              </p:nvSpPr>
              <p:spPr>
                <a:xfrm>
                  <a:off x="9955307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80709B80-FD63-41EC-9FAE-2011800311DD}"/>
                    </a:ext>
                  </a:extLst>
                </p:cNvPr>
                <p:cNvSpPr/>
                <p:nvPr/>
              </p:nvSpPr>
              <p:spPr>
                <a:xfrm>
                  <a:off x="10338765" y="2269389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4E257986-3C32-4642-897D-A6FF089CE959}"/>
                    </a:ext>
                  </a:extLst>
                </p:cNvPr>
                <p:cNvSpPr/>
                <p:nvPr/>
              </p:nvSpPr>
              <p:spPr>
                <a:xfrm>
                  <a:off x="3820125" y="2758724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536857A-554D-45B0-ADB9-370135493227}"/>
                    </a:ext>
                  </a:extLst>
                </p:cNvPr>
                <p:cNvSpPr/>
                <p:nvPr/>
              </p:nvSpPr>
              <p:spPr>
                <a:xfrm>
                  <a:off x="4203583" y="2758724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86D71934-373D-4B58-956D-0E81B2A635CC}"/>
                    </a:ext>
                  </a:extLst>
                </p:cNvPr>
                <p:cNvSpPr/>
                <p:nvPr/>
              </p:nvSpPr>
              <p:spPr>
                <a:xfrm>
                  <a:off x="4587041" y="2758724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79C303E5-4C7A-4827-949C-E42A5652E54B}"/>
                    </a:ext>
                  </a:extLst>
                </p:cNvPr>
                <p:cNvSpPr/>
                <p:nvPr/>
              </p:nvSpPr>
              <p:spPr>
                <a:xfrm>
                  <a:off x="4970499" y="2758724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54D0E90E-BD8F-4B26-A941-2BD90B0169CC}"/>
                    </a:ext>
                  </a:extLst>
                </p:cNvPr>
                <p:cNvSpPr/>
                <p:nvPr/>
              </p:nvSpPr>
              <p:spPr>
                <a:xfrm>
                  <a:off x="5353957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021BE2E0-1CF1-4212-9F57-0CD47B60E812}"/>
                    </a:ext>
                  </a:extLst>
                </p:cNvPr>
                <p:cNvSpPr/>
                <p:nvPr/>
              </p:nvSpPr>
              <p:spPr>
                <a:xfrm>
                  <a:off x="5737415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5C0D6AD-F623-4265-A94E-AC7A5BB597C5}"/>
                    </a:ext>
                  </a:extLst>
                </p:cNvPr>
                <p:cNvSpPr/>
                <p:nvPr/>
              </p:nvSpPr>
              <p:spPr>
                <a:xfrm>
                  <a:off x="6120873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C96F56BB-2568-43F8-9F0E-E87A8E1F0EC2}"/>
                    </a:ext>
                  </a:extLst>
                </p:cNvPr>
                <p:cNvSpPr/>
                <p:nvPr/>
              </p:nvSpPr>
              <p:spPr>
                <a:xfrm>
                  <a:off x="6120873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4767FD3E-8F37-478C-A827-652559E8CBF9}"/>
                    </a:ext>
                  </a:extLst>
                </p:cNvPr>
                <p:cNvSpPr/>
                <p:nvPr/>
              </p:nvSpPr>
              <p:spPr>
                <a:xfrm>
                  <a:off x="6504331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CFCCB47E-3348-41EC-BB5B-3F96310D5488}"/>
                    </a:ext>
                  </a:extLst>
                </p:cNvPr>
                <p:cNvSpPr/>
                <p:nvPr/>
              </p:nvSpPr>
              <p:spPr>
                <a:xfrm>
                  <a:off x="6887789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AE2B1AF-5CEE-4991-BF98-3331903C2CEB}"/>
                    </a:ext>
                  </a:extLst>
                </p:cNvPr>
                <p:cNvSpPr/>
                <p:nvPr/>
              </p:nvSpPr>
              <p:spPr>
                <a:xfrm>
                  <a:off x="7271247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B955A15C-0E67-4086-9647-E1852CE1FE04}"/>
                    </a:ext>
                  </a:extLst>
                </p:cNvPr>
                <p:cNvSpPr/>
                <p:nvPr/>
              </p:nvSpPr>
              <p:spPr>
                <a:xfrm>
                  <a:off x="7654705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1160FB27-1474-4076-A151-23207222C450}"/>
                    </a:ext>
                  </a:extLst>
                </p:cNvPr>
                <p:cNvSpPr/>
                <p:nvPr/>
              </p:nvSpPr>
              <p:spPr>
                <a:xfrm>
                  <a:off x="8038163" y="275872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7DF8A569-0869-4CD5-8C99-54F6AA89D453}"/>
                    </a:ext>
                  </a:extLst>
                </p:cNvPr>
                <p:cNvSpPr/>
                <p:nvPr/>
              </p:nvSpPr>
              <p:spPr>
                <a:xfrm>
                  <a:off x="8421621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402AB71D-B8B8-42EA-97A0-717B45DC1042}"/>
                    </a:ext>
                  </a:extLst>
                </p:cNvPr>
                <p:cNvSpPr/>
                <p:nvPr/>
              </p:nvSpPr>
              <p:spPr>
                <a:xfrm>
                  <a:off x="8805079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7D0C5CE5-7858-4096-8435-ADCA22CC4F04}"/>
                    </a:ext>
                  </a:extLst>
                </p:cNvPr>
                <p:cNvSpPr/>
                <p:nvPr/>
              </p:nvSpPr>
              <p:spPr>
                <a:xfrm>
                  <a:off x="9188537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A410CDB-A8D6-4F85-A9AC-E227D67824EB}"/>
                    </a:ext>
                  </a:extLst>
                </p:cNvPr>
                <p:cNvSpPr/>
                <p:nvPr/>
              </p:nvSpPr>
              <p:spPr>
                <a:xfrm>
                  <a:off x="9188537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4021BA9D-91E1-43A4-BC91-E2899DF0F15F}"/>
                    </a:ext>
                  </a:extLst>
                </p:cNvPr>
                <p:cNvSpPr/>
                <p:nvPr/>
              </p:nvSpPr>
              <p:spPr>
                <a:xfrm>
                  <a:off x="9571995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C9F0070D-5F94-4228-8BF1-27971AFF7726}"/>
                    </a:ext>
                  </a:extLst>
                </p:cNvPr>
                <p:cNvSpPr/>
                <p:nvPr/>
              </p:nvSpPr>
              <p:spPr>
                <a:xfrm>
                  <a:off x="9955453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F4C04AD-F95C-4DC2-82EB-02EE7A089EEA}"/>
                    </a:ext>
                  </a:extLst>
                </p:cNvPr>
                <p:cNvSpPr/>
                <p:nvPr/>
              </p:nvSpPr>
              <p:spPr>
                <a:xfrm>
                  <a:off x="10338911" y="2750014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E3560E1-2DA7-47E2-91B1-3541644CA108}"/>
                    </a:ext>
                  </a:extLst>
                </p:cNvPr>
                <p:cNvSpPr/>
                <p:nvPr/>
              </p:nvSpPr>
              <p:spPr>
                <a:xfrm>
                  <a:off x="3815320" y="3239382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9449581A-7A1A-4DFC-93BB-6BE82D9445B9}"/>
                    </a:ext>
                  </a:extLst>
                </p:cNvPr>
                <p:cNvSpPr/>
                <p:nvPr/>
              </p:nvSpPr>
              <p:spPr>
                <a:xfrm>
                  <a:off x="4198778" y="3239382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644F94CD-D105-42EB-B1BD-3B6B208D7110}"/>
                    </a:ext>
                  </a:extLst>
                </p:cNvPr>
                <p:cNvSpPr/>
                <p:nvPr/>
              </p:nvSpPr>
              <p:spPr>
                <a:xfrm>
                  <a:off x="4582236" y="3239382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BEC95F62-E21C-43DF-9319-16847DB8899E}"/>
                    </a:ext>
                  </a:extLst>
                </p:cNvPr>
                <p:cNvSpPr/>
                <p:nvPr/>
              </p:nvSpPr>
              <p:spPr>
                <a:xfrm>
                  <a:off x="4965694" y="3239382"/>
                  <a:ext cx="383458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777393ED-CF11-49A7-B399-229167A5326D}"/>
                    </a:ext>
                  </a:extLst>
                </p:cNvPr>
                <p:cNvSpPr/>
                <p:nvPr/>
              </p:nvSpPr>
              <p:spPr>
                <a:xfrm>
                  <a:off x="5349152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D3271095-BE9E-4A13-A90C-C09B929725ED}"/>
                    </a:ext>
                  </a:extLst>
                </p:cNvPr>
                <p:cNvSpPr/>
                <p:nvPr/>
              </p:nvSpPr>
              <p:spPr>
                <a:xfrm>
                  <a:off x="5732610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301B63A4-693C-42A8-8183-ABAD7CAE1C2C}"/>
                    </a:ext>
                  </a:extLst>
                </p:cNvPr>
                <p:cNvSpPr/>
                <p:nvPr/>
              </p:nvSpPr>
              <p:spPr>
                <a:xfrm>
                  <a:off x="6116068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1225AC1A-548D-42F5-AE48-AB7B605F5DEC}"/>
                    </a:ext>
                  </a:extLst>
                </p:cNvPr>
                <p:cNvSpPr/>
                <p:nvPr/>
              </p:nvSpPr>
              <p:spPr>
                <a:xfrm>
                  <a:off x="6116068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0CCC1347-9F07-4122-9C92-94A1AB2240D2}"/>
                    </a:ext>
                  </a:extLst>
                </p:cNvPr>
                <p:cNvSpPr/>
                <p:nvPr/>
              </p:nvSpPr>
              <p:spPr>
                <a:xfrm>
                  <a:off x="6499526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53E5A546-DE9F-427F-8EB9-1EE65C702702}"/>
                    </a:ext>
                  </a:extLst>
                </p:cNvPr>
                <p:cNvSpPr/>
                <p:nvPr/>
              </p:nvSpPr>
              <p:spPr>
                <a:xfrm>
                  <a:off x="6882984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904E2013-81EE-4254-8549-9EB0DB7ED274}"/>
                    </a:ext>
                  </a:extLst>
                </p:cNvPr>
                <p:cNvSpPr/>
                <p:nvPr/>
              </p:nvSpPr>
              <p:spPr>
                <a:xfrm>
                  <a:off x="7266442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35206588-783C-4064-AD56-3577E87C90F7}"/>
                    </a:ext>
                  </a:extLst>
                </p:cNvPr>
                <p:cNvSpPr/>
                <p:nvPr/>
              </p:nvSpPr>
              <p:spPr>
                <a:xfrm>
                  <a:off x="7649900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3AFC7149-61AD-4AA1-B532-709F86B27433}"/>
                    </a:ext>
                  </a:extLst>
                </p:cNvPr>
                <p:cNvSpPr/>
                <p:nvPr/>
              </p:nvSpPr>
              <p:spPr>
                <a:xfrm>
                  <a:off x="8033358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333DA469-95E9-458C-A7F1-F770491BEB3A}"/>
                    </a:ext>
                  </a:extLst>
                </p:cNvPr>
                <p:cNvSpPr/>
                <p:nvPr/>
              </p:nvSpPr>
              <p:spPr>
                <a:xfrm>
                  <a:off x="8416816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BA1A92E4-8EDE-4957-9761-ADBDAA189528}"/>
                    </a:ext>
                  </a:extLst>
                </p:cNvPr>
                <p:cNvSpPr/>
                <p:nvPr/>
              </p:nvSpPr>
              <p:spPr>
                <a:xfrm>
                  <a:off x="8800274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4375F1DF-0D7E-4E9D-96E3-959D4E7C7790}"/>
                    </a:ext>
                  </a:extLst>
                </p:cNvPr>
                <p:cNvSpPr/>
                <p:nvPr/>
              </p:nvSpPr>
              <p:spPr>
                <a:xfrm>
                  <a:off x="9183732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A0C4814E-2F39-4EC1-B6B7-3AE4BD48F2ED}"/>
                    </a:ext>
                  </a:extLst>
                </p:cNvPr>
                <p:cNvSpPr/>
                <p:nvPr/>
              </p:nvSpPr>
              <p:spPr>
                <a:xfrm>
                  <a:off x="9567190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D03EE3DD-B63B-48E7-B31D-613045515718}"/>
                    </a:ext>
                  </a:extLst>
                </p:cNvPr>
                <p:cNvSpPr/>
                <p:nvPr/>
              </p:nvSpPr>
              <p:spPr>
                <a:xfrm>
                  <a:off x="9950648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3B914015-F37D-4BCE-83E4-6BB05FBC9958}"/>
                    </a:ext>
                  </a:extLst>
                </p:cNvPr>
                <p:cNvSpPr/>
                <p:nvPr/>
              </p:nvSpPr>
              <p:spPr>
                <a:xfrm>
                  <a:off x="10313507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6D90B0A6-1848-4BD7-8C83-070A52FF3AE3}"/>
                    </a:ext>
                  </a:extLst>
                </p:cNvPr>
                <p:cNvSpPr/>
                <p:nvPr/>
              </p:nvSpPr>
              <p:spPr>
                <a:xfrm>
                  <a:off x="10313507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T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BF9BFB54-C90C-4AC0-AA7C-248F878D467E}"/>
                    </a:ext>
                  </a:extLst>
                </p:cNvPr>
                <p:cNvSpPr/>
                <p:nvPr/>
              </p:nvSpPr>
              <p:spPr>
                <a:xfrm>
                  <a:off x="10696965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A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C578FB-25F5-4665-91B4-40CDD0A6BF65}"/>
                    </a:ext>
                  </a:extLst>
                </p:cNvPr>
                <p:cNvSpPr/>
                <p:nvPr/>
              </p:nvSpPr>
              <p:spPr>
                <a:xfrm>
                  <a:off x="11080423" y="3239382"/>
                  <a:ext cx="383458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3B26CA16-7D7B-4F0E-9B6B-A21B5B782767}"/>
                    </a:ext>
                  </a:extLst>
                </p:cNvPr>
                <p:cNvSpPr/>
                <p:nvPr/>
              </p:nvSpPr>
              <p:spPr>
                <a:xfrm>
                  <a:off x="3792647" y="1622323"/>
                  <a:ext cx="8124050" cy="24458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406D41A1-F12A-4960-933B-3941F8E9356F}"/>
                    </a:ext>
                  </a:extLst>
                </p:cNvPr>
                <p:cNvSpPr/>
                <p:nvPr/>
              </p:nvSpPr>
              <p:spPr>
                <a:xfrm>
                  <a:off x="3792647" y="1622323"/>
                  <a:ext cx="8124050" cy="2800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Refenence.txt + </a:t>
                  </a: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$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E6279800-BF3A-4038-BE00-0E81DFFB6EAA}"/>
                    </a:ext>
                  </a:extLst>
                </p:cNvPr>
                <p:cNvSpPr/>
                <p:nvPr/>
              </p:nvSpPr>
              <p:spPr>
                <a:xfrm>
                  <a:off x="3792647" y="3716069"/>
                  <a:ext cx="8124050" cy="2800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3870692E-5108-4842-AD73-8AE9840EBDF7}"/>
                  </a:ext>
                </a:extLst>
              </p:cNvPr>
              <p:cNvSpPr/>
              <p:nvPr/>
            </p:nvSpPr>
            <p:spPr>
              <a:xfrm>
                <a:off x="11073845" y="1691891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59FFB469-0302-46E1-A1B8-CD13B3E6F7F6}"/>
                  </a:ext>
                </a:extLst>
              </p:cNvPr>
              <p:cNvSpPr/>
              <p:nvPr/>
            </p:nvSpPr>
            <p:spPr>
              <a:xfrm>
                <a:off x="11736029" y="2661606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29F8F8ED-DAED-4CE8-8F4B-E5E596FDB59F}"/>
                  </a:ext>
                </a:extLst>
              </p:cNvPr>
              <p:cNvSpPr/>
              <p:nvPr/>
            </p:nvSpPr>
            <p:spPr>
              <a:xfrm>
                <a:off x="11437249" y="1689210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4CB79466-6862-4FC2-994C-78AE2AE29094}"/>
                  </a:ext>
                </a:extLst>
              </p:cNvPr>
              <p:cNvSpPr/>
              <p:nvPr/>
            </p:nvSpPr>
            <p:spPr>
              <a:xfrm>
                <a:off x="11743221" y="1698953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...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ADFF2CFD-8EB7-4FE0-B53B-C1F468C8D34A}"/>
                  </a:ext>
                </a:extLst>
              </p:cNvPr>
              <p:cNvSpPr/>
              <p:nvPr/>
            </p:nvSpPr>
            <p:spPr>
              <a:xfrm>
                <a:off x="11773837" y="2190909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...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864A1B39-A4D3-4248-8CAC-CD85CEDB9FF7}"/>
                  </a:ext>
                </a:extLst>
              </p:cNvPr>
              <p:cNvSpPr/>
              <p:nvPr/>
            </p:nvSpPr>
            <p:spPr>
              <a:xfrm>
                <a:off x="11062165" y="2165471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C0B38E1F-C8D8-46B2-9488-9EB003575FE4}"/>
                  </a:ext>
                </a:extLst>
              </p:cNvPr>
              <p:cNvSpPr/>
              <p:nvPr/>
            </p:nvSpPr>
            <p:spPr>
              <a:xfrm>
                <a:off x="11461696" y="2178328"/>
                <a:ext cx="363404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6ABE86D1-88BB-49B9-986B-17F788BA4D55}"/>
                </a:ext>
              </a:extLst>
            </p:cNvPr>
            <p:cNvSpPr/>
            <p:nvPr/>
          </p:nvSpPr>
          <p:spPr>
            <a:xfrm>
              <a:off x="4920014" y="3002989"/>
              <a:ext cx="36340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$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FFB2CD2-8479-4D5C-B2B5-8D9A2049CBD1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 flipV="1">
            <a:off x="3017632" y="2379343"/>
            <a:ext cx="1409021" cy="1538012"/>
          </a:xfrm>
          <a:prstGeom prst="curved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4E6079-F19B-4275-8616-9FECF475BC79}"/>
              </a:ext>
            </a:extLst>
          </p:cNvPr>
          <p:cNvSpPr txBox="1"/>
          <p:nvPr/>
        </p:nvSpPr>
        <p:spPr>
          <a:xfrm>
            <a:off x="562249" y="1944547"/>
            <a:ext cx="217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A5FA904-970E-48E6-922E-90637792B6CE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D5DAF49-1326-44A5-90B9-2892DCCB4B9E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96A1FFB-6BA3-4119-821C-65210D1242C3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99D2486-EDB7-4151-9C30-D216F8DA06C5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34984A6-E672-4538-8C88-D149F399A6C6}"/>
              </a:ext>
            </a:extLst>
          </p:cNvPr>
          <p:cNvGrpSpPr/>
          <p:nvPr/>
        </p:nvGrpSpPr>
        <p:grpSpPr>
          <a:xfrm>
            <a:off x="562249" y="4152821"/>
            <a:ext cx="7493888" cy="2203681"/>
            <a:chOff x="562249" y="4152821"/>
            <a:chExt cx="7493888" cy="2203681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44828FA6-9B06-4A09-8F25-7E6BCD544D92}"/>
                </a:ext>
              </a:extLst>
            </p:cNvPr>
            <p:cNvGrpSpPr/>
            <p:nvPr/>
          </p:nvGrpSpPr>
          <p:grpSpPr>
            <a:xfrm>
              <a:off x="562249" y="4152821"/>
              <a:ext cx="7493888" cy="2203681"/>
              <a:chOff x="424011" y="3812969"/>
              <a:chExt cx="7493888" cy="2203681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B336D53D-11FE-49AC-81F3-D028B15B73C1}"/>
                  </a:ext>
                </a:extLst>
              </p:cNvPr>
              <p:cNvGrpSpPr/>
              <p:nvPr/>
            </p:nvGrpSpPr>
            <p:grpSpPr>
              <a:xfrm>
                <a:off x="424011" y="3812969"/>
                <a:ext cx="7194824" cy="2203681"/>
                <a:chOff x="-1619450" y="3179579"/>
                <a:chExt cx="7194824" cy="2203681"/>
              </a:xfrm>
            </p:grpSpPr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10F4FE5C-D1F4-4095-87B4-CB0643CBE637}"/>
                    </a:ext>
                  </a:extLst>
                </p:cNvPr>
                <p:cNvGrpSpPr/>
                <p:nvPr/>
              </p:nvGrpSpPr>
              <p:grpSpPr>
                <a:xfrm>
                  <a:off x="-1619450" y="3179579"/>
                  <a:ext cx="7194824" cy="1417084"/>
                  <a:chOff x="1917287" y="1886235"/>
                  <a:chExt cx="9225116" cy="1697267"/>
                </a:xfrm>
              </p:grpSpPr>
              <p:sp>
                <p:nvSpPr>
                  <p:cNvPr id="148" name="직사각형 147">
                    <a:extLst>
                      <a:ext uri="{FF2B5EF4-FFF2-40B4-BE49-F238E27FC236}">
                        <a16:creationId xmlns:a16="http://schemas.microsoft.com/office/drawing/2014/main" id="{32CFFBD8-220F-41B9-BBBB-361EF5C66AB5}"/>
                      </a:ext>
                    </a:extLst>
                  </p:cNvPr>
                  <p:cNvSpPr/>
                  <p:nvPr/>
                </p:nvSpPr>
                <p:spPr>
                  <a:xfrm>
                    <a:off x="2086894" y="2664482"/>
                    <a:ext cx="2153265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String </a:t>
                    </a:r>
                    <a:r>
                      <a:rPr kumimoji="0" lang="en-US" altLang="ko-KR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dna_st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42BD9DEA-87B1-422F-9194-AB2D37FD2ACF}"/>
                      </a:ext>
                    </a:extLst>
                  </p:cNvPr>
                  <p:cNvSpPr/>
                  <p:nvPr/>
                </p:nvSpPr>
                <p:spPr>
                  <a:xfrm>
                    <a:off x="2865918" y="3121682"/>
                    <a:ext cx="1376699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first_char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F1CF1C55-6E4F-40CE-987E-2D66E5E70B5B}"/>
                      </a:ext>
                    </a:extLst>
                  </p:cNvPr>
                  <p:cNvSpPr/>
                  <p:nvPr/>
                </p:nvSpPr>
                <p:spPr>
                  <a:xfrm>
                    <a:off x="1917287" y="1886235"/>
                    <a:ext cx="3089785" cy="5956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[ struct </a:t>
                    </a:r>
                    <a:r>
                      <a:rPr kumimoji="0" lang="en-US" altLang="ko-KR" sz="2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Bwt_string</a:t>
                    </a:r>
                    <a:r>
                      <a: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 ]</a:t>
                    </a:r>
                    <a:endParaRPr kumimoji="0" lang="ko-KR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6A6AB3EA-A62F-4130-A023-DF4AE78005B8}"/>
                      </a:ext>
                    </a:extLst>
                  </p:cNvPr>
                  <p:cNvSpPr/>
                  <p:nvPr/>
                </p:nvSpPr>
                <p:spPr>
                  <a:xfrm>
                    <a:off x="4236472" y="3126302"/>
                    <a:ext cx="394521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C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C041D9FD-C46A-4BA6-8A0A-82D998FD5D21}"/>
                      </a:ext>
                    </a:extLst>
                  </p:cNvPr>
                  <p:cNvSpPr/>
                  <p:nvPr/>
                </p:nvSpPr>
                <p:spPr>
                  <a:xfrm>
                    <a:off x="4240159" y="2659862"/>
                    <a:ext cx="383458" cy="457200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C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F7BAB3DF-513C-42DD-B905-951BF57FC385}"/>
                      </a:ext>
                    </a:extLst>
                  </p:cNvPr>
                  <p:cNvSpPr/>
                  <p:nvPr/>
                </p:nvSpPr>
                <p:spPr>
                  <a:xfrm>
                    <a:off x="4623617" y="2659862"/>
                    <a:ext cx="383458" cy="457200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383B6C44-7994-4B3C-AA57-0BE9C80F4656}"/>
                      </a:ext>
                    </a:extLst>
                  </p:cNvPr>
                  <p:cNvSpPr/>
                  <p:nvPr/>
                </p:nvSpPr>
                <p:spPr>
                  <a:xfrm>
                    <a:off x="5007075" y="2659862"/>
                    <a:ext cx="383458" cy="457200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G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C4A4510C-360A-43E3-A6BE-F8093D217CE9}"/>
                      </a:ext>
                    </a:extLst>
                  </p:cNvPr>
                  <p:cNvSpPr/>
                  <p:nvPr/>
                </p:nvSpPr>
                <p:spPr>
                  <a:xfrm>
                    <a:off x="5390533" y="2659862"/>
                    <a:ext cx="383458" cy="457200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6" name="직사각형 155">
                    <a:extLst>
                      <a:ext uri="{FF2B5EF4-FFF2-40B4-BE49-F238E27FC236}">
                        <a16:creationId xmlns:a16="http://schemas.microsoft.com/office/drawing/2014/main" id="{0988F202-1A51-46D4-9EF9-0F69DF475F10}"/>
                      </a:ext>
                    </a:extLst>
                  </p:cNvPr>
                  <p:cNvSpPr/>
                  <p:nvPr/>
                </p:nvSpPr>
                <p:spPr>
                  <a:xfrm>
                    <a:off x="5773991" y="2659862"/>
                    <a:ext cx="383458" cy="457200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A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9B3CB6B9-35BB-4296-A1E4-1CC73BB13FE5}"/>
                      </a:ext>
                    </a:extLst>
                  </p:cNvPr>
                  <p:cNvSpPr/>
                  <p:nvPr/>
                </p:nvSpPr>
                <p:spPr>
                  <a:xfrm>
                    <a:off x="6157449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A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8" name="직사각형 157">
                    <a:extLst>
                      <a:ext uri="{FF2B5EF4-FFF2-40B4-BE49-F238E27FC236}">
                        <a16:creationId xmlns:a16="http://schemas.microsoft.com/office/drawing/2014/main" id="{5800D1DB-C844-4869-92EA-20266F7559F5}"/>
                      </a:ext>
                    </a:extLst>
                  </p:cNvPr>
                  <p:cNvSpPr/>
                  <p:nvPr/>
                </p:nvSpPr>
                <p:spPr>
                  <a:xfrm>
                    <a:off x="6540907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9" name="직사각형 158">
                    <a:extLst>
                      <a:ext uri="{FF2B5EF4-FFF2-40B4-BE49-F238E27FC236}">
                        <a16:creationId xmlns:a16="http://schemas.microsoft.com/office/drawing/2014/main" id="{6E4B0545-FDE1-49CC-8EBE-29A5718AA3D8}"/>
                      </a:ext>
                    </a:extLst>
                  </p:cNvPr>
                  <p:cNvSpPr/>
                  <p:nvPr/>
                </p:nvSpPr>
                <p:spPr>
                  <a:xfrm>
                    <a:off x="6924365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0" name="직사각형 159">
                    <a:extLst>
                      <a:ext uri="{FF2B5EF4-FFF2-40B4-BE49-F238E27FC236}">
                        <a16:creationId xmlns:a16="http://schemas.microsoft.com/office/drawing/2014/main" id="{C593A392-0844-4F1A-85CC-AB6024061C60}"/>
                      </a:ext>
                    </a:extLst>
                  </p:cNvPr>
                  <p:cNvSpPr/>
                  <p:nvPr/>
                </p:nvSpPr>
                <p:spPr>
                  <a:xfrm>
                    <a:off x="6924365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G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1" name="직사각형 160">
                    <a:extLst>
                      <a:ext uri="{FF2B5EF4-FFF2-40B4-BE49-F238E27FC236}">
                        <a16:creationId xmlns:a16="http://schemas.microsoft.com/office/drawing/2014/main" id="{D9DCD538-A325-4366-A12D-5B431D0A47EB}"/>
                      </a:ext>
                    </a:extLst>
                  </p:cNvPr>
                  <p:cNvSpPr/>
                  <p:nvPr/>
                </p:nvSpPr>
                <p:spPr>
                  <a:xfrm>
                    <a:off x="7307823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A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FAEE5436-59B5-4CFF-A4CA-DFABE6C6A377}"/>
                      </a:ext>
                    </a:extLst>
                  </p:cNvPr>
                  <p:cNvSpPr/>
                  <p:nvPr/>
                </p:nvSpPr>
                <p:spPr>
                  <a:xfrm>
                    <a:off x="7691281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C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DB3CC439-F61A-4CC3-9385-CC766D03D44B}"/>
                      </a:ext>
                    </a:extLst>
                  </p:cNvPr>
                  <p:cNvSpPr/>
                  <p:nvPr/>
                </p:nvSpPr>
                <p:spPr>
                  <a:xfrm>
                    <a:off x="8074739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C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3EDA5CE2-5256-414D-BD61-8F6B1DAFB165}"/>
                      </a:ext>
                    </a:extLst>
                  </p:cNvPr>
                  <p:cNvSpPr/>
                  <p:nvPr/>
                </p:nvSpPr>
                <p:spPr>
                  <a:xfrm>
                    <a:off x="8458197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A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5" name="직사각형 164">
                    <a:extLst>
                      <a:ext uri="{FF2B5EF4-FFF2-40B4-BE49-F238E27FC236}">
                        <a16:creationId xmlns:a16="http://schemas.microsoft.com/office/drawing/2014/main" id="{51BB25E4-4EA4-4CF4-9882-B9280C7F34D9}"/>
                      </a:ext>
                    </a:extLst>
                  </p:cNvPr>
                  <p:cNvSpPr/>
                  <p:nvPr/>
                </p:nvSpPr>
                <p:spPr>
                  <a:xfrm>
                    <a:off x="8841655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6" name="직사각형 165">
                    <a:extLst>
                      <a:ext uri="{FF2B5EF4-FFF2-40B4-BE49-F238E27FC236}">
                        <a16:creationId xmlns:a16="http://schemas.microsoft.com/office/drawing/2014/main" id="{08FF3591-7711-43EE-BD06-095470A9B306}"/>
                      </a:ext>
                    </a:extLst>
                  </p:cNvPr>
                  <p:cNvSpPr/>
                  <p:nvPr/>
                </p:nvSpPr>
                <p:spPr>
                  <a:xfrm>
                    <a:off x="9225113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A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7" name="직사각형 166">
                    <a:extLst>
                      <a:ext uri="{FF2B5EF4-FFF2-40B4-BE49-F238E27FC236}">
                        <a16:creationId xmlns:a16="http://schemas.microsoft.com/office/drawing/2014/main" id="{4AE1F4F2-AC7A-4849-87F9-97EE29CF3809}"/>
                      </a:ext>
                    </a:extLst>
                  </p:cNvPr>
                  <p:cNvSpPr/>
                  <p:nvPr/>
                </p:nvSpPr>
                <p:spPr>
                  <a:xfrm>
                    <a:off x="9608571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8" name="직사각형 167">
                    <a:extLst>
                      <a:ext uri="{FF2B5EF4-FFF2-40B4-BE49-F238E27FC236}">
                        <a16:creationId xmlns:a16="http://schemas.microsoft.com/office/drawing/2014/main" id="{C0BB12FC-4743-4289-A905-A50AA9640612}"/>
                      </a:ext>
                    </a:extLst>
                  </p:cNvPr>
                  <p:cNvSpPr/>
                  <p:nvPr/>
                </p:nvSpPr>
                <p:spPr>
                  <a:xfrm>
                    <a:off x="9992029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69" name="직사각형 168">
                    <a:extLst>
                      <a:ext uri="{FF2B5EF4-FFF2-40B4-BE49-F238E27FC236}">
                        <a16:creationId xmlns:a16="http://schemas.microsoft.com/office/drawing/2014/main" id="{D6FE7D62-6462-4C22-9F9A-D19FE74C595F}"/>
                      </a:ext>
                    </a:extLst>
                  </p:cNvPr>
                  <p:cNvSpPr/>
                  <p:nvPr/>
                </p:nvSpPr>
                <p:spPr>
                  <a:xfrm>
                    <a:off x="10375487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G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70" name="직사각형 169">
                    <a:extLst>
                      <a:ext uri="{FF2B5EF4-FFF2-40B4-BE49-F238E27FC236}">
                        <a16:creationId xmlns:a16="http://schemas.microsoft.com/office/drawing/2014/main" id="{3824C680-800A-4581-9B31-081905F1E95D}"/>
                      </a:ext>
                    </a:extLst>
                  </p:cNvPr>
                  <p:cNvSpPr/>
                  <p:nvPr/>
                </p:nvSpPr>
                <p:spPr>
                  <a:xfrm>
                    <a:off x="10758945" y="2659862"/>
                    <a:ext cx="383458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C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06104E14-5ED3-40CA-A4F6-AAAE4B0FA7FE}"/>
                    </a:ext>
                  </a:extLst>
                </p:cNvPr>
                <p:cNvSpPr/>
                <p:nvPr/>
              </p:nvSpPr>
              <p:spPr>
                <a:xfrm>
                  <a:off x="-879597" y="4932497"/>
                  <a:ext cx="1073711" cy="381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first_index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E50E1E2-7E23-4342-B517-2824ED25C699}"/>
                    </a:ext>
                  </a:extLst>
                </p:cNvPr>
                <p:cNvSpPr/>
                <p:nvPr/>
              </p:nvSpPr>
              <p:spPr>
                <a:xfrm>
                  <a:off x="188958" y="5001534"/>
                  <a:ext cx="737867" cy="381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131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BBC15DD7-3386-4FC9-B144-C3AB456EA8F1}"/>
                  </a:ext>
                </a:extLst>
              </p:cNvPr>
              <p:cNvSpPr/>
              <p:nvPr/>
            </p:nvSpPr>
            <p:spPr>
              <a:xfrm>
                <a:off x="7618834" y="4458887"/>
                <a:ext cx="299065" cy="381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…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DC8FA9-CFAF-4106-9A63-AF3AAAAC177A}"/>
                </a:ext>
              </a:extLst>
            </p:cNvPr>
            <p:cNvSpPr/>
            <p:nvPr/>
          </p:nvSpPr>
          <p:spPr>
            <a:xfrm>
              <a:off x="1310307" y="5577620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640A949-C174-46AA-BDC5-037FFE6D0BAA}"/>
                </a:ext>
              </a:extLst>
            </p:cNvPr>
            <p:cNvSpPr/>
            <p:nvPr/>
          </p:nvSpPr>
          <p:spPr>
            <a:xfrm>
              <a:off x="2371021" y="5577620"/>
              <a:ext cx="737867" cy="381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130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76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864323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Generate all suffix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fill the rest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582473E0-8FD5-4713-ABBB-076E787C557D}"/>
              </a:ext>
            </a:extLst>
          </p:cNvPr>
          <p:cNvSpPr/>
          <p:nvPr/>
        </p:nvSpPr>
        <p:spPr>
          <a:xfrm>
            <a:off x="74242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3B2B3A8D-6E25-4DC8-9738-3B75DFC80D78}"/>
              </a:ext>
            </a:extLst>
          </p:cNvPr>
          <p:cNvSpPr/>
          <p:nvPr/>
        </p:nvSpPr>
        <p:spPr>
          <a:xfrm>
            <a:off x="112588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262101A-8116-4DF8-B08A-437F82CBEC6C}"/>
              </a:ext>
            </a:extLst>
          </p:cNvPr>
          <p:cNvSpPr/>
          <p:nvPr/>
        </p:nvSpPr>
        <p:spPr>
          <a:xfrm>
            <a:off x="150934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F00ED65F-8AAB-47BB-9EF5-6E22FED94904}"/>
              </a:ext>
            </a:extLst>
          </p:cNvPr>
          <p:cNvSpPr/>
          <p:nvPr/>
        </p:nvSpPr>
        <p:spPr>
          <a:xfrm>
            <a:off x="189280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FE9BCF89-CD5B-46D6-885D-19560FC505AB}"/>
              </a:ext>
            </a:extLst>
          </p:cNvPr>
          <p:cNvSpPr/>
          <p:nvPr/>
        </p:nvSpPr>
        <p:spPr>
          <a:xfrm>
            <a:off x="227625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EC01D1A1-A5CD-4DF1-AB85-6E9CEEB8B7A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0EAA422C-A3C9-4B99-94C2-9459C5B9B36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2479D01-0E8A-494B-8D38-3B2626EDCFA8}"/>
              </a:ext>
            </a:extLst>
          </p:cNvPr>
          <p:cNvSpPr/>
          <p:nvPr/>
        </p:nvSpPr>
        <p:spPr>
          <a:xfrm>
            <a:off x="304317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0730AB1-E4FB-40AD-83C5-30EDB2995B99}"/>
              </a:ext>
            </a:extLst>
          </p:cNvPr>
          <p:cNvSpPr/>
          <p:nvPr/>
        </p:nvSpPr>
        <p:spPr>
          <a:xfrm>
            <a:off x="342663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0972413-85B1-4902-854D-184E704B07C4}"/>
              </a:ext>
            </a:extLst>
          </p:cNvPr>
          <p:cNvSpPr/>
          <p:nvPr/>
        </p:nvSpPr>
        <p:spPr>
          <a:xfrm>
            <a:off x="381009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2C792F79-BBCE-41A1-A041-62ECC41FE498}"/>
              </a:ext>
            </a:extLst>
          </p:cNvPr>
          <p:cNvSpPr/>
          <p:nvPr/>
        </p:nvSpPr>
        <p:spPr>
          <a:xfrm>
            <a:off x="419354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1A994396-90DC-4320-A427-E37365FACD9E}"/>
              </a:ext>
            </a:extLst>
          </p:cNvPr>
          <p:cNvSpPr/>
          <p:nvPr/>
        </p:nvSpPr>
        <p:spPr>
          <a:xfrm>
            <a:off x="457700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4215B91-30A6-49B5-9E4C-3EC9C66D7E07}"/>
              </a:ext>
            </a:extLst>
          </p:cNvPr>
          <p:cNvSpPr/>
          <p:nvPr/>
        </p:nvSpPr>
        <p:spPr>
          <a:xfrm>
            <a:off x="496046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0D731580-502D-47D2-943C-6B97464B5008}"/>
              </a:ext>
            </a:extLst>
          </p:cNvPr>
          <p:cNvSpPr/>
          <p:nvPr/>
        </p:nvSpPr>
        <p:spPr>
          <a:xfrm>
            <a:off x="534392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E7A4CD47-6DF0-459F-998A-8DE782CFB629}"/>
              </a:ext>
            </a:extLst>
          </p:cNvPr>
          <p:cNvSpPr/>
          <p:nvPr/>
        </p:nvSpPr>
        <p:spPr>
          <a:xfrm>
            <a:off x="572738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C17B120E-1CEE-4EB4-9CD3-071F250034A8}"/>
              </a:ext>
            </a:extLst>
          </p:cNvPr>
          <p:cNvSpPr/>
          <p:nvPr/>
        </p:nvSpPr>
        <p:spPr>
          <a:xfrm>
            <a:off x="611083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66E70DD9-A12B-478D-949D-E823A183027C}"/>
              </a:ext>
            </a:extLst>
          </p:cNvPr>
          <p:cNvSpPr/>
          <p:nvPr/>
        </p:nvSpPr>
        <p:spPr>
          <a:xfrm>
            <a:off x="649429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122D3A0-9561-4E87-8E2C-A0FA6604FF5A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4D45F62-A97D-496D-BF7B-F0625E3A60B4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393A908-A066-443B-ACC3-337D0DC978F4}"/>
              </a:ext>
            </a:extLst>
          </p:cNvPr>
          <p:cNvSpPr/>
          <p:nvPr/>
        </p:nvSpPr>
        <p:spPr>
          <a:xfrm>
            <a:off x="726121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B7AF7123-883A-4E5A-8949-F124520B20E5}"/>
              </a:ext>
            </a:extLst>
          </p:cNvPr>
          <p:cNvSpPr/>
          <p:nvPr/>
        </p:nvSpPr>
        <p:spPr>
          <a:xfrm>
            <a:off x="764467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DE63380-197F-4F71-8E22-E257F0BB1DE9}"/>
              </a:ext>
            </a:extLst>
          </p:cNvPr>
          <p:cNvSpPr/>
          <p:nvPr/>
        </p:nvSpPr>
        <p:spPr>
          <a:xfrm>
            <a:off x="802812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459AE92-D60F-4A83-AB79-544BAE61F2E3}"/>
              </a:ext>
            </a:extLst>
          </p:cNvPr>
          <p:cNvSpPr/>
          <p:nvPr/>
        </p:nvSpPr>
        <p:spPr>
          <a:xfrm>
            <a:off x="841158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61AF1B1-751B-4FE1-8F73-050D2CBDBDA7}"/>
              </a:ext>
            </a:extLst>
          </p:cNvPr>
          <p:cNvSpPr/>
          <p:nvPr/>
        </p:nvSpPr>
        <p:spPr>
          <a:xfrm>
            <a:off x="879504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19FBDCC3-A156-4EF1-8B1D-112E105CC27B}"/>
              </a:ext>
            </a:extLst>
          </p:cNvPr>
          <p:cNvSpPr/>
          <p:nvPr/>
        </p:nvSpPr>
        <p:spPr>
          <a:xfrm>
            <a:off x="738318" y="3110789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2155447D-D616-44B8-9CDA-F3072A5F9880}"/>
              </a:ext>
            </a:extLst>
          </p:cNvPr>
          <p:cNvSpPr/>
          <p:nvPr/>
        </p:nvSpPr>
        <p:spPr>
          <a:xfrm>
            <a:off x="1125067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48FE1313-32E9-4312-88DC-D49D55876F66}"/>
              </a:ext>
            </a:extLst>
          </p:cNvPr>
          <p:cNvSpPr/>
          <p:nvPr/>
        </p:nvSpPr>
        <p:spPr>
          <a:xfrm>
            <a:off x="1508525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AE9CFF33-E7D8-422E-A55D-AAC2D63D5520}"/>
              </a:ext>
            </a:extLst>
          </p:cNvPr>
          <p:cNvSpPr/>
          <p:nvPr/>
        </p:nvSpPr>
        <p:spPr>
          <a:xfrm>
            <a:off x="1891983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5DDDB6F-96C6-4570-BD68-82E8F12056FC}"/>
              </a:ext>
            </a:extLst>
          </p:cNvPr>
          <p:cNvSpPr/>
          <p:nvPr/>
        </p:nvSpPr>
        <p:spPr>
          <a:xfrm>
            <a:off x="2275441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415C8EBE-96FC-43ED-958B-81F9DC6C7779}"/>
              </a:ext>
            </a:extLst>
          </p:cNvPr>
          <p:cNvSpPr/>
          <p:nvPr/>
        </p:nvSpPr>
        <p:spPr>
          <a:xfrm>
            <a:off x="2658899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61556B90-9AAB-4F15-84FC-45917ABB20B4}"/>
              </a:ext>
            </a:extLst>
          </p:cNvPr>
          <p:cNvSpPr/>
          <p:nvPr/>
        </p:nvSpPr>
        <p:spPr>
          <a:xfrm>
            <a:off x="3042357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86CF91A1-1254-4A32-A150-D63C8DCE000E}"/>
              </a:ext>
            </a:extLst>
          </p:cNvPr>
          <p:cNvSpPr/>
          <p:nvPr/>
        </p:nvSpPr>
        <p:spPr>
          <a:xfrm>
            <a:off x="3042357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828E8DBE-EB48-4297-B868-8D8C44984AAE}"/>
              </a:ext>
            </a:extLst>
          </p:cNvPr>
          <p:cNvSpPr/>
          <p:nvPr/>
        </p:nvSpPr>
        <p:spPr>
          <a:xfrm>
            <a:off x="3425815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19D9E90B-4642-46DC-AC36-5AD56DC3BBCE}"/>
              </a:ext>
            </a:extLst>
          </p:cNvPr>
          <p:cNvSpPr/>
          <p:nvPr/>
        </p:nvSpPr>
        <p:spPr>
          <a:xfrm>
            <a:off x="3809273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F625AC8-5076-4301-A3CA-75B05B818ED9}"/>
              </a:ext>
            </a:extLst>
          </p:cNvPr>
          <p:cNvSpPr/>
          <p:nvPr/>
        </p:nvSpPr>
        <p:spPr>
          <a:xfrm>
            <a:off x="4192731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4D41C3C0-AD38-48FC-8689-F1755268CC27}"/>
              </a:ext>
            </a:extLst>
          </p:cNvPr>
          <p:cNvSpPr/>
          <p:nvPr/>
        </p:nvSpPr>
        <p:spPr>
          <a:xfrm>
            <a:off x="4576189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6B3FE18D-9CA7-459F-A9B4-07B780476A77}"/>
              </a:ext>
            </a:extLst>
          </p:cNvPr>
          <p:cNvSpPr/>
          <p:nvPr/>
        </p:nvSpPr>
        <p:spPr>
          <a:xfrm>
            <a:off x="4959647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99AD9C40-C101-4D59-AA92-CD2FF731143C}"/>
              </a:ext>
            </a:extLst>
          </p:cNvPr>
          <p:cNvSpPr/>
          <p:nvPr/>
        </p:nvSpPr>
        <p:spPr>
          <a:xfrm>
            <a:off x="5343105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1B1ECC8A-2798-4832-BC31-D783F1A26BB5}"/>
              </a:ext>
            </a:extLst>
          </p:cNvPr>
          <p:cNvSpPr/>
          <p:nvPr/>
        </p:nvSpPr>
        <p:spPr>
          <a:xfrm>
            <a:off x="5726563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C53909F0-942C-40FF-8768-FCBA816913DB}"/>
              </a:ext>
            </a:extLst>
          </p:cNvPr>
          <p:cNvSpPr/>
          <p:nvPr/>
        </p:nvSpPr>
        <p:spPr>
          <a:xfrm>
            <a:off x="6110021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B521796D-AEB2-477B-A026-A3D90E477465}"/>
              </a:ext>
            </a:extLst>
          </p:cNvPr>
          <p:cNvSpPr/>
          <p:nvPr/>
        </p:nvSpPr>
        <p:spPr>
          <a:xfrm>
            <a:off x="6493479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A6446F87-028F-4E84-B919-5580B341AE87}"/>
              </a:ext>
            </a:extLst>
          </p:cNvPr>
          <p:cNvSpPr/>
          <p:nvPr/>
        </p:nvSpPr>
        <p:spPr>
          <a:xfrm>
            <a:off x="6876937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6D0F2681-6B73-47A5-A660-EFEF5D084E1C}"/>
              </a:ext>
            </a:extLst>
          </p:cNvPr>
          <p:cNvSpPr/>
          <p:nvPr/>
        </p:nvSpPr>
        <p:spPr>
          <a:xfrm>
            <a:off x="7260395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F971B8C2-4AB9-41C7-8DE9-D4EB00EB815F}"/>
              </a:ext>
            </a:extLst>
          </p:cNvPr>
          <p:cNvSpPr/>
          <p:nvPr/>
        </p:nvSpPr>
        <p:spPr>
          <a:xfrm>
            <a:off x="7260395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836CAF63-D353-49B3-A64B-ABCAF1FB0DC9}"/>
              </a:ext>
            </a:extLst>
          </p:cNvPr>
          <p:cNvSpPr/>
          <p:nvPr/>
        </p:nvSpPr>
        <p:spPr>
          <a:xfrm>
            <a:off x="7643853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1A796520-56BE-4CA8-9E85-80212D72EAE8}"/>
              </a:ext>
            </a:extLst>
          </p:cNvPr>
          <p:cNvSpPr/>
          <p:nvPr/>
        </p:nvSpPr>
        <p:spPr>
          <a:xfrm>
            <a:off x="8027311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BEDAB808-A302-4996-8BC1-1E2A6BDA1B2B}"/>
              </a:ext>
            </a:extLst>
          </p:cNvPr>
          <p:cNvSpPr/>
          <p:nvPr/>
        </p:nvSpPr>
        <p:spPr>
          <a:xfrm>
            <a:off x="8410769" y="3110789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302CD3E-E73D-4AAA-853B-AA6028A5CE1A}"/>
              </a:ext>
            </a:extLst>
          </p:cNvPr>
          <p:cNvSpPr/>
          <p:nvPr/>
        </p:nvSpPr>
        <p:spPr>
          <a:xfrm>
            <a:off x="8800809" y="311079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D44CAAFD-3396-47AE-A113-F2D47FEBDEC1}"/>
              </a:ext>
            </a:extLst>
          </p:cNvPr>
          <p:cNvSpPr/>
          <p:nvPr/>
        </p:nvSpPr>
        <p:spPr>
          <a:xfrm>
            <a:off x="742319" y="3821262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26049486-DFC5-4E95-B71C-556A5FA14A23}"/>
              </a:ext>
            </a:extLst>
          </p:cNvPr>
          <p:cNvSpPr/>
          <p:nvPr/>
        </p:nvSpPr>
        <p:spPr>
          <a:xfrm>
            <a:off x="1125777" y="3821262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E19CF4DC-99F8-4E3B-9C20-A55C59832C62}"/>
              </a:ext>
            </a:extLst>
          </p:cNvPr>
          <p:cNvSpPr/>
          <p:nvPr/>
        </p:nvSpPr>
        <p:spPr>
          <a:xfrm>
            <a:off x="1506681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5A896D88-BF03-454D-9687-23FAA31908AD}"/>
              </a:ext>
            </a:extLst>
          </p:cNvPr>
          <p:cNvSpPr/>
          <p:nvPr/>
        </p:nvSpPr>
        <p:spPr>
          <a:xfrm>
            <a:off x="1890139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AA9E9439-8C1E-434F-97BB-6E8037DD6960}"/>
              </a:ext>
            </a:extLst>
          </p:cNvPr>
          <p:cNvSpPr/>
          <p:nvPr/>
        </p:nvSpPr>
        <p:spPr>
          <a:xfrm>
            <a:off x="2273597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7248BCB3-BEF0-473F-87EA-458C99476366}"/>
              </a:ext>
            </a:extLst>
          </p:cNvPr>
          <p:cNvSpPr/>
          <p:nvPr/>
        </p:nvSpPr>
        <p:spPr>
          <a:xfrm>
            <a:off x="2657055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4" name="직사각형 583">
            <a:extLst>
              <a:ext uri="{FF2B5EF4-FFF2-40B4-BE49-F238E27FC236}">
                <a16:creationId xmlns:a16="http://schemas.microsoft.com/office/drawing/2014/main" id="{C90D4496-4A05-4537-B363-D80D2ACA413F}"/>
              </a:ext>
            </a:extLst>
          </p:cNvPr>
          <p:cNvSpPr/>
          <p:nvPr/>
        </p:nvSpPr>
        <p:spPr>
          <a:xfrm>
            <a:off x="3040513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C24FCDB8-9A67-4546-86D8-ADDBCDE0BED7}"/>
              </a:ext>
            </a:extLst>
          </p:cNvPr>
          <p:cNvSpPr/>
          <p:nvPr/>
        </p:nvSpPr>
        <p:spPr>
          <a:xfrm>
            <a:off x="3423971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87EDB0B2-E310-4C06-AE6D-D3FB8D5F0096}"/>
              </a:ext>
            </a:extLst>
          </p:cNvPr>
          <p:cNvSpPr/>
          <p:nvPr/>
        </p:nvSpPr>
        <p:spPr>
          <a:xfrm>
            <a:off x="3423971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805F7EBD-C081-431D-A989-4F553C69BAFB}"/>
              </a:ext>
            </a:extLst>
          </p:cNvPr>
          <p:cNvSpPr/>
          <p:nvPr/>
        </p:nvSpPr>
        <p:spPr>
          <a:xfrm>
            <a:off x="3807429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8" name="직사각형 587">
            <a:extLst>
              <a:ext uri="{FF2B5EF4-FFF2-40B4-BE49-F238E27FC236}">
                <a16:creationId xmlns:a16="http://schemas.microsoft.com/office/drawing/2014/main" id="{C99FE5D1-C1BB-4503-ABB1-91F9D4D980C0}"/>
              </a:ext>
            </a:extLst>
          </p:cNvPr>
          <p:cNvSpPr/>
          <p:nvPr/>
        </p:nvSpPr>
        <p:spPr>
          <a:xfrm>
            <a:off x="4190887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9" name="직사각형 588">
            <a:extLst>
              <a:ext uri="{FF2B5EF4-FFF2-40B4-BE49-F238E27FC236}">
                <a16:creationId xmlns:a16="http://schemas.microsoft.com/office/drawing/2014/main" id="{87DD423F-D3B3-42E4-8C0A-7B5A9B0502BF}"/>
              </a:ext>
            </a:extLst>
          </p:cNvPr>
          <p:cNvSpPr/>
          <p:nvPr/>
        </p:nvSpPr>
        <p:spPr>
          <a:xfrm>
            <a:off x="4574345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6D901551-E70B-4873-B0FA-189E6B5B25E4}"/>
              </a:ext>
            </a:extLst>
          </p:cNvPr>
          <p:cNvSpPr/>
          <p:nvPr/>
        </p:nvSpPr>
        <p:spPr>
          <a:xfrm>
            <a:off x="4957803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0996FBEF-710E-4AF2-BE46-4D1E2D87A39C}"/>
              </a:ext>
            </a:extLst>
          </p:cNvPr>
          <p:cNvSpPr/>
          <p:nvPr/>
        </p:nvSpPr>
        <p:spPr>
          <a:xfrm>
            <a:off x="5341261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04C3FAE7-F218-44D0-8768-2B34133C5CB5}"/>
              </a:ext>
            </a:extLst>
          </p:cNvPr>
          <p:cNvSpPr/>
          <p:nvPr/>
        </p:nvSpPr>
        <p:spPr>
          <a:xfrm>
            <a:off x="5724719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34269868-3EFF-4DDF-8429-B9C973270922}"/>
              </a:ext>
            </a:extLst>
          </p:cNvPr>
          <p:cNvSpPr/>
          <p:nvPr/>
        </p:nvSpPr>
        <p:spPr>
          <a:xfrm>
            <a:off x="6108177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4" name="직사각형 593">
            <a:extLst>
              <a:ext uri="{FF2B5EF4-FFF2-40B4-BE49-F238E27FC236}">
                <a16:creationId xmlns:a16="http://schemas.microsoft.com/office/drawing/2014/main" id="{1E01C489-2F46-4824-91C5-C21EC98A900D}"/>
              </a:ext>
            </a:extLst>
          </p:cNvPr>
          <p:cNvSpPr/>
          <p:nvPr/>
        </p:nvSpPr>
        <p:spPr>
          <a:xfrm>
            <a:off x="6491635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72297B00-11BA-463E-80C1-DA145FA7FE4C}"/>
              </a:ext>
            </a:extLst>
          </p:cNvPr>
          <p:cNvSpPr/>
          <p:nvPr/>
        </p:nvSpPr>
        <p:spPr>
          <a:xfrm>
            <a:off x="6875093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A5738AAC-2CF4-423C-9B48-7F34EBCD6856}"/>
              </a:ext>
            </a:extLst>
          </p:cNvPr>
          <p:cNvSpPr/>
          <p:nvPr/>
        </p:nvSpPr>
        <p:spPr>
          <a:xfrm>
            <a:off x="7258551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2198B89E-41BB-4D1A-88B8-DBAF3F0076AC}"/>
              </a:ext>
            </a:extLst>
          </p:cNvPr>
          <p:cNvSpPr/>
          <p:nvPr/>
        </p:nvSpPr>
        <p:spPr>
          <a:xfrm>
            <a:off x="7642009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09DFC6CD-B2F4-4886-9685-263EC162429F}"/>
              </a:ext>
            </a:extLst>
          </p:cNvPr>
          <p:cNvSpPr/>
          <p:nvPr/>
        </p:nvSpPr>
        <p:spPr>
          <a:xfrm>
            <a:off x="7642009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DF20EC8C-9360-4EA4-A587-F9A3A2BB5FA8}"/>
              </a:ext>
            </a:extLst>
          </p:cNvPr>
          <p:cNvSpPr/>
          <p:nvPr/>
        </p:nvSpPr>
        <p:spPr>
          <a:xfrm>
            <a:off x="8025467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25658B15-F42A-4AA6-B394-3D1018DC7079}"/>
              </a:ext>
            </a:extLst>
          </p:cNvPr>
          <p:cNvSpPr/>
          <p:nvPr/>
        </p:nvSpPr>
        <p:spPr>
          <a:xfrm>
            <a:off x="8408925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3B21C4BD-9468-49AA-88AF-03D8F4D51B00}"/>
              </a:ext>
            </a:extLst>
          </p:cNvPr>
          <p:cNvSpPr/>
          <p:nvPr/>
        </p:nvSpPr>
        <p:spPr>
          <a:xfrm>
            <a:off x="8792383" y="3821257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7FB2D-05B3-423D-8179-00298730973C}"/>
              </a:ext>
            </a:extLst>
          </p:cNvPr>
          <p:cNvSpPr txBox="1"/>
          <p:nvPr/>
        </p:nvSpPr>
        <p:spPr>
          <a:xfrm>
            <a:off x="28212" y="1654362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72E91859-FEE4-4C8D-89C0-8537A1BCCF13}"/>
              </a:ext>
            </a:extLst>
          </p:cNvPr>
          <p:cNvSpPr txBox="1"/>
          <p:nvPr/>
        </p:nvSpPr>
        <p:spPr>
          <a:xfrm>
            <a:off x="30987" y="262848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dna_st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EE0C088F-E1F8-477F-8E7C-6824F195E593}"/>
              </a:ext>
            </a:extLst>
          </p:cNvPr>
          <p:cNvSpPr/>
          <p:nvPr/>
        </p:nvSpPr>
        <p:spPr>
          <a:xfrm>
            <a:off x="754931" y="44957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D1E5D876-A3DB-4016-974C-9F065007D29A}"/>
              </a:ext>
            </a:extLst>
          </p:cNvPr>
          <p:cNvSpPr/>
          <p:nvPr/>
        </p:nvSpPr>
        <p:spPr>
          <a:xfrm>
            <a:off x="1138389" y="44957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520A67A3-0876-48BE-94EB-49C0CD551DEA}"/>
              </a:ext>
            </a:extLst>
          </p:cNvPr>
          <p:cNvSpPr/>
          <p:nvPr/>
        </p:nvSpPr>
        <p:spPr>
          <a:xfrm>
            <a:off x="1521847" y="44957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F6AC20A7-6F9B-4B8C-89A1-1A9348445A7B}"/>
              </a:ext>
            </a:extLst>
          </p:cNvPr>
          <p:cNvSpPr/>
          <p:nvPr/>
        </p:nvSpPr>
        <p:spPr>
          <a:xfrm>
            <a:off x="1895937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id="{C5980FB7-57B2-4F17-A9C2-A5131E89AED8}"/>
              </a:ext>
            </a:extLst>
          </p:cNvPr>
          <p:cNvSpPr/>
          <p:nvPr/>
        </p:nvSpPr>
        <p:spPr>
          <a:xfrm>
            <a:off x="2279395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76C09679-FB20-4AD0-B309-BA7B5BC3667E}"/>
              </a:ext>
            </a:extLst>
          </p:cNvPr>
          <p:cNvSpPr/>
          <p:nvPr/>
        </p:nvSpPr>
        <p:spPr>
          <a:xfrm>
            <a:off x="2662853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13E17642-DBB0-45BA-A906-82E40DE8CC46}"/>
              </a:ext>
            </a:extLst>
          </p:cNvPr>
          <p:cNvSpPr/>
          <p:nvPr/>
        </p:nvSpPr>
        <p:spPr>
          <a:xfrm>
            <a:off x="3046311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D2B8B688-6ABB-41B9-BB9E-614AFD99AE61}"/>
              </a:ext>
            </a:extLst>
          </p:cNvPr>
          <p:cNvSpPr/>
          <p:nvPr/>
        </p:nvSpPr>
        <p:spPr>
          <a:xfrm>
            <a:off x="3429769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50D3496B-F4BF-44A7-A930-B5B43B374A19}"/>
              </a:ext>
            </a:extLst>
          </p:cNvPr>
          <p:cNvSpPr/>
          <p:nvPr/>
        </p:nvSpPr>
        <p:spPr>
          <a:xfrm>
            <a:off x="3813227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4F9EA371-D47A-4AA9-BA42-5B8FB55EA62D}"/>
              </a:ext>
            </a:extLst>
          </p:cNvPr>
          <p:cNvSpPr/>
          <p:nvPr/>
        </p:nvSpPr>
        <p:spPr>
          <a:xfrm>
            <a:off x="3813227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61265538-E30C-4C1A-AB8C-03F119FA2709}"/>
              </a:ext>
            </a:extLst>
          </p:cNvPr>
          <p:cNvSpPr/>
          <p:nvPr/>
        </p:nvSpPr>
        <p:spPr>
          <a:xfrm>
            <a:off x="4196685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9F7D39F0-3D0D-481F-BCE7-F5F75A46A779}"/>
              </a:ext>
            </a:extLst>
          </p:cNvPr>
          <p:cNvSpPr/>
          <p:nvPr/>
        </p:nvSpPr>
        <p:spPr>
          <a:xfrm>
            <a:off x="4580143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AD34C5D0-1B7F-482C-A6EB-219C9D04FF6A}"/>
              </a:ext>
            </a:extLst>
          </p:cNvPr>
          <p:cNvSpPr/>
          <p:nvPr/>
        </p:nvSpPr>
        <p:spPr>
          <a:xfrm>
            <a:off x="4963601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A6874EC1-B9BA-4661-B873-FF06D70477AC}"/>
              </a:ext>
            </a:extLst>
          </p:cNvPr>
          <p:cNvSpPr/>
          <p:nvPr/>
        </p:nvSpPr>
        <p:spPr>
          <a:xfrm>
            <a:off x="5347059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7DEB112C-01D9-48AF-9C15-AA1CF57AD62F}"/>
              </a:ext>
            </a:extLst>
          </p:cNvPr>
          <p:cNvSpPr/>
          <p:nvPr/>
        </p:nvSpPr>
        <p:spPr>
          <a:xfrm>
            <a:off x="5730517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5FED94B7-53EE-4E81-B72A-0FBB6ABB772F}"/>
              </a:ext>
            </a:extLst>
          </p:cNvPr>
          <p:cNvSpPr/>
          <p:nvPr/>
        </p:nvSpPr>
        <p:spPr>
          <a:xfrm>
            <a:off x="6113975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A786A8F8-3C87-4C7D-A155-F48A61ECD1B3}"/>
              </a:ext>
            </a:extLst>
          </p:cNvPr>
          <p:cNvSpPr/>
          <p:nvPr/>
        </p:nvSpPr>
        <p:spPr>
          <a:xfrm>
            <a:off x="6497433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2DC9CD9E-BD9F-4B0F-BB28-2A6FF819D011}"/>
              </a:ext>
            </a:extLst>
          </p:cNvPr>
          <p:cNvSpPr/>
          <p:nvPr/>
        </p:nvSpPr>
        <p:spPr>
          <a:xfrm>
            <a:off x="6880891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A30194BD-696C-4299-9B2C-0CFB8A4AD36F}"/>
              </a:ext>
            </a:extLst>
          </p:cNvPr>
          <p:cNvSpPr/>
          <p:nvPr/>
        </p:nvSpPr>
        <p:spPr>
          <a:xfrm>
            <a:off x="7264349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6B4C34C8-8571-4990-94C3-370458C01C49}"/>
              </a:ext>
            </a:extLst>
          </p:cNvPr>
          <p:cNvSpPr/>
          <p:nvPr/>
        </p:nvSpPr>
        <p:spPr>
          <a:xfrm>
            <a:off x="7647807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F686FBF2-56C0-42B6-94D5-6579C55F8BD9}"/>
              </a:ext>
            </a:extLst>
          </p:cNvPr>
          <p:cNvSpPr/>
          <p:nvPr/>
        </p:nvSpPr>
        <p:spPr>
          <a:xfrm>
            <a:off x="8031265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D8D5E3EC-AD17-4F12-B025-602A56009FAE}"/>
              </a:ext>
            </a:extLst>
          </p:cNvPr>
          <p:cNvSpPr/>
          <p:nvPr/>
        </p:nvSpPr>
        <p:spPr>
          <a:xfrm>
            <a:off x="8031265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DC7CDD3D-12AD-4905-8ED2-898DDBEAE047}"/>
              </a:ext>
            </a:extLst>
          </p:cNvPr>
          <p:cNvSpPr/>
          <p:nvPr/>
        </p:nvSpPr>
        <p:spPr>
          <a:xfrm>
            <a:off x="8414723" y="4495702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995C0DF7-3819-4D87-8ACE-2B307681718A}"/>
              </a:ext>
            </a:extLst>
          </p:cNvPr>
          <p:cNvSpPr/>
          <p:nvPr/>
        </p:nvSpPr>
        <p:spPr>
          <a:xfrm>
            <a:off x="8803515" y="449570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4455B500-37E3-4523-834E-BCE8904C9208}"/>
              </a:ext>
            </a:extLst>
          </p:cNvPr>
          <p:cNvSpPr/>
          <p:nvPr/>
        </p:nvSpPr>
        <p:spPr>
          <a:xfrm>
            <a:off x="764196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64A83966-C709-444D-87AA-3F761D4C0100}"/>
              </a:ext>
            </a:extLst>
          </p:cNvPr>
          <p:cNvSpPr/>
          <p:nvPr/>
        </p:nvSpPr>
        <p:spPr>
          <a:xfrm>
            <a:off x="1147654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89BCCD60-2F81-4577-AF43-34A8C7D24246}"/>
              </a:ext>
            </a:extLst>
          </p:cNvPr>
          <p:cNvSpPr/>
          <p:nvPr/>
        </p:nvSpPr>
        <p:spPr>
          <a:xfrm>
            <a:off x="1531112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B96CFFCD-EC16-4EE9-8C5A-0B4E7D6E5933}"/>
              </a:ext>
            </a:extLst>
          </p:cNvPr>
          <p:cNvSpPr/>
          <p:nvPr/>
        </p:nvSpPr>
        <p:spPr>
          <a:xfrm>
            <a:off x="1914570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0B466811-53BF-4CAD-8828-F026FF411292}"/>
              </a:ext>
            </a:extLst>
          </p:cNvPr>
          <p:cNvSpPr/>
          <p:nvPr/>
        </p:nvSpPr>
        <p:spPr>
          <a:xfrm>
            <a:off x="2298028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B12CF14B-B2D9-4AF8-A5FD-8AAE50994BCB}"/>
              </a:ext>
            </a:extLst>
          </p:cNvPr>
          <p:cNvSpPr/>
          <p:nvPr/>
        </p:nvSpPr>
        <p:spPr>
          <a:xfrm>
            <a:off x="2681486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AF3BD8FF-82DB-42B0-A8C3-5398C212933D}"/>
              </a:ext>
            </a:extLst>
          </p:cNvPr>
          <p:cNvSpPr/>
          <p:nvPr/>
        </p:nvSpPr>
        <p:spPr>
          <a:xfrm>
            <a:off x="2681486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8" name="직사각형 657">
            <a:extLst>
              <a:ext uri="{FF2B5EF4-FFF2-40B4-BE49-F238E27FC236}">
                <a16:creationId xmlns:a16="http://schemas.microsoft.com/office/drawing/2014/main" id="{26E44D5A-EDE3-4E9A-BDBA-423BF3A08D05}"/>
              </a:ext>
            </a:extLst>
          </p:cNvPr>
          <p:cNvSpPr/>
          <p:nvPr/>
        </p:nvSpPr>
        <p:spPr>
          <a:xfrm>
            <a:off x="3064944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47BC9270-93B9-444A-94C6-A5C2101B963D}"/>
              </a:ext>
            </a:extLst>
          </p:cNvPr>
          <p:cNvSpPr/>
          <p:nvPr/>
        </p:nvSpPr>
        <p:spPr>
          <a:xfrm>
            <a:off x="3448402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0" name="직사각형 659">
            <a:extLst>
              <a:ext uri="{FF2B5EF4-FFF2-40B4-BE49-F238E27FC236}">
                <a16:creationId xmlns:a16="http://schemas.microsoft.com/office/drawing/2014/main" id="{4560BF53-1FEE-45FB-B6B9-CBF53CF677DD}"/>
              </a:ext>
            </a:extLst>
          </p:cNvPr>
          <p:cNvSpPr/>
          <p:nvPr/>
        </p:nvSpPr>
        <p:spPr>
          <a:xfrm>
            <a:off x="3831860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D79ECCA5-11DC-4D52-8161-413653DB8435}"/>
              </a:ext>
            </a:extLst>
          </p:cNvPr>
          <p:cNvSpPr/>
          <p:nvPr/>
        </p:nvSpPr>
        <p:spPr>
          <a:xfrm>
            <a:off x="4215318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9F2CEAB9-56D1-432E-A990-99A77B4DAD97}"/>
              </a:ext>
            </a:extLst>
          </p:cNvPr>
          <p:cNvSpPr/>
          <p:nvPr/>
        </p:nvSpPr>
        <p:spPr>
          <a:xfrm>
            <a:off x="4598776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9CD9D928-9DDD-49A9-BE9B-9F929441643C}"/>
              </a:ext>
            </a:extLst>
          </p:cNvPr>
          <p:cNvSpPr/>
          <p:nvPr/>
        </p:nvSpPr>
        <p:spPr>
          <a:xfrm>
            <a:off x="4982234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9455A2DF-A074-4B8F-86AE-1061BD3CA9A6}"/>
              </a:ext>
            </a:extLst>
          </p:cNvPr>
          <p:cNvSpPr/>
          <p:nvPr/>
        </p:nvSpPr>
        <p:spPr>
          <a:xfrm>
            <a:off x="5365692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241CF948-BAD9-49C6-869E-396C18A38E9A}"/>
              </a:ext>
            </a:extLst>
          </p:cNvPr>
          <p:cNvSpPr/>
          <p:nvPr/>
        </p:nvSpPr>
        <p:spPr>
          <a:xfrm>
            <a:off x="5749150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92605EF7-A2F3-40EA-960F-E1E166745BFE}"/>
              </a:ext>
            </a:extLst>
          </p:cNvPr>
          <p:cNvSpPr/>
          <p:nvPr/>
        </p:nvSpPr>
        <p:spPr>
          <a:xfrm>
            <a:off x="6132608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7" name="직사각형 666">
            <a:extLst>
              <a:ext uri="{FF2B5EF4-FFF2-40B4-BE49-F238E27FC236}">
                <a16:creationId xmlns:a16="http://schemas.microsoft.com/office/drawing/2014/main" id="{F18B385D-6244-49E5-A649-2D3748CCC444}"/>
              </a:ext>
            </a:extLst>
          </p:cNvPr>
          <p:cNvSpPr/>
          <p:nvPr/>
        </p:nvSpPr>
        <p:spPr>
          <a:xfrm>
            <a:off x="6516066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35915F07-8F71-4CC3-B691-2C323C5EE8F3}"/>
              </a:ext>
            </a:extLst>
          </p:cNvPr>
          <p:cNvSpPr/>
          <p:nvPr/>
        </p:nvSpPr>
        <p:spPr>
          <a:xfrm>
            <a:off x="6899524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DEC43215-538C-461B-88FB-45035C54892B}"/>
              </a:ext>
            </a:extLst>
          </p:cNvPr>
          <p:cNvSpPr/>
          <p:nvPr/>
        </p:nvSpPr>
        <p:spPr>
          <a:xfrm>
            <a:off x="6899524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F84F44F2-8C7D-4D1A-86D5-480AD9F3603D}"/>
              </a:ext>
            </a:extLst>
          </p:cNvPr>
          <p:cNvSpPr/>
          <p:nvPr/>
        </p:nvSpPr>
        <p:spPr>
          <a:xfrm>
            <a:off x="7282982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58A94D25-5C1A-474B-B22F-BA8DC0DA0409}"/>
              </a:ext>
            </a:extLst>
          </p:cNvPr>
          <p:cNvSpPr/>
          <p:nvPr/>
        </p:nvSpPr>
        <p:spPr>
          <a:xfrm>
            <a:off x="7666440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2" name="직사각형 671">
            <a:extLst>
              <a:ext uri="{FF2B5EF4-FFF2-40B4-BE49-F238E27FC236}">
                <a16:creationId xmlns:a16="http://schemas.microsoft.com/office/drawing/2014/main" id="{778B23F2-E518-48B1-8E9B-2CF2EAFAC40F}"/>
              </a:ext>
            </a:extLst>
          </p:cNvPr>
          <p:cNvSpPr/>
          <p:nvPr/>
        </p:nvSpPr>
        <p:spPr>
          <a:xfrm>
            <a:off x="8049898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3" name="직사각형 672">
            <a:extLst>
              <a:ext uri="{FF2B5EF4-FFF2-40B4-BE49-F238E27FC236}">
                <a16:creationId xmlns:a16="http://schemas.microsoft.com/office/drawing/2014/main" id="{661140B6-2C33-40D6-B276-E2C74BF6761C}"/>
              </a:ext>
            </a:extLst>
          </p:cNvPr>
          <p:cNvSpPr/>
          <p:nvPr/>
        </p:nvSpPr>
        <p:spPr>
          <a:xfrm>
            <a:off x="8433356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4" name="직사각형 673">
            <a:extLst>
              <a:ext uri="{FF2B5EF4-FFF2-40B4-BE49-F238E27FC236}">
                <a16:creationId xmlns:a16="http://schemas.microsoft.com/office/drawing/2014/main" id="{8A03CEEB-7401-4D24-9788-6223CF655E24}"/>
              </a:ext>
            </a:extLst>
          </p:cNvPr>
          <p:cNvSpPr/>
          <p:nvPr/>
        </p:nvSpPr>
        <p:spPr>
          <a:xfrm>
            <a:off x="8816814" y="6163801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2562F956-3EB7-4A09-A4AE-EE2D7E588A51}"/>
              </a:ext>
            </a:extLst>
          </p:cNvPr>
          <p:cNvSpPr txBox="1"/>
          <p:nvPr/>
        </p:nvSpPr>
        <p:spPr>
          <a:xfrm>
            <a:off x="4480795" y="5125496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511AB6-946E-4ACB-8DFF-6291ECD5443D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BB8FB58-0D19-4CEA-A2CE-430D5E914A60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0516B4C-947E-4AC9-95B7-D4C6A8989168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CB31B1B-AB6C-4E0F-A5A8-4B62189BE04D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63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864323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Generate all suffix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fill the rest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582473E0-8FD5-4713-ABBB-076E787C557D}"/>
              </a:ext>
            </a:extLst>
          </p:cNvPr>
          <p:cNvSpPr/>
          <p:nvPr/>
        </p:nvSpPr>
        <p:spPr>
          <a:xfrm>
            <a:off x="74242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3B2B3A8D-6E25-4DC8-9738-3B75DFC80D78}"/>
              </a:ext>
            </a:extLst>
          </p:cNvPr>
          <p:cNvSpPr/>
          <p:nvPr/>
        </p:nvSpPr>
        <p:spPr>
          <a:xfrm>
            <a:off x="112588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262101A-8116-4DF8-B08A-437F82CBEC6C}"/>
              </a:ext>
            </a:extLst>
          </p:cNvPr>
          <p:cNvSpPr/>
          <p:nvPr/>
        </p:nvSpPr>
        <p:spPr>
          <a:xfrm>
            <a:off x="150934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F00ED65F-8AAB-47BB-9EF5-6E22FED94904}"/>
              </a:ext>
            </a:extLst>
          </p:cNvPr>
          <p:cNvSpPr/>
          <p:nvPr/>
        </p:nvSpPr>
        <p:spPr>
          <a:xfrm>
            <a:off x="189280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FE9BCF89-CD5B-46D6-885D-19560FC505AB}"/>
              </a:ext>
            </a:extLst>
          </p:cNvPr>
          <p:cNvSpPr/>
          <p:nvPr/>
        </p:nvSpPr>
        <p:spPr>
          <a:xfrm>
            <a:off x="227625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EC01D1A1-A5CD-4DF1-AB85-6E9CEEB8B7A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0EAA422C-A3C9-4B99-94C2-9459C5B9B36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2479D01-0E8A-494B-8D38-3B2626EDCFA8}"/>
              </a:ext>
            </a:extLst>
          </p:cNvPr>
          <p:cNvSpPr/>
          <p:nvPr/>
        </p:nvSpPr>
        <p:spPr>
          <a:xfrm>
            <a:off x="304317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0730AB1-E4FB-40AD-83C5-30EDB2995B99}"/>
              </a:ext>
            </a:extLst>
          </p:cNvPr>
          <p:cNvSpPr/>
          <p:nvPr/>
        </p:nvSpPr>
        <p:spPr>
          <a:xfrm>
            <a:off x="342663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0972413-85B1-4902-854D-184E704B07C4}"/>
              </a:ext>
            </a:extLst>
          </p:cNvPr>
          <p:cNvSpPr/>
          <p:nvPr/>
        </p:nvSpPr>
        <p:spPr>
          <a:xfrm>
            <a:off x="381009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2C792F79-BBCE-41A1-A041-62ECC41FE498}"/>
              </a:ext>
            </a:extLst>
          </p:cNvPr>
          <p:cNvSpPr/>
          <p:nvPr/>
        </p:nvSpPr>
        <p:spPr>
          <a:xfrm>
            <a:off x="419354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1A994396-90DC-4320-A427-E37365FACD9E}"/>
              </a:ext>
            </a:extLst>
          </p:cNvPr>
          <p:cNvSpPr/>
          <p:nvPr/>
        </p:nvSpPr>
        <p:spPr>
          <a:xfrm>
            <a:off x="457700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4215B91-30A6-49B5-9E4C-3EC9C66D7E07}"/>
              </a:ext>
            </a:extLst>
          </p:cNvPr>
          <p:cNvSpPr/>
          <p:nvPr/>
        </p:nvSpPr>
        <p:spPr>
          <a:xfrm>
            <a:off x="496046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0D731580-502D-47D2-943C-6B97464B5008}"/>
              </a:ext>
            </a:extLst>
          </p:cNvPr>
          <p:cNvSpPr/>
          <p:nvPr/>
        </p:nvSpPr>
        <p:spPr>
          <a:xfrm>
            <a:off x="534392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E7A4CD47-6DF0-459F-998A-8DE782CFB629}"/>
              </a:ext>
            </a:extLst>
          </p:cNvPr>
          <p:cNvSpPr/>
          <p:nvPr/>
        </p:nvSpPr>
        <p:spPr>
          <a:xfrm>
            <a:off x="572738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C17B120E-1CEE-4EB4-9CD3-071F250034A8}"/>
              </a:ext>
            </a:extLst>
          </p:cNvPr>
          <p:cNvSpPr/>
          <p:nvPr/>
        </p:nvSpPr>
        <p:spPr>
          <a:xfrm>
            <a:off x="611083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66E70DD9-A12B-478D-949D-E823A183027C}"/>
              </a:ext>
            </a:extLst>
          </p:cNvPr>
          <p:cNvSpPr/>
          <p:nvPr/>
        </p:nvSpPr>
        <p:spPr>
          <a:xfrm>
            <a:off x="649429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122D3A0-9561-4E87-8E2C-A0FA6604FF5A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4D45F62-A97D-496D-BF7B-F0625E3A60B4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393A908-A066-443B-ACC3-337D0DC978F4}"/>
              </a:ext>
            </a:extLst>
          </p:cNvPr>
          <p:cNvSpPr/>
          <p:nvPr/>
        </p:nvSpPr>
        <p:spPr>
          <a:xfrm>
            <a:off x="726121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B7AF7123-883A-4E5A-8949-F124520B20E5}"/>
              </a:ext>
            </a:extLst>
          </p:cNvPr>
          <p:cNvSpPr/>
          <p:nvPr/>
        </p:nvSpPr>
        <p:spPr>
          <a:xfrm>
            <a:off x="764467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DE63380-197F-4F71-8E22-E257F0BB1DE9}"/>
              </a:ext>
            </a:extLst>
          </p:cNvPr>
          <p:cNvSpPr/>
          <p:nvPr/>
        </p:nvSpPr>
        <p:spPr>
          <a:xfrm>
            <a:off x="802812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459AE92-D60F-4A83-AB79-544BAE61F2E3}"/>
              </a:ext>
            </a:extLst>
          </p:cNvPr>
          <p:cNvSpPr/>
          <p:nvPr/>
        </p:nvSpPr>
        <p:spPr>
          <a:xfrm>
            <a:off x="841158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61AF1B1-751B-4FE1-8F73-050D2CBDBDA7}"/>
              </a:ext>
            </a:extLst>
          </p:cNvPr>
          <p:cNvSpPr/>
          <p:nvPr/>
        </p:nvSpPr>
        <p:spPr>
          <a:xfrm>
            <a:off x="879504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460CA008-4234-4028-920D-68821EFE301B}"/>
              </a:ext>
            </a:extLst>
          </p:cNvPr>
          <p:cNvSpPr/>
          <p:nvPr/>
        </p:nvSpPr>
        <p:spPr>
          <a:xfrm>
            <a:off x="176530" y="3966528"/>
            <a:ext cx="16793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dna_st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9E592BC3-3D03-4D9D-BDE2-69CABEA507AA}"/>
              </a:ext>
            </a:extLst>
          </p:cNvPr>
          <p:cNvSpPr/>
          <p:nvPr/>
        </p:nvSpPr>
        <p:spPr>
          <a:xfrm>
            <a:off x="663226" y="4493335"/>
            <a:ext cx="1073711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4060BE55-CAD5-41EC-8808-120A9F29DCF8}"/>
              </a:ext>
            </a:extLst>
          </p:cNvPr>
          <p:cNvSpPr/>
          <p:nvPr/>
        </p:nvSpPr>
        <p:spPr>
          <a:xfrm>
            <a:off x="28212" y="3526272"/>
            <a:ext cx="3160432" cy="37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4819BE14-8C7B-49C1-BFF4-A78C352AD1FF}"/>
              </a:ext>
            </a:extLst>
          </p:cNvPr>
          <p:cNvSpPr/>
          <p:nvPr/>
        </p:nvSpPr>
        <p:spPr>
          <a:xfrm>
            <a:off x="1735386" y="4908962"/>
            <a:ext cx="737867" cy="40794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61EC4802-CEBE-415B-BD2D-D4F4354A10B3}"/>
              </a:ext>
            </a:extLst>
          </p:cNvPr>
          <p:cNvSpPr/>
          <p:nvPr/>
        </p:nvSpPr>
        <p:spPr>
          <a:xfrm>
            <a:off x="661675" y="4969233"/>
            <a:ext cx="1073711" cy="28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19FBDCC3-A156-4EF1-8B1D-112E105CC27B}"/>
              </a:ext>
            </a:extLst>
          </p:cNvPr>
          <p:cNvSpPr/>
          <p:nvPr/>
        </p:nvSpPr>
        <p:spPr>
          <a:xfrm>
            <a:off x="1736937" y="3977895"/>
            <a:ext cx="383458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2155447D-D616-44B8-9CDA-F3072A5F9880}"/>
              </a:ext>
            </a:extLst>
          </p:cNvPr>
          <p:cNvSpPr/>
          <p:nvPr/>
        </p:nvSpPr>
        <p:spPr>
          <a:xfrm>
            <a:off x="2123686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48FE1313-32E9-4312-88DC-D49D55876F66}"/>
              </a:ext>
            </a:extLst>
          </p:cNvPr>
          <p:cNvSpPr/>
          <p:nvPr/>
        </p:nvSpPr>
        <p:spPr>
          <a:xfrm>
            <a:off x="2507144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AE9CFF33-E7D8-422E-A55D-AAC2D63D5520}"/>
              </a:ext>
            </a:extLst>
          </p:cNvPr>
          <p:cNvSpPr/>
          <p:nvPr/>
        </p:nvSpPr>
        <p:spPr>
          <a:xfrm>
            <a:off x="2890602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5DDDB6F-96C6-4570-BD68-82E8F12056FC}"/>
              </a:ext>
            </a:extLst>
          </p:cNvPr>
          <p:cNvSpPr/>
          <p:nvPr/>
        </p:nvSpPr>
        <p:spPr>
          <a:xfrm>
            <a:off x="3274060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415C8EBE-96FC-43ED-958B-81F9DC6C7779}"/>
              </a:ext>
            </a:extLst>
          </p:cNvPr>
          <p:cNvSpPr/>
          <p:nvPr/>
        </p:nvSpPr>
        <p:spPr>
          <a:xfrm>
            <a:off x="3657518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61556B90-9AAB-4F15-84FC-45917ABB20B4}"/>
              </a:ext>
            </a:extLst>
          </p:cNvPr>
          <p:cNvSpPr/>
          <p:nvPr/>
        </p:nvSpPr>
        <p:spPr>
          <a:xfrm>
            <a:off x="4040976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86CF91A1-1254-4A32-A150-D63C8DCE000E}"/>
              </a:ext>
            </a:extLst>
          </p:cNvPr>
          <p:cNvSpPr/>
          <p:nvPr/>
        </p:nvSpPr>
        <p:spPr>
          <a:xfrm>
            <a:off x="4040976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828E8DBE-EB48-4297-B868-8D8C44984AAE}"/>
              </a:ext>
            </a:extLst>
          </p:cNvPr>
          <p:cNvSpPr/>
          <p:nvPr/>
        </p:nvSpPr>
        <p:spPr>
          <a:xfrm>
            <a:off x="4424434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19D9E90B-4642-46DC-AC36-5AD56DC3BBCE}"/>
              </a:ext>
            </a:extLst>
          </p:cNvPr>
          <p:cNvSpPr/>
          <p:nvPr/>
        </p:nvSpPr>
        <p:spPr>
          <a:xfrm>
            <a:off x="4807892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F625AC8-5076-4301-A3CA-75B05B818ED9}"/>
              </a:ext>
            </a:extLst>
          </p:cNvPr>
          <p:cNvSpPr/>
          <p:nvPr/>
        </p:nvSpPr>
        <p:spPr>
          <a:xfrm>
            <a:off x="5191350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4D41C3C0-AD38-48FC-8689-F1755268CC27}"/>
              </a:ext>
            </a:extLst>
          </p:cNvPr>
          <p:cNvSpPr/>
          <p:nvPr/>
        </p:nvSpPr>
        <p:spPr>
          <a:xfrm>
            <a:off x="5574808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6B3FE18D-9CA7-459F-A9B4-07B780476A77}"/>
              </a:ext>
            </a:extLst>
          </p:cNvPr>
          <p:cNvSpPr/>
          <p:nvPr/>
        </p:nvSpPr>
        <p:spPr>
          <a:xfrm>
            <a:off x="5958266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99AD9C40-C101-4D59-AA92-CD2FF731143C}"/>
              </a:ext>
            </a:extLst>
          </p:cNvPr>
          <p:cNvSpPr/>
          <p:nvPr/>
        </p:nvSpPr>
        <p:spPr>
          <a:xfrm>
            <a:off x="6341724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1B1ECC8A-2798-4832-BC31-D783F1A26BB5}"/>
              </a:ext>
            </a:extLst>
          </p:cNvPr>
          <p:cNvSpPr/>
          <p:nvPr/>
        </p:nvSpPr>
        <p:spPr>
          <a:xfrm>
            <a:off x="6725182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C53909F0-942C-40FF-8768-FCBA816913DB}"/>
              </a:ext>
            </a:extLst>
          </p:cNvPr>
          <p:cNvSpPr/>
          <p:nvPr/>
        </p:nvSpPr>
        <p:spPr>
          <a:xfrm>
            <a:off x="7108640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B521796D-AEB2-477B-A026-A3D90E477465}"/>
              </a:ext>
            </a:extLst>
          </p:cNvPr>
          <p:cNvSpPr/>
          <p:nvPr/>
        </p:nvSpPr>
        <p:spPr>
          <a:xfrm>
            <a:off x="7492098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A6446F87-028F-4E84-B919-5580B341AE87}"/>
              </a:ext>
            </a:extLst>
          </p:cNvPr>
          <p:cNvSpPr/>
          <p:nvPr/>
        </p:nvSpPr>
        <p:spPr>
          <a:xfrm>
            <a:off x="7875556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6D0F2681-6B73-47A5-A660-EFEF5D084E1C}"/>
              </a:ext>
            </a:extLst>
          </p:cNvPr>
          <p:cNvSpPr/>
          <p:nvPr/>
        </p:nvSpPr>
        <p:spPr>
          <a:xfrm>
            <a:off x="8259014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F971B8C2-4AB9-41C7-8DE9-D4EB00EB815F}"/>
              </a:ext>
            </a:extLst>
          </p:cNvPr>
          <p:cNvSpPr/>
          <p:nvPr/>
        </p:nvSpPr>
        <p:spPr>
          <a:xfrm>
            <a:off x="8259014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836CAF63-D353-49B3-A64B-ABCAF1FB0DC9}"/>
              </a:ext>
            </a:extLst>
          </p:cNvPr>
          <p:cNvSpPr/>
          <p:nvPr/>
        </p:nvSpPr>
        <p:spPr>
          <a:xfrm>
            <a:off x="8642472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1A796520-56BE-4CA8-9E85-80212D72EAE8}"/>
              </a:ext>
            </a:extLst>
          </p:cNvPr>
          <p:cNvSpPr/>
          <p:nvPr/>
        </p:nvSpPr>
        <p:spPr>
          <a:xfrm>
            <a:off x="9025930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BEDAB808-A302-4996-8BC1-1E2A6BDA1B2B}"/>
              </a:ext>
            </a:extLst>
          </p:cNvPr>
          <p:cNvSpPr/>
          <p:nvPr/>
        </p:nvSpPr>
        <p:spPr>
          <a:xfrm>
            <a:off x="9409388" y="3977895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302CD3E-E73D-4AAA-853B-AA6028A5CE1A}"/>
              </a:ext>
            </a:extLst>
          </p:cNvPr>
          <p:cNvSpPr/>
          <p:nvPr/>
        </p:nvSpPr>
        <p:spPr>
          <a:xfrm>
            <a:off x="9799428" y="3977898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7FB2D-05B3-423D-8179-00298730973C}"/>
              </a:ext>
            </a:extLst>
          </p:cNvPr>
          <p:cNvSpPr txBox="1"/>
          <p:nvPr/>
        </p:nvSpPr>
        <p:spPr>
          <a:xfrm>
            <a:off x="28212" y="1654362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A2546F5-BC65-4E86-AE72-F4928B75AB3B}"/>
              </a:ext>
            </a:extLst>
          </p:cNvPr>
          <p:cNvSpPr/>
          <p:nvPr/>
        </p:nvSpPr>
        <p:spPr>
          <a:xfrm>
            <a:off x="1736937" y="4423728"/>
            <a:ext cx="383458" cy="4922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B4A83-C3DB-4B9D-9585-238110692728}"/>
              </a:ext>
            </a:extLst>
          </p:cNvPr>
          <p:cNvSpPr/>
          <p:nvPr/>
        </p:nvSpPr>
        <p:spPr>
          <a:xfrm>
            <a:off x="4586131" y="3244334"/>
            <a:ext cx="301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CTGTAATGACCATATTGCTAC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1A23F8A-CBC9-4042-BA07-01159CA1E9A8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90789B-6FD5-4298-83DF-2576211685BD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3F3360-9CEF-489C-9339-CEB3C0D67589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D7E6035-4ADB-46F5-ACF5-9CE4DEE6A2DC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452F732-989C-4BC8-AC7A-89718AF4DBA8}"/>
              </a:ext>
            </a:extLst>
          </p:cNvPr>
          <p:cNvSpPr/>
          <p:nvPr/>
        </p:nvSpPr>
        <p:spPr>
          <a:xfrm>
            <a:off x="661674" y="5316903"/>
            <a:ext cx="1073711" cy="381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66788A-CFA3-405C-9DEB-EC52CB107DFA}"/>
              </a:ext>
            </a:extLst>
          </p:cNvPr>
          <p:cNvSpPr/>
          <p:nvPr/>
        </p:nvSpPr>
        <p:spPr>
          <a:xfrm>
            <a:off x="1735385" y="5316903"/>
            <a:ext cx="737867" cy="3817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66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864323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Generate all suffix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fill the rest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582473E0-8FD5-4713-ABBB-076E787C557D}"/>
              </a:ext>
            </a:extLst>
          </p:cNvPr>
          <p:cNvSpPr/>
          <p:nvPr/>
        </p:nvSpPr>
        <p:spPr>
          <a:xfrm>
            <a:off x="74242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3B2B3A8D-6E25-4DC8-9738-3B75DFC80D78}"/>
              </a:ext>
            </a:extLst>
          </p:cNvPr>
          <p:cNvSpPr/>
          <p:nvPr/>
        </p:nvSpPr>
        <p:spPr>
          <a:xfrm>
            <a:off x="112588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262101A-8116-4DF8-B08A-437F82CBEC6C}"/>
              </a:ext>
            </a:extLst>
          </p:cNvPr>
          <p:cNvSpPr/>
          <p:nvPr/>
        </p:nvSpPr>
        <p:spPr>
          <a:xfrm>
            <a:off x="150934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F00ED65F-8AAB-47BB-9EF5-6E22FED94904}"/>
              </a:ext>
            </a:extLst>
          </p:cNvPr>
          <p:cNvSpPr/>
          <p:nvPr/>
        </p:nvSpPr>
        <p:spPr>
          <a:xfrm>
            <a:off x="189280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FE9BCF89-CD5B-46D6-885D-19560FC505AB}"/>
              </a:ext>
            </a:extLst>
          </p:cNvPr>
          <p:cNvSpPr/>
          <p:nvPr/>
        </p:nvSpPr>
        <p:spPr>
          <a:xfrm>
            <a:off x="227625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EC01D1A1-A5CD-4DF1-AB85-6E9CEEB8B7A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0EAA422C-A3C9-4B99-94C2-9459C5B9B36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2479D01-0E8A-494B-8D38-3B2626EDCFA8}"/>
              </a:ext>
            </a:extLst>
          </p:cNvPr>
          <p:cNvSpPr/>
          <p:nvPr/>
        </p:nvSpPr>
        <p:spPr>
          <a:xfrm>
            <a:off x="304317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0730AB1-E4FB-40AD-83C5-30EDB2995B99}"/>
              </a:ext>
            </a:extLst>
          </p:cNvPr>
          <p:cNvSpPr/>
          <p:nvPr/>
        </p:nvSpPr>
        <p:spPr>
          <a:xfrm>
            <a:off x="342663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0972413-85B1-4902-854D-184E704B07C4}"/>
              </a:ext>
            </a:extLst>
          </p:cNvPr>
          <p:cNvSpPr/>
          <p:nvPr/>
        </p:nvSpPr>
        <p:spPr>
          <a:xfrm>
            <a:off x="381009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2C792F79-BBCE-41A1-A041-62ECC41FE498}"/>
              </a:ext>
            </a:extLst>
          </p:cNvPr>
          <p:cNvSpPr/>
          <p:nvPr/>
        </p:nvSpPr>
        <p:spPr>
          <a:xfrm>
            <a:off x="419354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1A994396-90DC-4320-A427-E37365FACD9E}"/>
              </a:ext>
            </a:extLst>
          </p:cNvPr>
          <p:cNvSpPr/>
          <p:nvPr/>
        </p:nvSpPr>
        <p:spPr>
          <a:xfrm>
            <a:off x="457700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4215B91-30A6-49B5-9E4C-3EC9C66D7E07}"/>
              </a:ext>
            </a:extLst>
          </p:cNvPr>
          <p:cNvSpPr/>
          <p:nvPr/>
        </p:nvSpPr>
        <p:spPr>
          <a:xfrm>
            <a:off x="496046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0D731580-502D-47D2-943C-6B97464B5008}"/>
              </a:ext>
            </a:extLst>
          </p:cNvPr>
          <p:cNvSpPr/>
          <p:nvPr/>
        </p:nvSpPr>
        <p:spPr>
          <a:xfrm>
            <a:off x="534392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E7A4CD47-6DF0-459F-998A-8DE782CFB629}"/>
              </a:ext>
            </a:extLst>
          </p:cNvPr>
          <p:cNvSpPr/>
          <p:nvPr/>
        </p:nvSpPr>
        <p:spPr>
          <a:xfrm>
            <a:off x="572738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C17B120E-1CEE-4EB4-9CD3-071F250034A8}"/>
              </a:ext>
            </a:extLst>
          </p:cNvPr>
          <p:cNvSpPr/>
          <p:nvPr/>
        </p:nvSpPr>
        <p:spPr>
          <a:xfrm>
            <a:off x="611083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66E70DD9-A12B-478D-949D-E823A183027C}"/>
              </a:ext>
            </a:extLst>
          </p:cNvPr>
          <p:cNvSpPr/>
          <p:nvPr/>
        </p:nvSpPr>
        <p:spPr>
          <a:xfrm>
            <a:off x="649429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122D3A0-9561-4E87-8E2C-A0FA6604FF5A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4D45F62-A97D-496D-BF7B-F0625E3A60B4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393A908-A066-443B-ACC3-337D0DC978F4}"/>
              </a:ext>
            </a:extLst>
          </p:cNvPr>
          <p:cNvSpPr/>
          <p:nvPr/>
        </p:nvSpPr>
        <p:spPr>
          <a:xfrm>
            <a:off x="726121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B7AF7123-883A-4E5A-8949-F124520B20E5}"/>
              </a:ext>
            </a:extLst>
          </p:cNvPr>
          <p:cNvSpPr/>
          <p:nvPr/>
        </p:nvSpPr>
        <p:spPr>
          <a:xfrm>
            <a:off x="764467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DE63380-197F-4F71-8E22-E257F0BB1DE9}"/>
              </a:ext>
            </a:extLst>
          </p:cNvPr>
          <p:cNvSpPr/>
          <p:nvPr/>
        </p:nvSpPr>
        <p:spPr>
          <a:xfrm>
            <a:off x="802812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459AE92-D60F-4A83-AB79-544BAE61F2E3}"/>
              </a:ext>
            </a:extLst>
          </p:cNvPr>
          <p:cNvSpPr/>
          <p:nvPr/>
        </p:nvSpPr>
        <p:spPr>
          <a:xfrm>
            <a:off x="841158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61AF1B1-751B-4FE1-8F73-050D2CBDBDA7}"/>
              </a:ext>
            </a:extLst>
          </p:cNvPr>
          <p:cNvSpPr/>
          <p:nvPr/>
        </p:nvSpPr>
        <p:spPr>
          <a:xfrm>
            <a:off x="879504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460CA008-4234-4028-920D-68821EFE301B}"/>
              </a:ext>
            </a:extLst>
          </p:cNvPr>
          <p:cNvSpPr/>
          <p:nvPr/>
        </p:nvSpPr>
        <p:spPr>
          <a:xfrm>
            <a:off x="176530" y="3966528"/>
            <a:ext cx="16793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dna_st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9E592BC3-3D03-4D9D-BDE2-69CABEA507AA}"/>
              </a:ext>
            </a:extLst>
          </p:cNvPr>
          <p:cNvSpPr/>
          <p:nvPr/>
        </p:nvSpPr>
        <p:spPr>
          <a:xfrm>
            <a:off x="663226" y="4493335"/>
            <a:ext cx="1073711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4060BE55-CAD5-41EC-8808-120A9F29DCF8}"/>
              </a:ext>
            </a:extLst>
          </p:cNvPr>
          <p:cNvSpPr/>
          <p:nvPr/>
        </p:nvSpPr>
        <p:spPr>
          <a:xfrm>
            <a:off x="28212" y="3526272"/>
            <a:ext cx="3160432" cy="37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61EC4802-CEBE-415B-BD2D-D4F4354A10B3}"/>
              </a:ext>
            </a:extLst>
          </p:cNvPr>
          <p:cNvSpPr/>
          <p:nvPr/>
        </p:nvSpPr>
        <p:spPr>
          <a:xfrm>
            <a:off x="663226" y="4936541"/>
            <a:ext cx="1073711" cy="28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31BB320C-95AD-4892-85C2-9384159A3916}"/>
              </a:ext>
            </a:extLst>
          </p:cNvPr>
          <p:cNvSpPr/>
          <p:nvPr/>
        </p:nvSpPr>
        <p:spPr>
          <a:xfrm>
            <a:off x="1730120" y="4934549"/>
            <a:ext cx="737867" cy="39019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7FB2D-05B3-423D-8179-00298730973C}"/>
              </a:ext>
            </a:extLst>
          </p:cNvPr>
          <p:cNvSpPr txBox="1"/>
          <p:nvPr/>
        </p:nvSpPr>
        <p:spPr>
          <a:xfrm>
            <a:off x="28212" y="1654362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A2546F5-BC65-4E86-AE72-F4928B75AB3B}"/>
              </a:ext>
            </a:extLst>
          </p:cNvPr>
          <p:cNvSpPr/>
          <p:nvPr/>
        </p:nvSpPr>
        <p:spPr>
          <a:xfrm>
            <a:off x="1736937" y="4423728"/>
            <a:ext cx="383458" cy="4922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5833C1-DE16-4C66-B854-A9ACA5DD2044}"/>
              </a:ext>
            </a:extLst>
          </p:cNvPr>
          <p:cNvSpPr/>
          <p:nvPr/>
        </p:nvSpPr>
        <p:spPr>
          <a:xfrm>
            <a:off x="1732919" y="3957336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CBD6D8-8E83-4355-80B4-4D4F2F0405A2}"/>
              </a:ext>
            </a:extLst>
          </p:cNvPr>
          <p:cNvSpPr/>
          <p:nvPr/>
        </p:nvSpPr>
        <p:spPr>
          <a:xfrm>
            <a:off x="2116377" y="3957336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11C97F7-68A0-48D6-B949-A51DF9B22B15}"/>
              </a:ext>
            </a:extLst>
          </p:cNvPr>
          <p:cNvSpPr/>
          <p:nvPr/>
        </p:nvSpPr>
        <p:spPr>
          <a:xfrm>
            <a:off x="2497281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421084-8C91-4F17-B8BC-A9C79376B436}"/>
              </a:ext>
            </a:extLst>
          </p:cNvPr>
          <p:cNvSpPr/>
          <p:nvPr/>
        </p:nvSpPr>
        <p:spPr>
          <a:xfrm>
            <a:off x="2880739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FBFDCF-C5E7-4F23-91AA-5D53A2739420}"/>
              </a:ext>
            </a:extLst>
          </p:cNvPr>
          <p:cNvSpPr/>
          <p:nvPr/>
        </p:nvSpPr>
        <p:spPr>
          <a:xfrm>
            <a:off x="3264197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45E312-DE37-4288-9970-667AF0E06D10}"/>
              </a:ext>
            </a:extLst>
          </p:cNvPr>
          <p:cNvSpPr/>
          <p:nvPr/>
        </p:nvSpPr>
        <p:spPr>
          <a:xfrm>
            <a:off x="3647655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F295AC-B5E4-4E3E-A3AB-A9B733EEC7AE}"/>
              </a:ext>
            </a:extLst>
          </p:cNvPr>
          <p:cNvSpPr/>
          <p:nvPr/>
        </p:nvSpPr>
        <p:spPr>
          <a:xfrm>
            <a:off x="4031113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3977CCD-57BB-4731-AA47-17CE5C2BF0FF}"/>
              </a:ext>
            </a:extLst>
          </p:cNvPr>
          <p:cNvSpPr/>
          <p:nvPr/>
        </p:nvSpPr>
        <p:spPr>
          <a:xfrm>
            <a:off x="4414571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D5A6C19-C59E-4EDA-9B63-9A0A2B00DAE9}"/>
              </a:ext>
            </a:extLst>
          </p:cNvPr>
          <p:cNvSpPr/>
          <p:nvPr/>
        </p:nvSpPr>
        <p:spPr>
          <a:xfrm>
            <a:off x="4414571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9DF7D4-88B7-41BB-BBAB-71854690D6F4}"/>
              </a:ext>
            </a:extLst>
          </p:cNvPr>
          <p:cNvSpPr/>
          <p:nvPr/>
        </p:nvSpPr>
        <p:spPr>
          <a:xfrm>
            <a:off x="4798029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0B1D58-0B38-4F64-ABD8-C7719F992DAD}"/>
              </a:ext>
            </a:extLst>
          </p:cNvPr>
          <p:cNvSpPr/>
          <p:nvPr/>
        </p:nvSpPr>
        <p:spPr>
          <a:xfrm>
            <a:off x="5181487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52E1EF-072B-4B69-BFAB-520405CA115C}"/>
              </a:ext>
            </a:extLst>
          </p:cNvPr>
          <p:cNvSpPr/>
          <p:nvPr/>
        </p:nvSpPr>
        <p:spPr>
          <a:xfrm>
            <a:off x="5564945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3F30AB-9226-4687-AC70-C636756DF339}"/>
              </a:ext>
            </a:extLst>
          </p:cNvPr>
          <p:cNvSpPr/>
          <p:nvPr/>
        </p:nvSpPr>
        <p:spPr>
          <a:xfrm>
            <a:off x="5948403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153B95-14FA-43C9-814F-5C1DA9FF25A8}"/>
              </a:ext>
            </a:extLst>
          </p:cNvPr>
          <p:cNvSpPr/>
          <p:nvPr/>
        </p:nvSpPr>
        <p:spPr>
          <a:xfrm>
            <a:off x="6331861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320AA2-254E-4438-8532-113829F46F36}"/>
              </a:ext>
            </a:extLst>
          </p:cNvPr>
          <p:cNvSpPr/>
          <p:nvPr/>
        </p:nvSpPr>
        <p:spPr>
          <a:xfrm>
            <a:off x="6715319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449FAF-51DB-4978-83EC-B8778CF34B6C}"/>
              </a:ext>
            </a:extLst>
          </p:cNvPr>
          <p:cNvSpPr/>
          <p:nvPr/>
        </p:nvSpPr>
        <p:spPr>
          <a:xfrm>
            <a:off x="7098777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C115531-B73D-4CCE-9FD3-956A84CCCBC2}"/>
              </a:ext>
            </a:extLst>
          </p:cNvPr>
          <p:cNvSpPr/>
          <p:nvPr/>
        </p:nvSpPr>
        <p:spPr>
          <a:xfrm>
            <a:off x="7482235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374D17-3317-425A-A689-B5E818CD6C76}"/>
              </a:ext>
            </a:extLst>
          </p:cNvPr>
          <p:cNvSpPr/>
          <p:nvPr/>
        </p:nvSpPr>
        <p:spPr>
          <a:xfrm>
            <a:off x="7865693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DAB5740-D4FC-4FDC-A3BB-0F3B5C18C0DB}"/>
              </a:ext>
            </a:extLst>
          </p:cNvPr>
          <p:cNvSpPr/>
          <p:nvPr/>
        </p:nvSpPr>
        <p:spPr>
          <a:xfrm>
            <a:off x="8249151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EEE7A73-03BF-47D3-97FC-FD66CFF1FEBB}"/>
              </a:ext>
            </a:extLst>
          </p:cNvPr>
          <p:cNvSpPr/>
          <p:nvPr/>
        </p:nvSpPr>
        <p:spPr>
          <a:xfrm>
            <a:off x="8632609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2BEEF9-8CBA-4FD6-9EDF-237978A6FDF7}"/>
              </a:ext>
            </a:extLst>
          </p:cNvPr>
          <p:cNvSpPr/>
          <p:nvPr/>
        </p:nvSpPr>
        <p:spPr>
          <a:xfrm>
            <a:off x="8632609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C6CEC94-5A36-435A-96AF-33E0FCC626B4}"/>
              </a:ext>
            </a:extLst>
          </p:cNvPr>
          <p:cNvSpPr/>
          <p:nvPr/>
        </p:nvSpPr>
        <p:spPr>
          <a:xfrm>
            <a:off x="9016067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6B1F04-D5B7-4DBA-B829-178EB800E2C2}"/>
              </a:ext>
            </a:extLst>
          </p:cNvPr>
          <p:cNvSpPr/>
          <p:nvPr/>
        </p:nvSpPr>
        <p:spPr>
          <a:xfrm>
            <a:off x="9399525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8EAFD2-E316-429F-B9EA-ECE7B1816E9B}"/>
              </a:ext>
            </a:extLst>
          </p:cNvPr>
          <p:cNvSpPr/>
          <p:nvPr/>
        </p:nvSpPr>
        <p:spPr>
          <a:xfrm>
            <a:off x="9782983" y="3957331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1CEB7-17AA-4F9C-B0EE-D4EA9DB739BE}"/>
              </a:ext>
            </a:extLst>
          </p:cNvPr>
          <p:cNvSpPr/>
          <p:nvPr/>
        </p:nvSpPr>
        <p:spPr>
          <a:xfrm>
            <a:off x="3128121" y="4516928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+=1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56A38A8-5C79-488F-9330-ADA5930D7E0D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0DFE95-6E91-4381-BB53-F2E2D754027C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ADD683-70B1-4283-A366-D046E6E6B91A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ED3A22-E541-4FA2-8349-7261D809BD46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DA1A62-C266-4C7C-90DB-9376D2FD494D}"/>
              </a:ext>
            </a:extLst>
          </p:cNvPr>
          <p:cNvSpPr/>
          <p:nvPr/>
        </p:nvSpPr>
        <p:spPr>
          <a:xfrm>
            <a:off x="659818" y="5328486"/>
            <a:ext cx="1073711" cy="381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80B0A6-81EC-40E9-AA69-F48D7442CC12}"/>
              </a:ext>
            </a:extLst>
          </p:cNvPr>
          <p:cNvSpPr/>
          <p:nvPr/>
        </p:nvSpPr>
        <p:spPr>
          <a:xfrm>
            <a:off x="1730120" y="5342407"/>
            <a:ext cx="737867" cy="3817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20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415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864323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Generate all suffix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fill the rest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582473E0-8FD5-4713-ABBB-076E787C557D}"/>
              </a:ext>
            </a:extLst>
          </p:cNvPr>
          <p:cNvSpPr/>
          <p:nvPr/>
        </p:nvSpPr>
        <p:spPr>
          <a:xfrm>
            <a:off x="74242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3B2B3A8D-6E25-4DC8-9738-3B75DFC80D78}"/>
              </a:ext>
            </a:extLst>
          </p:cNvPr>
          <p:cNvSpPr/>
          <p:nvPr/>
        </p:nvSpPr>
        <p:spPr>
          <a:xfrm>
            <a:off x="112588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262101A-8116-4DF8-B08A-437F82CBEC6C}"/>
              </a:ext>
            </a:extLst>
          </p:cNvPr>
          <p:cNvSpPr/>
          <p:nvPr/>
        </p:nvSpPr>
        <p:spPr>
          <a:xfrm>
            <a:off x="150934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F00ED65F-8AAB-47BB-9EF5-6E22FED94904}"/>
              </a:ext>
            </a:extLst>
          </p:cNvPr>
          <p:cNvSpPr/>
          <p:nvPr/>
        </p:nvSpPr>
        <p:spPr>
          <a:xfrm>
            <a:off x="189280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FE9BCF89-CD5B-46D6-885D-19560FC505AB}"/>
              </a:ext>
            </a:extLst>
          </p:cNvPr>
          <p:cNvSpPr/>
          <p:nvPr/>
        </p:nvSpPr>
        <p:spPr>
          <a:xfrm>
            <a:off x="227625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EC01D1A1-A5CD-4DF1-AB85-6E9CEEB8B7A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0EAA422C-A3C9-4B99-94C2-9459C5B9B362}"/>
              </a:ext>
            </a:extLst>
          </p:cNvPr>
          <p:cNvSpPr/>
          <p:nvPr/>
        </p:nvSpPr>
        <p:spPr>
          <a:xfrm>
            <a:off x="265971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2479D01-0E8A-494B-8D38-3B2626EDCFA8}"/>
              </a:ext>
            </a:extLst>
          </p:cNvPr>
          <p:cNvSpPr/>
          <p:nvPr/>
        </p:nvSpPr>
        <p:spPr>
          <a:xfrm>
            <a:off x="304317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0730AB1-E4FB-40AD-83C5-30EDB2995B99}"/>
              </a:ext>
            </a:extLst>
          </p:cNvPr>
          <p:cNvSpPr/>
          <p:nvPr/>
        </p:nvSpPr>
        <p:spPr>
          <a:xfrm>
            <a:off x="342663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0972413-85B1-4902-854D-184E704B07C4}"/>
              </a:ext>
            </a:extLst>
          </p:cNvPr>
          <p:cNvSpPr/>
          <p:nvPr/>
        </p:nvSpPr>
        <p:spPr>
          <a:xfrm>
            <a:off x="381009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2C792F79-BBCE-41A1-A041-62ECC41FE498}"/>
              </a:ext>
            </a:extLst>
          </p:cNvPr>
          <p:cNvSpPr/>
          <p:nvPr/>
        </p:nvSpPr>
        <p:spPr>
          <a:xfrm>
            <a:off x="419354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1A994396-90DC-4320-A427-E37365FACD9E}"/>
              </a:ext>
            </a:extLst>
          </p:cNvPr>
          <p:cNvSpPr/>
          <p:nvPr/>
        </p:nvSpPr>
        <p:spPr>
          <a:xfrm>
            <a:off x="457700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4215B91-30A6-49B5-9E4C-3EC9C66D7E07}"/>
              </a:ext>
            </a:extLst>
          </p:cNvPr>
          <p:cNvSpPr/>
          <p:nvPr/>
        </p:nvSpPr>
        <p:spPr>
          <a:xfrm>
            <a:off x="496046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0D731580-502D-47D2-943C-6B97464B5008}"/>
              </a:ext>
            </a:extLst>
          </p:cNvPr>
          <p:cNvSpPr/>
          <p:nvPr/>
        </p:nvSpPr>
        <p:spPr>
          <a:xfrm>
            <a:off x="534392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E7A4CD47-6DF0-459F-998A-8DE782CFB629}"/>
              </a:ext>
            </a:extLst>
          </p:cNvPr>
          <p:cNvSpPr/>
          <p:nvPr/>
        </p:nvSpPr>
        <p:spPr>
          <a:xfrm>
            <a:off x="572738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C17B120E-1CEE-4EB4-9CD3-071F250034A8}"/>
              </a:ext>
            </a:extLst>
          </p:cNvPr>
          <p:cNvSpPr/>
          <p:nvPr/>
        </p:nvSpPr>
        <p:spPr>
          <a:xfrm>
            <a:off x="611083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66E70DD9-A12B-478D-949D-E823A183027C}"/>
              </a:ext>
            </a:extLst>
          </p:cNvPr>
          <p:cNvSpPr/>
          <p:nvPr/>
        </p:nvSpPr>
        <p:spPr>
          <a:xfrm>
            <a:off x="649429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122D3A0-9561-4E87-8E2C-A0FA6604FF5A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4D45F62-A97D-496D-BF7B-F0625E3A60B4}"/>
              </a:ext>
            </a:extLst>
          </p:cNvPr>
          <p:cNvSpPr/>
          <p:nvPr/>
        </p:nvSpPr>
        <p:spPr>
          <a:xfrm>
            <a:off x="687775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393A908-A066-443B-ACC3-337D0DC978F4}"/>
              </a:ext>
            </a:extLst>
          </p:cNvPr>
          <p:cNvSpPr/>
          <p:nvPr/>
        </p:nvSpPr>
        <p:spPr>
          <a:xfrm>
            <a:off x="7261212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B7AF7123-883A-4E5A-8949-F124520B20E5}"/>
              </a:ext>
            </a:extLst>
          </p:cNvPr>
          <p:cNvSpPr/>
          <p:nvPr/>
        </p:nvSpPr>
        <p:spPr>
          <a:xfrm>
            <a:off x="7644670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DE63380-197F-4F71-8E22-E257F0BB1DE9}"/>
              </a:ext>
            </a:extLst>
          </p:cNvPr>
          <p:cNvSpPr/>
          <p:nvPr/>
        </p:nvSpPr>
        <p:spPr>
          <a:xfrm>
            <a:off x="8028128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459AE92-D60F-4A83-AB79-544BAE61F2E3}"/>
              </a:ext>
            </a:extLst>
          </p:cNvPr>
          <p:cNvSpPr/>
          <p:nvPr/>
        </p:nvSpPr>
        <p:spPr>
          <a:xfrm>
            <a:off x="8411586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61AF1B1-751B-4FE1-8F73-050D2CBDBDA7}"/>
              </a:ext>
            </a:extLst>
          </p:cNvPr>
          <p:cNvSpPr/>
          <p:nvPr/>
        </p:nvSpPr>
        <p:spPr>
          <a:xfrm>
            <a:off x="8795044" y="1999811"/>
            <a:ext cx="38345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460CA008-4234-4028-920D-68821EFE301B}"/>
              </a:ext>
            </a:extLst>
          </p:cNvPr>
          <p:cNvSpPr/>
          <p:nvPr/>
        </p:nvSpPr>
        <p:spPr>
          <a:xfrm>
            <a:off x="176530" y="3966528"/>
            <a:ext cx="167936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dna_st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9E592BC3-3D03-4D9D-BDE2-69CABEA507AA}"/>
              </a:ext>
            </a:extLst>
          </p:cNvPr>
          <p:cNvSpPr/>
          <p:nvPr/>
        </p:nvSpPr>
        <p:spPr>
          <a:xfrm>
            <a:off x="663226" y="4493335"/>
            <a:ext cx="1073711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4060BE55-CAD5-41EC-8808-120A9F29DCF8}"/>
              </a:ext>
            </a:extLst>
          </p:cNvPr>
          <p:cNvSpPr/>
          <p:nvPr/>
        </p:nvSpPr>
        <p:spPr>
          <a:xfrm>
            <a:off x="28212" y="3526272"/>
            <a:ext cx="3160432" cy="37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[21]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61EC4802-CEBE-415B-BD2D-D4F4354A10B3}"/>
              </a:ext>
            </a:extLst>
          </p:cNvPr>
          <p:cNvSpPr/>
          <p:nvPr/>
        </p:nvSpPr>
        <p:spPr>
          <a:xfrm>
            <a:off x="702074" y="4983517"/>
            <a:ext cx="1073711" cy="28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31BB320C-95AD-4892-85C2-9384159A3916}"/>
              </a:ext>
            </a:extLst>
          </p:cNvPr>
          <p:cNvSpPr/>
          <p:nvPr/>
        </p:nvSpPr>
        <p:spPr>
          <a:xfrm>
            <a:off x="1731144" y="4910614"/>
            <a:ext cx="737867" cy="39019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7FB2D-05B3-423D-8179-00298730973C}"/>
              </a:ext>
            </a:extLst>
          </p:cNvPr>
          <p:cNvSpPr txBox="1"/>
          <p:nvPr/>
        </p:nvSpPr>
        <p:spPr>
          <a:xfrm>
            <a:off x="28212" y="1654362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A2546F5-BC65-4E86-AE72-F4928B75AB3B}"/>
              </a:ext>
            </a:extLst>
          </p:cNvPr>
          <p:cNvSpPr/>
          <p:nvPr/>
        </p:nvSpPr>
        <p:spPr>
          <a:xfrm>
            <a:off x="1736937" y="4423728"/>
            <a:ext cx="383458" cy="4922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68E1A54-51E2-4932-B4DB-C25147828886}"/>
              </a:ext>
            </a:extLst>
          </p:cNvPr>
          <p:cNvSpPr/>
          <p:nvPr/>
        </p:nvSpPr>
        <p:spPr>
          <a:xfrm>
            <a:off x="1731144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EFD6EE8-EA7D-49B8-8662-9F7629BF2249}"/>
              </a:ext>
            </a:extLst>
          </p:cNvPr>
          <p:cNvSpPr/>
          <p:nvPr/>
        </p:nvSpPr>
        <p:spPr>
          <a:xfrm>
            <a:off x="2114602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93A3BA-F379-4BCA-B0FB-75B6433925E7}"/>
              </a:ext>
            </a:extLst>
          </p:cNvPr>
          <p:cNvSpPr/>
          <p:nvPr/>
        </p:nvSpPr>
        <p:spPr>
          <a:xfrm>
            <a:off x="2498060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9F63C93-C705-4E9E-B2A5-26BEE3BA4C8A}"/>
              </a:ext>
            </a:extLst>
          </p:cNvPr>
          <p:cNvSpPr/>
          <p:nvPr/>
        </p:nvSpPr>
        <p:spPr>
          <a:xfrm>
            <a:off x="2881518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EAC06B2-8048-426F-ACDA-B883FB0072A8}"/>
              </a:ext>
            </a:extLst>
          </p:cNvPr>
          <p:cNvSpPr/>
          <p:nvPr/>
        </p:nvSpPr>
        <p:spPr>
          <a:xfrm>
            <a:off x="3264976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A527801-A873-4CB2-B115-DD655FFD3375}"/>
              </a:ext>
            </a:extLst>
          </p:cNvPr>
          <p:cNvSpPr/>
          <p:nvPr/>
        </p:nvSpPr>
        <p:spPr>
          <a:xfrm>
            <a:off x="3648434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3B5ABD6-A88F-49D3-A0F1-3E2A6575BE11}"/>
              </a:ext>
            </a:extLst>
          </p:cNvPr>
          <p:cNvSpPr/>
          <p:nvPr/>
        </p:nvSpPr>
        <p:spPr>
          <a:xfrm>
            <a:off x="3648434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CF24F1-4B66-45DE-BE69-2E559C7915EF}"/>
              </a:ext>
            </a:extLst>
          </p:cNvPr>
          <p:cNvSpPr/>
          <p:nvPr/>
        </p:nvSpPr>
        <p:spPr>
          <a:xfrm>
            <a:off x="4031892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E844752-3A29-482B-BFBC-952E2C672FB4}"/>
              </a:ext>
            </a:extLst>
          </p:cNvPr>
          <p:cNvSpPr/>
          <p:nvPr/>
        </p:nvSpPr>
        <p:spPr>
          <a:xfrm>
            <a:off x="4415350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FE4DD6C-5786-4588-A699-011EFA7BD9D3}"/>
              </a:ext>
            </a:extLst>
          </p:cNvPr>
          <p:cNvSpPr/>
          <p:nvPr/>
        </p:nvSpPr>
        <p:spPr>
          <a:xfrm>
            <a:off x="4798808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7744D04-5186-401C-AD60-3B0A98162913}"/>
              </a:ext>
            </a:extLst>
          </p:cNvPr>
          <p:cNvSpPr/>
          <p:nvPr/>
        </p:nvSpPr>
        <p:spPr>
          <a:xfrm>
            <a:off x="5182266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B782D71-5700-433C-B51F-6D96D6C81239}"/>
              </a:ext>
            </a:extLst>
          </p:cNvPr>
          <p:cNvSpPr/>
          <p:nvPr/>
        </p:nvSpPr>
        <p:spPr>
          <a:xfrm>
            <a:off x="5565724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FB959A5-1D2C-44FE-A385-03E1AA75D57E}"/>
              </a:ext>
            </a:extLst>
          </p:cNvPr>
          <p:cNvSpPr/>
          <p:nvPr/>
        </p:nvSpPr>
        <p:spPr>
          <a:xfrm>
            <a:off x="5949182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D6E38A0-4522-4748-880D-D6A99FD0EC1D}"/>
              </a:ext>
            </a:extLst>
          </p:cNvPr>
          <p:cNvSpPr/>
          <p:nvPr/>
        </p:nvSpPr>
        <p:spPr>
          <a:xfrm>
            <a:off x="6332640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901236C-83E2-4F2E-B304-80E0E1E6C8DE}"/>
              </a:ext>
            </a:extLst>
          </p:cNvPr>
          <p:cNvSpPr/>
          <p:nvPr/>
        </p:nvSpPr>
        <p:spPr>
          <a:xfrm>
            <a:off x="6716098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D3E5E3-98F2-4578-8217-C5C031056961}"/>
              </a:ext>
            </a:extLst>
          </p:cNvPr>
          <p:cNvSpPr/>
          <p:nvPr/>
        </p:nvSpPr>
        <p:spPr>
          <a:xfrm>
            <a:off x="7099556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1F2AE57-148E-48DB-8C58-390075B1A00A}"/>
              </a:ext>
            </a:extLst>
          </p:cNvPr>
          <p:cNvSpPr/>
          <p:nvPr/>
        </p:nvSpPr>
        <p:spPr>
          <a:xfrm>
            <a:off x="7483014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8D58FAF-D246-4EB3-9F72-AFD702403288}"/>
              </a:ext>
            </a:extLst>
          </p:cNvPr>
          <p:cNvSpPr/>
          <p:nvPr/>
        </p:nvSpPr>
        <p:spPr>
          <a:xfrm>
            <a:off x="7866472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32E4D4C-E26F-4193-9930-0027728A3E3F}"/>
              </a:ext>
            </a:extLst>
          </p:cNvPr>
          <p:cNvSpPr/>
          <p:nvPr/>
        </p:nvSpPr>
        <p:spPr>
          <a:xfrm>
            <a:off x="7866472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6635AA-CBF6-4339-92B7-4A530281DE80}"/>
              </a:ext>
            </a:extLst>
          </p:cNvPr>
          <p:cNvSpPr/>
          <p:nvPr/>
        </p:nvSpPr>
        <p:spPr>
          <a:xfrm>
            <a:off x="8249930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B24046D-8C7C-488E-AA2D-B9446FB6AAC0}"/>
              </a:ext>
            </a:extLst>
          </p:cNvPr>
          <p:cNvSpPr/>
          <p:nvPr/>
        </p:nvSpPr>
        <p:spPr>
          <a:xfrm>
            <a:off x="8633388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8E51A8D-26FC-4A73-9C66-C2B7A528C273}"/>
              </a:ext>
            </a:extLst>
          </p:cNvPr>
          <p:cNvSpPr/>
          <p:nvPr/>
        </p:nvSpPr>
        <p:spPr>
          <a:xfrm>
            <a:off x="9016846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40ED427-27F0-41DE-824C-9AFD553CA2A1}"/>
              </a:ext>
            </a:extLst>
          </p:cNvPr>
          <p:cNvSpPr/>
          <p:nvPr/>
        </p:nvSpPr>
        <p:spPr>
          <a:xfrm>
            <a:off x="9400304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952AEAD-8419-4BCD-8F71-749B3488B41A}"/>
              </a:ext>
            </a:extLst>
          </p:cNvPr>
          <p:cNvSpPr/>
          <p:nvPr/>
        </p:nvSpPr>
        <p:spPr>
          <a:xfrm>
            <a:off x="9783762" y="3977653"/>
            <a:ext cx="383458" cy="457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1899A4-3209-4514-A78E-6EF72C08581C}"/>
              </a:ext>
            </a:extLst>
          </p:cNvPr>
          <p:cNvSpPr/>
          <p:nvPr/>
        </p:nvSpPr>
        <p:spPr>
          <a:xfrm>
            <a:off x="3658201" y="4648515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+=1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2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EEC5312-215B-4F28-AB2A-6D5A6D796F3C}"/>
              </a:ext>
            </a:extLst>
          </p:cNvPr>
          <p:cNvSpPr txBox="1"/>
          <p:nvPr/>
        </p:nvSpPr>
        <p:spPr>
          <a:xfrm>
            <a:off x="9975491" y="1985031"/>
            <a:ext cx="217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CFF66D-20F1-4195-AE5B-00C965425666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3DD88B-6599-4FCC-9FAE-6AB8AE0796F0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3586CF-4F9F-4F89-9B6F-6D5F53E324C1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DE0E13-AF91-4AD9-BB22-0DD8AAC4500D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E57802-75E3-4413-BF0E-198FB01311C0}"/>
              </a:ext>
            </a:extLst>
          </p:cNvPr>
          <p:cNvSpPr/>
          <p:nvPr/>
        </p:nvSpPr>
        <p:spPr>
          <a:xfrm>
            <a:off x="672653" y="5338446"/>
            <a:ext cx="1073711" cy="381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2CD6E4-5767-4255-A07F-7E92435B9069}"/>
              </a:ext>
            </a:extLst>
          </p:cNvPr>
          <p:cNvSpPr/>
          <p:nvPr/>
        </p:nvSpPr>
        <p:spPr>
          <a:xfrm>
            <a:off x="1739049" y="5330772"/>
            <a:ext cx="737867" cy="38172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bg2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984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사각형: 잘린 대각선 방향 모서리 73">
                <a:extLst>
                  <a:ext uri="{FF2B5EF4-FFF2-40B4-BE49-F238E27FC236}">
                    <a16:creationId xmlns:a16="http://schemas.microsoft.com/office/drawing/2014/main" id="{026502B6-F3E0-4581-AB30-6FE623EEF2F1}"/>
                  </a:ext>
                </a:extLst>
              </p:cNvPr>
              <p:cNvSpPr/>
              <p:nvPr/>
            </p:nvSpPr>
            <p:spPr>
              <a:xfrm>
                <a:off x="1179872" y="779890"/>
                <a:ext cx="3067664" cy="701185"/>
              </a:xfrm>
              <a:prstGeom prst="snip2Diag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Heap Sort O(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)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4" name="사각형: 잘린 대각선 방향 모서리 73">
                <a:extLst>
                  <a:ext uri="{FF2B5EF4-FFF2-40B4-BE49-F238E27FC236}">
                    <a16:creationId xmlns:a16="http://schemas.microsoft.com/office/drawing/2014/main" id="{026502B6-F3E0-4581-AB30-6FE623EEF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72" y="779890"/>
                <a:ext cx="3067664" cy="701185"/>
              </a:xfrm>
              <a:prstGeom prst="snip2Diag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20EF73F-D354-4EEB-96C4-9F0391EB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39656"/>
            <a:ext cx="10515600" cy="118874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Heap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 Heap </a:t>
            </a:r>
            <a:r>
              <a:rPr lang="ko-KR" altLang="en-US" dirty="0"/>
              <a:t>정렬 </a:t>
            </a:r>
            <a:r>
              <a:rPr lang="en-US" altLang="ko-KR" dirty="0"/>
              <a:t>(string</a:t>
            </a:r>
            <a:r>
              <a:rPr lang="ko-KR" altLang="en-US" dirty="0"/>
              <a:t>비교</a:t>
            </a:r>
            <a:r>
              <a:rPr lang="en-US" altLang="ko-KR" dirty="0"/>
              <a:t>: </a:t>
            </a:r>
            <a:r>
              <a:rPr lang="ko-KR" altLang="en-US" dirty="0"/>
              <a:t>문자 한 개 씩 비교</a:t>
            </a:r>
            <a:r>
              <a:rPr lang="en-US" altLang="ko-KR" dirty="0"/>
              <a:t>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D63573-6588-4A18-8A86-B1DD88A6E4E6}"/>
              </a:ext>
            </a:extLst>
          </p:cNvPr>
          <p:cNvSpPr/>
          <p:nvPr/>
        </p:nvSpPr>
        <p:spPr>
          <a:xfrm>
            <a:off x="1732919" y="3644819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5CFD075-A71C-4A6F-A497-619B71D9BDFC}"/>
              </a:ext>
            </a:extLst>
          </p:cNvPr>
          <p:cNvSpPr/>
          <p:nvPr/>
        </p:nvSpPr>
        <p:spPr>
          <a:xfrm>
            <a:off x="2116377" y="3644819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6F7DF4F-F93C-484B-BC5F-88C787FEAB63}"/>
              </a:ext>
            </a:extLst>
          </p:cNvPr>
          <p:cNvSpPr/>
          <p:nvPr/>
        </p:nvSpPr>
        <p:spPr>
          <a:xfrm>
            <a:off x="2497281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802A99-5EE3-40D8-914F-B31380203B6C}"/>
              </a:ext>
            </a:extLst>
          </p:cNvPr>
          <p:cNvSpPr/>
          <p:nvPr/>
        </p:nvSpPr>
        <p:spPr>
          <a:xfrm>
            <a:off x="2880739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FAD2196-5685-4649-A7B2-AAF165C200A0}"/>
              </a:ext>
            </a:extLst>
          </p:cNvPr>
          <p:cNvSpPr/>
          <p:nvPr/>
        </p:nvSpPr>
        <p:spPr>
          <a:xfrm>
            <a:off x="3264197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87CC29-F28E-4D37-8879-2ECC9F12B71F}"/>
              </a:ext>
            </a:extLst>
          </p:cNvPr>
          <p:cNvSpPr/>
          <p:nvPr/>
        </p:nvSpPr>
        <p:spPr>
          <a:xfrm>
            <a:off x="3647655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7EE7A4-85AD-4883-B7F5-75529651BA10}"/>
              </a:ext>
            </a:extLst>
          </p:cNvPr>
          <p:cNvSpPr/>
          <p:nvPr/>
        </p:nvSpPr>
        <p:spPr>
          <a:xfrm>
            <a:off x="4031113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9FE8642-3C13-463B-8594-9157A898FB6A}"/>
              </a:ext>
            </a:extLst>
          </p:cNvPr>
          <p:cNvSpPr/>
          <p:nvPr/>
        </p:nvSpPr>
        <p:spPr>
          <a:xfrm>
            <a:off x="4414571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DCE8066-A079-490D-9451-540036206D8E}"/>
              </a:ext>
            </a:extLst>
          </p:cNvPr>
          <p:cNvSpPr/>
          <p:nvPr/>
        </p:nvSpPr>
        <p:spPr>
          <a:xfrm>
            <a:off x="4414571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B1B921-648E-4FEF-8FD4-1F0152896B9F}"/>
              </a:ext>
            </a:extLst>
          </p:cNvPr>
          <p:cNvSpPr/>
          <p:nvPr/>
        </p:nvSpPr>
        <p:spPr>
          <a:xfrm>
            <a:off x="4798029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82F914-6346-4151-AD74-E821A5188629}"/>
              </a:ext>
            </a:extLst>
          </p:cNvPr>
          <p:cNvSpPr/>
          <p:nvPr/>
        </p:nvSpPr>
        <p:spPr>
          <a:xfrm>
            <a:off x="5181487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81A395-2697-4A7E-8F0B-BFF275F9AADD}"/>
              </a:ext>
            </a:extLst>
          </p:cNvPr>
          <p:cNvSpPr/>
          <p:nvPr/>
        </p:nvSpPr>
        <p:spPr>
          <a:xfrm>
            <a:off x="5564945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D11867-D8CB-4ACA-8A52-B36FD9581A35}"/>
              </a:ext>
            </a:extLst>
          </p:cNvPr>
          <p:cNvSpPr/>
          <p:nvPr/>
        </p:nvSpPr>
        <p:spPr>
          <a:xfrm>
            <a:off x="5948403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FCC94F-43E9-492B-970E-86CE68932D20}"/>
              </a:ext>
            </a:extLst>
          </p:cNvPr>
          <p:cNvSpPr/>
          <p:nvPr/>
        </p:nvSpPr>
        <p:spPr>
          <a:xfrm>
            <a:off x="6331861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1A3C696-609B-4D48-8457-45050F84D3D7}"/>
              </a:ext>
            </a:extLst>
          </p:cNvPr>
          <p:cNvSpPr/>
          <p:nvPr/>
        </p:nvSpPr>
        <p:spPr>
          <a:xfrm>
            <a:off x="6715319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09FF627-34C7-4CF6-A1EC-A83CF386A974}"/>
              </a:ext>
            </a:extLst>
          </p:cNvPr>
          <p:cNvSpPr/>
          <p:nvPr/>
        </p:nvSpPr>
        <p:spPr>
          <a:xfrm>
            <a:off x="7098777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966B41-590D-48DC-97AD-C8D8CDE369D9}"/>
              </a:ext>
            </a:extLst>
          </p:cNvPr>
          <p:cNvSpPr/>
          <p:nvPr/>
        </p:nvSpPr>
        <p:spPr>
          <a:xfrm>
            <a:off x="7482235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DF8DD77-BF44-4DEB-9720-57F7ACFC08F2}"/>
              </a:ext>
            </a:extLst>
          </p:cNvPr>
          <p:cNvSpPr/>
          <p:nvPr/>
        </p:nvSpPr>
        <p:spPr>
          <a:xfrm>
            <a:off x="7865693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FC38619-BDDA-4653-BBD4-FDD68B2169FB}"/>
              </a:ext>
            </a:extLst>
          </p:cNvPr>
          <p:cNvSpPr/>
          <p:nvPr/>
        </p:nvSpPr>
        <p:spPr>
          <a:xfrm>
            <a:off x="8249151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CA1D7C-1191-4EB9-887A-074B9170A458}"/>
              </a:ext>
            </a:extLst>
          </p:cNvPr>
          <p:cNvSpPr/>
          <p:nvPr/>
        </p:nvSpPr>
        <p:spPr>
          <a:xfrm>
            <a:off x="8632609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5F8256-4417-400D-9730-928A3FFF8228}"/>
              </a:ext>
            </a:extLst>
          </p:cNvPr>
          <p:cNvSpPr/>
          <p:nvPr/>
        </p:nvSpPr>
        <p:spPr>
          <a:xfrm>
            <a:off x="8632609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29ADD4-2CF7-4227-ABFA-1C8576F9CAEA}"/>
              </a:ext>
            </a:extLst>
          </p:cNvPr>
          <p:cNvSpPr/>
          <p:nvPr/>
        </p:nvSpPr>
        <p:spPr>
          <a:xfrm>
            <a:off x="9016067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855B32D-EBEE-421C-953D-D55905CEFCDF}"/>
              </a:ext>
            </a:extLst>
          </p:cNvPr>
          <p:cNvSpPr/>
          <p:nvPr/>
        </p:nvSpPr>
        <p:spPr>
          <a:xfrm>
            <a:off x="9399525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9DF2E40-8409-41BB-AC36-02204720F775}"/>
              </a:ext>
            </a:extLst>
          </p:cNvPr>
          <p:cNvSpPr/>
          <p:nvPr/>
        </p:nvSpPr>
        <p:spPr>
          <a:xfrm>
            <a:off x="9782983" y="3644814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3B55A96-19C4-48C2-94AE-365BD9F7D0F2}"/>
              </a:ext>
            </a:extLst>
          </p:cNvPr>
          <p:cNvSpPr/>
          <p:nvPr/>
        </p:nvSpPr>
        <p:spPr>
          <a:xfrm>
            <a:off x="1731144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E18ED9B-0D15-4F64-81A1-77F8B6B63187}"/>
              </a:ext>
            </a:extLst>
          </p:cNvPr>
          <p:cNvSpPr/>
          <p:nvPr/>
        </p:nvSpPr>
        <p:spPr>
          <a:xfrm>
            <a:off x="2114602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1C90551-B69B-4792-8AE5-468BB4339DF1}"/>
              </a:ext>
            </a:extLst>
          </p:cNvPr>
          <p:cNvSpPr/>
          <p:nvPr/>
        </p:nvSpPr>
        <p:spPr>
          <a:xfrm>
            <a:off x="4031113" y="5258243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6B22F99-1195-4B76-80E1-F64B5D24FF9A}"/>
              </a:ext>
            </a:extLst>
          </p:cNvPr>
          <p:cNvSpPr/>
          <p:nvPr/>
        </p:nvSpPr>
        <p:spPr>
          <a:xfrm>
            <a:off x="2881518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9C05B23-8953-4162-9442-F079291DE1AB}"/>
              </a:ext>
            </a:extLst>
          </p:cNvPr>
          <p:cNvSpPr/>
          <p:nvPr/>
        </p:nvSpPr>
        <p:spPr>
          <a:xfrm>
            <a:off x="3264976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A09B85C-AE54-4FFC-A8CC-7BD4EA80425B}"/>
              </a:ext>
            </a:extLst>
          </p:cNvPr>
          <p:cNvSpPr/>
          <p:nvPr/>
        </p:nvSpPr>
        <p:spPr>
          <a:xfrm>
            <a:off x="3648434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FA24C57-03B6-4CFB-8402-3A0211710359}"/>
              </a:ext>
            </a:extLst>
          </p:cNvPr>
          <p:cNvSpPr/>
          <p:nvPr/>
        </p:nvSpPr>
        <p:spPr>
          <a:xfrm>
            <a:off x="3648434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975206-7654-471A-B926-4C3A08070ED2}"/>
              </a:ext>
            </a:extLst>
          </p:cNvPr>
          <p:cNvSpPr/>
          <p:nvPr/>
        </p:nvSpPr>
        <p:spPr>
          <a:xfrm>
            <a:off x="4031892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E7A2511-5A63-4AF3-BE79-7BAA44925A1B}"/>
              </a:ext>
            </a:extLst>
          </p:cNvPr>
          <p:cNvSpPr/>
          <p:nvPr/>
        </p:nvSpPr>
        <p:spPr>
          <a:xfrm>
            <a:off x="4415350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A745ED8-F550-439F-825E-F6A4F933F83B}"/>
              </a:ext>
            </a:extLst>
          </p:cNvPr>
          <p:cNvSpPr/>
          <p:nvPr/>
        </p:nvSpPr>
        <p:spPr>
          <a:xfrm>
            <a:off x="4798808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0C5A6B-EA00-4446-B087-34FDC319D0B4}"/>
              </a:ext>
            </a:extLst>
          </p:cNvPr>
          <p:cNvSpPr/>
          <p:nvPr/>
        </p:nvSpPr>
        <p:spPr>
          <a:xfrm>
            <a:off x="5182266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3370FE3-51AD-455D-8B83-3E15DFC2EE1C}"/>
              </a:ext>
            </a:extLst>
          </p:cNvPr>
          <p:cNvSpPr/>
          <p:nvPr/>
        </p:nvSpPr>
        <p:spPr>
          <a:xfrm>
            <a:off x="5565724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7061D29-9DF9-44D0-896F-FDDCB5E57825}"/>
              </a:ext>
            </a:extLst>
          </p:cNvPr>
          <p:cNvSpPr/>
          <p:nvPr/>
        </p:nvSpPr>
        <p:spPr>
          <a:xfrm>
            <a:off x="5949182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7CE882A-525C-42C9-9F02-0ED22BE06299}"/>
              </a:ext>
            </a:extLst>
          </p:cNvPr>
          <p:cNvSpPr/>
          <p:nvPr/>
        </p:nvSpPr>
        <p:spPr>
          <a:xfrm>
            <a:off x="6332640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5B9942F-8CA4-4BE3-8B0D-651CACB015A5}"/>
              </a:ext>
            </a:extLst>
          </p:cNvPr>
          <p:cNvSpPr/>
          <p:nvPr/>
        </p:nvSpPr>
        <p:spPr>
          <a:xfrm>
            <a:off x="6716098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3862E4D-9762-4E6A-90BA-2ACF05BF0580}"/>
              </a:ext>
            </a:extLst>
          </p:cNvPr>
          <p:cNvSpPr/>
          <p:nvPr/>
        </p:nvSpPr>
        <p:spPr>
          <a:xfrm>
            <a:off x="7099556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E944F7B-5790-4A8A-BAA6-772EAE207D85}"/>
              </a:ext>
            </a:extLst>
          </p:cNvPr>
          <p:cNvSpPr/>
          <p:nvPr/>
        </p:nvSpPr>
        <p:spPr>
          <a:xfrm>
            <a:off x="7483014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AE6CC18-CA11-4CB3-91B1-C8B58F09DC38}"/>
              </a:ext>
            </a:extLst>
          </p:cNvPr>
          <p:cNvSpPr/>
          <p:nvPr/>
        </p:nvSpPr>
        <p:spPr>
          <a:xfrm>
            <a:off x="7866472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515D136-116D-4C20-8B8F-142BA0354AE0}"/>
              </a:ext>
            </a:extLst>
          </p:cNvPr>
          <p:cNvSpPr/>
          <p:nvPr/>
        </p:nvSpPr>
        <p:spPr>
          <a:xfrm>
            <a:off x="7866472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0FA6172-CF58-4005-8AC3-65DBC1144FA3}"/>
              </a:ext>
            </a:extLst>
          </p:cNvPr>
          <p:cNvSpPr/>
          <p:nvPr/>
        </p:nvSpPr>
        <p:spPr>
          <a:xfrm>
            <a:off x="8249930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CCF1E9-5E5C-4DCF-9504-57D2FD3DBA05}"/>
              </a:ext>
            </a:extLst>
          </p:cNvPr>
          <p:cNvSpPr/>
          <p:nvPr/>
        </p:nvSpPr>
        <p:spPr>
          <a:xfrm>
            <a:off x="8633388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97FAF6A-BBCD-4E21-988D-5BE73732F609}"/>
              </a:ext>
            </a:extLst>
          </p:cNvPr>
          <p:cNvSpPr/>
          <p:nvPr/>
        </p:nvSpPr>
        <p:spPr>
          <a:xfrm>
            <a:off x="9016846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BE0D69C-8A23-4635-9717-4F9198BD4EBF}"/>
              </a:ext>
            </a:extLst>
          </p:cNvPr>
          <p:cNvSpPr/>
          <p:nvPr/>
        </p:nvSpPr>
        <p:spPr>
          <a:xfrm>
            <a:off x="9400304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2787D43-A15B-4B06-8CB8-1BA866AFF027}"/>
              </a:ext>
            </a:extLst>
          </p:cNvPr>
          <p:cNvSpPr/>
          <p:nvPr/>
        </p:nvSpPr>
        <p:spPr>
          <a:xfrm>
            <a:off x="9783762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620875" y="3132210"/>
            <a:ext cx="60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모든 문자열 중에서 우선순위가 제일 높다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06D6492-490D-4CAC-A5AD-9875C3D23D39}"/>
              </a:ext>
            </a:extLst>
          </p:cNvPr>
          <p:cNvSpPr/>
          <p:nvPr/>
        </p:nvSpPr>
        <p:spPr>
          <a:xfrm>
            <a:off x="1731144" y="5258243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E1B7E74-7CD0-434C-AE94-3DD16E525864}"/>
              </a:ext>
            </a:extLst>
          </p:cNvPr>
          <p:cNvSpPr/>
          <p:nvPr/>
        </p:nvSpPr>
        <p:spPr>
          <a:xfrm>
            <a:off x="2497281" y="5258243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363DBB-6FE7-41AA-8364-A75D0C7EDCF5}"/>
              </a:ext>
            </a:extLst>
          </p:cNvPr>
          <p:cNvSpPr/>
          <p:nvPr/>
        </p:nvSpPr>
        <p:spPr>
          <a:xfrm>
            <a:off x="3305075" y="5258243"/>
            <a:ext cx="383458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D8BD4EC-8D01-4639-B19C-0EC65FB3517B}"/>
              </a:ext>
            </a:extLst>
          </p:cNvPr>
          <p:cNvSpPr/>
          <p:nvPr/>
        </p:nvSpPr>
        <p:spPr>
          <a:xfrm>
            <a:off x="2497281" y="4405911"/>
            <a:ext cx="383458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7FC69-9D51-4F5D-ABAC-016A66F49020}"/>
              </a:ext>
            </a:extLst>
          </p:cNvPr>
          <p:cNvSpPr txBox="1"/>
          <p:nvPr/>
        </p:nvSpPr>
        <p:spPr>
          <a:xfrm>
            <a:off x="2121692" y="5302177"/>
            <a:ext cx="1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1D2D67D-2133-4F67-AFF1-66EAC89A46CA}"/>
              </a:ext>
            </a:extLst>
          </p:cNvPr>
          <p:cNvSpPr txBox="1"/>
          <p:nvPr/>
        </p:nvSpPr>
        <p:spPr>
          <a:xfrm>
            <a:off x="3694509" y="5302177"/>
            <a:ext cx="1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448AC59-6477-41D7-923C-7A0770AE14B4}"/>
              </a:ext>
            </a:extLst>
          </p:cNvPr>
          <p:cNvSpPr txBox="1"/>
          <p:nvPr/>
        </p:nvSpPr>
        <p:spPr>
          <a:xfrm rot="5400000">
            <a:off x="5557124" y="4010560"/>
            <a:ext cx="1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066C2F-279E-4B2B-B64D-96AC45BF1D60}"/>
              </a:ext>
            </a:extLst>
          </p:cNvPr>
          <p:cNvCxnSpPr>
            <a:cxnSpLocks/>
          </p:cNvCxnSpPr>
          <p:nvPr/>
        </p:nvCxnSpPr>
        <p:spPr>
          <a:xfrm>
            <a:off x="2997432" y="5486843"/>
            <a:ext cx="232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3FBB0E-84A8-41F0-A30D-131950C96491}"/>
              </a:ext>
            </a:extLst>
          </p:cNvPr>
          <p:cNvSpPr txBox="1"/>
          <p:nvPr/>
        </p:nvSpPr>
        <p:spPr>
          <a:xfrm>
            <a:off x="4472449" y="5357197"/>
            <a:ext cx="249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비교 완료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(break)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0865819-93C3-40BE-B8E6-27B35AC01178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49AF591-7C04-4159-9538-33C812E81BFB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53816C-3A8A-4D78-B519-4CCCA1AAE4E2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2B08F64-7853-4CF1-930D-2F6E15BE6641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6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Heap Sort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4265328" y="1105351"/>
            <a:ext cx="877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이후 연산에서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사용한다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47615B-8DB5-4A87-B42A-71AC375F6714}"/>
              </a:ext>
            </a:extLst>
          </p:cNvPr>
          <p:cNvGrpSpPr/>
          <p:nvPr/>
        </p:nvGrpSpPr>
        <p:grpSpPr>
          <a:xfrm>
            <a:off x="2045643" y="2212811"/>
            <a:ext cx="4912443" cy="4525782"/>
            <a:chOff x="742039" y="1620551"/>
            <a:chExt cx="3148255" cy="4525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4C05E2-2C66-4A6B-A18E-E8F9541F95E0}"/>
                </a:ext>
              </a:extLst>
            </p:cNvPr>
            <p:cNvSpPr/>
            <p:nvPr/>
          </p:nvSpPr>
          <p:spPr>
            <a:xfrm>
              <a:off x="1365885" y="1620551"/>
              <a:ext cx="2038446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$CTGTAATGACCATATTGCTAC    20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AATGACCATATTGCTAC$CTGT    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AC$CTGTAATGACCATATTGCT    18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ACCATATTGCTAC$CTGTAATG    7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ATATTGCTAC$CTGTAATGACC    10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ATGACCATATTGCTAC$CTGTA    4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ATTGCTAC$CTGTAATGACCAT    12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C$CTGTAATGACCATATTGCTA    19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CATATTGCTAC$CTGTAATGAC    9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CCATATTGCTAC$CTGTAATGA    8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CTAC$CTGTAATGACCATATTG    16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CTGTAATGACCATATTGCTAC$    21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GACCATATTGCTAC$CTGTAAT    6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GCTAC$CTGTAATGACCATATT    15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GTAATGACCATATTGCTAC$CT    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TAATGACCATATTGCTAC$CTG    2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TAC$CTGTAATGACCATATTGC    17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TATTGCTAC$CTGTAATGACCA    11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TGACCATATTGCTAC$CTGTAA    5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TGCTAC$CTGTAATGACCATAT    14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TGTAATGACCATATTGCTAC$C    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TTGCTAC$CTGTAATGACCATA    13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7E39F9-C3C9-4B92-AF6E-CA3E957962D2}"/>
                </a:ext>
              </a:extLst>
            </p:cNvPr>
            <p:cNvSpPr/>
            <p:nvPr/>
          </p:nvSpPr>
          <p:spPr>
            <a:xfrm>
              <a:off x="742039" y="1620551"/>
              <a:ext cx="437446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19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8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9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17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16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18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12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14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D135123-B20F-4839-A0CD-AEA3CDD9871E}"/>
                </a:ext>
              </a:extLst>
            </p:cNvPr>
            <p:cNvSpPr/>
            <p:nvPr/>
          </p:nvSpPr>
          <p:spPr>
            <a:xfrm>
              <a:off x="3495189" y="1652795"/>
              <a:ext cx="395105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F29A82B-B8B5-4B11-85FF-AF6CD5B6C6FC}"/>
              </a:ext>
            </a:extLst>
          </p:cNvPr>
          <p:cNvSpPr txBox="1"/>
          <p:nvPr/>
        </p:nvSpPr>
        <p:spPr>
          <a:xfrm>
            <a:off x="7552697" y="2041740"/>
            <a:ext cx="217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3856" y="1456574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1FC1EFD-3569-4888-95CD-CF4DEC1E0A93}"/>
              </a:ext>
            </a:extLst>
          </p:cNvPr>
          <p:cNvSpPr/>
          <p:nvPr/>
        </p:nvSpPr>
        <p:spPr>
          <a:xfrm>
            <a:off x="3322832" y="1836842"/>
            <a:ext cx="1679368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dna_st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54D0893-AD82-4730-B5B8-78F737ED985B}"/>
              </a:ext>
            </a:extLst>
          </p:cNvPr>
          <p:cNvSpPr/>
          <p:nvPr/>
        </p:nvSpPr>
        <p:spPr>
          <a:xfrm>
            <a:off x="6085702" y="1857118"/>
            <a:ext cx="1073711" cy="381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2436E8F-D66F-4164-BAC7-9BF0810EEA01}"/>
              </a:ext>
            </a:extLst>
          </p:cNvPr>
          <p:cNvSpPr/>
          <p:nvPr/>
        </p:nvSpPr>
        <p:spPr>
          <a:xfrm>
            <a:off x="5207796" y="1830631"/>
            <a:ext cx="1073711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E8C45E7-0851-4F3F-9E3E-132A99982E99}"/>
              </a:ext>
            </a:extLst>
          </p:cNvPr>
          <p:cNvSpPr/>
          <p:nvPr/>
        </p:nvSpPr>
        <p:spPr>
          <a:xfrm>
            <a:off x="1937428" y="1879047"/>
            <a:ext cx="1073711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C9BAD1C6-B8A6-4CDA-9A29-E8B6D501A34E}"/>
              </a:ext>
            </a:extLst>
          </p:cNvPr>
          <p:cNvCxnSpPr>
            <a:cxnSpLocks/>
          </p:cNvCxnSpPr>
          <p:nvPr/>
        </p:nvCxnSpPr>
        <p:spPr>
          <a:xfrm>
            <a:off x="6251001" y="2309139"/>
            <a:ext cx="0" cy="43013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C4128327-6340-4A61-AAF9-A5921280A860}"/>
              </a:ext>
            </a:extLst>
          </p:cNvPr>
          <p:cNvCxnSpPr>
            <a:cxnSpLocks/>
          </p:cNvCxnSpPr>
          <p:nvPr/>
        </p:nvCxnSpPr>
        <p:spPr>
          <a:xfrm>
            <a:off x="5416706" y="2309139"/>
            <a:ext cx="0" cy="43013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C83F3431-8A6D-4FED-BC03-65A510B434D4}"/>
              </a:ext>
            </a:extLst>
          </p:cNvPr>
          <p:cNvCxnSpPr>
            <a:cxnSpLocks/>
          </p:cNvCxnSpPr>
          <p:nvPr/>
        </p:nvCxnSpPr>
        <p:spPr>
          <a:xfrm>
            <a:off x="2905867" y="2260773"/>
            <a:ext cx="0" cy="430139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EB9C776-999B-47AC-A1F5-789F62FEC0D0}"/>
              </a:ext>
            </a:extLst>
          </p:cNvPr>
          <p:cNvSpPr/>
          <p:nvPr/>
        </p:nvSpPr>
        <p:spPr>
          <a:xfrm>
            <a:off x="1535336" y="2213066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6939432-720E-4792-B65B-209393746F09}"/>
              </a:ext>
            </a:extLst>
          </p:cNvPr>
          <p:cNvCxnSpPr>
            <a:cxnSpLocks/>
          </p:cNvCxnSpPr>
          <p:nvPr/>
        </p:nvCxnSpPr>
        <p:spPr>
          <a:xfrm>
            <a:off x="1948584" y="2213066"/>
            <a:ext cx="0" cy="430139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85F618F-C497-433F-A53D-E70B89EB4E48}"/>
              </a:ext>
            </a:extLst>
          </p:cNvPr>
          <p:cNvSpPr/>
          <p:nvPr/>
        </p:nvSpPr>
        <p:spPr>
          <a:xfrm>
            <a:off x="708180" y="1858233"/>
            <a:ext cx="1213340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9364F-8CCB-41D4-AC67-D87B21F87185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3592F-60BE-449D-A71C-08245E7706B5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2C8F95-790F-48BE-8DD4-F31F827AE11D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F6CE50-9542-4A4A-B4D8-C33813A43A83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828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Heap Sort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4265328" y="1105351"/>
            <a:ext cx="877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이후 연산에서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사용한다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2B022C-73D3-4D26-B69C-310AB220FC88}"/>
              </a:ext>
            </a:extLst>
          </p:cNvPr>
          <p:cNvGrpSpPr/>
          <p:nvPr/>
        </p:nvGrpSpPr>
        <p:grpSpPr>
          <a:xfrm>
            <a:off x="1798215" y="1846266"/>
            <a:ext cx="4677416" cy="4889672"/>
            <a:chOff x="2070" y="1864639"/>
            <a:chExt cx="3113078" cy="488967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447615B-8DB5-4A87-B42A-71AC375F6714}"/>
                </a:ext>
              </a:extLst>
            </p:cNvPr>
            <p:cNvGrpSpPr/>
            <p:nvPr/>
          </p:nvGrpSpPr>
          <p:grpSpPr>
            <a:xfrm>
              <a:off x="250484" y="2213066"/>
              <a:ext cx="2313138" cy="4541245"/>
              <a:chOff x="-139607" y="1652795"/>
              <a:chExt cx="1482429" cy="454124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4C05E2-2C66-4A6B-A18E-E8F9541F95E0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C7E39F9-C3C9-4B92-AF6E-CA3E957962D2}"/>
                  </a:ext>
                </a:extLst>
              </p:cNvPr>
              <p:cNvSpPr/>
              <p:nvPr/>
            </p:nvSpPr>
            <p:spPr>
              <a:xfrm>
                <a:off x="407161" y="1697427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7D135123-B20F-4839-A0CD-AEA3CDD9871E}"/>
                  </a:ext>
                </a:extLst>
              </p:cNvPr>
              <p:cNvSpPr/>
              <p:nvPr/>
            </p:nvSpPr>
            <p:spPr>
              <a:xfrm>
                <a:off x="-139607" y="1700502"/>
                <a:ext cx="25662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54D0893-AD82-4730-B5B8-78F737ED985B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42436E8F-D66F-4164-BAC7-9BF0810EEA01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8E8C45E7-0851-4F3F-9E3E-132A99982E99}"/>
                </a:ext>
              </a:extLst>
            </p:cNvPr>
            <p:cNvSpPr/>
            <p:nvPr/>
          </p:nvSpPr>
          <p:spPr>
            <a:xfrm>
              <a:off x="1034603" y="1879047"/>
              <a:ext cx="1073711" cy="381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chemeClr val="bg2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C9BAD1C6-B8A6-4CDA-9A29-E8B6D501A34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376078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C83F3431-8A6D-4FED-BC03-65A510B434D4}"/>
                </a:ext>
              </a:extLst>
            </p:cNvPr>
            <p:cNvCxnSpPr>
              <a:cxnSpLocks/>
            </p:cNvCxnSpPr>
            <p:nvPr/>
          </p:nvCxnSpPr>
          <p:spPr>
            <a:xfrm>
              <a:off x="2041437" y="2309139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F2025D-6CCE-499C-B069-0C1EBF7E7702}"/>
              </a:ext>
            </a:extLst>
          </p:cNvPr>
          <p:cNvSpPr/>
          <p:nvPr/>
        </p:nvSpPr>
        <p:spPr>
          <a:xfrm>
            <a:off x="1437013" y="2289355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50B4D71-2FE4-4275-815A-4C8DC7BF00E6}"/>
              </a:ext>
            </a:extLst>
          </p:cNvPr>
          <p:cNvCxnSpPr>
            <a:cxnSpLocks/>
          </p:cNvCxnSpPr>
          <p:nvPr/>
        </p:nvCxnSpPr>
        <p:spPr>
          <a:xfrm>
            <a:off x="2116150" y="2357705"/>
            <a:ext cx="0" cy="43013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C522BD-2077-4CA1-B2BA-0B2C72401982}"/>
              </a:ext>
            </a:extLst>
          </p:cNvPr>
          <p:cNvSpPr/>
          <p:nvPr/>
        </p:nvSpPr>
        <p:spPr>
          <a:xfrm>
            <a:off x="902810" y="1847177"/>
            <a:ext cx="1213340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61335-FB2D-4049-AD75-0E1B0991AA40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68EB2-A8E3-4047-A298-B7F4EEBB7A4C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529A3D-A3B2-490F-B7AE-486A868E89A7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48D2-B5DC-4174-9BE0-FC6C11B345E9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88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C69F0EB1-E213-4F0E-B169-CDE5318DFDD8}"/>
              </a:ext>
            </a:extLst>
          </p:cNvPr>
          <p:cNvGrpSpPr/>
          <p:nvPr/>
        </p:nvGrpSpPr>
        <p:grpSpPr>
          <a:xfrm>
            <a:off x="455437" y="899166"/>
            <a:ext cx="3802919" cy="595618"/>
            <a:chOff x="444617" y="906011"/>
            <a:chExt cx="3802919" cy="595618"/>
          </a:xfrm>
          <a:solidFill>
            <a:srgbClr val="B482DA"/>
          </a:solidFill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361FF3-A98A-4987-ADBF-36A87E450F26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4" name="사각형: 잘린 대각선 방향 모서리 73">
              <a:extLst>
                <a:ext uri="{FF2B5EF4-FFF2-40B4-BE49-F238E27FC236}">
                  <a16:creationId xmlns:a16="http://schemas.microsoft.com/office/drawing/2014/main" id="{026502B6-F3E0-4581-AB30-6FE623EEF2F1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 DNA</a:t>
              </a:r>
              <a:r>
                <a:rPr lang="ko-KR" altLang="en-US" dirty="0"/>
                <a:t> 생성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1B21BDD-1BB3-4A47-9EE0-20DFCF571707}"/>
              </a:ext>
            </a:extLst>
          </p:cNvPr>
          <p:cNvGrpSpPr/>
          <p:nvPr/>
        </p:nvGrpSpPr>
        <p:grpSpPr>
          <a:xfrm>
            <a:off x="273223" y="1933610"/>
            <a:ext cx="11605929" cy="1876661"/>
            <a:chOff x="293034" y="1973979"/>
            <a:chExt cx="11605929" cy="187666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72E9CAC-F378-4739-8269-633DE2944598}"/>
                </a:ext>
              </a:extLst>
            </p:cNvPr>
            <p:cNvGrpSpPr/>
            <p:nvPr/>
          </p:nvGrpSpPr>
          <p:grpSpPr>
            <a:xfrm>
              <a:off x="444617" y="2521244"/>
              <a:ext cx="3911292" cy="368414"/>
              <a:chOff x="2967775" y="2206620"/>
              <a:chExt cx="3597266" cy="368414"/>
            </a:xfrm>
          </p:grpSpPr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34B6283-BED9-4094-B22D-770EC69FB34B}"/>
                  </a:ext>
                </a:extLst>
              </p:cNvPr>
              <p:cNvSpPr/>
              <p:nvPr/>
            </p:nvSpPr>
            <p:spPr>
              <a:xfrm>
                <a:off x="2967775" y="2206620"/>
                <a:ext cx="775896" cy="3684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패턴</a:t>
                </a: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871E6567-68E3-4368-AFFB-112376F1708B}"/>
                  </a:ext>
                </a:extLst>
              </p:cNvPr>
              <p:cNvSpPr/>
              <p:nvPr/>
            </p:nvSpPr>
            <p:spPr>
              <a:xfrm>
                <a:off x="3743671" y="2206620"/>
                <a:ext cx="2821370" cy="3684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랜덤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E8F4A1C-6591-41EB-8A6B-5B335E903187}"/>
                </a:ext>
              </a:extLst>
            </p:cNvPr>
            <p:cNvGrpSpPr/>
            <p:nvPr/>
          </p:nvGrpSpPr>
          <p:grpSpPr>
            <a:xfrm>
              <a:off x="4374202" y="2521244"/>
              <a:ext cx="3597266" cy="368414"/>
              <a:chOff x="2967775" y="2206620"/>
              <a:chExt cx="3597266" cy="368414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B944733A-E71D-4821-A2B0-8A33279F7527}"/>
                  </a:ext>
                </a:extLst>
              </p:cNvPr>
              <p:cNvSpPr/>
              <p:nvPr/>
            </p:nvSpPr>
            <p:spPr>
              <a:xfrm>
                <a:off x="2967775" y="2206620"/>
                <a:ext cx="805439" cy="3684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chemeClr val="tx1"/>
                    </a:solidFill>
                  </a:rPr>
                  <a:t>패턴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2932D2F-A3F8-4E5A-ADBD-06635533BF06}"/>
                  </a:ext>
                </a:extLst>
              </p:cNvPr>
              <p:cNvSpPr/>
              <p:nvPr/>
            </p:nvSpPr>
            <p:spPr>
              <a:xfrm>
                <a:off x="3773214" y="2206620"/>
                <a:ext cx="2791827" cy="3684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랜덤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939F867-E071-4299-B3AD-4AFFD1240F3F}"/>
                </a:ext>
              </a:extLst>
            </p:cNvPr>
            <p:cNvGrpSpPr/>
            <p:nvPr/>
          </p:nvGrpSpPr>
          <p:grpSpPr>
            <a:xfrm>
              <a:off x="8002155" y="2521244"/>
              <a:ext cx="3597266" cy="368414"/>
              <a:chOff x="2967775" y="2206620"/>
              <a:chExt cx="3597266" cy="368414"/>
            </a:xfrm>
          </p:grpSpPr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E084A569-61A4-427E-8A45-40021077F7D7}"/>
                  </a:ext>
                </a:extLst>
              </p:cNvPr>
              <p:cNvSpPr/>
              <p:nvPr/>
            </p:nvSpPr>
            <p:spPr>
              <a:xfrm>
                <a:off x="2967775" y="2206620"/>
                <a:ext cx="805439" cy="3684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chemeClr val="tx1"/>
                    </a:solidFill>
                  </a:rPr>
                  <a:t>패턴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CBD3300B-A673-4DBE-A578-0FE2C91D66A1}"/>
                  </a:ext>
                </a:extLst>
              </p:cNvPr>
              <p:cNvSpPr/>
              <p:nvPr/>
            </p:nvSpPr>
            <p:spPr>
              <a:xfrm>
                <a:off x="3773214" y="2206620"/>
                <a:ext cx="2791827" cy="3684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랜덤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7D3A275-65B4-4453-83A1-AC5CCB906798}"/>
                </a:ext>
              </a:extLst>
            </p:cNvPr>
            <p:cNvGrpSpPr/>
            <p:nvPr/>
          </p:nvGrpSpPr>
          <p:grpSpPr>
            <a:xfrm>
              <a:off x="293034" y="1973979"/>
              <a:ext cx="11605929" cy="1876661"/>
              <a:chOff x="2166581" y="3384055"/>
              <a:chExt cx="8136780" cy="2159955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E4D86963-DD76-44B0-A0E1-1954099E5443}"/>
                  </a:ext>
                </a:extLst>
              </p:cNvPr>
              <p:cNvSpPr/>
              <p:nvPr/>
            </p:nvSpPr>
            <p:spPr>
              <a:xfrm>
                <a:off x="2166581" y="3384055"/>
                <a:ext cx="8124050" cy="21599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19B77A3F-48C7-4BE3-95F7-1D16FF8EDE07}"/>
                  </a:ext>
                </a:extLst>
              </p:cNvPr>
              <p:cNvSpPr/>
              <p:nvPr/>
            </p:nvSpPr>
            <p:spPr>
              <a:xfrm>
                <a:off x="2166581" y="3384056"/>
                <a:ext cx="8124050" cy="3859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메모장</a:t>
                </a: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967BEEB2-2F14-48C8-AF93-E15D571D056E}"/>
                  </a:ext>
                </a:extLst>
              </p:cNvPr>
              <p:cNvSpPr/>
              <p:nvPr/>
            </p:nvSpPr>
            <p:spPr>
              <a:xfrm>
                <a:off x="2179311" y="3681864"/>
                <a:ext cx="8124050" cy="2800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1CCB0CC3-DA80-4F94-A3E6-A2077CA27569}"/>
                  </a:ext>
                </a:extLst>
              </p:cNvPr>
              <p:cNvSpPr/>
              <p:nvPr/>
            </p:nvSpPr>
            <p:spPr>
              <a:xfrm>
                <a:off x="2168097" y="5188163"/>
                <a:ext cx="8124050" cy="2150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EDF4A-40A6-4D2A-9F88-5B6228E3E7A0}"/>
                </a:ext>
              </a:extLst>
            </p:cNvPr>
            <p:cNvGrpSpPr/>
            <p:nvPr/>
          </p:nvGrpSpPr>
          <p:grpSpPr>
            <a:xfrm>
              <a:off x="450308" y="2965306"/>
              <a:ext cx="11168267" cy="190393"/>
              <a:chOff x="450308" y="3239626"/>
              <a:chExt cx="11168267" cy="190393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43A463F-BC95-45D5-9FD7-853588EBBAD8}"/>
                  </a:ext>
                </a:extLst>
              </p:cNvPr>
              <p:cNvSpPr/>
              <p:nvPr/>
            </p:nvSpPr>
            <p:spPr>
              <a:xfrm>
                <a:off x="1288245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79EDC1D6-E231-4C6C-807C-A493F61849A8}"/>
                  </a:ext>
                </a:extLst>
              </p:cNvPr>
              <p:cNvSpPr/>
              <p:nvPr/>
            </p:nvSpPr>
            <p:spPr>
              <a:xfrm>
                <a:off x="1427684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2C808E4-1C31-4FA7-8DEC-E30F5CBDAFD6}"/>
                  </a:ext>
                </a:extLst>
              </p:cNvPr>
              <p:cNvSpPr/>
              <p:nvPr/>
            </p:nvSpPr>
            <p:spPr>
              <a:xfrm>
                <a:off x="1567124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3B8641BB-3944-46D5-AAD7-DF5444B23E90}"/>
                  </a:ext>
                </a:extLst>
              </p:cNvPr>
              <p:cNvSpPr/>
              <p:nvPr/>
            </p:nvSpPr>
            <p:spPr>
              <a:xfrm>
                <a:off x="1706563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F22C5DEB-B568-4861-BE1B-9D875D614E8A}"/>
                  </a:ext>
                </a:extLst>
              </p:cNvPr>
              <p:cNvSpPr/>
              <p:nvPr/>
            </p:nvSpPr>
            <p:spPr>
              <a:xfrm>
                <a:off x="1846002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099A0BA-AE1C-48F0-8568-62B2F47E9B75}"/>
                  </a:ext>
                </a:extLst>
              </p:cNvPr>
              <p:cNvSpPr/>
              <p:nvPr/>
            </p:nvSpPr>
            <p:spPr>
              <a:xfrm>
                <a:off x="1985441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21E37D17-20B3-42EA-BF67-97E0E4872FD2}"/>
                  </a:ext>
                </a:extLst>
              </p:cNvPr>
              <p:cNvSpPr/>
              <p:nvPr/>
            </p:nvSpPr>
            <p:spPr>
              <a:xfrm>
                <a:off x="1985441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E5AE0704-A537-48BF-BA07-3036EB8AE59B}"/>
                  </a:ext>
                </a:extLst>
              </p:cNvPr>
              <p:cNvSpPr/>
              <p:nvPr/>
            </p:nvSpPr>
            <p:spPr>
              <a:xfrm>
                <a:off x="2124881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B9133EF-CA43-42B0-A5BA-70ED443CA127}"/>
                  </a:ext>
                </a:extLst>
              </p:cNvPr>
              <p:cNvSpPr/>
              <p:nvPr/>
            </p:nvSpPr>
            <p:spPr>
              <a:xfrm>
                <a:off x="2264320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9F9A125-4E41-4B7E-A0EE-DFAE5B10B11E}"/>
                  </a:ext>
                </a:extLst>
              </p:cNvPr>
              <p:cNvSpPr/>
              <p:nvPr/>
            </p:nvSpPr>
            <p:spPr>
              <a:xfrm>
                <a:off x="2403759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2FFA97F-CC0C-40DC-A5CB-B295AD69F756}"/>
                  </a:ext>
                </a:extLst>
              </p:cNvPr>
              <p:cNvSpPr/>
              <p:nvPr/>
            </p:nvSpPr>
            <p:spPr>
              <a:xfrm>
                <a:off x="2543198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7158F3DC-9877-42EF-A1FA-710F76CC0BF7}"/>
                  </a:ext>
                </a:extLst>
              </p:cNvPr>
              <p:cNvSpPr/>
              <p:nvPr/>
            </p:nvSpPr>
            <p:spPr>
              <a:xfrm>
                <a:off x="2682638" y="3242167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730BC08-4866-4A7D-B265-8A06F8D90754}"/>
                  </a:ext>
                </a:extLst>
              </p:cNvPr>
              <p:cNvSpPr/>
              <p:nvPr/>
            </p:nvSpPr>
            <p:spPr>
              <a:xfrm>
                <a:off x="2822077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7E67E003-B775-4955-B165-FDE7251C07EE}"/>
                  </a:ext>
                </a:extLst>
              </p:cNvPr>
              <p:cNvSpPr/>
              <p:nvPr/>
            </p:nvSpPr>
            <p:spPr>
              <a:xfrm>
                <a:off x="2961516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BDA74BBC-8F33-4508-B9BE-FDB56ABA8002}"/>
                  </a:ext>
                </a:extLst>
              </p:cNvPr>
              <p:cNvSpPr/>
              <p:nvPr/>
            </p:nvSpPr>
            <p:spPr>
              <a:xfrm>
                <a:off x="3100956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57EB75C-FD63-4A87-B357-2C8E4B1D1B95}"/>
                  </a:ext>
                </a:extLst>
              </p:cNvPr>
              <p:cNvSpPr/>
              <p:nvPr/>
            </p:nvSpPr>
            <p:spPr>
              <a:xfrm>
                <a:off x="3240395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7E66AC7-0FC6-4E53-BA67-C7CB5F46A247}"/>
                  </a:ext>
                </a:extLst>
              </p:cNvPr>
              <p:cNvSpPr/>
              <p:nvPr/>
            </p:nvSpPr>
            <p:spPr>
              <a:xfrm>
                <a:off x="3379834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E7F1B5C-86EC-4719-BEE2-D02F703E4B80}"/>
                  </a:ext>
                </a:extLst>
              </p:cNvPr>
              <p:cNvSpPr/>
              <p:nvPr/>
            </p:nvSpPr>
            <p:spPr>
              <a:xfrm>
                <a:off x="3519273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5609DFA-6AA0-43FE-8D49-D4B1760376E4}"/>
                  </a:ext>
                </a:extLst>
              </p:cNvPr>
              <p:cNvSpPr/>
              <p:nvPr/>
            </p:nvSpPr>
            <p:spPr>
              <a:xfrm>
                <a:off x="3519273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1E0405C-FCB4-4A23-B8CB-B639725ABCAE}"/>
                  </a:ext>
                </a:extLst>
              </p:cNvPr>
              <p:cNvSpPr/>
              <p:nvPr/>
            </p:nvSpPr>
            <p:spPr>
              <a:xfrm>
                <a:off x="3658713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621E790-9F30-4DD3-915A-578AA5A6A8E1}"/>
                  </a:ext>
                </a:extLst>
              </p:cNvPr>
              <p:cNvSpPr/>
              <p:nvPr/>
            </p:nvSpPr>
            <p:spPr>
              <a:xfrm>
                <a:off x="3798152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679E742-9C64-48E4-A469-00EDC1E5241A}"/>
                  </a:ext>
                </a:extLst>
              </p:cNvPr>
              <p:cNvSpPr/>
              <p:nvPr/>
            </p:nvSpPr>
            <p:spPr>
              <a:xfrm>
                <a:off x="3937591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DFAD014E-53C6-47C8-9A03-C6E6B3B4A73E}"/>
                  </a:ext>
                </a:extLst>
              </p:cNvPr>
              <p:cNvSpPr/>
              <p:nvPr/>
            </p:nvSpPr>
            <p:spPr>
              <a:xfrm>
                <a:off x="4077030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701B25C-B61E-40DE-8776-A342FB9C2E7F}"/>
                  </a:ext>
                </a:extLst>
              </p:cNvPr>
              <p:cNvSpPr/>
              <p:nvPr/>
            </p:nvSpPr>
            <p:spPr>
              <a:xfrm>
                <a:off x="4216470" y="3242167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FC38A3D-6161-4077-8F20-49DD75938F74}"/>
                  </a:ext>
                </a:extLst>
              </p:cNvPr>
              <p:cNvSpPr/>
              <p:nvPr/>
            </p:nvSpPr>
            <p:spPr>
              <a:xfrm>
                <a:off x="5195764" y="3243185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E62C23F-8B0A-412C-B296-779CF48459A3}"/>
                  </a:ext>
                </a:extLst>
              </p:cNvPr>
              <p:cNvSpPr/>
              <p:nvPr/>
            </p:nvSpPr>
            <p:spPr>
              <a:xfrm>
                <a:off x="5350866" y="3243185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6B48712-635D-427D-9459-6A067B38CCF8}"/>
                  </a:ext>
                </a:extLst>
              </p:cNvPr>
              <p:cNvSpPr/>
              <p:nvPr/>
            </p:nvSpPr>
            <p:spPr>
              <a:xfrm>
                <a:off x="5505967" y="3243185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6E0CDD1F-68C9-4059-899A-748C595C4103}"/>
                  </a:ext>
                </a:extLst>
              </p:cNvPr>
              <p:cNvSpPr/>
              <p:nvPr/>
            </p:nvSpPr>
            <p:spPr>
              <a:xfrm>
                <a:off x="5661069" y="3243185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DF7DD3F5-9B87-494E-86BC-F5C66F9A536D}"/>
                  </a:ext>
                </a:extLst>
              </p:cNvPr>
              <p:cNvSpPr/>
              <p:nvPr/>
            </p:nvSpPr>
            <p:spPr>
              <a:xfrm>
                <a:off x="5816170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A4154D4B-35D5-4B5D-9F3B-02B0FB9071C4}"/>
                  </a:ext>
                </a:extLst>
              </p:cNvPr>
              <p:cNvSpPr/>
              <p:nvPr/>
            </p:nvSpPr>
            <p:spPr>
              <a:xfrm>
                <a:off x="5971272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C8F7245-9325-4B49-BEE8-BD0D19170186}"/>
                  </a:ext>
                </a:extLst>
              </p:cNvPr>
              <p:cNvSpPr/>
              <p:nvPr/>
            </p:nvSpPr>
            <p:spPr>
              <a:xfrm>
                <a:off x="6126373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A9597351-6C8D-40AF-96D9-87CD9D01A664}"/>
                  </a:ext>
                </a:extLst>
              </p:cNvPr>
              <p:cNvSpPr/>
              <p:nvPr/>
            </p:nvSpPr>
            <p:spPr>
              <a:xfrm>
                <a:off x="6126373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88F39FBA-2ED7-41E5-BCC0-E6B2239F36F9}"/>
                  </a:ext>
                </a:extLst>
              </p:cNvPr>
              <p:cNvSpPr/>
              <p:nvPr/>
            </p:nvSpPr>
            <p:spPr>
              <a:xfrm>
                <a:off x="6281475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5FA3FF4F-B71E-4429-87FB-CCEB69ABA52E}"/>
                  </a:ext>
                </a:extLst>
              </p:cNvPr>
              <p:cNvSpPr/>
              <p:nvPr/>
            </p:nvSpPr>
            <p:spPr>
              <a:xfrm>
                <a:off x="6436576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E7FBAF2-B82A-454E-9276-801163BFE618}"/>
                  </a:ext>
                </a:extLst>
              </p:cNvPr>
              <p:cNvSpPr/>
              <p:nvPr/>
            </p:nvSpPr>
            <p:spPr>
              <a:xfrm>
                <a:off x="6591678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F1FDC931-AB7A-484B-81C2-97A39EF75FD8}"/>
                  </a:ext>
                </a:extLst>
              </p:cNvPr>
              <p:cNvSpPr/>
              <p:nvPr/>
            </p:nvSpPr>
            <p:spPr>
              <a:xfrm>
                <a:off x="6746779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7B5E869-C7BF-4D82-9CA7-B9392E825556}"/>
                  </a:ext>
                </a:extLst>
              </p:cNvPr>
              <p:cNvSpPr/>
              <p:nvPr/>
            </p:nvSpPr>
            <p:spPr>
              <a:xfrm>
                <a:off x="6901881" y="3243185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DDCD2C3-9DD4-4679-B9FF-51B6D4F9C011}"/>
                  </a:ext>
                </a:extLst>
              </p:cNvPr>
              <p:cNvSpPr/>
              <p:nvPr/>
            </p:nvSpPr>
            <p:spPr>
              <a:xfrm>
                <a:off x="7056982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4EB974-4FC1-4091-9286-A474F21948F0}"/>
                  </a:ext>
                </a:extLst>
              </p:cNvPr>
              <p:cNvSpPr/>
              <p:nvPr/>
            </p:nvSpPr>
            <p:spPr>
              <a:xfrm>
                <a:off x="7212084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975FA15-558C-4A04-9A89-3D5C1B742FD4}"/>
                  </a:ext>
                </a:extLst>
              </p:cNvPr>
              <p:cNvSpPr/>
              <p:nvPr/>
            </p:nvSpPr>
            <p:spPr>
              <a:xfrm>
                <a:off x="7367185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C547757E-9B18-4D9C-B0CE-F6A5EDA26D3B}"/>
                  </a:ext>
                </a:extLst>
              </p:cNvPr>
              <p:cNvSpPr/>
              <p:nvPr/>
            </p:nvSpPr>
            <p:spPr>
              <a:xfrm>
                <a:off x="7367185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CCA20B8-C912-48BD-8454-3687D8F8950B}"/>
                  </a:ext>
                </a:extLst>
              </p:cNvPr>
              <p:cNvSpPr/>
              <p:nvPr/>
            </p:nvSpPr>
            <p:spPr>
              <a:xfrm>
                <a:off x="7522287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5F17CED-DFF0-4715-A888-6B9D2534F8E3}"/>
                  </a:ext>
                </a:extLst>
              </p:cNvPr>
              <p:cNvSpPr/>
              <p:nvPr/>
            </p:nvSpPr>
            <p:spPr>
              <a:xfrm>
                <a:off x="7677388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6D77B2D-6171-4E74-BB3B-2E8DF462AB69}"/>
                  </a:ext>
                </a:extLst>
              </p:cNvPr>
              <p:cNvSpPr/>
              <p:nvPr/>
            </p:nvSpPr>
            <p:spPr>
              <a:xfrm>
                <a:off x="7832490" y="323962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2B43D7A8-6816-43DC-9A6F-69BCF85CD48C}"/>
                  </a:ext>
                </a:extLst>
              </p:cNvPr>
              <p:cNvSpPr/>
              <p:nvPr/>
            </p:nvSpPr>
            <p:spPr>
              <a:xfrm>
                <a:off x="8826747" y="3242166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DBD30626-8B00-4CF1-8B07-73366AE3B4C1}"/>
                  </a:ext>
                </a:extLst>
              </p:cNvPr>
              <p:cNvSpPr/>
              <p:nvPr/>
            </p:nvSpPr>
            <p:spPr>
              <a:xfrm>
                <a:off x="8981849" y="3242166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88AE072-E4E2-4ED2-8583-98F27A444551}"/>
                  </a:ext>
                </a:extLst>
              </p:cNvPr>
              <p:cNvSpPr/>
              <p:nvPr/>
            </p:nvSpPr>
            <p:spPr>
              <a:xfrm>
                <a:off x="9136950" y="3242166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7DD9BB5E-A825-4B06-877B-0FFCC51438B0}"/>
                  </a:ext>
                </a:extLst>
              </p:cNvPr>
              <p:cNvSpPr/>
              <p:nvPr/>
            </p:nvSpPr>
            <p:spPr>
              <a:xfrm>
                <a:off x="9292052" y="3242166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54352EC-6583-4194-8056-FEFE6487C72D}"/>
                  </a:ext>
                </a:extLst>
              </p:cNvPr>
              <p:cNvSpPr/>
              <p:nvPr/>
            </p:nvSpPr>
            <p:spPr>
              <a:xfrm>
                <a:off x="9447153" y="3242166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007C299B-3EAA-4BD6-B4CE-AB2C3D37BBE3}"/>
                  </a:ext>
                </a:extLst>
              </p:cNvPr>
              <p:cNvSpPr/>
              <p:nvPr/>
            </p:nvSpPr>
            <p:spPr>
              <a:xfrm>
                <a:off x="9602255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DDE5AF25-16B0-4A50-A7CA-F1F5EFCE911D}"/>
                  </a:ext>
                </a:extLst>
              </p:cNvPr>
              <p:cNvSpPr/>
              <p:nvPr/>
            </p:nvSpPr>
            <p:spPr>
              <a:xfrm>
                <a:off x="9757356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FFADC73-74CE-4882-81AB-61D8960D1424}"/>
                  </a:ext>
                </a:extLst>
              </p:cNvPr>
              <p:cNvSpPr/>
              <p:nvPr/>
            </p:nvSpPr>
            <p:spPr>
              <a:xfrm>
                <a:off x="9912458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DD094E0-795E-4EF2-8D19-69F92014241B}"/>
                  </a:ext>
                </a:extLst>
              </p:cNvPr>
              <p:cNvSpPr/>
              <p:nvPr/>
            </p:nvSpPr>
            <p:spPr>
              <a:xfrm>
                <a:off x="9912458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6A659495-DC2D-4A8F-9496-6DD4053AB8E2}"/>
                  </a:ext>
                </a:extLst>
              </p:cNvPr>
              <p:cNvSpPr/>
              <p:nvPr/>
            </p:nvSpPr>
            <p:spPr>
              <a:xfrm>
                <a:off x="10067559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1A9375C-34CB-4CA0-B54D-E519256753C0}"/>
                  </a:ext>
                </a:extLst>
              </p:cNvPr>
              <p:cNvSpPr/>
              <p:nvPr/>
            </p:nvSpPr>
            <p:spPr>
              <a:xfrm>
                <a:off x="10222661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AF20E9C0-EDA6-42ED-A6F3-D1FBA1477834}"/>
                  </a:ext>
                </a:extLst>
              </p:cNvPr>
              <p:cNvSpPr/>
              <p:nvPr/>
            </p:nvSpPr>
            <p:spPr>
              <a:xfrm>
                <a:off x="10377762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51B85DD0-61F7-42B1-BBE5-4A03CBC2F4FC}"/>
                  </a:ext>
                </a:extLst>
              </p:cNvPr>
              <p:cNvSpPr/>
              <p:nvPr/>
            </p:nvSpPr>
            <p:spPr>
              <a:xfrm>
                <a:off x="10532864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E8450F8-3228-456D-A82E-523EC6A556D3}"/>
                  </a:ext>
                </a:extLst>
              </p:cNvPr>
              <p:cNvSpPr/>
              <p:nvPr/>
            </p:nvSpPr>
            <p:spPr>
              <a:xfrm>
                <a:off x="10687965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B88EFDFF-6884-42D8-9679-37BADE5A0ABA}"/>
                  </a:ext>
                </a:extLst>
              </p:cNvPr>
              <p:cNvSpPr/>
              <p:nvPr/>
            </p:nvSpPr>
            <p:spPr>
              <a:xfrm>
                <a:off x="10843067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C8E55C52-56AC-402F-8526-D2E2F01AC74B}"/>
                  </a:ext>
                </a:extLst>
              </p:cNvPr>
              <p:cNvSpPr/>
              <p:nvPr/>
            </p:nvSpPr>
            <p:spPr>
              <a:xfrm>
                <a:off x="10998168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3F86031C-5970-41B9-B6FD-EDFFF4BFFC90}"/>
                  </a:ext>
                </a:extLst>
              </p:cNvPr>
              <p:cNvSpPr/>
              <p:nvPr/>
            </p:nvSpPr>
            <p:spPr>
              <a:xfrm>
                <a:off x="11153270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C69AAA3-43C1-463B-988B-FA237BFA8CDE}"/>
                  </a:ext>
                </a:extLst>
              </p:cNvPr>
              <p:cNvSpPr/>
              <p:nvPr/>
            </p:nvSpPr>
            <p:spPr>
              <a:xfrm>
                <a:off x="11308371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A8D183BA-63BE-48C8-BE2E-5FABB97467BF}"/>
                  </a:ext>
                </a:extLst>
              </p:cNvPr>
              <p:cNvSpPr/>
              <p:nvPr/>
            </p:nvSpPr>
            <p:spPr>
              <a:xfrm>
                <a:off x="11463473" y="3242166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BE3AAE45-CDDE-4554-BA9D-52670876352B}"/>
                  </a:ext>
                </a:extLst>
              </p:cNvPr>
              <p:cNvSpPr/>
              <p:nvPr/>
            </p:nvSpPr>
            <p:spPr>
              <a:xfrm>
                <a:off x="450308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7E0A1EEB-2C22-4135-B94D-357E97D66375}"/>
                  </a:ext>
                </a:extLst>
              </p:cNvPr>
              <p:cNvSpPr/>
              <p:nvPr/>
            </p:nvSpPr>
            <p:spPr>
              <a:xfrm>
                <a:off x="589747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80B88B43-1D92-443E-8C50-38EC839846DD}"/>
                  </a:ext>
                </a:extLst>
              </p:cNvPr>
              <p:cNvSpPr/>
              <p:nvPr/>
            </p:nvSpPr>
            <p:spPr>
              <a:xfrm>
                <a:off x="729187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3663F01-A241-4BE7-B1CF-A0FF0BA9A021}"/>
                  </a:ext>
                </a:extLst>
              </p:cNvPr>
              <p:cNvSpPr/>
              <p:nvPr/>
            </p:nvSpPr>
            <p:spPr>
              <a:xfrm>
                <a:off x="868626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59B54095-8C76-4221-83A9-1AECB99F1216}"/>
                  </a:ext>
                </a:extLst>
              </p:cNvPr>
              <p:cNvSpPr/>
              <p:nvPr/>
            </p:nvSpPr>
            <p:spPr>
              <a:xfrm>
                <a:off x="1008065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0ABC95FB-95D4-4EF3-AF56-C848CCBA690E}"/>
                  </a:ext>
                </a:extLst>
              </p:cNvPr>
              <p:cNvSpPr/>
              <p:nvPr/>
            </p:nvSpPr>
            <p:spPr>
              <a:xfrm>
                <a:off x="1147504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3B59BC23-4D44-4322-86D8-C37ACDDA9EE1}"/>
                  </a:ext>
                </a:extLst>
              </p:cNvPr>
              <p:cNvSpPr/>
              <p:nvPr/>
            </p:nvSpPr>
            <p:spPr>
              <a:xfrm>
                <a:off x="1147504" y="324218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49E83FA-4B0E-4B78-85C5-2E8D81015018}"/>
                  </a:ext>
                </a:extLst>
              </p:cNvPr>
              <p:cNvSpPr/>
              <p:nvPr/>
            </p:nvSpPr>
            <p:spPr>
              <a:xfrm>
                <a:off x="4352851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E708B024-05F2-4B82-9F71-D5F75E3A6E4D}"/>
                  </a:ext>
                </a:extLst>
              </p:cNvPr>
              <p:cNvSpPr/>
              <p:nvPr/>
            </p:nvSpPr>
            <p:spPr>
              <a:xfrm>
                <a:off x="4492290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248D1DBA-FB70-4C1C-9EB4-DD7EE074E2F7}"/>
                  </a:ext>
                </a:extLst>
              </p:cNvPr>
              <p:cNvSpPr/>
              <p:nvPr/>
            </p:nvSpPr>
            <p:spPr>
              <a:xfrm>
                <a:off x="4631730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EA9BB705-EB04-4464-BA3B-C7C0DAFF346B}"/>
                  </a:ext>
                </a:extLst>
              </p:cNvPr>
              <p:cNvSpPr/>
              <p:nvPr/>
            </p:nvSpPr>
            <p:spPr>
              <a:xfrm>
                <a:off x="4771169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00482BD1-5969-43A4-B8A0-F0F4C05646B3}"/>
                  </a:ext>
                </a:extLst>
              </p:cNvPr>
              <p:cNvSpPr/>
              <p:nvPr/>
            </p:nvSpPr>
            <p:spPr>
              <a:xfrm>
                <a:off x="4910608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EBA36069-B35F-47BE-8983-026BF4D07338}"/>
                  </a:ext>
                </a:extLst>
              </p:cNvPr>
              <p:cNvSpPr/>
              <p:nvPr/>
            </p:nvSpPr>
            <p:spPr>
              <a:xfrm>
                <a:off x="5050047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9AAD25A-E5D5-4826-ABCB-A54766D03C0B}"/>
                  </a:ext>
                </a:extLst>
              </p:cNvPr>
              <p:cNvSpPr/>
              <p:nvPr/>
            </p:nvSpPr>
            <p:spPr>
              <a:xfrm>
                <a:off x="5050047" y="3242168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F07931E-6D0A-4FBA-ACAF-002C796DD8B0}"/>
                  </a:ext>
                </a:extLst>
              </p:cNvPr>
              <p:cNvSpPr/>
              <p:nvPr/>
            </p:nvSpPr>
            <p:spPr>
              <a:xfrm>
                <a:off x="7990812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C284A7EB-F1E1-45B6-8AE4-BCA46DBD7C71}"/>
                  </a:ext>
                </a:extLst>
              </p:cNvPr>
              <p:cNvSpPr/>
              <p:nvPr/>
            </p:nvSpPr>
            <p:spPr>
              <a:xfrm>
                <a:off x="8130251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60322DFC-F10E-4762-84D5-46DE65047C75}"/>
                  </a:ext>
                </a:extLst>
              </p:cNvPr>
              <p:cNvSpPr/>
              <p:nvPr/>
            </p:nvSpPr>
            <p:spPr>
              <a:xfrm>
                <a:off x="8269691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F09340F2-A4C7-4430-A9E5-A85FD4AE4F6D}"/>
                  </a:ext>
                </a:extLst>
              </p:cNvPr>
              <p:cNvSpPr/>
              <p:nvPr/>
            </p:nvSpPr>
            <p:spPr>
              <a:xfrm>
                <a:off x="8409130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B1D28F67-EDDB-4B74-814E-BD9CEA17B673}"/>
                  </a:ext>
                </a:extLst>
              </p:cNvPr>
              <p:cNvSpPr/>
              <p:nvPr/>
            </p:nvSpPr>
            <p:spPr>
              <a:xfrm>
                <a:off x="8548569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F22432AA-4CC1-4890-9F8C-83E0FC2FD20B}"/>
                  </a:ext>
                </a:extLst>
              </p:cNvPr>
              <p:cNvSpPr/>
              <p:nvPr/>
            </p:nvSpPr>
            <p:spPr>
              <a:xfrm>
                <a:off x="8688008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9AC63304-BD03-4E2B-9224-81B3F9ACD4A7}"/>
                  </a:ext>
                </a:extLst>
              </p:cNvPr>
              <p:cNvSpPr/>
              <p:nvPr/>
            </p:nvSpPr>
            <p:spPr>
              <a:xfrm>
                <a:off x="8688008" y="3239627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9D829F6-056D-464C-9D31-F1D7ACBAE0B1}"/>
                </a:ext>
              </a:extLst>
            </p:cNvPr>
            <p:cNvGrpSpPr/>
            <p:nvPr/>
          </p:nvGrpSpPr>
          <p:grpSpPr>
            <a:xfrm>
              <a:off x="464689" y="3256842"/>
              <a:ext cx="11168267" cy="190393"/>
              <a:chOff x="464689" y="3531162"/>
              <a:chExt cx="11168267" cy="19039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EAB7685-D8EC-411B-9F21-4C7E08BDE501}"/>
                  </a:ext>
                </a:extLst>
              </p:cNvPr>
              <p:cNvSpPr/>
              <p:nvPr/>
            </p:nvSpPr>
            <p:spPr>
              <a:xfrm>
                <a:off x="1302626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C3A4D0F-9DC3-4FA6-B55A-41E37187F8E9}"/>
                  </a:ext>
                </a:extLst>
              </p:cNvPr>
              <p:cNvSpPr/>
              <p:nvPr/>
            </p:nvSpPr>
            <p:spPr>
              <a:xfrm>
                <a:off x="1442065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10FBA55-4647-4CD3-8BFC-13620393BAA3}"/>
                  </a:ext>
                </a:extLst>
              </p:cNvPr>
              <p:cNvSpPr/>
              <p:nvPr/>
            </p:nvSpPr>
            <p:spPr>
              <a:xfrm>
                <a:off x="1581505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E8D232-CC2D-49F4-99F6-02EFA12A294C}"/>
                  </a:ext>
                </a:extLst>
              </p:cNvPr>
              <p:cNvSpPr/>
              <p:nvPr/>
            </p:nvSpPr>
            <p:spPr>
              <a:xfrm>
                <a:off x="1720944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2B864EA-4B8B-4078-B3B8-2DA3DC4D2B5A}"/>
                  </a:ext>
                </a:extLst>
              </p:cNvPr>
              <p:cNvSpPr/>
              <p:nvPr/>
            </p:nvSpPr>
            <p:spPr>
              <a:xfrm>
                <a:off x="1860383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7F45B41-B8E1-4A3B-B34E-5E117804D027}"/>
                  </a:ext>
                </a:extLst>
              </p:cNvPr>
              <p:cNvSpPr/>
              <p:nvPr/>
            </p:nvSpPr>
            <p:spPr>
              <a:xfrm>
                <a:off x="1999822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5A4B242-0F19-45E0-9ACA-BD66525FF03D}"/>
                  </a:ext>
                </a:extLst>
              </p:cNvPr>
              <p:cNvSpPr/>
              <p:nvPr/>
            </p:nvSpPr>
            <p:spPr>
              <a:xfrm>
                <a:off x="1999822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4AFDD57-B63D-400C-BECD-117879B7D90E}"/>
                  </a:ext>
                </a:extLst>
              </p:cNvPr>
              <p:cNvSpPr/>
              <p:nvPr/>
            </p:nvSpPr>
            <p:spPr>
              <a:xfrm>
                <a:off x="2139262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F76CFA0-569B-45EF-8487-5185F0521A16}"/>
                  </a:ext>
                </a:extLst>
              </p:cNvPr>
              <p:cNvSpPr/>
              <p:nvPr/>
            </p:nvSpPr>
            <p:spPr>
              <a:xfrm>
                <a:off x="2278701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F67EB9C-BA41-4989-88A1-6BD7A0D3F5B9}"/>
                  </a:ext>
                </a:extLst>
              </p:cNvPr>
              <p:cNvSpPr/>
              <p:nvPr/>
            </p:nvSpPr>
            <p:spPr>
              <a:xfrm>
                <a:off x="2418140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6B26927-F362-4D50-8726-9BA0F4A1D967}"/>
                  </a:ext>
                </a:extLst>
              </p:cNvPr>
              <p:cNvSpPr/>
              <p:nvPr/>
            </p:nvSpPr>
            <p:spPr>
              <a:xfrm>
                <a:off x="2557579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924F491-C591-4EAC-AEA4-840F0A89BCC7}"/>
                  </a:ext>
                </a:extLst>
              </p:cNvPr>
              <p:cNvSpPr/>
              <p:nvPr/>
            </p:nvSpPr>
            <p:spPr>
              <a:xfrm>
                <a:off x="2697019" y="3533703"/>
                <a:ext cx="139439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007E5D-88B8-41E0-A09C-EF64097D4061}"/>
                  </a:ext>
                </a:extLst>
              </p:cNvPr>
              <p:cNvSpPr/>
              <p:nvPr/>
            </p:nvSpPr>
            <p:spPr>
              <a:xfrm>
                <a:off x="2836458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6263F34-F45A-4C21-A584-737BE048BE6F}"/>
                  </a:ext>
                </a:extLst>
              </p:cNvPr>
              <p:cNvSpPr/>
              <p:nvPr/>
            </p:nvSpPr>
            <p:spPr>
              <a:xfrm>
                <a:off x="2975897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3CE56A5-7077-476E-9B2C-6386BC768AFD}"/>
                  </a:ext>
                </a:extLst>
              </p:cNvPr>
              <p:cNvSpPr/>
              <p:nvPr/>
            </p:nvSpPr>
            <p:spPr>
              <a:xfrm>
                <a:off x="3115337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0F3AEAB-ED25-4B65-A238-B1698E2E34E7}"/>
                  </a:ext>
                </a:extLst>
              </p:cNvPr>
              <p:cNvSpPr/>
              <p:nvPr/>
            </p:nvSpPr>
            <p:spPr>
              <a:xfrm>
                <a:off x="3254776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FACE91C-F55B-4F2E-9997-5BAD3A63904A}"/>
                  </a:ext>
                </a:extLst>
              </p:cNvPr>
              <p:cNvSpPr/>
              <p:nvPr/>
            </p:nvSpPr>
            <p:spPr>
              <a:xfrm>
                <a:off x="3394215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A614DAC-2E63-478B-952E-A45370DE7DBB}"/>
                  </a:ext>
                </a:extLst>
              </p:cNvPr>
              <p:cNvSpPr/>
              <p:nvPr/>
            </p:nvSpPr>
            <p:spPr>
              <a:xfrm>
                <a:off x="3533654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2882174-278F-4B45-93D3-6435357D33D7}"/>
                  </a:ext>
                </a:extLst>
              </p:cNvPr>
              <p:cNvSpPr/>
              <p:nvPr/>
            </p:nvSpPr>
            <p:spPr>
              <a:xfrm>
                <a:off x="3533654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991150E-A5D4-4F48-BFE6-91CB463C62AA}"/>
                  </a:ext>
                </a:extLst>
              </p:cNvPr>
              <p:cNvSpPr/>
              <p:nvPr/>
            </p:nvSpPr>
            <p:spPr>
              <a:xfrm>
                <a:off x="3673094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3CF59E9-B181-4C14-A953-456727DC9236}"/>
                  </a:ext>
                </a:extLst>
              </p:cNvPr>
              <p:cNvSpPr/>
              <p:nvPr/>
            </p:nvSpPr>
            <p:spPr>
              <a:xfrm>
                <a:off x="3812533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E6DF072-B80E-49C7-A0E0-92F7A1E1ADB9}"/>
                  </a:ext>
                </a:extLst>
              </p:cNvPr>
              <p:cNvSpPr/>
              <p:nvPr/>
            </p:nvSpPr>
            <p:spPr>
              <a:xfrm>
                <a:off x="3951972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C4B83B2-916A-4D8B-BFE6-AE78A8EA207F}"/>
                  </a:ext>
                </a:extLst>
              </p:cNvPr>
              <p:cNvSpPr/>
              <p:nvPr/>
            </p:nvSpPr>
            <p:spPr>
              <a:xfrm>
                <a:off x="4091411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8E2F40B-A444-4EB7-9F4E-90B1100C4D79}"/>
                  </a:ext>
                </a:extLst>
              </p:cNvPr>
              <p:cNvSpPr/>
              <p:nvPr/>
            </p:nvSpPr>
            <p:spPr>
              <a:xfrm>
                <a:off x="4230851" y="3533703"/>
                <a:ext cx="139439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8281222-1A8F-472C-8512-E2CA0C7BB118}"/>
                  </a:ext>
                </a:extLst>
              </p:cNvPr>
              <p:cNvSpPr/>
              <p:nvPr/>
            </p:nvSpPr>
            <p:spPr>
              <a:xfrm>
                <a:off x="5210145" y="3534721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6F9DF6D-1C6C-4EAC-8CA2-134FAD4C3DCB}"/>
                  </a:ext>
                </a:extLst>
              </p:cNvPr>
              <p:cNvSpPr/>
              <p:nvPr/>
            </p:nvSpPr>
            <p:spPr>
              <a:xfrm>
                <a:off x="5365247" y="3534721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1F2A528E-DCED-4D0F-92EE-0CE7C64A962C}"/>
                  </a:ext>
                </a:extLst>
              </p:cNvPr>
              <p:cNvSpPr/>
              <p:nvPr/>
            </p:nvSpPr>
            <p:spPr>
              <a:xfrm>
                <a:off x="5520348" y="3534721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38FEDA1-91B9-4B93-A7B8-793EB445564F}"/>
                  </a:ext>
                </a:extLst>
              </p:cNvPr>
              <p:cNvSpPr/>
              <p:nvPr/>
            </p:nvSpPr>
            <p:spPr>
              <a:xfrm>
                <a:off x="5675450" y="3534721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B8CADB7-5520-40B0-92DD-5AFD0087D5F3}"/>
                  </a:ext>
                </a:extLst>
              </p:cNvPr>
              <p:cNvSpPr/>
              <p:nvPr/>
            </p:nvSpPr>
            <p:spPr>
              <a:xfrm>
                <a:off x="5830551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F736FEF-A332-4022-8B03-1CF1067A8A59}"/>
                  </a:ext>
                </a:extLst>
              </p:cNvPr>
              <p:cNvSpPr/>
              <p:nvPr/>
            </p:nvSpPr>
            <p:spPr>
              <a:xfrm>
                <a:off x="5985653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C4A67DD-4313-4971-A106-AC699F96D6AE}"/>
                  </a:ext>
                </a:extLst>
              </p:cNvPr>
              <p:cNvSpPr/>
              <p:nvPr/>
            </p:nvSpPr>
            <p:spPr>
              <a:xfrm>
                <a:off x="6140754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A95D4F-4CCB-4407-8291-7D7343B3E581}"/>
                  </a:ext>
                </a:extLst>
              </p:cNvPr>
              <p:cNvSpPr/>
              <p:nvPr/>
            </p:nvSpPr>
            <p:spPr>
              <a:xfrm>
                <a:off x="6140754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4AB914-2E8B-48AC-AABC-42EA143687CB}"/>
                  </a:ext>
                </a:extLst>
              </p:cNvPr>
              <p:cNvSpPr/>
              <p:nvPr/>
            </p:nvSpPr>
            <p:spPr>
              <a:xfrm>
                <a:off x="6295856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F0CEF39-4E2C-40F9-988C-6BB293255313}"/>
                  </a:ext>
                </a:extLst>
              </p:cNvPr>
              <p:cNvSpPr/>
              <p:nvPr/>
            </p:nvSpPr>
            <p:spPr>
              <a:xfrm>
                <a:off x="6450957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3E4A693-4373-469E-90BC-FB2998470881}"/>
                  </a:ext>
                </a:extLst>
              </p:cNvPr>
              <p:cNvSpPr/>
              <p:nvPr/>
            </p:nvSpPr>
            <p:spPr>
              <a:xfrm>
                <a:off x="6606059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CD9A1A36-26F1-44BB-9C6B-7559B9C8D024}"/>
                  </a:ext>
                </a:extLst>
              </p:cNvPr>
              <p:cNvSpPr/>
              <p:nvPr/>
            </p:nvSpPr>
            <p:spPr>
              <a:xfrm>
                <a:off x="6761160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7A8E9FF-0FAF-4141-95A7-56A534834CBB}"/>
                  </a:ext>
                </a:extLst>
              </p:cNvPr>
              <p:cNvSpPr/>
              <p:nvPr/>
            </p:nvSpPr>
            <p:spPr>
              <a:xfrm>
                <a:off x="6916262" y="3534721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86335CC-0F4F-4102-B174-DE8FFF079B2D}"/>
                  </a:ext>
                </a:extLst>
              </p:cNvPr>
              <p:cNvSpPr/>
              <p:nvPr/>
            </p:nvSpPr>
            <p:spPr>
              <a:xfrm>
                <a:off x="7071363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9FF5D18-735D-4486-A7BB-59898D09CAFA}"/>
                  </a:ext>
                </a:extLst>
              </p:cNvPr>
              <p:cNvSpPr/>
              <p:nvPr/>
            </p:nvSpPr>
            <p:spPr>
              <a:xfrm>
                <a:off x="7226465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372E31F-56EC-4AA4-BEDF-B440331DEBF5}"/>
                  </a:ext>
                </a:extLst>
              </p:cNvPr>
              <p:cNvSpPr/>
              <p:nvPr/>
            </p:nvSpPr>
            <p:spPr>
              <a:xfrm>
                <a:off x="7381566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FE45601C-EC64-4EBB-AEE9-E5F4C9060075}"/>
                  </a:ext>
                </a:extLst>
              </p:cNvPr>
              <p:cNvSpPr/>
              <p:nvPr/>
            </p:nvSpPr>
            <p:spPr>
              <a:xfrm>
                <a:off x="7381566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6B055BD-2653-4295-BEC9-B47FC83DED73}"/>
                  </a:ext>
                </a:extLst>
              </p:cNvPr>
              <p:cNvSpPr/>
              <p:nvPr/>
            </p:nvSpPr>
            <p:spPr>
              <a:xfrm>
                <a:off x="7536668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690CCC0-4BED-41EB-9728-028C875C75E9}"/>
                  </a:ext>
                </a:extLst>
              </p:cNvPr>
              <p:cNvSpPr/>
              <p:nvPr/>
            </p:nvSpPr>
            <p:spPr>
              <a:xfrm>
                <a:off x="7691769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842CDA7-F551-424F-B0ED-7733C7FBF336}"/>
                  </a:ext>
                </a:extLst>
              </p:cNvPr>
              <p:cNvSpPr/>
              <p:nvPr/>
            </p:nvSpPr>
            <p:spPr>
              <a:xfrm>
                <a:off x="7846871" y="353116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096F2E5-B9D1-435C-B0CF-1A358E357FD5}"/>
                  </a:ext>
                </a:extLst>
              </p:cNvPr>
              <p:cNvSpPr/>
              <p:nvPr/>
            </p:nvSpPr>
            <p:spPr>
              <a:xfrm>
                <a:off x="8841128" y="3533702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44489A1-ED72-4847-B81A-DC802C3508D8}"/>
                  </a:ext>
                </a:extLst>
              </p:cNvPr>
              <p:cNvSpPr/>
              <p:nvPr/>
            </p:nvSpPr>
            <p:spPr>
              <a:xfrm>
                <a:off x="8996230" y="3533702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E81AAC2D-E1E1-441B-A740-771D3197F1F0}"/>
                  </a:ext>
                </a:extLst>
              </p:cNvPr>
              <p:cNvSpPr/>
              <p:nvPr/>
            </p:nvSpPr>
            <p:spPr>
              <a:xfrm>
                <a:off x="9151331" y="3533702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3D6CA677-1A5F-4633-9370-BFE3A593EEA0}"/>
                  </a:ext>
                </a:extLst>
              </p:cNvPr>
              <p:cNvSpPr/>
              <p:nvPr/>
            </p:nvSpPr>
            <p:spPr>
              <a:xfrm>
                <a:off x="9306433" y="3533702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FA29C07-3447-41A7-B6AF-7111D82EF6AF}"/>
                  </a:ext>
                </a:extLst>
              </p:cNvPr>
              <p:cNvSpPr/>
              <p:nvPr/>
            </p:nvSpPr>
            <p:spPr>
              <a:xfrm>
                <a:off x="9461534" y="3533702"/>
                <a:ext cx="155102" cy="186834"/>
              </a:xfrm>
              <a:prstGeom prst="rect">
                <a:avLst/>
              </a:prstGeom>
              <a:noFill/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A362EF3F-5F4D-488E-8A6F-39BE0DBFCF17}"/>
                  </a:ext>
                </a:extLst>
              </p:cNvPr>
              <p:cNvSpPr/>
              <p:nvPr/>
            </p:nvSpPr>
            <p:spPr>
              <a:xfrm>
                <a:off x="9616636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F8E54B9-9C87-4A86-89E9-AF8E84193C47}"/>
                  </a:ext>
                </a:extLst>
              </p:cNvPr>
              <p:cNvSpPr/>
              <p:nvPr/>
            </p:nvSpPr>
            <p:spPr>
              <a:xfrm>
                <a:off x="9771737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27F8C53-E83E-4D2E-9BB2-CA5FE52D4146}"/>
                  </a:ext>
                </a:extLst>
              </p:cNvPr>
              <p:cNvSpPr/>
              <p:nvPr/>
            </p:nvSpPr>
            <p:spPr>
              <a:xfrm>
                <a:off x="9926839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3FCE74AE-B5F1-4364-9ABD-64987754D263}"/>
                  </a:ext>
                </a:extLst>
              </p:cNvPr>
              <p:cNvSpPr/>
              <p:nvPr/>
            </p:nvSpPr>
            <p:spPr>
              <a:xfrm>
                <a:off x="9926839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00BFE9B-FE8E-40A0-BEB1-5CDFC4C5831D}"/>
                  </a:ext>
                </a:extLst>
              </p:cNvPr>
              <p:cNvSpPr/>
              <p:nvPr/>
            </p:nvSpPr>
            <p:spPr>
              <a:xfrm>
                <a:off x="10081940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640ABE4-ED54-4E99-99C3-DCCAB8BFB9C3}"/>
                  </a:ext>
                </a:extLst>
              </p:cNvPr>
              <p:cNvSpPr/>
              <p:nvPr/>
            </p:nvSpPr>
            <p:spPr>
              <a:xfrm>
                <a:off x="10237042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F331162F-542B-46EC-8394-4C404F13E5C0}"/>
                  </a:ext>
                </a:extLst>
              </p:cNvPr>
              <p:cNvSpPr/>
              <p:nvPr/>
            </p:nvSpPr>
            <p:spPr>
              <a:xfrm>
                <a:off x="10392143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1A3498EA-C9C4-4C2E-B2B9-36964C3ECF1A}"/>
                  </a:ext>
                </a:extLst>
              </p:cNvPr>
              <p:cNvSpPr/>
              <p:nvPr/>
            </p:nvSpPr>
            <p:spPr>
              <a:xfrm>
                <a:off x="10547245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DD1EC9-55A8-4653-8C73-E71D67651237}"/>
                  </a:ext>
                </a:extLst>
              </p:cNvPr>
              <p:cNvSpPr/>
              <p:nvPr/>
            </p:nvSpPr>
            <p:spPr>
              <a:xfrm>
                <a:off x="10702346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A45538A-AC9E-4B72-A697-6A8C67B3B63F}"/>
                  </a:ext>
                </a:extLst>
              </p:cNvPr>
              <p:cNvSpPr/>
              <p:nvPr/>
            </p:nvSpPr>
            <p:spPr>
              <a:xfrm>
                <a:off x="10857448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053360F-B465-427A-AC20-33F9FCCE0304}"/>
                  </a:ext>
                </a:extLst>
              </p:cNvPr>
              <p:cNvSpPr/>
              <p:nvPr/>
            </p:nvSpPr>
            <p:spPr>
              <a:xfrm>
                <a:off x="11012549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2C215BF-BDA3-476A-A615-E81D7F1AF789}"/>
                  </a:ext>
                </a:extLst>
              </p:cNvPr>
              <p:cNvSpPr/>
              <p:nvPr/>
            </p:nvSpPr>
            <p:spPr>
              <a:xfrm>
                <a:off x="11167651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06B8092-E7F5-4666-A807-24E679C024CC}"/>
                  </a:ext>
                </a:extLst>
              </p:cNvPr>
              <p:cNvSpPr/>
              <p:nvPr/>
            </p:nvSpPr>
            <p:spPr>
              <a:xfrm>
                <a:off x="11322752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BD9CA1CC-71B0-4E9C-94D0-A641F9C80CD1}"/>
                  </a:ext>
                </a:extLst>
              </p:cNvPr>
              <p:cNvSpPr/>
              <p:nvPr/>
            </p:nvSpPr>
            <p:spPr>
              <a:xfrm>
                <a:off x="11477854" y="3533702"/>
                <a:ext cx="155102" cy="18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5D6EB97-38CF-4C15-919A-9C39FD56DA33}"/>
                  </a:ext>
                </a:extLst>
              </p:cNvPr>
              <p:cNvSpPr/>
              <p:nvPr/>
            </p:nvSpPr>
            <p:spPr>
              <a:xfrm>
                <a:off x="464689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FE443FA-C403-4C7B-B46A-3E082FA23D61}"/>
                  </a:ext>
                </a:extLst>
              </p:cNvPr>
              <p:cNvSpPr/>
              <p:nvPr/>
            </p:nvSpPr>
            <p:spPr>
              <a:xfrm>
                <a:off x="604128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21B6110-56FC-4D76-9D68-6053321A7860}"/>
                  </a:ext>
                </a:extLst>
              </p:cNvPr>
              <p:cNvSpPr/>
              <p:nvPr/>
            </p:nvSpPr>
            <p:spPr>
              <a:xfrm>
                <a:off x="743568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1ED357A-5E9B-4A86-A140-5542673CECCA}"/>
                  </a:ext>
                </a:extLst>
              </p:cNvPr>
              <p:cNvSpPr/>
              <p:nvPr/>
            </p:nvSpPr>
            <p:spPr>
              <a:xfrm>
                <a:off x="883007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A7EAA81-9DBB-4FD2-932D-C7A2E2A05AFB}"/>
                  </a:ext>
                </a:extLst>
              </p:cNvPr>
              <p:cNvSpPr/>
              <p:nvPr/>
            </p:nvSpPr>
            <p:spPr>
              <a:xfrm>
                <a:off x="1022446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7AE9173-DF6A-48C6-BA8A-F1925621901F}"/>
                  </a:ext>
                </a:extLst>
              </p:cNvPr>
              <p:cNvSpPr/>
              <p:nvPr/>
            </p:nvSpPr>
            <p:spPr>
              <a:xfrm>
                <a:off x="1161885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F05855B-A490-41AF-8CED-AB7E4D38087E}"/>
                  </a:ext>
                </a:extLst>
              </p:cNvPr>
              <p:cNvSpPr/>
              <p:nvPr/>
            </p:nvSpPr>
            <p:spPr>
              <a:xfrm>
                <a:off x="1161885" y="3533719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CF6975E-A462-4287-B9BF-DB3143943EBC}"/>
                  </a:ext>
                </a:extLst>
              </p:cNvPr>
              <p:cNvSpPr/>
              <p:nvPr/>
            </p:nvSpPr>
            <p:spPr>
              <a:xfrm>
                <a:off x="4367232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ECF0830E-F570-4E16-A778-03E57E74E633}"/>
                  </a:ext>
                </a:extLst>
              </p:cNvPr>
              <p:cNvSpPr/>
              <p:nvPr/>
            </p:nvSpPr>
            <p:spPr>
              <a:xfrm>
                <a:off x="4506671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78AB3D7-9C76-4C7C-AF62-D6B515055FF1}"/>
                  </a:ext>
                </a:extLst>
              </p:cNvPr>
              <p:cNvSpPr/>
              <p:nvPr/>
            </p:nvSpPr>
            <p:spPr>
              <a:xfrm>
                <a:off x="4646111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BEDA4D0-8BF0-4C44-8F24-B6BF486DFA6D}"/>
                  </a:ext>
                </a:extLst>
              </p:cNvPr>
              <p:cNvSpPr/>
              <p:nvPr/>
            </p:nvSpPr>
            <p:spPr>
              <a:xfrm>
                <a:off x="4785550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45B2F6E-BFAA-4663-8527-C0BAE1E73325}"/>
                  </a:ext>
                </a:extLst>
              </p:cNvPr>
              <p:cNvSpPr/>
              <p:nvPr/>
            </p:nvSpPr>
            <p:spPr>
              <a:xfrm>
                <a:off x="4924989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65D5E76-A77D-407A-AC6F-E2D9A126317E}"/>
                  </a:ext>
                </a:extLst>
              </p:cNvPr>
              <p:cNvSpPr/>
              <p:nvPr/>
            </p:nvSpPr>
            <p:spPr>
              <a:xfrm>
                <a:off x="5064428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ABA6A480-AC57-4E2F-ABE9-3264A4F48C68}"/>
                  </a:ext>
                </a:extLst>
              </p:cNvPr>
              <p:cNvSpPr/>
              <p:nvPr/>
            </p:nvSpPr>
            <p:spPr>
              <a:xfrm>
                <a:off x="5064428" y="3533704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C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E099EC5-B1B1-48DD-BC9D-36678B006694}"/>
                  </a:ext>
                </a:extLst>
              </p:cNvPr>
              <p:cNvSpPr/>
              <p:nvPr/>
            </p:nvSpPr>
            <p:spPr>
              <a:xfrm>
                <a:off x="8005193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DFE7A93C-FE48-4910-92AE-934019F8F476}"/>
                  </a:ext>
                </a:extLst>
              </p:cNvPr>
              <p:cNvSpPr/>
              <p:nvPr/>
            </p:nvSpPr>
            <p:spPr>
              <a:xfrm>
                <a:off x="8144632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1DEFB14-DA31-49EC-8F56-DC7A3D263BF9}"/>
                  </a:ext>
                </a:extLst>
              </p:cNvPr>
              <p:cNvSpPr/>
              <p:nvPr/>
            </p:nvSpPr>
            <p:spPr>
              <a:xfrm>
                <a:off x="8284072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1B24BBAF-2EC1-402B-BC87-8AF49931B569}"/>
                  </a:ext>
                </a:extLst>
              </p:cNvPr>
              <p:cNvSpPr/>
              <p:nvPr/>
            </p:nvSpPr>
            <p:spPr>
              <a:xfrm>
                <a:off x="8423511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A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F0C3A2F-C03C-4314-9772-33F30C271C10}"/>
                  </a:ext>
                </a:extLst>
              </p:cNvPr>
              <p:cNvSpPr/>
              <p:nvPr/>
            </p:nvSpPr>
            <p:spPr>
              <a:xfrm>
                <a:off x="8562950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EBDEB3D3-6194-4B2F-889B-DD005797267F}"/>
                  </a:ext>
                </a:extLst>
              </p:cNvPr>
              <p:cNvSpPr/>
              <p:nvPr/>
            </p:nvSpPr>
            <p:spPr>
              <a:xfrm>
                <a:off x="8702389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AB0C2159-1C13-480B-AD4A-B72D1ACF49A1}"/>
                  </a:ext>
                </a:extLst>
              </p:cNvPr>
              <p:cNvSpPr/>
              <p:nvPr/>
            </p:nvSpPr>
            <p:spPr>
              <a:xfrm>
                <a:off x="8702389" y="3531163"/>
                <a:ext cx="139439" cy="186834"/>
              </a:xfrm>
              <a:prstGeom prst="rect">
                <a:avLst/>
              </a:prstGeom>
              <a:solidFill>
                <a:srgbClr val="EDE2F6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G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5" name="그래픽 254" descr="모니터">
            <a:extLst>
              <a:ext uri="{FF2B5EF4-FFF2-40B4-BE49-F238E27FC236}">
                <a16:creationId xmlns:a16="http://schemas.microsoft.com/office/drawing/2014/main" id="{03027AC9-F51A-44A5-A885-A1AB6A2C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828" y="4623422"/>
            <a:ext cx="1209736" cy="1209736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1F83D488-1EE6-4DEB-BB62-485FCE0F22E8}"/>
              </a:ext>
            </a:extLst>
          </p:cNvPr>
          <p:cNvSpPr txBox="1"/>
          <p:nvPr/>
        </p:nvSpPr>
        <p:spPr>
          <a:xfrm>
            <a:off x="2660926" y="5044496"/>
            <a:ext cx="7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</a:t>
            </a:r>
            <a:endParaRPr lang="ko-KR" altLang="en-US" dirty="0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6CF37F75-CA73-4A3F-92FB-FE23727DA474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048564" y="5228290"/>
            <a:ext cx="612362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ECEB2144-E9DD-4C9D-B72C-DB73790598B6}"/>
              </a:ext>
            </a:extLst>
          </p:cNvPr>
          <p:cNvSpPr txBox="1"/>
          <p:nvPr/>
        </p:nvSpPr>
        <p:spPr>
          <a:xfrm>
            <a:off x="4145320" y="5097248"/>
            <a:ext cx="1436261" cy="262084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랜덤 생성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68733EEE-0A9C-4E2B-8DD0-E7FFCB1D1D08}"/>
              </a:ext>
            </a:extLst>
          </p:cNvPr>
          <p:cNvCxnSpPr>
            <a:cxnSpLocks/>
          </p:cNvCxnSpPr>
          <p:nvPr/>
        </p:nvCxnSpPr>
        <p:spPr>
          <a:xfrm>
            <a:off x="3402440" y="5228290"/>
            <a:ext cx="612362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67D1E89B-FD69-4EEF-AAF8-D9AC871FD755}"/>
              </a:ext>
            </a:extLst>
          </p:cNvPr>
          <p:cNvSpPr/>
          <p:nvPr/>
        </p:nvSpPr>
        <p:spPr>
          <a:xfrm>
            <a:off x="6287662" y="4290928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677BBCD-8098-42AB-828D-8B1305BEEE8D}"/>
              </a:ext>
            </a:extLst>
          </p:cNvPr>
          <p:cNvSpPr/>
          <p:nvPr/>
        </p:nvSpPr>
        <p:spPr>
          <a:xfrm>
            <a:off x="6287662" y="4856162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FF50C7CE-324A-4D15-A2E5-FD23ACDEEF1A}"/>
              </a:ext>
            </a:extLst>
          </p:cNvPr>
          <p:cNvSpPr/>
          <p:nvPr/>
        </p:nvSpPr>
        <p:spPr>
          <a:xfrm>
            <a:off x="6279386" y="5439515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CDD405C-1FE3-43BF-BC8E-0D59AF94FAF6}"/>
              </a:ext>
            </a:extLst>
          </p:cNvPr>
          <p:cNvSpPr/>
          <p:nvPr/>
        </p:nvSpPr>
        <p:spPr>
          <a:xfrm>
            <a:off x="6271333" y="5984563"/>
            <a:ext cx="287976" cy="365102"/>
          </a:xfrm>
          <a:prstGeom prst="rect">
            <a:avLst/>
          </a:prstGeom>
          <a:solidFill>
            <a:schemeClr val="bg1"/>
          </a:solidFill>
          <a:ln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D9ED9E7D-DF3F-4190-B278-35CF1FDFE343}"/>
              </a:ext>
            </a:extLst>
          </p:cNvPr>
          <p:cNvCxnSpPr>
            <a:cxnSpLocks/>
          </p:cNvCxnSpPr>
          <p:nvPr/>
        </p:nvCxnSpPr>
        <p:spPr>
          <a:xfrm flipV="1">
            <a:off x="5645280" y="5022384"/>
            <a:ext cx="642382" cy="18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84B019F7-94D2-4230-8646-539CC7D0F0E1}"/>
              </a:ext>
            </a:extLst>
          </p:cNvPr>
          <p:cNvCxnSpPr>
            <a:cxnSpLocks/>
            <a:endCxn id="263" idx="1"/>
          </p:cNvCxnSpPr>
          <p:nvPr/>
        </p:nvCxnSpPr>
        <p:spPr>
          <a:xfrm flipV="1">
            <a:off x="5609087" y="4473479"/>
            <a:ext cx="678575" cy="74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A4D231-EF76-4FF0-830C-05731305643C}"/>
              </a:ext>
            </a:extLst>
          </p:cNvPr>
          <p:cNvCxnSpPr>
            <a:cxnSpLocks/>
            <a:endCxn id="267" idx="1"/>
          </p:cNvCxnSpPr>
          <p:nvPr/>
        </p:nvCxnSpPr>
        <p:spPr>
          <a:xfrm>
            <a:off x="5628440" y="5228290"/>
            <a:ext cx="650946" cy="393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85B293A-F7FC-471F-B626-B16D2A4B667C}"/>
              </a:ext>
            </a:extLst>
          </p:cNvPr>
          <p:cNvCxnSpPr>
            <a:cxnSpLocks/>
            <a:endCxn id="268" idx="1"/>
          </p:cNvCxnSpPr>
          <p:nvPr/>
        </p:nvCxnSpPr>
        <p:spPr>
          <a:xfrm>
            <a:off x="5628440" y="5218650"/>
            <a:ext cx="642893" cy="94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8B81DA-0B2C-47AD-86E8-03F0A17FA56D}"/>
              </a:ext>
            </a:extLst>
          </p:cNvPr>
          <p:cNvSpPr txBox="1"/>
          <p:nvPr/>
        </p:nvSpPr>
        <p:spPr>
          <a:xfrm>
            <a:off x="4687551" y="5529550"/>
            <a:ext cx="141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20%(</a:t>
            </a:r>
            <a:r>
              <a:rPr lang="ko-KR" altLang="en-US" dirty="0"/>
              <a:t>임의</a:t>
            </a:r>
            <a:r>
              <a:rPr lang="en-US" altLang="ko-KR" dirty="0"/>
              <a:t>) </a:t>
            </a:r>
            <a:r>
              <a:rPr lang="ko-KR" altLang="en-US" dirty="0"/>
              <a:t>확률로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A34F871-CB47-4494-86DC-EB56ACAD64B9}"/>
              </a:ext>
            </a:extLst>
          </p:cNvPr>
          <p:cNvSpPr txBox="1"/>
          <p:nvPr/>
        </p:nvSpPr>
        <p:spPr>
          <a:xfrm>
            <a:off x="4703354" y="4069019"/>
            <a:ext cx="113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SNP</a:t>
            </a:r>
            <a:r>
              <a:rPr lang="ko-KR" altLang="en-US" dirty="0"/>
              <a:t>가 허용개수 미만일때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1EA7FFA-7972-44B8-9FD0-85B45C868ACA}"/>
              </a:ext>
            </a:extLst>
          </p:cNvPr>
          <p:cNvSpPr txBox="1"/>
          <p:nvPr/>
        </p:nvSpPr>
        <p:spPr>
          <a:xfrm>
            <a:off x="4462523" y="921762"/>
            <a:ext cx="408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패턴부분을 제외한 랜덤부분에서만 </a:t>
            </a:r>
            <a:r>
              <a:rPr lang="en-US" altLang="ko-KR" dirty="0"/>
              <a:t>SNP</a:t>
            </a:r>
            <a:r>
              <a:rPr lang="ko-KR" altLang="en-US" dirty="0"/>
              <a:t> 발생하도록 함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B8E6196F-3444-48DC-A866-5FBB8D5ADB74}"/>
              </a:ext>
            </a:extLst>
          </p:cNvPr>
          <p:cNvGraphicFramePr>
            <a:graphicFrameLocks noGrp="1"/>
          </p:cNvGraphicFramePr>
          <p:nvPr/>
        </p:nvGraphicFramePr>
        <p:xfrm>
          <a:off x="7347374" y="5046243"/>
          <a:ext cx="46844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41">
                  <a:extLst>
                    <a:ext uri="{9D8B030D-6E8A-4147-A177-3AD203B41FA5}">
                      <a16:colId xmlns:a16="http://schemas.microsoft.com/office/drawing/2014/main" val="1744330479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2939501710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3380085970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2265077434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927720533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2655037279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1857154348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2249733629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3918182449"/>
                    </a:ext>
                  </a:extLst>
                </a:gridCol>
                <a:gridCol w="468441">
                  <a:extLst>
                    <a:ext uri="{9D8B030D-6E8A-4147-A177-3AD203B41FA5}">
                      <a16:colId xmlns:a16="http://schemas.microsoft.com/office/drawing/2014/main" val="515409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02801"/>
                  </a:ext>
                </a:extLst>
              </a:tr>
            </a:tbl>
          </a:graphicData>
        </a:graphic>
      </p:graphicFrame>
      <p:sp>
        <p:nvSpPr>
          <p:cNvPr id="275" name="타원 274">
            <a:extLst>
              <a:ext uri="{FF2B5EF4-FFF2-40B4-BE49-F238E27FC236}">
                <a16:creationId xmlns:a16="http://schemas.microsoft.com/office/drawing/2014/main" id="{97BC2509-C13A-4FFB-9B76-01A88B6FE01F}"/>
              </a:ext>
            </a:extLst>
          </p:cNvPr>
          <p:cNvSpPr/>
          <p:nvPr/>
        </p:nvSpPr>
        <p:spPr>
          <a:xfrm>
            <a:off x="6137365" y="4235180"/>
            <a:ext cx="589604" cy="518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D0FDF2A-482E-49B1-9F00-26D766835EF0}"/>
              </a:ext>
            </a:extLst>
          </p:cNvPr>
          <p:cNvSpPr/>
          <p:nvPr/>
        </p:nvSpPr>
        <p:spPr>
          <a:xfrm>
            <a:off x="8083807" y="4538479"/>
            <a:ext cx="2791827" cy="368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랜덤부분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00A50342-3CDE-4FEA-9742-D97EF975FA9E}"/>
              </a:ext>
            </a:extLst>
          </p:cNvPr>
          <p:cNvCxnSpPr>
            <a:cxnSpLocks/>
          </p:cNvCxnSpPr>
          <p:nvPr/>
        </p:nvCxnSpPr>
        <p:spPr>
          <a:xfrm>
            <a:off x="6625521" y="5251945"/>
            <a:ext cx="612362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>
            <a:extLst>
              <a:ext uri="{FF2B5EF4-FFF2-40B4-BE49-F238E27FC236}">
                <a16:creationId xmlns:a16="http://schemas.microsoft.com/office/drawing/2014/main" id="{1402F600-2FDE-40FC-8BBB-85C567F0CB38}"/>
              </a:ext>
            </a:extLst>
          </p:cNvPr>
          <p:cNvSpPr/>
          <p:nvPr/>
        </p:nvSpPr>
        <p:spPr>
          <a:xfrm>
            <a:off x="9146921" y="4992349"/>
            <a:ext cx="589604" cy="518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EFF9A959-4B48-4101-AA29-AE1E03DA26A1}"/>
              </a:ext>
            </a:extLst>
          </p:cNvPr>
          <p:cNvSpPr txBox="1"/>
          <p:nvPr/>
        </p:nvSpPr>
        <p:spPr>
          <a:xfrm>
            <a:off x="9146921" y="5485296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SNP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74FE245-5FB8-4FB4-A656-3EFD58B67E42}"/>
              </a:ext>
            </a:extLst>
          </p:cNvPr>
          <p:cNvSpPr/>
          <p:nvPr/>
        </p:nvSpPr>
        <p:spPr>
          <a:xfrm>
            <a:off x="6565041" y="130628"/>
            <a:ext cx="1595535" cy="327513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Reference DNA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9B04FFA-68AA-4FFE-BF43-BC58F9E2C312}"/>
              </a:ext>
            </a:extLst>
          </p:cNvPr>
          <p:cNvSpPr/>
          <p:nvPr/>
        </p:nvSpPr>
        <p:spPr>
          <a:xfrm>
            <a:off x="8321454" y="130628"/>
            <a:ext cx="1595535" cy="327513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my DNA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CACA270-BC19-447B-8203-A4D065A3F4CB}"/>
              </a:ext>
            </a:extLst>
          </p:cNvPr>
          <p:cNvSpPr/>
          <p:nvPr/>
        </p:nvSpPr>
        <p:spPr>
          <a:xfrm>
            <a:off x="10077867" y="130628"/>
            <a:ext cx="1595535" cy="327513"/>
          </a:xfrm>
          <a:prstGeom prst="rect">
            <a:avLst/>
          </a:prstGeom>
          <a:solidFill>
            <a:srgbClr val="CFA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Short read 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838125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29A82B-B8B5-4B11-85FF-AF6CD5B6C6FC}"/>
              </a:ext>
            </a:extLst>
          </p:cNvPr>
          <p:cNvSpPr txBox="1"/>
          <p:nvPr/>
        </p:nvSpPr>
        <p:spPr>
          <a:xfrm>
            <a:off x="5417518" y="2595608"/>
            <a:ext cx="217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0826BB-B21E-421E-81A0-13EF64CEFFE1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3E67EE-E22A-4040-8861-4D5EC5EB955E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F185A2-2C92-4DE7-92C9-909E74DF2B9F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1C4D53-C923-419D-A266-BA55FA58A796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9DBDCF-01F8-4833-AD6A-126F761A7296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539DDE-A2CF-4223-B35A-AD4EA51CB044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19F1E-1A46-4522-BC5F-9D48B83F165A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56BDE3-4171-4DB4-9C76-5677BD06E2E1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3F757C-9232-465D-A8FD-EA0FADB7E728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AB2D80-A8D9-4099-9BDA-F10DBA7A386A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AE2854-B9F4-4739-8D7D-5CD39B80E490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F04D73-7976-4DC4-AC74-BC44CEB7F715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E38743-6E6C-4141-9AA8-BEF10FD7507B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FBF54D-8857-46F8-B5EB-56D13665B4AF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D2C8C-9F27-4144-BB43-C118B4316799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F1B703-E226-41C8-9176-30C98AFBC830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DBD093-F323-4F12-BEDD-0685183925B1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A0A4C7-5807-4821-A12C-BE63AA521D2B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40BF0D-4B76-4EF8-89D0-AAC5E64E117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B8308A-4F44-469E-A78F-2967375F3E8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AC34A5-AA2B-4794-9EEE-5551039ABE75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963B37-2302-4F69-BBDE-E4C20107C2D0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495239-4E78-4C80-99BF-1B00350119C6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F3964F-EA8B-4613-8504-81B59F088BA5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88CB9D-0704-449A-B0DB-60E6383F9AFA}"/>
              </a:ext>
            </a:extLst>
          </p:cNvPr>
          <p:cNvSpPr txBox="1"/>
          <p:nvPr/>
        </p:nvSpPr>
        <p:spPr>
          <a:xfrm>
            <a:off x="5337000" y="4090503"/>
            <a:ext cx="6112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Matching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완료 시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부터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내용으로 변경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Matching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실패 시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 시작위치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+1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다시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A7F7D6-5D71-4416-A3B9-6DF7495F9119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E59770-1D3B-40DB-BF73-022CD8FE65F7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A15F56-17D3-43D1-8928-23095F3B0EFE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FDA029-077F-4458-9B11-44A5F85A9A60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C30B6D-3A29-4431-A1A4-C4963CD30B62}"/>
              </a:ext>
            </a:extLst>
          </p:cNvPr>
          <p:cNvSpPr/>
          <p:nvPr/>
        </p:nvSpPr>
        <p:spPr>
          <a:xfrm>
            <a:off x="1745725" y="1879047"/>
            <a:ext cx="1613256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5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29A82B-B8B5-4B11-85FF-AF6CD5B6C6FC}"/>
              </a:ext>
            </a:extLst>
          </p:cNvPr>
          <p:cNvSpPr txBox="1"/>
          <p:nvPr/>
        </p:nvSpPr>
        <p:spPr>
          <a:xfrm>
            <a:off x="5417518" y="2595608"/>
            <a:ext cx="217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T_cnt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0826BB-B21E-421E-81A0-13EF64CEFFE1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3E67EE-E22A-4040-8861-4D5EC5EB955E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F185A2-2C92-4DE7-92C9-909E74DF2B9F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1C4D53-C923-419D-A266-BA55FA58A796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9DBDCF-01F8-4833-AD6A-126F761A7296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539DDE-A2CF-4223-B35A-AD4EA51CB044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19F1E-1A46-4522-BC5F-9D48B83F165A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56BDE3-4171-4DB4-9C76-5677BD06E2E1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3F757C-9232-465D-A8FD-EA0FADB7E728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AB2D80-A8D9-4099-9BDA-F10DBA7A386A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AE2854-B9F4-4739-8D7D-5CD39B80E490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F04D73-7976-4DC4-AC74-BC44CEB7F715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E38743-6E6C-4141-9AA8-BEF10FD7507B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FBF54D-8857-46F8-B5EB-56D13665B4AF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D2C8C-9F27-4144-BB43-C118B4316799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F1B703-E226-41C8-9176-30C98AFBC830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DBD093-F323-4F12-BEDD-0685183925B1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A0A4C7-5807-4821-A12C-BE63AA521D2B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40BF0D-4B76-4EF8-89D0-AAC5E64E117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B8308A-4F44-469E-A78F-2967375F3E8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AC34A5-AA2B-4794-9EEE-5551039ABE75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963B37-2302-4F69-BBDE-E4C20107C2D0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495239-4E78-4C80-99BF-1B00350119C6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F3964F-EA8B-4613-8504-81B59F088BA5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47B505-546C-4DF8-9FA1-01689AAD8EA9}"/>
                </a:ext>
              </a:extLst>
            </p:cNvPr>
            <p:cNvSpPr/>
            <p:nvPr/>
          </p:nvSpPr>
          <p:spPr>
            <a:xfrm>
              <a:off x="1034603" y="1879047"/>
              <a:ext cx="1073711" cy="381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chemeClr val="bg2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C82840-E4B0-483E-87E0-9187CA9A6498}"/>
              </a:ext>
            </a:extLst>
          </p:cNvPr>
          <p:cNvSpPr txBox="1"/>
          <p:nvPr/>
        </p:nvSpPr>
        <p:spPr>
          <a:xfrm>
            <a:off x="5337000" y="4090503"/>
            <a:ext cx="619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(1+A_cnt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검색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E7C1C6-F663-45EA-97D5-4008D95E596C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56982D-D23D-4F39-BF46-0A1A3CB2CFB8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17C639-703D-4085-BBD1-6A039D2397C9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EA4E27-6496-48D4-83D5-E5F218F6AE51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138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0826BB-B21E-421E-81A0-13EF64CEFFE1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3E67EE-E22A-4040-8861-4D5EC5EB955E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F185A2-2C92-4DE7-92C9-909E74DF2B9F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1C4D53-C923-419D-A266-BA55FA58A796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9DBDCF-01F8-4833-AD6A-126F761A7296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539DDE-A2CF-4223-B35A-AD4EA51CB044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19F1E-1A46-4522-BC5F-9D48B83F165A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56BDE3-4171-4DB4-9C76-5677BD06E2E1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3F757C-9232-465D-A8FD-EA0FADB7E728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AB2D80-A8D9-4099-9BDA-F10DBA7A386A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AE2854-B9F4-4739-8D7D-5CD39B80E490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F04D73-7976-4DC4-AC74-BC44CEB7F715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E38743-6E6C-4141-9AA8-BEF10FD7507B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FBF54D-8857-46F8-B5EB-56D13665B4AF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D2C8C-9F27-4144-BB43-C118B4316799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F1B703-E226-41C8-9176-30C98AFBC830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DBD093-F323-4F12-BEDD-0685183925B1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A0A4C7-5807-4821-A12C-BE63AA521D2B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40BF0D-4B76-4EF8-89D0-AAC5E64E117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B8308A-4F44-469E-A78F-2967375F3E8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AC34A5-AA2B-4794-9EEE-5551039ABE75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963B37-2302-4F69-BBDE-E4C20107C2D0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495239-4E78-4C80-99BF-1B00350119C6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F3964F-EA8B-4613-8504-81B59F088BA5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  <a:endParaRPr kumimoji="0" lang="en-US" altLang="ko-KR" sz="1300" b="1" i="0" u="none" strike="noStrike" kern="1200" cap="none" spc="0" normalizeH="0" baseline="0" noProof="0" dirty="0">
                  <a:ln w="22225">
                    <a:solidFill>
                      <a:srgbClr val="4472C4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4472C4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4472C4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D5AC26-848B-4D35-AF5D-D930B4541529}"/>
              </a:ext>
            </a:extLst>
          </p:cNvPr>
          <p:cNvSpPr txBox="1"/>
          <p:nvPr/>
        </p:nvSpPr>
        <p:spPr>
          <a:xfrm>
            <a:off x="5346381" y="2786773"/>
            <a:ext cx="4481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endParaRPr kumimoji="0" lang="en-US" altLang="ko-KR" sz="2000" b="1" i="0" u="none" strike="noStrike" kern="1200" cap="none" spc="0" normalizeH="0" baseline="0" noProof="0" dirty="0">
              <a:ln w="22225">
                <a:solidFill>
                  <a:srgbClr val="FFC000"/>
                </a:solidFill>
                <a:prstDash val="solid"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 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5A842E-5F68-4F6D-B828-F85B65367470}"/>
              </a:ext>
            </a:extLst>
          </p:cNvPr>
          <p:cNvCxnSpPr>
            <a:cxnSpLocks/>
          </p:cNvCxnSpPr>
          <p:nvPr/>
        </p:nvCxnSpPr>
        <p:spPr>
          <a:xfrm>
            <a:off x="918243" y="3727779"/>
            <a:ext cx="2550253" cy="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B099E7-7086-42DB-A142-DFF284B82EF7}"/>
              </a:ext>
            </a:extLst>
          </p:cNvPr>
          <p:cNvCxnSpPr>
            <a:cxnSpLocks/>
          </p:cNvCxnSpPr>
          <p:nvPr/>
        </p:nvCxnSpPr>
        <p:spPr>
          <a:xfrm flipH="1" flipV="1">
            <a:off x="2256639" y="2810312"/>
            <a:ext cx="1174458" cy="9227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CAF09-9D44-4E20-B1F0-985B78064035}"/>
              </a:ext>
            </a:extLst>
          </p:cNvPr>
          <p:cNvSpPr txBox="1"/>
          <p:nvPr/>
        </p:nvSpPr>
        <p:spPr>
          <a:xfrm>
            <a:off x="5330590" y="3727779"/>
            <a:ext cx="32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일치</a:t>
            </a:r>
            <a:endParaRPr kumimoji="0" lang="en-US" altLang="ko-KR" sz="1800" b="1" i="0" u="none" strike="noStrike" kern="1200" cap="none" spc="0" normalizeH="0" baseline="0" noProof="0" dirty="0">
              <a:ln w="22225">
                <a:solidFill>
                  <a:srgbClr val="4472C4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Mismatch= 0 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393F-AA1A-4CD8-A48E-A30829954F54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2061B2-05D8-436D-9041-A94E9F7AC71D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3550C2-FD77-4701-9DAD-86F262DA8954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378721-1F6D-4D67-A1F1-6830769694AB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FAA445-82EB-4F6C-BD1F-083D4A315B92}"/>
              </a:ext>
            </a:extLst>
          </p:cNvPr>
          <p:cNvSpPr/>
          <p:nvPr/>
        </p:nvSpPr>
        <p:spPr>
          <a:xfrm>
            <a:off x="1745725" y="1879047"/>
            <a:ext cx="1613256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146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0826BB-B21E-421E-81A0-13EF64CEFFE1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3E67EE-E22A-4040-8861-4D5EC5EB955E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F185A2-2C92-4DE7-92C9-909E74DF2B9F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1C4D53-C923-419D-A266-BA55FA58A796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9DBDCF-01F8-4833-AD6A-126F761A7296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539DDE-A2CF-4223-B35A-AD4EA51CB044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19F1E-1A46-4522-BC5F-9D48B83F165A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56BDE3-4171-4DB4-9C76-5677BD06E2E1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3F757C-9232-465D-A8FD-EA0FADB7E728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AB2D80-A8D9-4099-9BDA-F10DBA7A386A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AE2854-B9F4-4739-8D7D-5CD39B80E490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F04D73-7976-4DC4-AC74-BC44CEB7F715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E38743-6E6C-4141-9AA8-BEF10FD7507B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FBF54D-8857-46F8-B5EB-56D13665B4AF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D2C8C-9F27-4144-BB43-C118B4316799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F1B703-E226-41C8-9176-30C98AFBC830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DBD093-F323-4F12-BEDD-0685183925B1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A0A4C7-5807-4821-A12C-BE63AA521D2B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40BF0D-4B76-4EF8-89D0-AAC5E64E117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B8308A-4F44-469E-A78F-2967375F3E8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AC34A5-AA2B-4794-9EEE-5551039ABE75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963B37-2302-4F69-BBDE-E4C20107C2D0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495239-4E78-4C80-99BF-1B00350119C6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F3964F-EA8B-4613-8504-81B59F088BA5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4472C4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D5AC26-848B-4D35-AF5D-D930B4541529}"/>
              </a:ext>
            </a:extLst>
          </p:cNvPr>
          <p:cNvSpPr txBox="1"/>
          <p:nvPr/>
        </p:nvSpPr>
        <p:spPr>
          <a:xfrm>
            <a:off x="5244842" y="2826510"/>
            <a:ext cx="4481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endParaRPr kumimoji="0" lang="en-US" altLang="ko-KR" sz="2000" b="1" i="0" u="none" strike="noStrike" kern="1200" cap="none" spc="0" normalizeH="0" baseline="0" noProof="0" dirty="0">
              <a:ln w="22225">
                <a:solidFill>
                  <a:srgbClr val="FFC000"/>
                </a:solidFill>
                <a:prstDash val="solid"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 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5A842E-5F68-4F6D-B828-F85B65367470}"/>
              </a:ext>
            </a:extLst>
          </p:cNvPr>
          <p:cNvCxnSpPr>
            <a:cxnSpLocks/>
          </p:cNvCxnSpPr>
          <p:nvPr/>
        </p:nvCxnSpPr>
        <p:spPr>
          <a:xfrm>
            <a:off x="918243" y="3727779"/>
            <a:ext cx="2550253" cy="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B099E7-7086-42DB-A142-DFF284B82EF7}"/>
              </a:ext>
            </a:extLst>
          </p:cNvPr>
          <p:cNvCxnSpPr>
            <a:cxnSpLocks/>
          </p:cNvCxnSpPr>
          <p:nvPr/>
        </p:nvCxnSpPr>
        <p:spPr>
          <a:xfrm flipH="1" flipV="1">
            <a:off x="2256639" y="2810312"/>
            <a:ext cx="1174458" cy="9227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D8044D-E063-46EF-8C2F-53617F266222}"/>
              </a:ext>
            </a:extLst>
          </p:cNvPr>
          <p:cNvCxnSpPr>
            <a:cxnSpLocks/>
          </p:cNvCxnSpPr>
          <p:nvPr/>
        </p:nvCxnSpPr>
        <p:spPr>
          <a:xfrm>
            <a:off x="2256639" y="2810312"/>
            <a:ext cx="109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BEF197-A045-42AD-8DA0-100965251DE3}"/>
              </a:ext>
            </a:extLst>
          </p:cNvPr>
          <p:cNvCxnSpPr>
            <a:cxnSpLocks/>
          </p:cNvCxnSpPr>
          <p:nvPr/>
        </p:nvCxnSpPr>
        <p:spPr>
          <a:xfrm flipH="1">
            <a:off x="2170444" y="2810312"/>
            <a:ext cx="1260653" cy="269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20E5BD-E98F-417D-9989-287FE9D7A9C4}"/>
              </a:ext>
            </a:extLst>
          </p:cNvPr>
          <p:cNvSpPr txBox="1"/>
          <p:nvPr/>
        </p:nvSpPr>
        <p:spPr>
          <a:xfrm>
            <a:off x="5264092" y="3835238"/>
            <a:ext cx="32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불일치</a:t>
            </a: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mismatch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Mismatch= 1 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F80E18-3183-4CC1-B578-280593851EA9}"/>
              </a:ext>
            </a:extLst>
          </p:cNvPr>
          <p:cNvCxnSpPr/>
          <p:nvPr/>
        </p:nvCxnSpPr>
        <p:spPr>
          <a:xfrm>
            <a:off x="2256639" y="5506497"/>
            <a:ext cx="1174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07317C-E9C6-4572-AB43-405390FFA230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C76086-DD87-4187-8906-3B720E952F19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E22AD1-94D2-4DB5-A76C-07B6BBFB298C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2006C-9B84-4F6D-884D-604B96FC3A8F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F20BA6-5C7D-4BC8-9855-3620F3E02182}"/>
              </a:ext>
            </a:extLst>
          </p:cNvPr>
          <p:cNvSpPr/>
          <p:nvPr/>
        </p:nvSpPr>
        <p:spPr>
          <a:xfrm>
            <a:off x="1745725" y="1879047"/>
            <a:ext cx="1613256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37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0826BB-B21E-421E-81A0-13EF64CEFFE1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3E67EE-E22A-4040-8861-4D5EC5EB955E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F185A2-2C92-4DE7-92C9-909E74DF2B9F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1C4D53-C923-419D-A266-BA55FA58A796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9DBDCF-01F8-4833-AD6A-126F761A7296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539DDE-A2CF-4223-B35A-AD4EA51CB044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19F1E-1A46-4522-BC5F-9D48B83F165A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56BDE3-4171-4DB4-9C76-5677BD06E2E1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3F757C-9232-465D-A8FD-EA0FADB7E728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AB2D80-A8D9-4099-9BDA-F10DBA7A386A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AE2854-B9F4-4739-8D7D-5CD39B80E490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F04D73-7976-4DC4-AC74-BC44CEB7F715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E38743-6E6C-4141-9AA8-BEF10FD7507B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FBF54D-8857-46F8-B5EB-56D13665B4AF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D2C8C-9F27-4144-BB43-C118B4316799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F1B703-E226-41C8-9176-30C98AFBC830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DBD093-F323-4F12-BEDD-0685183925B1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A0A4C7-5807-4821-A12C-BE63AA521D2B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40BF0D-4B76-4EF8-89D0-AAC5E64E117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B8308A-4F44-469E-A78F-2967375F3E85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AC34A5-AA2B-4794-9EEE-5551039ABE75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963B37-2302-4F69-BBDE-E4C20107C2D0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495239-4E78-4C80-99BF-1B00350119C6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F3964F-EA8B-4613-8504-81B59F088BA5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70AD47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70AD47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70AD47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4472C4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D5AC26-848B-4D35-AF5D-D930B4541529}"/>
              </a:ext>
            </a:extLst>
          </p:cNvPr>
          <p:cNvSpPr txBox="1"/>
          <p:nvPr/>
        </p:nvSpPr>
        <p:spPr>
          <a:xfrm>
            <a:off x="5270298" y="2981669"/>
            <a:ext cx="4481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endParaRPr kumimoji="0" lang="en-US" altLang="ko-KR" sz="2000" b="1" i="0" u="none" strike="noStrike" kern="1200" cap="none" spc="0" normalizeH="0" baseline="0" noProof="0" dirty="0">
              <a:ln w="22225">
                <a:solidFill>
                  <a:srgbClr val="FFC000"/>
                </a:solidFill>
                <a:prstDash val="solid"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 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D8044D-E063-46EF-8C2F-53617F266222}"/>
              </a:ext>
            </a:extLst>
          </p:cNvPr>
          <p:cNvCxnSpPr>
            <a:cxnSpLocks/>
          </p:cNvCxnSpPr>
          <p:nvPr/>
        </p:nvCxnSpPr>
        <p:spPr>
          <a:xfrm>
            <a:off x="2256639" y="2810312"/>
            <a:ext cx="109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BEF197-A045-42AD-8DA0-100965251DE3}"/>
              </a:ext>
            </a:extLst>
          </p:cNvPr>
          <p:cNvCxnSpPr>
            <a:cxnSpLocks/>
          </p:cNvCxnSpPr>
          <p:nvPr/>
        </p:nvCxnSpPr>
        <p:spPr>
          <a:xfrm flipH="1">
            <a:off x="2170444" y="2810312"/>
            <a:ext cx="1260653" cy="269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0826B5-6BD1-41A4-AB95-1EF1EE8B17B6}"/>
              </a:ext>
            </a:extLst>
          </p:cNvPr>
          <p:cNvCxnSpPr/>
          <p:nvPr/>
        </p:nvCxnSpPr>
        <p:spPr>
          <a:xfrm>
            <a:off x="2256639" y="5506497"/>
            <a:ext cx="117445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3C21CB-86B3-47A6-A8D1-BA6A0262E218}"/>
              </a:ext>
            </a:extLst>
          </p:cNvPr>
          <p:cNvCxnSpPr>
            <a:cxnSpLocks/>
          </p:cNvCxnSpPr>
          <p:nvPr/>
        </p:nvCxnSpPr>
        <p:spPr>
          <a:xfrm flipH="1" flipV="1">
            <a:off x="2256639" y="4359349"/>
            <a:ext cx="1098707" cy="11471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E81803-0EA3-4F89-96E1-AB03D50BE91C}"/>
              </a:ext>
            </a:extLst>
          </p:cNvPr>
          <p:cNvSpPr txBox="1"/>
          <p:nvPr/>
        </p:nvSpPr>
        <p:spPr>
          <a:xfrm>
            <a:off x="5320884" y="4017385"/>
            <a:ext cx="3273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 =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 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일치 </a:t>
            </a:r>
            <a:endParaRPr kumimoji="0" lang="en-US" altLang="ko-KR" sz="1800" b="1" i="0" u="none" strike="noStrike" kern="1200" cap="none" spc="0" normalizeH="0" baseline="0" noProof="0" dirty="0">
              <a:ln w="22225">
                <a:solidFill>
                  <a:srgbClr val="4472C4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Mismatch=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Matching 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완료</a:t>
            </a:r>
            <a:r>
              <a:rPr kumimoji="0" lang="en-US" altLang="ko-KR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!!</a:t>
            </a:r>
            <a:r>
              <a:rPr kumimoji="0" lang="ko-KR" altLang="en-US" sz="1800" b="1" i="0" u="none" strike="noStrike" kern="1200" cap="none" spc="0" normalizeH="0" baseline="0" noProof="0" dirty="0">
                <a:ln w="22225">
                  <a:solidFill>
                    <a:srgbClr val="4472C4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E1EA4E-E5FC-4C23-8879-F64742BE05D1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BD3173-4695-46BE-B946-1454FF7790FB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CADD4C-34A4-4B2A-B1BA-FB10DD8F365D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4EBE52-40C9-473D-AB77-6167C2006354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2A843AB-6005-4054-B144-B42CC979525F}"/>
              </a:ext>
            </a:extLst>
          </p:cNvPr>
          <p:cNvSpPr/>
          <p:nvPr/>
        </p:nvSpPr>
        <p:spPr>
          <a:xfrm>
            <a:off x="1745725" y="1879047"/>
            <a:ext cx="1613256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71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70AD47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70AD47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70AD47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4472C4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1" i="0" u="none" strike="noStrike" kern="1200" cap="none" spc="0" normalizeH="0" baseline="0" noProof="0" dirty="0">
                  <a:ln w="22225">
                    <a:solidFill>
                      <a:srgbClr val="4472C4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D5AC26-848B-4D35-AF5D-D930B4541529}"/>
              </a:ext>
            </a:extLst>
          </p:cNvPr>
          <p:cNvSpPr txBox="1"/>
          <p:nvPr/>
        </p:nvSpPr>
        <p:spPr>
          <a:xfrm>
            <a:off x="5361558" y="3120586"/>
            <a:ext cx="6112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Matching </a:t>
            </a:r>
            <a:r>
              <a:rPr kumimoji="0" lang="ko-KR" altLang="en-US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완료시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부터 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</a:t>
            </a:r>
            <a:r>
              <a:rPr kumimoji="0" lang="ko-KR" altLang="en-US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내용으로 변경 </a:t>
            </a:r>
            <a:r>
              <a:rPr kumimoji="0" lang="en-US" altLang="ko-KR" sz="2000" b="1" i="0" u="none" strike="noStrike" kern="1200" cap="none" spc="0" normalizeH="0" baseline="0" noProof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0826B5-6BD1-41A4-AB95-1EF1EE8B17B6}"/>
              </a:ext>
            </a:extLst>
          </p:cNvPr>
          <p:cNvCxnSpPr/>
          <p:nvPr/>
        </p:nvCxnSpPr>
        <p:spPr>
          <a:xfrm>
            <a:off x="2256639" y="5506497"/>
            <a:ext cx="117445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3C21CB-86B3-47A6-A8D1-BA6A0262E218}"/>
              </a:ext>
            </a:extLst>
          </p:cNvPr>
          <p:cNvCxnSpPr>
            <a:cxnSpLocks/>
          </p:cNvCxnSpPr>
          <p:nvPr/>
        </p:nvCxnSpPr>
        <p:spPr>
          <a:xfrm flipH="1" flipV="1">
            <a:off x="2256639" y="4359349"/>
            <a:ext cx="1098707" cy="11471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CDC81A9-336C-4640-8531-1F1D654B40A8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13EC11-DA0B-4A76-AC52-C15FE3EA61FA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5DE8B5-B741-4E0F-8A8C-986B93981575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E90AC9-80C8-4BC4-9BA5-4E9C533EE6D3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6F0D1B-3307-440F-8B26-5457B99129EB}"/>
              </a:ext>
            </a:extLst>
          </p:cNvPr>
          <p:cNvSpPr/>
          <p:nvPr/>
        </p:nvSpPr>
        <p:spPr>
          <a:xfrm>
            <a:off x="1745725" y="1879047"/>
            <a:ext cx="1613256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6BE2D-124D-4665-8733-90F4D21F2AA0}"/>
              </a:ext>
            </a:extLst>
          </p:cNvPr>
          <p:cNvSpPr/>
          <p:nvPr/>
        </p:nvSpPr>
        <p:spPr>
          <a:xfrm>
            <a:off x="9454517" y="257475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17 </a:t>
            </a:r>
            <a:r>
              <a:rPr lang="ko-KR" alt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부터 내용 수정 </a:t>
            </a:r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20623A8-115D-4111-8AE2-E7D4AE57F81D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664D18-CC11-44C9-BB72-25272E2628F7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3EBE2A6-BE8A-4C46-AC5E-C428D8BB018B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A468D7-15D7-460A-B44A-05AF51C390D2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9ED081-8AD4-41D3-A76A-689C26F743FC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B333155-F9C3-4FE1-B949-F95B13499A96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ADB3EF0-6569-472D-849D-E022EE970836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46BCEF-530D-4B7C-A9EB-AD1ED3D2E330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FCE20C8-9905-4CDA-86ED-3266EA7FFCC2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4919B76-44E1-41B9-9654-C860FAD00B6D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3D8E2B6-CBE3-4A40-8697-61F296996C7C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B7977CD-0365-4344-BDF7-0A7CA7347EF9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D329E23-5816-4B82-B991-FE3B1F6731F4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086B091-2A5A-417A-9EC8-B3421564D809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A80FE5-2EF0-4107-8E6C-C9DBD06BEFBF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30072DB-5A1A-465E-BA83-9F0A7AF8ACD2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41320A0-C27D-4FF6-B836-38B7BF66C312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D981418-BF65-4DCD-9E74-23BCF256DCEA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0CCA0C3-B87C-4E69-A7F9-4B7E6A32DFA3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A85B8EA-2A99-45EA-A2BF-55C27BCE125F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773E4E9-9E49-4E3C-B4B7-6C2A3FF35ABB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1D3CEBC-D256-43CA-839D-2CFE7051DD10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FEA8580-BD92-4988-9007-C9F5685A47BA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2ED37D3-15D0-47FF-A5EA-DEFD776ADF0C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460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08CA69-DA87-46DB-BB36-1479B65D2351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B2E330-6DEC-4CD2-A903-57D1F5E1539B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77989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779890"/>
            <a:ext cx="3067664" cy="701185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matching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8A40-E6E7-4419-BE08-6A72508590DE}"/>
              </a:ext>
            </a:extLst>
          </p:cNvPr>
          <p:cNvSpPr txBox="1"/>
          <p:nvPr/>
        </p:nvSpPr>
        <p:spPr>
          <a:xfrm>
            <a:off x="5361558" y="1235805"/>
            <a:ext cx="7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CGAC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mismatch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존재 하는 것으로 예상됨 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ED7D31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DE81B26-CB67-460A-9515-A75936170F63}"/>
              </a:ext>
            </a:extLst>
          </p:cNvPr>
          <p:cNvSpPr/>
          <p:nvPr/>
        </p:nvSpPr>
        <p:spPr>
          <a:xfrm>
            <a:off x="-40370" y="1442421"/>
            <a:ext cx="2518139" cy="422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struct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Bwt_string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B43B-7836-4FD0-AA58-18D2C0C76D6B}"/>
              </a:ext>
            </a:extLst>
          </p:cNvPr>
          <p:cNvSpPr txBox="1"/>
          <p:nvPr/>
        </p:nvSpPr>
        <p:spPr>
          <a:xfrm>
            <a:off x="5346381" y="160724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+ $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AA8907-54B0-4938-B9E9-52F1D5C7D21D}"/>
              </a:ext>
            </a:extLst>
          </p:cNvPr>
          <p:cNvGrpSpPr/>
          <p:nvPr/>
        </p:nvGrpSpPr>
        <p:grpSpPr>
          <a:xfrm>
            <a:off x="194339" y="1864639"/>
            <a:ext cx="4677416" cy="4841965"/>
            <a:chOff x="2070" y="1864639"/>
            <a:chExt cx="3113078" cy="48419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CF421B4-67DF-4548-AF22-B04C4A3CCC50}"/>
                </a:ext>
              </a:extLst>
            </p:cNvPr>
            <p:cNvGrpSpPr/>
            <p:nvPr/>
          </p:nvGrpSpPr>
          <p:grpSpPr>
            <a:xfrm>
              <a:off x="213673" y="2213066"/>
              <a:ext cx="2349949" cy="4493538"/>
              <a:chOff x="-163198" y="1652795"/>
              <a:chExt cx="1506020" cy="44935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2437E21-5471-4E5A-AB36-699823E4AB3D}"/>
                  </a:ext>
                </a:extLst>
              </p:cNvPr>
              <p:cNvSpPr/>
              <p:nvPr/>
            </p:nvSpPr>
            <p:spPr>
              <a:xfrm>
                <a:off x="1049476" y="1652795"/>
                <a:ext cx="2933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  <a:endParaRPr kumimoji="0" lang="en-US" altLang="ko-KR" sz="1300" i="0" u="none" strike="noStrike" kern="1200" normalizeH="0" baseline="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A5BA7C1-4EF1-4A36-AA82-15FAB1BF3816}"/>
                  </a:ext>
                </a:extLst>
              </p:cNvPr>
              <p:cNvSpPr/>
              <p:nvPr/>
            </p:nvSpPr>
            <p:spPr>
              <a:xfrm>
                <a:off x="413910" y="1652795"/>
                <a:ext cx="43744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9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18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15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14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4C5503A-1BE6-4A88-A451-9B5A7D86054C}"/>
                  </a:ext>
                </a:extLst>
              </p:cNvPr>
              <p:cNvSpPr/>
              <p:nvPr/>
            </p:nvSpPr>
            <p:spPr>
              <a:xfrm>
                <a:off x="-163198" y="1652795"/>
                <a:ext cx="279996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i="0" u="none" strike="noStrike" kern="1200" normalizeH="0" baseline="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i="0" u="none" strike="noStrike" kern="1200" normalizeH="0" baseline="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1200" normalizeH="0" baseline="0" noProof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1" i="0" u="none" strike="noStrike" kern="120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22225">
                    <a:solidFill>
                      <a:srgbClr val="70AD47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i="0" u="none" strike="noStrike" kern="1200" normalizeH="0" baseline="0" noProof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i="0" u="none" strike="noStrike" kern="1200" normalizeH="0" baseline="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5B690C-9653-412C-9391-61A7AA146B1A}"/>
                </a:ext>
              </a:extLst>
            </p:cNvPr>
            <p:cNvSpPr/>
            <p:nvPr/>
          </p:nvSpPr>
          <p:spPr>
            <a:xfrm>
              <a:off x="2070" y="1888663"/>
              <a:ext cx="1073711" cy="381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first_char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3C666CB-B821-466F-9A87-EDF9BC98F840}"/>
                </a:ext>
              </a:extLst>
            </p:cNvPr>
            <p:cNvSpPr/>
            <p:nvPr/>
          </p:nvSpPr>
          <p:spPr>
            <a:xfrm>
              <a:off x="2041437" y="1864639"/>
              <a:ext cx="1073711" cy="422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err="1">
                  <a:ln>
                    <a:solidFill>
                      <a:srgbClr val="ED7D31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last_index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ED7D31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F87D404-7EAB-481D-AE13-D2D7501A1B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03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533FE5-53C1-4B7B-BB03-DD6A95E4151F}"/>
                </a:ext>
              </a:extLst>
            </p:cNvPr>
            <p:cNvCxnSpPr>
              <a:cxnSpLocks/>
            </p:cNvCxnSpPr>
            <p:nvPr/>
          </p:nvCxnSpPr>
          <p:spPr>
            <a:xfrm>
              <a:off x="2003042" y="2260773"/>
              <a:ext cx="0" cy="430139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60F1E9-A051-4E5B-87FB-9D0816B64AEA}"/>
              </a:ext>
            </a:extLst>
          </p:cNvPr>
          <p:cNvSpPr/>
          <p:nvPr/>
        </p:nvSpPr>
        <p:spPr>
          <a:xfrm>
            <a:off x="136359" y="2201540"/>
            <a:ext cx="68257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b="1" i="0" u="none" strike="noStrike" kern="120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300" b="1" i="0" u="none" strike="noStrike" kern="120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i="0" u="none" strike="noStrike" kern="1200" normalizeH="0" baseline="0" noProof="0" dirty="0">
                <a:solidFill>
                  <a:prstClr val="black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endParaRPr kumimoji="0" lang="ko-KR" altLang="en-US" sz="1300" i="0" u="none" strike="noStrike" kern="1200" normalizeH="0" baseline="0" noProof="0" dirty="0">
              <a:solidFill>
                <a:prstClr val="black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D5AC26-848B-4D35-AF5D-D930B4541529}"/>
              </a:ext>
            </a:extLst>
          </p:cNvPr>
          <p:cNvSpPr txBox="1"/>
          <p:nvPr/>
        </p:nvSpPr>
        <p:spPr>
          <a:xfrm>
            <a:off x="5238670" y="3120586"/>
            <a:ext cx="6112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first_char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찾기 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Last_index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연결</a:t>
            </a:r>
            <a:endParaRPr kumimoji="0" lang="en-US" altLang="ko-KR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Matching </a:t>
            </a:r>
            <a:r>
              <a:rPr kumimoji="0" lang="ko-KR" altLang="en-US" sz="2000" i="0" u="none" strike="noStrike" kern="1200" normalizeH="0" baseline="0" noProof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완료시</a:t>
            </a:r>
            <a:r>
              <a:rPr kumimoji="0" lang="ko-KR" alt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</a:t>
            </a:r>
            <a:r>
              <a:rPr kumimoji="0" lang="ko-KR" alt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000" i="0" u="none" strike="noStrike" kern="1200" normalizeH="0" baseline="0" noProof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r>
              <a:rPr kumimoji="0" lang="ko-KR" alt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부터 </a:t>
            </a:r>
            <a:r>
              <a:rPr kumimoji="0" lang="en-US" altLang="ko-KR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</a:t>
            </a:r>
            <a:r>
              <a:rPr kumimoji="0" lang="ko-KR" alt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내용으로 변경 </a:t>
            </a:r>
            <a:r>
              <a:rPr kumimoji="0" lang="en-US" altLang="ko-KR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Matching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실패 시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 시작위치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+1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다시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03DD34-BC26-43A4-AB04-05192EF59751}"/>
              </a:ext>
            </a:extLst>
          </p:cNvPr>
          <p:cNvSpPr/>
          <p:nvPr/>
        </p:nvSpPr>
        <p:spPr>
          <a:xfrm>
            <a:off x="1745725" y="1879047"/>
            <a:ext cx="1613256" cy="381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schemeClr val="bg2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first_index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944C9C8-D595-4F5A-B6B8-5FB7B0E31FA1}"/>
              </a:ext>
            </a:extLst>
          </p:cNvPr>
          <p:cNvGrpSpPr/>
          <p:nvPr/>
        </p:nvGrpSpPr>
        <p:grpSpPr>
          <a:xfrm>
            <a:off x="5494116" y="1980796"/>
            <a:ext cx="5882085" cy="441488"/>
            <a:chOff x="3925467" y="2566967"/>
            <a:chExt cx="8052618" cy="4572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7943A13-5FA4-43DF-AABF-263C3BC9BC40}"/>
                </a:ext>
              </a:extLst>
            </p:cNvPr>
            <p:cNvSpPr/>
            <p:nvPr/>
          </p:nvSpPr>
          <p:spPr>
            <a:xfrm>
              <a:off x="392546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55E36C5-E07A-40F5-B9F8-9FF1FBEF8342}"/>
                </a:ext>
              </a:extLst>
            </p:cNvPr>
            <p:cNvSpPr/>
            <p:nvPr/>
          </p:nvSpPr>
          <p:spPr>
            <a:xfrm>
              <a:off x="430892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031854-98A6-4DFD-852C-E3CFC5D6F673}"/>
                </a:ext>
              </a:extLst>
            </p:cNvPr>
            <p:cNvSpPr/>
            <p:nvPr/>
          </p:nvSpPr>
          <p:spPr>
            <a:xfrm>
              <a:off x="469238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F1284F7-2F7F-45FE-AFF0-34F7E601C64B}"/>
                </a:ext>
              </a:extLst>
            </p:cNvPr>
            <p:cNvSpPr/>
            <p:nvPr/>
          </p:nvSpPr>
          <p:spPr>
            <a:xfrm>
              <a:off x="507584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9CC0FDA-1396-4808-84B6-DD0DBE354136}"/>
                </a:ext>
              </a:extLst>
            </p:cNvPr>
            <p:cNvSpPr/>
            <p:nvPr/>
          </p:nvSpPr>
          <p:spPr>
            <a:xfrm>
              <a:off x="545929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527B903-F6F2-4D73-8E68-7AE6C70BA5A7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41005B1-C239-43D0-93BA-C3B2E3774D18}"/>
                </a:ext>
              </a:extLst>
            </p:cNvPr>
            <p:cNvSpPr/>
            <p:nvPr/>
          </p:nvSpPr>
          <p:spPr>
            <a:xfrm>
              <a:off x="584275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0801C3F-5D69-472A-A957-C8DA5637B0AD}"/>
                </a:ext>
              </a:extLst>
            </p:cNvPr>
            <p:cNvSpPr/>
            <p:nvPr/>
          </p:nvSpPr>
          <p:spPr>
            <a:xfrm>
              <a:off x="622621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B945E7-A9C9-4978-A31E-E999AB7C1EE6}"/>
                </a:ext>
              </a:extLst>
            </p:cNvPr>
            <p:cNvSpPr/>
            <p:nvPr/>
          </p:nvSpPr>
          <p:spPr>
            <a:xfrm>
              <a:off x="660967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A2FF895-3300-488A-BAFD-8428D5B45646}"/>
                </a:ext>
              </a:extLst>
            </p:cNvPr>
            <p:cNvSpPr/>
            <p:nvPr/>
          </p:nvSpPr>
          <p:spPr>
            <a:xfrm>
              <a:off x="699313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1978888-57B7-478D-A550-857F86009B38}"/>
                </a:ext>
              </a:extLst>
            </p:cNvPr>
            <p:cNvSpPr/>
            <p:nvPr/>
          </p:nvSpPr>
          <p:spPr>
            <a:xfrm>
              <a:off x="737658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50FC19-A1C9-4C06-8605-D6957F62C21E}"/>
                </a:ext>
              </a:extLst>
            </p:cNvPr>
            <p:cNvSpPr/>
            <p:nvPr/>
          </p:nvSpPr>
          <p:spPr>
            <a:xfrm>
              <a:off x="776004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B47EA34-7C44-4E5C-AAD8-A52A8E7CD5F2}"/>
                </a:ext>
              </a:extLst>
            </p:cNvPr>
            <p:cNvSpPr/>
            <p:nvPr/>
          </p:nvSpPr>
          <p:spPr>
            <a:xfrm>
              <a:off x="814350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21BF8EF-D9EB-49C9-8E41-F7FEC9DDE5BC}"/>
                </a:ext>
              </a:extLst>
            </p:cNvPr>
            <p:cNvSpPr/>
            <p:nvPr/>
          </p:nvSpPr>
          <p:spPr>
            <a:xfrm>
              <a:off x="852696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A41C64-6E2D-4570-B985-E91D4AB58FD1}"/>
                </a:ext>
              </a:extLst>
            </p:cNvPr>
            <p:cNvSpPr/>
            <p:nvPr/>
          </p:nvSpPr>
          <p:spPr>
            <a:xfrm>
              <a:off x="891042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556233F-3A3F-4428-8141-80BD41C76EA4}"/>
                </a:ext>
              </a:extLst>
            </p:cNvPr>
            <p:cNvSpPr/>
            <p:nvPr/>
          </p:nvSpPr>
          <p:spPr>
            <a:xfrm>
              <a:off x="929387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3E51BD6-60CB-439D-B504-B652C9D95A2F}"/>
                </a:ext>
              </a:extLst>
            </p:cNvPr>
            <p:cNvSpPr/>
            <p:nvPr/>
          </p:nvSpPr>
          <p:spPr>
            <a:xfrm>
              <a:off x="967733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6D8D5CF-EF08-485A-B8BB-847E22146D19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B00EB3-06F6-4A83-8F42-CB5FE07674B8}"/>
                </a:ext>
              </a:extLst>
            </p:cNvPr>
            <p:cNvSpPr/>
            <p:nvPr/>
          </p:nvSpPr>
          <p:spPr>
            <a:xfrm>
              <a:off x="10060795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275293-C7D0-4170-AB4C-13DD323D95BE}"/>
                </a:ext>
              </a:extLst>
            </p:cNvPr>
            <p:cNvSpPr/>
            <p:nvPr/>
          </p:nvSpPr>
          <p:spPr>
            <a:xfrm>
              <a:off x="10444253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FBF7642-41F7-4B27-AEEA-AE8842E0A678}"/>
                </a:ext>
              </a:extLst>
            </p:cNvPr>
            <p:cNvSpPr/>
            <p:nvPr/>
          </p:nvSpPr>
          <p:spPr>
            <a:xfrm>
              <a:off x="10827711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585492-6B65-47DB-A127-5361AF6E2109}"/>
                </a:ext>
              </a:extLst>
            </p:cNvPr>
            <p:cNvSpPr/>
            <p:nvPr/>
          </p:nvSpPr>
          <p:spPr>
            <a:xfrm>
              <a:off x="11211169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B7D74F2-5A23-4778-A8C4-7B265F047849}"/>
                </a:ext>
              </a:extLst>
            </p:cNvPr>
            <p:cNvSpPr/>
            <p:nvPr/>
          </p:nvSpPr>
          <p:spPr>
            <a:xfrm>
              <a:off x="11594627" y="2566967"/>
              <a:ext cx="38345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942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복원 결과</a:t>
            </a:r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DBEABD22-1951-4E11-A5A2-BB719CB126B2}"/>
              </a:ext>
            </a:extLst>
          </p:cNvPr>
          <p:cNvSpPr/>
          <p:nvPr/>
        </p:nvSpPr>
        <p:spPr>
          <a:xfrm>
            <a:off x="444617" y="2163386"/>
            <a:ext cx="3513925" cy="2448910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</a:rPr>
              <a:t>복원율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99.7~100%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(DNA</a:t>
            </a:r>
            <a:r>
              <a:rPr lang="ko-KR" altLang="en-US" sz="2800" dirty="0">
                <a:solidFill>
                  <a:schemeClr val="tx1"/>
                </a:solidFill>
              </a:rPr>
              <a:t> 길이의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한계 존재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F97361-F481-41D2-A056-63A15B770ECC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89A1BF-1239-4823-9179-0B92D504AB40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D2AAD-B47C-48D0-8E6F-D2469BB41530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8DF65E-A15B-4324-B5B2-82876693793C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6C46E472-9304-4830-A54C-31530091A82C}"/>
              </a:ext>
            </a:extLst>
          </p:cNvPr>
          <p:cNvSpPr/>
          <p:nvPr/>
        </p:nvSpPr>
        <p:spPr>
          <a:xfrm>
            <a:off x="4247536" y="2225124"/>
            <a:ext cx="3540926" cy="240775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공간 복잡도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: (N+1)(N+5)=N^2 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F055D75F-64F7-4BC8-B025-8240A043C40F}"/>
              </a:ext>
            </a:extLst>
          </p:cNvPr>
          <p:cNvSpPr/>
          <p:nvPr/>
        </p:nvSpPr>
        <p:spPr>
          <a:xfrm>
            <a:off x="8058657" y="2225124"/>
            <a:ext cx="3815786" cy="2448910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시간 복잡도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: 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heap sort : O(</a:t>
            </a:r>
            <a:r>
              <a:rPr lang="en-US" altLang="ko-KR" sz="2000" dirty="0" err="1">
                <a:solidFill>
                  <a:sysClr val="windowText" lastClr="000000"/>
                </a:solidFill>
              </a:rPr>
              <a:t>nlogn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matching :(M*m)*N 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= O(MN) --&gt; O(MN)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95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24F7-2C94-46FD-B10A-1FFF92CE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14" y="2140114"/>
            <a:ext cx="6537433" cy="2577772"/>
          </a:xfrm>
          <a:ln w="12382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BOYERMOORE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91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Boyer-Moore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423EF0-DB2F-48A5-92B5-ED9F0FB55C7A}"/>
              </a:ext>
            </a:extLst>
          </p:cNvPr>
          <p:cNvSpPr/>
          <p:nvPr/>
        </p:nvSpPr>
        <p:spPr>
          <a:xfrm>
            <a:off x="499397" y="1775713"/>
            <a:ext cx="100873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상용화된 서비스에서 가장 많이 적용되는 알고리즘으로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일반 스트링 매칭 알고리즘이 앞에서 부터 비교하는 것과 달리 </a:t>
            </a:r>
            <a:r>
              <a:rPr lang="en-US" altLang="ko-KR" sz="2400" dirty="0" err="1"/>
              <a:t>boyer-moore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C00000"/>
                </a:solidFill>
              </a:rPr>
              <a:t>패턴의 뒤에서부터 비교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이는 문자열 매칭이 앞보다 끝에서 불일치가 일어날 확률이   높기 때문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 err="1"/>
              <a:t>시간복잡도는</a:t>
            </a:r>
            <a:r>
              <a:rPr lang="ko-KR" altLang="en-US" sz="2400" dirty="0"/>
              <a:t> 일반적으로 </a:t>
            </a:r>
            <a:r>
              <a:rPr lang="en-US" altLang="ko-KR" sz="2400" dirty="0"/>
              <a:t>O(N)</a:t>
            </a:r>
            <a:r>
              <a:rPr lang="ko-KR" altLang="en-US" sz="2400" dirty="0"/>
              <a:t>이하이며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최악일 경우 </a:t>
            </a:r>
            <a:r>
              <a:rPr lang="en-US" altLang="ko-KR" sz="2400" dirty="0"/>
              <a:t>O(MN)</a:t>
            </a:r>
            <a:r>
              <a:rPr lang="ko-KR" altLang="en-US" sz="2400" dirty="0"/>
              <a:t>임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C00000"/>
                </a:solidFill>
              </a:rPr>
              <a:t>나쁜 문자 이동 방법</a:t>
            </a:r>
            <a:r>
              <a:rPr lang="ko-KR" altLang="en-US" sz="2400" dirty="0"/>
              <a:t>과 착한 </a:t>
            </a:r>
            <a:r>
              <a:rPr lang="ko-KR" altLang="en-US" sz="2400" dirty="0" err="1"/>
              <a:t>접미부</a:t>
            </a:r>
            <a:r>
              <a:rPr lang="ko-KR" altLang="en-US" sz="2400" dirty="0"/>
              <a:t> 이동 방법이 있음</a:t>
            </a:r>
            <a:r>
              <a:rPr lang="en-US" altLang="ko-KR" sz="24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E27C7-3824-4567-AD0A-AB8C22759812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ECECE-352F-4630-901B-8796146A2E15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5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C69F0EB1-E213-4F0E-B169-CDE5318DFDD8}"/>
              </a:ext>
            </a:extLst>
          </p:cNvPr>
          <p:cNvGrpSpPr/>
          <p:nvPr/>
        </p:nvGrpSpPr>
        <p:grpSpPr>
          <a:xfrm>
            <a:off x="455437" y="899166"/>
            <a:ext cx="3802919" cy="595618"/>
            <a:chOff x="444617" y="906011"/>
            <a:chExt cx="3802919" cy="595618"/>
          </a:xfrm>
          <a:solidFill>
            <a:srgbClr val="CFAFE7"/>
          </a:solidFill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361FF3-A98A-4987-ADBF-36A87E450F26}"/>
                </a:ext>
              </a:extLst>
            </p:cNvPr>
            <p:cNvSpPr/>
            <p:nvPr/>
          </p:nvSpPr>
          <p:spPr>
            <a:xfrm>
              <a:off x="444617" y="906011"/>
              <a:ext cx="595618" cy="5956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잘린 대각선 방향 모서리 73">
              <a:extLst>
                <a:ext uri="{FF2B5EF4-FFF2-40B4-BE49-F238E27FC236}">
                  <a16:creationId xmlns:a16="http://schemas.microsoft.com/office/drawing/2014/main" id="{026502B6-F3E0-4581-AB30-6FE623EEF2F1}"/>
                </a:ext>
              </a:extLst>
            </p:cNvPr>
            <p:cNvSpPr/>
            <p:nvPr/>
          </p:nvSpPr>
          <p:spPr>
            <a:xfrm>
              <a:off x="1179872" y="906011"/>
              <a:ext cx="3067664" cy="595618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Short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read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생성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D3A275-65B4-4453-83A1-AC5CCB906798}"/>
              </a:ext>
            </a:extLst>
          </p:cNvPr>
          <p:cNvGrpSpPr/>
          <p:nvPr/>
        </p:nvGrpSpPr>
        <p:grpSpPr>
          <a:xfrm>
            <a:off x="153153" y="1649983"/>
            <a:ext cx="6013406" cy="3393071"/>
            <a:chOff x="2166581" y="3384055"/>
            <a:chExt cx="8124050" cy="21599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4D86963-DD76-44B0-A0E1-1954099E5443}"/>
                </a:ext>
              </a:extLst>
            </p:cNvPr>
            <p:cNvSpPr/>
            <p:nvPr/>
          </p:nvSpPr>
          <p:spPr>
            <a:xfrm>
              <a:off x="2166581" y="3384055"/>
              <a:ext cx="8124050" cy="2159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9B77A3F-48C7-4BE3-95F7-1D16FF8EDE07}"/>
                </a:ext>
              </a:extLst>
            </p:cNvPr>
            <p:cNvSpPr/>
            <p:nvPr/>
          </p:nvSpPr>
          <p:spPr>
            <a:xfrm>
              <a:off x="2166581" y="3384056"/>
              <a:ext cx="8124050" cy="202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메모장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myDNA.txt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58" name="그룹 757">
            <a:extLst>
              <a:ext uri="{FF2B5EF4-FFF2-40B4-BE49-F238E27FC236}">
                <a16:creationId xmlns:a16="http://schemas.microsoft.com/office/drawing/2014/main" id="{21C380AE-B70E-447F-8733-EAC0CE3DE5C3}"/>
              </a:ext>
            </a:extLst>
          </p:cNvPr>
          <p:cNvGrpSpPr/>
          <p:nvPr/>
        </p:nvGrpSpPr>
        <p:grpSpPr>
          <a:xfrm>
            <a:off x="271511" y="2171136"/>
            <a:ext cx="4739178" cy="186850"/>
            <a:chOff x="271511" y="2171136"/>
            <a:chExt cx="4739178" cy="18685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43A463F-BC95-45D5-9FD7-853588EBBAD8}"/>
                </a:ext>
              </a:extLst>
            </p:cNvPr>
            <p:cNvSpPr/>
            <p:nvPr/>
          </p:nvSpPr>
          <p:spPr>
            <a:xfrm>
              <a:off x="1109448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9EDC1D6-E231-4C6C-807C-A493F61849A8}"/>
                </a:ext>
              </a:extLst>
            </p:cNvPr>
            <p:cNvSpPr/>
            <p:nvPr/>
          </p:nvSpPr>
          <p:spPr>
            <a:xfrm>
              <a:off x="1248887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2C808E4-1C31-4FA7-8DEC-E30F5CBDAFD6}"/>
                </a:ext>
              </a:extLst>
            </p:cNvPr>
            <p:cNvSpPr/>
            <p:nvPr/>
          </p:nvSpPr>
          <p:spPr>
            <a:xfrm>
              <a:off x="1388327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B8641BB-3944-46D5-AAD7-DF5444B23E90}"/>
                </a:ext>
              </a:extLst>
            </p:cNvPr>
            <p:cNvSpPr/>
            <p:nvPr/>
          </p:nvSpPr>
          <p:spPr>
            <a:xfrm>
              <a:off x="1527766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2C5DEB-B568-4861-BE1B-9D875D614E8A}"/>
                </a:ext>
              </a:extLst>
            </p:cNvPr>
            <p:cNvSpPr/>
            <p:nvPr/>
          </p:nvSpPr>
          <p:spPr>
            <a:xfrm>
              <a:off x="1667205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099A0BA-AE1C-48F0-8568-62B2F47E9B75}"/>
                </a:ext>
              </a:extLst>
            </p:cNvPr>
            <p:cNvSpPr/>
            <p:nvPr/>
          </p:nvSpPr>
          <p:spPr>
            <a:xfrm>
              <a:off x="1806644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1E37D17-20B3-42EA-BF67-97E0E4872FD2}"/>
                </a:ext>
              </a:extLst>
            </p:cNvPr>
            <p:cNvSpPr/>
            <p:nvPr/>
          </p:nvSpPr>
          <p:spPr>
            <a:xfrm>
              <a:off x="1806644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5AE0704-A537-48BF-BA07-3036EB8AE59B}"/>
                </a:ext>
              </a:extLst>
            </p:cNvPr>
            <p:cNvSpPr/>
            <p:nvPr/>
          </p:nvSpPr>
          <p:spPr>
            <a:xfrm>
              <a:off x="1946084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B9133EF-CA43-42B0-A5BA-70ED443CA127}"/>
                </a:ext>
              </a:extLst>
            </p:cNvPr>
            <p:cNvSpPr/>
            <p:nvPr/>
          </p:nvSpPr>
          <p:spPr>
            <a:xfrm>
              <a:off x="2085523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9F9A125-4E41-4B7E-A0EE-DFAE5B10B11E}"/>
                </a:ext>
              </a:extLst>
            </p:cNvPr>
            <p:cNvSpPr/>
            <p:nvPr/>
          </p:nvSpPr>
          <p:spPr>
            <a:xfrm>
              <a:off x="2224962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2FFA97F-CC0C-40DC-A5CB-B295AD69F756}"/>
                </a:ext>
              </a:extLst>
            </p:cNvPr>
            <p:cNvSpPr/>
            <p:nvPr/>
          </p:nvSpPr>
          <p:spPr>
            <a:xfrm>
              <a:off x="2364401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158F3DC-9877-42EF-A1FA-710F76CC0BF7}"/>
                </a:ext>
              </a:extLst>
            </p:cNvPr>
            <p:cNvSpPr/>
            <p:nvPr/>
          </p:nvSpPr>
          <p:spPr>
            <a:xfrm>
              <a:off x="2503841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730BC08-4866-4A7D-B265-8A06F8D90754}"/>
                </a:ext>
              </a:extLst>
            </p:cNvPr>
            <p:cNvSpPr/>
            <p:nvPr/>
          </p:nvSpPr>
          <p:spPr>
            <a:xfrm>
              <a:off x="2643280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E67E003-B775-4955-B165-FDE7251C07EE}"/>
                </a:ext>
              </a:extLst>
            </p:cNvPr>
            <p:cNvSpPr/>
            <p:nvPr/>
          </p:nvSpPr>
          <p:spPr>
            <a:xfrm>
              <a:off x="2782719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DA74BBC-8F33-4508-B9BE-FDB56ABA8002}"/>
                </a:ext>
              </a:extLst>
            </p:cNvPr>
            <p:cNvSpPr/>
            <p:nvPr/>
          </p:nvSpPr>
          <p:spPr>
            <a:xfrm>
              <a:off x="2922159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57EB75C-FD63-4A87-B357-2C8E4B1D1B95}"/>
                </a:ext>
              </a:extLst>
            </p:cNvPr>
            <p:cNvSpPr/>
            <p:nvPr/>
          </p:nvSpPr>
          <p:spPr>
            <a:xfrm>
              <a:off x="3061598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7E66AC7-0FC6-4E53-BA67-C7CB5F46A247}"/>
                </a:ext>
              </a:extLst>
            </p:cNvPr>
            <p:cNvSpPr/>
            <p:nvPr/>
          </p:nvSpPr>
          <p:spPr>
            <a:xfrm>
              <a:off x="3201037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E7F1B5C-86EC-4719-BEE2-D02F703E4B80}"/>
                </a:ext>
              </a:extLst>
            </p:cNvPr>
            <p:cNvSpPr/>
            <p:nvPr/>
          </p:nvSpPr>
          <p:spPr>
            <a:xfrm>
              <a:off x="3340476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5609DFA-6AA0-43FE-8D49-D4B1760376E4}"/>
                </a:ext>
              </a:extLst>
            </p:cNvPr>
            <p:cNvSpPr/>
            <p:nvPr/>
          </p:nvSpPr>
          <p:spPr>
            <a:xfrm>
              <a:off x="3340476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1E0405C-FCB4-4A23-B8CB-B639725ABCAE}"/>
                </a:ext>
              </a:extLst>
            </p:cNvPr>
            <p:cNvSpPr/>
            <p:nvPr/>
          </p:nvSpPr>
          <p:spPr>
            <a:xfrm>
              <a:off x="3479916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621E790-9F30-4DD3-915A-578AA5A6A8E1}"/>
                </a:ext>
              </a:extLst>
            </p:cNvPr>
            <p:cNvSpPr/>
            <p:nvPr/>
          </p:nvSpPr>
          <p:spPr>
            <a:xfrm>
              <a:off x="3619355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9E742-9C64-48E4-A469-00EDC1E5241A}"/>
                </a:ext>
              </a:extLst>
            </p:cNvPr>
            <p:cNvSpPr/>
            <p:nvPr/>
          </p:nvSpPr>
          <p:spPr>
            <a:xfrm>
              <a:off x="3758794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FAD014E-53C6-47C8-9A03-C6E6B3B4A73E}"/>
                </a:ext>
              </a:extLst>
            </p:cNvPr>
            <p:cNvSpPr/>
            <p:nvPr/>
          </p:nvSpPr>
          <p:spPr>
            <a:xfrm>
              <a:off x="3898233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701B25C-B61E-40DE-8776-A342FB9C2E7F}"/>
                </a:ext>
              </a:extLst>
            </p:cNvPr>
            <p:cNvSpPr/>
            <p:nvPr/>
          </p:nvSpPr>
          <p:spPr>
            <a:xfrm>
              <a:off x="4037673" y="217113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E3AAE45-CDDE-4554-BA9D-52670876352B}"/>
                </a:ext>
              </a:extLst>
            </p:cNvPr>
            <p:cNvSpPr/>
            <p:nvPr/>
          </p:nvSpPr>
          <p:spPr>
            <a:xfrm>
              <a:off x="271511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7E0A1EEB-2C22-4135-B94D-357E97D66375}"/>
                </a:ext>
              </a:extLst>
            </p:cNvPr>
            <p:cNvSpPr/>
            <p:nvPr/>
          </p:nvSpPr>
          <p:spPr>
            <a:xfrm>
              <a:off x="410950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0B88B43-1D92-443E-8C50-38EC839846DD}"/>
                </a:ext>
              </a:extLst>
            </p:cNvPr>
            <p:cNvSpPr/>
            <p:nvPr/>
          </p:nvSpPr>
          <p:spPr>
            <a:xfrm>
              <a:off x="550390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3663F01-A241-4BE7-B1CF-A0FF0BA9A021}"/>
                </a:ext>
              </a:extLst>
            </p:cNvPr>
            <p:cNvSpPr/>
            <p:nvPr/>
          </p:nvSpPr>
          <p:spPr>
            <a:xfrm>
              <a:off x="689829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9B54095-8C76-4221-83A9-1AECB99F1216}"/>
                </a:ext>
              </a:extLst>
            </p:cNvPr>
            <p:cNvSpPr/>
            <p:nvPr/>
          </p:nvSpPr>
          <p:spPr>
            <a:xfrm>
              <a:off x="829268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0ABC95FB-95D4-4EF3-AF56-C848CCBA690E}"/>
                </a:ext>
              </a:extLst>
            </p:cNvPr>
            <p:cNvSpPr/>
            <p:nvPr/>
          </p:nvSpPr>
          <p:spPr>
            <a:xfrm>
              <a:off x="968707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3B59BC23-4D44-4322-86D8-C37ACDDA9EE1}"/>
                </a:ext>
              </a:extLst>
            </p:cNvPr>
            <p:cNvSpPr/>
            <p:nvPr/>
          </p:nvSpPr>
          <p:spPr>
            <a:xfrm>
              <a:off x="968707" y="2171152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049E83FA-4B0E-4B78-85C5-2E8D81015018}"/>
                </a:ext>
              </a:extLst>
            </p:cNvPr>
            <p:cNvSpPr/>
            <p:nvPr/>
          </p:nvSpPr>
          <p:spPr>
            <a:xfrm>
              <a:off x="4174054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E708B024-05F2-4B82-9F71-D5F75E3A6E4D}"/>
                </a:ext>
              </a:extLst>
            </p:cNvPr>
            <p:cNvSpPr/>
            <p:nvPr/>
          </p:nvSpPr>
          <p:spPr>
            <a:xfrm>
              <a:off x="4313493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248D1DBA-FB70-4C1C-9EB4-DD7EE074E2F7}"/>
                </a:ext>
              </a:extLst>
            </p:cNvPr>
            <p:cNvSpPr/>
            <p:nvPr/>
          </p:nvSpPr>
          <p:spPr>
            <a:xfrm>
              <a:off x="4452933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EA9BB705-EB04-4464-BA3B-C7C0DAFF346B}"/>
                </a:ext>
              </a:extLst>
            </p:cNvPr>
            <p:cNvSpPr/>
            <p:nvPr/>
          </p:nvSpPr>
          <p:spPr>
            <a:xfrm>
              <a:off x="4592372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0482BD1-5969-43A4-B8A0-F0F4C05646B3}"/>
                </a:ext>
              </a:extLst>
            </p:cNvPr>
            <p:cNvSpPr/>
            <p:nvPr/>
          </p:nvSpPr>
          <p:spPr>
            <a:xfrm>
              <a:off x="4731811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EBA36069-B35F-47BE-8983-026BF4D07338}"/>
                </a:ext>
              </a:extLst>
            </p:cNvPr>
            <p:cNvSpPr/>
            <p:nvPr/>
          </p:nvSpPr>
          <p:spPr>
            <a:xfrm>
              <a:off x="4871250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9AAD25A-E5D5-4826-ABCB-A54766D03C0B}"/>
                </a:ext>
              </a:extLst>
            </p:cNvPr>
            <p:cNvSpPr/>
            <p:nvPr/>
          </p:nvSpPr>
          <p:spPr>
            <a:xfrm>
              <a:off x="4871250" y="217113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61F951-A434-42FB-ABCB-1397AF30812F}"/>
              </a:ext>
            </a:extLst>
          </p:cNvPr>
          <p:cNvSpPr txBox="1"/>
          <p:nvPr/>
        </p:nvSpPr>
        <p:spPr>
          <a:xfrm>
            <a:off x="4204626" y="932601"/>
            <a:ext cx="193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myDNA.txt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 DNA 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화살표: 오른쪽 254">
            <a:extLst>
              <a:ext uri="{FF2B5EF4-FFF2-40B4-BE49-F238E27FC236}">
                <a16:creationId xmlns:a16="http://schemas.microsoft.com/office/drawing/2014/main" id="{64ADF424-1D26-4F81-832E-EE8A9D7A2951}"/>
              </a:ext>
            </a:extLst>
          </p:cNvPr>
          <p:cNvSpPr/>
          <p:nvPr/>
        </p:nvSpPr>
        <p:spPr>
          <a:xfrm>
            <a:off x="6149015" y="1043055"/>
            <a:ext cx="428023" cy="443363"/>
          </a:xfrm>
          <a:prstGeom prst="rightArrow">
            <a:avLst/>
          </a:prstGeom>
          <a:solidFill>
            <a:srgbClr val="C00000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AC743A2-534C-43B7-8CC7-C9607D6E4C3E}"/>
              </a:ext>
            </a:extLst>
          </p:cNvPr>
          <p:cNvSpPr txBox="1"/>
          <p:nvPr/>
        </p:nvSpPr>
        <p:spPr>
          <a:xfrm>
            <a:off x="6648949" y="1036467"/>
            <a:ext cx="2244527" cy="307777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 길이의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" name="화살표: 오른쪽 258">
            <a:extLst>
              <a:ext uri="{FF2B5EF4-FFF2-40B4-BE49-F238E27FC236}">
                <a16:creationId xmlns:a16="http://schemas.microsoft.com/office/drawing/2014/main" id="{68B5BD42-3B1E-4318-806E-5CBFEA8C8DB0}"/>
              </a:ext>
            </a:extLst>
          </p:cNvPr>
          <p:cNvSpPr/>
          <p:nvPr/>
        </p:nvSpPr>
        <p:spPr>
          <a:xfrm>
            <a:off x="8959191" y="1002621"/>
            <a:ext cx="428023" cy="443363"/>
          </a:xfrm>
          <a:prstGeom prst="rightArrow">
            <a:avLst/>
          </a:prstGeom>
          <a:solidFill>
            <a:srgbClr val="C00000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6676114-3C0B-4488-A13B-A4F7EF4D8A6F}"/>
              </a:ext>
            </a:extLst>
          </p:cNvPr>
          <p:cNvSpPr txBox="1"/>
          <p:nvPr/>
        </p:nvSpPr>
        <p:spPr>
          <a:xfrm>
            <a:off x="9303012" y="932600"/>
            <a:ext cx="289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SR.txt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(DL/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ReadMin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)*2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&gt;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975FCBB5-A6B4-4FED-8B9B-D2CA22D73B27}"/>
              </a:ext>
            </a:extLst>
          </p:cNvPr>
          <p:cNvSpPr txBox="1"/>
          <p:nvPr/>
        </p:nvSpPr>
        <p:spPr>
          <a:xfrm>
            <a:off x="5703019" y="4141397"/>
            <a:ext cx="552942" cy="261610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DL-1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99BEB4-E0FB-44A8-838F-B2F298F2B96C}"/>
              </a:ext>
            </a:extLst>
          </p:cNvPr>
          <p:cNvCxnSpPr>
            <a:cxnSpLocks/>
            <a:stCxn id="362" idx="2"/>
          </p:cNvCxnSpPr>
          <p:nvPr/>
        </p:nvCxnSpPr>
        <p:spPr>
          <a:xfrm flipH="1">
            <a:off x="5975052" y="4403007"/>
            <a:ext cx="4438" cy="10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59E4C198-0B6C-4097-B704-F8506E41A009}"/>
              </a:ext>
            </a:extLst>
          </p:cNvPr>
          <p:cNvSpPr txBox="1"/>
          <p:nvPr/>
        </p:nvSpPr>
        <p:spPr>
          <a:xfrm>
            <a:off x="241157" y="2728284"/>
            <a:ext cx="552942" cy="261610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DL/4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E155958C-AF3D-4BC3-A1AD-74BFD5C7FCC0}"/>
              </a:ext>
            </a:extLst>
          </p:cNvPr>
          <p:cNvCxnSpPr>
            <a:cxnSpLocks/>
            <a:stCxn id="365" idx="2"/>
          </p:cNvCxnSpPr>
          <p:nvPr/>
        </p:nvCxnSpPr>
        <p:spPr>
          <a:xfrm flipH="1">
            <a:off x="516404" y="2989893"/>
            <a:ext cx="1224" cy="166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40657C-F382-4D87-9B52-E801223565AC}"/>
              </a:ext>
            </a:extLst>
          </p:cNvPr>
          <p:cNvGrpSpPr/>
          <p:nvPr/>
        </p:nvGrpSpPr>
        <p:grpSpPr>
          <a:xfrm>
            <a:off x="455437" y="4485714"/>
            <a:ext cx="5601604" cy="224035"/>
            <a:chOff x="455437" y="4291758"/>
            <a:chExt cx="5601604" cy="224035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F38E3A33-54CE-40FE-8C1C-F185060AA87B}"/>
                </a:ext>
              </a:extLst>
            </p:cNvPr>
            <p:cNvSpPr/>
            <p:nvPr/>
          </p:nvSpPr>
          <p:spPr>
            <a:xfrm>
              <a:off x="1153935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2372137-76CE-4FE1-94AE-6041C9AB90E7}"/>
                </a:ext>
              </a:extLst>
            </p:cNvPr>
            <p:cNvSpPr/>
            <p:nvPr/>
          </p:nvSpPr>
          <p:spPr>
            <a:xfrm>
              <a:off x="1293374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66A59EBE-ECEE-4CEF-B6D8-7E6881DFF974}"/>
                </a:ext>
              </a:extLst>
            </p:cNvPr>
            <p:cNvSpPr/>
            <p:nvPr/>
          </p:nvSpPr>
          <p:spPr>
            <a:xfrm>
              <a:off x="1432814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F9C32DC8-A83E-4487-81E1-15881479232F}"/>
                </a:ext>
              </a:extLst>
            </p:cNvPr>
            <p:cNvSpPr/>
            <p:nvPr/>
          </p:nvSpPr>
          <p:spPr>
            <a:xfrm>
              <a:off x="1572253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06B5521-5AF6-406E-82CD-A664DE471330}"/>
                </a:ext>
              </a:extLst>
            </p:cNvPr>
            <p:cNvSpPr/>
            <p:nvPr/>
          </p:nvSpPr>
          <p:spPr>
            <a:xfrm>
              <a:off x="1711692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2AAB5A02-351C-40C7-87B6-3D915FF05CF5}"/>
                </a:ext>
              </a:extLst>
            </p:cNvPr>
            <p:cNvSpPr/>
            <p:nvPr/>
          </p:nvSpPr>
          <p:spPr>
            <a:xfrm>
              <a:off x="1851131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B9BA7165-7BFA-49DE-A0DC-5C955A1557F1}"/>
                </a:ext>
              </a:extLst>
            </p:cNvPr>
            <p:cNvSpPr/>
            <p:nvPr/>
          </p:nvSpPr>
          <p:spPr>
            <a:xfrm>
              <a:off x="1851131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3B4BA970-B03E-4D6B-B173-3914411B3710}"/>
                </a:ext>
              </a:extLst>
            </p:cNvPr>
            <p:cNvSpPr/>
            <p:nvPr/>
          </p:nvSpPr>
          <p:spPr>
            <a:xfrm>
              <a:off x="1990571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26CBB6-330C-4444-A91F-7A86E260AE7F}"/>
                </a:ext>
              </a:extLst>
            </p:cNvPr>
            <p:cNvSpPr/>
            <p:nvPr/>
          </p:nvSpPr>
          <p:spPr>
            <a:xfrm>
              <a:off x="2130010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0B261A8B-2AAF-42F1-86E4-1CCBC326942A}"/>
                </a:ext>
              </a:extLst>
            </p:cNvPr>
            <p:cNvSpPr/>
            <p:nvPr/>
          </p:nvSpPr>
          <p:spPr>
            <a:xfrm>
              <a:off x="2269449" y="4315511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FD1B8EC3-159D-482E-BB04-602E7878D42B}"/>
                </a:ext>
              </a:extLst>
            </p:cNvPr>
            <p:cNvSpPr/>
            <p:nvPr/>
          </p:nvSpPr>
          <p:spPr>
            <a:xfrm>
              <a:off x="3138048" y="4315511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46D1B60A-FF7E-4764-9B80-44371BBDDA74}"/>
                </a:ext>
              </a:extLst>
            </p:cNvPr>
            <p:cNvSpPr/>
            <p:nvPr/>
          </p:nvSpPr>
          <p:spPr>
            <a:xfrm>
              <a:off x="3277488" y="4315511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419CD3BA-E412-4775-AB76-56C06EC5DA35}"/>
                </a:ext>
              </a:extLst>
            </p:cNvPr>
            <p:cNvSpPr/>
            <p:nvPr/>
          </p:nvSpPr>
          <p:spPr>
            <a:xfrm>
              <a:off x="4195822" y="4316529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E41504C-7502-4352-B2A3-6A83BB85966B}"/>
                </a:ext>
              </a:extLst>
            </p:cNvPr>
            <p:cNvSpPr/>
            <p:nvPr/>
          </p:nvSpPr>
          <p:spPr>
            <a:xfrm>
              <a:off x="4350924" y="4316529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2347B7A-4671-4D40-9140-9B99C34F3115}"/>
                </a:ext>
              </a:extLst>
            </p:cNvPr>
            <p:cNvSpPr/>
            <p:nvPr/>
          </p:nvSpPr>
          <p:spPr>
            <a:xfrm>
              <a:off x="4506025" y="4316529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CDF9465-D6C5-4F68-8B3C-E66095A0C29E}"/>
                </a:ext>
              </a:extLst>
            </p:cNvPr>
            <p:cNvSpPr/>
            <p:nvPr/>
          </p:nvSpPr>
          <p:spPr>
            <a:xfrm>
              <a:off x="4661127" y="4316529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FAF6E255-E187-4C31-8CEB-3FB1F4C76BB5}"/>
                </a:ext>
              </a:extLst>
            </p:cNvPr>
            <p:cNvSpPr/>
            <p:nvPr/>
          </p:nvSpPr>
          <p:spPr>
            <a:xfrm>
              <a:off x="4816228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7484053B-2D90-4661-8CE4-31ECF67CF361}"/>
                </a:ext>
              </a:extLst>
            </p:cNvPr>
            <p:cNvSpPr/>
            <p:nvPr/>
          </p:nvSpPr>
          <p:spPr>
            <a:xfrm>
              <a:off x="4971330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0F086CC7-2C81-4BD0-81AE-9CA3B33014C2}"/>
                </a:ext>
              </a:extLst>
            </p:cNvPr>
            <p:cNvSpPr/>
            <p:nvPr/>
          </p:nvSpPr>
          <p:spPr>
            <a:xfrm>
              <a:off x="5187391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D8B68758-AFEB-4132-B154-5435BF705D77}"/>
                </a:ext>
              </a:extLst>
            </p:cNvPr>
            <p:cNvSpPr/>
            <p:nvPr/>
          </p:nvSpPr>
          <p:spPr>
            <a:xfrm>
              <a:off x="5126431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DB63435-7CC2-4694-ACBF-FE3243C12CAD}"/>
                </a:ext>
              </a:extLst>
            </p:cNvPr>
            <p:cNvSpPr/>
            <p:nvPr/>
          </p:nvSpPr>
          <p:spPr>
            <a:xfrm>
              <a:off x="5281533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FF88E5F2-8D0D-4C2E-AA88-A255F435036B}"/>
                </a:ext>
              </a:extLst>
            </p:cNvPr>
            <p:cNvSpPr/>
            <p:nvPr/>
          </p:nvSpPr>
          <p:spPr>
            <a:xfrm>
              <a:off x="5436634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69F16A7F-45F2-460D-ADFE-888D5CE6205D}"/>
                </a:ext>
              </a:extLst>
            </p:cNvPr>
            <p:cNvSpPr/>
            <p:nvPr/>
          </p:nvSpPr>
          <p:spPr>
            <a:xfrm>
              <a:off x="5591736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81F930D3-B3FC-4708-BF1A-375422AE2E47}"/>
                </a:ext>
              </a:extLst>
            </p:cNvPr>
            <p:cNvSpPr/>
            <p:nvPr/>
          </p:nvSpPr>
          <p:spPr>
            <a:xfrm>
              <a:off x="5746837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457FBA34-FC6C-4C5B-920C-1E93848B2A89}"/>
                </a:ext>
              </a:extLst>
            </p:cNvPr>
            <p:cNvSpPr/>
            <p:nvPr/>
          </p:nvSpPr>
          <p:spPr>
            <a:xfrm>
              <a:off x="5901939" y="431652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3D73E0B-18A8-40B5-BEF4-6DDA42D99E77}"/>
                </a:ext>
              </a:extLst>
            </p:cNvPr>
            <p:cNvSpPr/>
            <p:nvPr/>
          </p:nvSpPr>
          <p:spPr>
            <a:xfrm>
              <a:off x="3420508" y="431678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21CAF62-45FA-4440-A9D9-49C5CEF01E59}"/>
                </a:ext>
              </a:extLst>
            </p:cNvPr>
            <p:cNvSpPr/>
            <p:nvPr/>
          </p:nvSpPr>
          <p:spPr>
            <a:xfrm>
              <a:off x="3575610" y="431678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A71D2E2F-3DA8-46C1-896A-5CCB249B7DD9}"/>
                </a:ext>
              </a:extLst>
            </p:cNvPr>
            <p:cNvSpPr/>
            <p:nvPr/>
          </p:nvSpPr>
          <p:spPr>
            <a:xfrm>
              <a:off x="3730711" y="431678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3BEDD99E-1F6A-454D-BF84-87BA69EA255C}"/>
                </a:ext>
              </a:extLst>
            </p:cNvPr>
            <p:cNvSpPr/>
            <p:nvPr/>
          </p:nvSpPr>
          <p:spPr>
            <a:xfrm>
              <a:off x="3885813" y="431678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867065BA-ED6E-4758-8E0C-7FCF0C46D126}"/>
                </a:ext>
              </a:extLst>
            </p:cNvPr>
            <p:cNvSpPr/>
            <p:nvPr/>
          </p:nvSpPr>
          <p:spPr>
            <a:xfrm>
              <a:off x="4040153" y="431609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285B04F-B2CB-4D93-BCB3-DBF065983FB2}"/>
                </a:ext>
              </a:extLst>
            </p:cNvPr>
            <p:cNvSpPr/>
            <p:nvPr/>
          </p:nvSpPr>
          <p:spPr>
            <a:xfrm>
              <a:off x="1016683" y="4315510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903E8C1-DDE7-423D-A305-9703EB13FF64}"/>
                </a:ext>
              </a:extLst>
            </p:cNvPr>
            <p:cNvSpPr/>
            <p:nvPr/>
          </p:nvSpPr>
          <p:spPr>
            <a:xfrm>
              <a:off x="455437" y="431552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51FA6B0-D8E6-462E-977E-21A9DAC8DC61}"/>
                </a:ext>
              </a:extLst>
            </p:cNvPr>
            <p:cNvSpPr/>
            <p:nvPr/>
          </p:nvSpPr>
          <p:spPr>
            <a:xfrm>
              <a:off x="594877" y="431552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E478C2F0-B116-4B0F-B3AD-9EA26503BC6E}"/>
                </a:ext>
              </a:extLst>
            </p:cNvPr>
            <p:cNvSpPr/>
            <p:nvPr/>
          </p:nvSpPr>
          <p:spPr>
            <a:xfrm>
              <a:off x="734316" y="431552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8A1DE0D-B4C8-44A9-AF23-14EB229DD3F3}"/>
                </a:ext>
              </a:extLst>
            </p:cNvPr>
            <p:cNvSpPr/>
            <p:nvPr/>
          </p:nvSpPr>
          <p:spPr>
            <a:xfrm>
              <a:off x="873755" y="4315527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D70575C6-F9C5-43FC-A7BC-38484F314E1C}"/>
                </a:ext>
              </a:extLst>
            </p:cNvPr>
            <p:cNvSpPr/>
            <p:nvPr/>
          </p:nvSpPr>
          <p:spPr>
            <a:xfrm>
              <a:off x="2540409" y="4291758"/>
              <a:ext cx="326212" cy="224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…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8434F8B-9085-447D-8B9F-01A62D6A6391}"/>
              </a:ext>
            </a:extLst>
          </p:cNvPr>
          <p:cNvSpPr txBox="1"/>
          <p:nvPr/>
        </p:nvSpPr>
        <p:spPr>
          <a:xfrm>
            <a:off x="259084" y="1767609"/>
            <a:ext cx="196353" cy="261610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ABEBCE96-44F0-45F1-A2A9-DBBF26F4F47E}"/>
              </a:ext>
            </a:extLst>
          </p:cNvPr>
          <p:cNvCxnSpPr>
            <a:cxnSpLocks/>
            <a:stCxn id="375" idx="2"/>
          </p:cNvCxnSpPr>
          <p:nvPr/>
        </p:nvCxnSpPr>
        <p:spPr>
          <a:xfrm flipH="1">
            <a:off x="350175" y="2029219"/>
            <a:ext cx="7086" cy="15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104F998-028A-4F2E-98C3-70414EEF0448}"/>
              </a:ext>
            </a:extLst>
          </p:cNvPr>
          <p:cNvSpPr/>
          <p:nvPr/>
        </p:nvSpPr>
        <p:spPr>
          <a:xfrm>
            <a:off x="103801" y="3071384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67496082-4AA3-4E97-9F13-9E56F7B91815}"/>
              </a:ext>
            </a:extLst>
          </p:cNvPr>
          <p:cNvSpPr/>
          <p:nvPr/>
        </p:nvSpPr>
        <p:spPr>
          <a:xfrm>
            <a:off x="106501" y="4458223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E38DBED7-5FE8-4EC9-84DD-ADA22E5E52F1}"/>
              </a:ext>
            </a:extLst>
          </p:cNvPr>
          <p:cNvGrpSpPr/>
          <p:nvPr/>
        </p:nvGrpSpPr>
        <p:grpSpPr>
          <a:xfrm>
            <a:off x="6491259" y="1649983"/>
            <a:ext cx="2693685" cy="2549609"/>
            <a:chOff x="2166581" y="3384055"/>
            <a:chExt cx="8124050" cy="2159955"/>
          </a:xfrm>
        </p:grpSpPr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0D2FF6A4-6E6D-44B8-9A43-260541744363}"/>
                </a:ext>
              </a:extLst>
            </p:cNvPr>
            <p:cNvSpPr/>
            <p:nvPr/>
          </p:nvSpPr>
          <p:spPr>
            <a:xfrm>
              <a:off x="2166581" y="3384055"/>
              <a:ext cx="8124050" cy="2159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B7175DC4-2502-4CF5-AEF8-5C5D72E4BBD5}"/>
                </a:ext>
              </a:extLst>
            </p:cNvPr>
            <p:cNvSpPr/>
            <p:nvPr/>
          </p:nvSpPr>
          <p:spPr>
            <a:xfrm>
              <a:off x="2166581" y="3384056"/>
              <a:ext cx="8124050" cy="202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메모장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SR.txt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AC838A-FA56-447F-8279-6CA1011EAE74}"/>
              </a:ext>
            </a:extLst>
          </p:cNvPr>
          <p:cNvGrpSpPr/>
          <p:nvPr/>
        </p:nvGrpSpPr>
        <p:grpSpPr>
          <a:xfrm>
            <a:off x="6607951" y="2040303"/>
            <a:ext cx="1551016" cy="186834"/>
            <a:chOff x="6856115" y="2029219"/>
            <a:chExt cx="1551016" cy="186834"/>
          </a:xfrm>
        </p:grpSpPr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3DBD4F79-D9E4-487C-848C-EE720ED2E33E}"/>
                </a:ext>
              </a:extLst>
            </p:cNvPr>
            <p:cNvSpPr/>
            <p:nvPr/>
          </p:nvSpPr>
          <p:spPr>
            <a:xfrm>
              <a:off x="6856115" y="2029219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EC14224C-6092-4F65-AB82-1156DBB1C1B2}"/>
                </a:ext>
              </a:extLst>
            </p:cNvPr>
            <p:cNvSpPr/>
            <p:nvPr/>
          </p:nvSpPr>
          <p:spPr>
            <a:xfrm>
              <a:off x="7011217" y="2029219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07D1CB43-EEE7-42EA-BA46-B47BB9D74489}"/>
                </a:ext>
              </a:extLst>
            </p:cNvPr>
            <p:cNvSpPr/>
            <p:nvPr/>
          </p:nvSpPr>
          <p:spPr>
            <a:xfrm>
              <a:off x="7166318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69DCDE9A-C88C-45A2-892C-668E88D6FDB9}"/>
                </a:ext>
              </a:extLst>
            </p:cNvPr>
            <p:cNvSpPr/>
            <p:nvPr/>
          </p:nvSpPr>
          <p:spPr>
            <a:xfrm>
              <a:off x="7321420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74D7E2C6-3804-41E7-AABA-E605985C9E8E}"/>
                </a:ext>
              </a:extLst>
            </p:cNvPr>
            <p:cNvSpPr/>
            <p:nvPr/>
          </p:nvSpPr>
          <p:spPr>
            <a:xfrm>
              <a:off x="7537481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CC2B5CE9-7E0A-458B-9D9E-182382BC88B7}"/>
                </a:ext>
              </a:extLst>
            </p:cNvPr>
            <p:cNvSpPr/>
            <p:nvPr/>
          </p:nvSpPr>
          <p:spPr>
            <a:xfrm>
              <a:off x="7476521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28E1DD84-6DF8-42DE-B6BB-FC289E21A128}"/>
                </a:ext>
              </a:extLst>
            </p:cNvPr>
            <p:cNvSpPr/>
            <p:nvPr/>
          </p:nvSpPr>
          <p:spPr>
            <a:xfrm>
              <a:off x="7631623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CCDD6BD6-C46F-4F3F-BD64-5E44993BE06D}"/>
                </a:ext>
              </a:extLst>
            </p:cNvPr>
            <p:cNvSpPr/>
            <p:nvPr/>
          </p:nvSpPr>
          <p:spPr>
            <a:xfrm>
              <a:off x="7786724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5B10A5E3-D2FE-4083-AECF-CBDB71660699}"/>
                </a:ext>
              </a:extLst>
            </p:cNvPr>
            <p:cNvSpPr/>
            <p:nvPr/>
          </p:nvSpPr>
          <p:spPr>
            <a:xfrm>
              <a:off x="7941826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E464C93A-1A1C-4A7F-AC5A-C4AA4F065BE7}"/>
                </a:ext>
              </a:extLst>
            </p:cNvPr>
            <p:cNvSpPr/>
            <p:nvPr/>
          </p:nvSpPr>
          <p:spPr>
            <a:xfrm>
              <a:off x="8096927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20F0AA86-0B7E-4F73-AAAD-3D74520F37B9}"/>
                </a:ext>
              </a:extLst>
            </p:cNvPr>
            <p:cNvSpPr/>
            <p:nvPr/>
          </p:nvSpPr>
          <p:spPr>
            <a:xfrm>
              <a:off x="8252029" y="20292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0D2C5F-46E6-455E-AD84-0A62D06763D8}"/>
              </a:ext>
            </a:extLst>
          </p:cNvPr>
          <p:cNvGrpSpPr/>
          <p:nvPr/>
        </p:nvGrpSpPr>
        <p:grpSpPr>
          <a:xfrm>
            <a:off x="6611018" y="2271382"/>
            <a:ext cx="1862075" cy="191089"/>
            <a:chOff x="6859182" y="2260298"/>
            <a:chExt cx="1862075" cy="191089"/>
          </a:xfrm>
        </p:grpSpPr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7011516D-3A6D-4C9B-BFD7-82567C4BA755}"/>
                </a:ext>
              </a:extLst>
            </p:cNvPr>
            <p:cNvSpPr/>
            <p:nvPr/>
          </p:nvSpPr>
          <p:spPr>
            <a:xfrm>
              <a:off x="7479394" y="22643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7064F7D7-FEC4-4EDD-BE4B-9E0317AEC101}"/>
                </a:ext>
              </a:extLst>
            </p:cNvPr>
            <p:cNvSpPr/>
            <p:nvPr/>
          </p:nvSpPr>
          <p:spPr>
            <a:xfrm>
              <a:off x="7634496" y="2264302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FE5EBEAA-8532-4266-841E-D12687B73095}"/>
                </a:ext>
              </a:extLst>
            </p:cNvPr>
            <p:cNvSpPr/>
            <p:nvPr/>
          </p:nvSpPr>
          <p:spPr>
            <a:xfrm>
              <a:off x="6859182" y="2264553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0D3C7D73-64EB-4AE3-9FD7-A89050B0C359}"/>
                </a:ext>
              </a:extLst>
            </p:cNvPr>
            <p:cNvSpPr/>
            <p:nvPr/>
          </p:nvSpPr>
          <p:spPr>
            <a:xfrm>
              <a:off x="7014283" y="2264553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DA644AB6-ECB7-4475-A137-1B1EFCA5FB67}"/>
                </a:ext>
              </a:extLst>
            </p:cNvPr>
            <p:cNvSpPr/>
            <p:nvPr/>
          </p:nvSpPr>
          <p:spPr>
            <a:xfrm>
              <a:off x="7169385" y="2264553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822FE9BE-19CC-4988-B7CA-C2552A370954}"/>
                </a:ext>
              </a:extLst>
            </p:cNvPr>
            <p:cNvSpPr/>
            <p:nvPr/>
          </p:nvSpPr>
          <p:spPr>
            <a:xfrm>
              <a:off x="7323725" y="2263872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EDBAB52F-E514-4472-8FDE-DF56D299349A}"/>
                </a:ext>
              </a:extLst>
            </p:cNvPr>
            <p:cNvSpPr/>
            <p:nvPr/>
          </p:nvSpPr>
          <p:spPr>
            <a:xfrm>
              <a:off x="7790647" y="2260298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6463287B-4C87-4837-ACA5-0EAA6F58581B}"/>
                </a:ext>
              </a:extLst>
            </p:cNvPr>
            <p:cNvSpPr/>
            <p:nvPr/>
          </p:nvSpPr>
          <p:spPr>
            <a:xfrm>
              <a:off x="7945749" y="2260298"/>
              <a:ext cx="155102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2F6F9C1A-8C6D-4EFF-BFB1-647333BF5FCF}"/>
                </a:ext>
              </a:extLst>
            </p:cNvPr>
            <p:cNvSpPr/>
            <p:nvPr/>
          </p:nvSpPr>
          <p:spPr>
            <a:xfrm>
              <a:off x="8100850" y="2260298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6CC17932-A7B9-4768-8677-EF85CBA813E7}"/>
                </a:ext>
              </a:extLst>
            </p:cNvPr>
            <p:cNvSpPr/>
            <p:nvPr/>
          </p:nvSpPr>
          <p:spPr>
            <a:xfrm>
              <a:off x="8255952" y="2260298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90DB7AFE-0CAD-4A8D-9A55-51140F8A887E}"/>
                </a:ext>
              </a:extLst>
            </p:cNvPr>
            <p:cNvSpPr/>
            <p:nvPr/>
          </p:nvSpPr>
          <p:spPr>
            <a:xfrm>
              <a:off x="8472013" y="2260298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CD5433DB-CA0B-4BC0-81C9-5202CF665ECA}"/>
                </a:ext>
              </a:extLst>
            </p:cNvPr>
            <p:cNvSpPr/>
            <p:nvPr/>
          </p:nvSpPr>
          <p:spPr>
            <a:xfrm>
              <a:off x="8411053" y="2260298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889FBDFB-C0CC-4029-B6C5-A2EBC104E4B3}"/>
                </a:ext>
              </a:extLst>
            </p:cNvPr>
            <p:cNvSpPr/>
            <p:nvPr/>
          </p:nvSpPr>
          <p:spPr>
            <a:xfrm>
              <a:off x="8566155" y="2260298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0D4DB8-7013-4C56-BF31-B368D663FC51}"/>
              </a:ext>
            </a:extLst>
          </p:cNvPr>
          <p:cNvCxnSpPr>
            <a:cxnSpLocks/>
          </p:cNvCxnSpPr>
          <p:nvPr/>
        </p:nvCxnSpPr>
        <p:spPr>
          <a:xfrm>
            <a:off x="4506025" y="4793569"/>
            <a:ext cx="155166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연결선 606">
            <a:extLst>
              <a:ext uri="{FF2B5EF4-FFF2-40B4-BE49-F238E27FC236}">
                <a16:creationId xmlns:a16="http://schemas.microsoft.com/office/drawing/2014/main" id="{EB43C130-A7B2-4B38-896B-42B7A763502C}"/>
              </a:ext>
            </a:extLst>
          </p:cNvPr>
          <p:cNvCxnSpPr/>
          <p:nvPr/>
        </p:nvCxnSpPr>
        <p:spPr>
          <a:xfrm>
            <a:off x="3583569" y="4862149"/>
            <a:ext cx="185306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E46040A6-DFCF-4B1B-84CD-C21AF9F55129}"/>
              </a:ext>
            </a:extLst>
          </p:cNvPr>
          <p:cNvCxnSpPr>
            <a:cxnSpLocks/>
          </p:cNvCxnSpPr>
          <p:nvPr/>
        </p:nvCxnSpPr>
        <p:spPr>
          <a:xfrm flipV="1">
            <a:off x="438378" y="4836806"/>
            <a:ext cx="1856303" cy="65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8F11D3-4917-4D58-B130-AB91E6E2F357}"/>
              </a:ext>
            </a:extLst>
          </p:cNvPr>
          <p:cNvGrpSpPr/>
          <p:nvPr/>
        </p:nvGrpSpPr>
        <p:grpSpPr>
          <a:xfrm>
            <a:off x="6614718" y="2673331"/>
            <a:ext cx="1814012" cy="186851"/>
            <a:chOff x="6633853" y="2971208"/>
            <a:chExt cx="1814012" cy="186851"/>
          </a:xfrm>
        </p:grpSpPr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78387A93-C3B9-4B8A-A224-F0989FCA41D6}"/>
                </a:ext>
              </a:extLst>
            </p:cNvPr>
            <p:cNvSpPr/>
            <p:nvPr/>
          </p:nvSpPr>
          <p:spPr>
            <a:xfrm>
              <a:off x="7332351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6762FC03-C4DE-4D70-8DFD-A7D0904834A6}"/>
                </a:ext>
              </a:extLst>
            </p:cNvPr>
            <p:cNvSpPr/>
            <p:nvPr/>
          </p:nvSpPr>
          <p:spPr>
            <a:xfrm>
              <a:off x="7471790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A64DD0F7-C64D-4A83-87F7-2C38E2DB0400}"/>
                </a:ext>
              </a:extLst>
            </p:cNvPr>
            <p:cNvSpPr/>
            <p:nvPr/>
          </p:nvSpPr>
          <p:spPr>
            <a:xfrm>
              <a:off x="7611230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48EB074D-F2B8-43D6-BA49-76E3E65D0B44}"/>
                </a:ext>
              </a:extLst>
            </p:cNvPr>
            <p:cNvSpPr/>
            <p:nvPr/>
          </p:nvSpPr>
          <p:spPr>
            <a:xfrm>
              <a:off x="7750669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8E9BB2BB-181B-47F3-BC5D-046B3DF6B51B}"/>
                </a:ext>
              </a:extLst>
            </p:cNvPr>
            <p:cNvSpPr/>
            <p:nvPr/>
          </p:nvSpPr>
          <p:spPr>
            <a:xfrm>
              <a:off x="7890108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514D5556-8D8E-4D79-8C6B-0421B5430196}"/>
                </a:ext>
              </a:extLst>
            </p:cNvPr>
            <p:cNvSpPr/>
            <p:nvPr/>
          </p:nvSpPr>
          <p:spPr>
            <a:xfrm>
              <a:off x="8029547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1308C513-B4A4-4C1A-A9AC-8E7A2C63F6B7}"/>
                </a:ext>
              </a:extLst>
            </p:cNvPr>
            <p:cNvSpPr/>
            <p:nvPr/>
          </p:nvSpPr>
          <p:spPr>
            <a:xfrm>
              <a:off x="8029547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1CE15E22-A9F0-4D50-B27C-F8229DD7F885}"/>
                </a:ext>
              </a:extLst>
            </p:cNvPr>
            <p:cNvSpPr/>
            <p:nvPr/>
          </p:nvSpPr>
          <p:spPr>
            <a:xfrm>
              <a:off x="8168987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26194D53-EDF2-43B8-99B9-091B699206D4}"/>
                </a:ext>
              </a:extLst>
            </p:cNvPr>
            <p:cNvSpPr/>
            <p:nvPr/>
          </p:nvSpPr>
          <p:spPr>
            <a:xfrm>
              <a:off x="8308426" y="2971209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12325D96-EE5D-4180-B9E2-23F7E678C8D3}"/>
                </a:ext>
              </a:extLst>
            </p:cNvPr>
            <p:cNvSpPr/>
            <p:nvPr/>
          </p:nvSpPr>
          <p:spPr>
            <a:xfrm>
              <a:off x="7195099" y="2971208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2149D3A2-66C7-48F1-8FD4-E9A32FD5CA8D}"/>
                </a:ext>
              </a:extLst>
            </p:cNvPr>
            <p:cNvSpPr/>
            <p:nvPr/>
          </p:nvSpPr>
          <p:spPr>
            <a:xfrm>
              <a:off x="6633853" y="2971225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585DF833-07BF-44A2-914E-29497EDA2D10}"/>
                </a:ext>
              </a:extLst>
            </p:cNvPr>
            <p:cNvSpPr/>
            <p:nvPr/>
          </p:nvSpPr>
          <p:spPr>
            <a:xfrm>
              <a:off x="6773293" y="2971225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F024598E-14E9-4A9B-B0D8-A1B5B41B51B7}"/>
                </a:ext>
              </a:extLst>
            </p:cNvPr>
            <p:cNvSpPr/>
            <p:nvPr/>
          </p:nvSpPr>
          <p:spPr>
            <a:xfrm>
              <a:off x="6912732" y="2971225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F9D32FC6-0C2D-4DAA-AC4E-366C9BAD01C2}"/>
                </a:ext>
              </a:extLst>
            </p:cNvPr>
            <p:cNvSpPr/>
            <p:nvPr/>
          </p:nvSpPr>
          <p:spPr>
            <a:xfrm>
              <a:off x="7052171" y="2971225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7812958C-D235-4496-8B61-9E5EB560EDD7}"/>
              </a:ext>
            </a:extLst>
          </p:cNvPr>
          <p:cNvSpPr/>
          <p:nvPr/>
        </p:nvSpPr>
        <p:spPr>
          <a:xfrm>
            <a:off x="6594989" y="2417606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9" name="연결선: 구부러짐 688">
            <a:extLst>
              <a:ext uri="{FF2B5EF4-FFF2-40B4-BE49-F238E27FC236}">
                <a16:creationId xmlns:a16="http://schemas.microsoft.com/office/drawing/2014/main" id="{F426F2C8-782B-4AA4-84D5-97310C20D534}"/>
              </a:ext>
            </a:extLst>
          </p:cNvPr>
          <p:cNvCxnSpPr>
            <a:cxnSpLocks/>
            <a:endCxn id="536" idx="1"/>
          </p:cNvCxnSpPr>
          <p:nvPr/>
        </p:nvCxnSpPr>
        <p:spPr>
          <a:xfrm rot="5400000" flipH="1" flipV="1">
            <a:off x="4856690" y="3089749"/>
            <a:ext cx="2707290" cy="795232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구부러짐 691">
            <a:extLst>
              <a:ext uri="{FF2B5EF4-FFF2-40B4-BE49-F238E27FC236}">
                <a16:creationId xmlns:a16="http://schemas.microsoft.com/office/drawing/2014/main" id="{8E57872B-9BA9-4D94-A7F1-3BBEE89A8602}"/>
              </a:ext>
            </a:extLst>
          </p:cNvPr>
          <p:cNvCxnSpPr>
            <a:cxnSpLocks/>
            <a:endCxn id="548" idx="1"/>
          </p:cNvCxnSpPr>
          <p:nvPr/>
        </p:nvCxnSpPr>
        <p:spPr>
          <a:xfrm rot="5400000" flipH="1" flipV="1">
            <a:off x="4632239" y="2919292"/>
            <a:ext cx="2529017" cy="1428542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D195072B-3708-480C-BDDB-43BB8B821065}"/>
              </a:ext>
            </a:extLst>
          </p:cNvPr>
          <p:cNvSpPr/>
          <p:nvPr/>
        </p:nvSpPr>
        <p:spPr>
          <a:xfrm>
            <a:off x="5789765" y="2132973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7" name="직선 연결선 866">
            <a:extLst>
              <a:ext uri="{FF2B5EF4-FFF2-40B4-BE49-F238E27FC236}">
                <a16:creationId xmlns:a16="http://schemas.microsoft.com/office/drawing/2014/main" id="{B6F57321-6233-49BC-B988-3E53D91D2B44}"/>
              </a:ext>
            </a:extLst>
          </p:cNvPr>
          <p:cNvCxnSpPr>
            <a:cxnSpLocks/>
          </p:cNvCxnSpPr>
          <p:nvPr/>
        </p:nvCxnSpPr>
        <p:spPr>
          <a:xfrm flipV="1">
            <a:off x="960628" y="4309324"/>
            <a:ext cx="1856303" cy="65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4" name="그룹 953">
            <a:extLst>
              <a:ext uri="{FF2B5EF4-FFF2-40B4-BE49-F238E27FC236}">
                <a16:creationId xmlns:a16="http://schemas.microsoft.com/office/drawing/2014/main" id="{F2AC91F6-17A4-48E1-9B3A-F67FC9B9A51A}"/>
              </a:ext>
            </a:extLst>
          </p:cNvPr>
          <p:cNvGrpSpPr/>
          <p:nvPr/>
        </p:nvGrpSpPr>
        <p:grpSpPr>
          <a:xfrm>
            <a:off x="1434838" y="3922840"/>
            <a:ext cx="2016320" cy="190393"/>
            <a:chOff x="4141003" y="6185060"/>
            <a:chExt cx="2016320" cy="190393"/>
          </a:xfrm>
        </p:grpSpPr>
        <p:sp>
          <p:nvSpPr>
            <p:cNvPr id="938" name="직사각형 937">
              <a:extLst>
                <a:ext uri="{FF2B5EF4-FFF2-40B4-BE49-F238E27FC236}">
                  <a16:creationId xmlns:a16="http://schemas.microsoft.com/office/drawing/2014/main" id="{FF36C464-4642-468A-AEEC-1F2A7B67847D}"/>
                </a:ext>
              </a:extLst>
            </p:cNvPr>
            <p:cNvSpPr/>
            <p:nvPr/>
          </p:nvSpPr>
          <p:spPr>
            <a:xfrm>
              <a:off x="4141003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9" name="직사각형 938">
              <a:extLst>
                <a:ext uri="{FF2B5EF4-FFF2-40B4-BE49-F238E27FC236}">
                  <a16:creationId xmlns:a16="http://schemas.microsoft.com/office/drawing/2014/main" id="{7E234EBD-490F-4031-BFD0-70B2442E678C}"/>
                </a:ext>
              </a:extLst>
            </p:cNvPr>
            <p:cNvSpPr/>
            <p:nvPr/>
          </p:nvSpPr>
          <p:spPr>
            <a:xfrm>
              <a:off x="4296104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0" name="직사각형 939">
              <a:extLst>
                <a:ext uri="{FF2B5EF4-FFF2-40B4-BE49-F238E27FC236}">
                  <a16:creationId xmlns:a16="http://schemas.microsoft.com/office/drawing/2014/main" id="{42891996-3684-40F7-B9E8-D46037F7E67D}"/>
                </a:ext>
              </a:extLst>
            </p:cNvPr>
            <p:cNvSpPr/>
            <p:nvPr/>
          </p:nvSpPr>
          <p:spPr>
            <a:xfrm>
              <a:off x="4296104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1" name="직사각형 940">
              <a:extLst>
                <a:ext uri="{FF2B5EF4-FFF2-40B4-BE49-F238E27FC236}">
                  <a16:creationId xmlns:a16="http://schemas.microsoft.com/office/drawing/2014/main" id="{628DB2C8-D8A7-4C7C-A7ED-D588C2889F47}"/>
                </a:ext>
              </a:extLst>
            </p:cNvPr>
            <p:cNvSpPr/>
            <p:nvPr/>
          </p:nvSpPr>
          <p:spPr>
            <a:xfrm>
              <a:off x="4451206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2" name="직사각형 941">
              <a:extLst>
                <a:ext uri="{FF2B5EF4-FFF2-40B4-BE49-F238E27FC236}">
                  <a16:creationId xmlns:a16="http://schemas.microsoft.com/office/drawing/2014/main" id="{9C52AFB6-EF6E-4006-B9B5-7A1A84E917AF}"/>
                </a:ext>
              </a:extLst>
            </p:cNvPr>
            <p:cNvSpPr/>
            <p:nvPr/>
          </p:nvSpPr>
          <p:spPr>
            <a:xfrm>
              <a:off x="4606307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3" name="직사각형 942">
              <a:extLst>
                <a:ext uri="{FF2B5EF4-FFF2-40B4-BE49-F238E27FC236}">
                  <a16:creationId xmlns:a16="http://schemas.microsoft.com/office/drawing/2014/main" id="{2393F2C5-305E-4072-A909-454D3347F599}"/>
                </a:ext>
              </a:extLst>
            </p:cNvPr>
            <p:cNvSpPr/>
            <p:nvPr/>
          </p:nvSpPr>
          <p:spPr>
            <a:xfrm>
              <a:off x="4761409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4" name="직사각형 943">
              <a:extLst>
                <a:ext uri="{FF2B5EF4-FFF2-40B4-BE49-F238E27FC236}">
                  <a16:creationId xmlns:a16="http://schemas.microsoft.com/office/drawing/2014/main" id="{3E01E093-E105-4CBD-9556-2D9FF1539D6B}"/>
                </a:ext>
              </a:extLst>
            </p:cNvPr>
            <p:cNvSpPr/>
            <p:nvPr/>
          </p:nvSpPr>
          <p:spPr>
            <a:xfrm>
              <a:off x="4916510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5" name="직사각형 944">
              <a:extLst>
                <a:ext uri="{FF2B5EF4-FFF2-40B4-BE49-F238E27FC236}">
                  <a16:creationId xmlns:a16="http://schemas.microsoft.com/office/drawing/2014/main" id="{A5B92B4C-54AB-462B-BBA8-AD00A0DCDEB0}"/>
                </a:ext>
              </a:extLst>
            </p:cNvPr>
            <p:cNvSpPr/>
            <p:nvPr/>
          </p:nvSpPr>
          <p:spPr>
            <a:xfrm>
              <a:off x="5071612" y="6188619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6" name="직사각형 945">
              <a:extLst>
                <a:ext uri="{FF2B5EF4-FFF2-40B4-BE49-F238E27FC236}">
                  <a16:creationId xmlns:a16="http://schemas.microsoft.com/office/drawing/2014/main" id="{198E2F85-85E5-4315-A063-43F292C46FB6}"/>
                </a:ext>
              </a:extLst>
            </p:cNvPr>
            <p:cNvSpPr/>
            <p:nvPr/>
          </p:nvSpPr>
          <p:spPr>
            <a:xfrm>
              <a:off x="5226713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7" name="직사각형 946">
              <a:extLst>
                <a:ext uri="{FF2B5EF4-FFF2-40B4-BE49-F238E27FC236}">
                  <a16:creationId xmlns:a16="http://schemas.microsoft.com/office/drawing/2014/main" id="{34D4AD55-6693-4F4B-9249-EF0925603BE7}"/>
                </a:ext>
              </a:extLst>
            </p:cNvPr>
            <p:cNvSpPr/>
            <p:nvPr/>
          </p:nvSpPr>
          <p:spPr>
            <a:xfrm>
              <a:off x="5381815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8" name="직사각형 947">
              <a:extLst>
                <a:ext uri="{FF2B5EF4-FFF2-40B4-BE49-F238E27FC236}">
                  <a16:creationId xmlns:a16="http://schemas.microsoft.com/office/drawing/2014/main" id="{3E5B7E0A-3C0B-4F96-A966-87FAC62A2B3D}"/>
                </a:ext>
              </a:extLst>
            </p:cNvPr>
            <p:cNvSpPr/>
            <p:nvPr/>
          </p:nvSpPr>
          <p:spPr>
            <a:xfrm>
              <a:off x="5536916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9" name="직사각형 948">
              <a:extLst>
                <a:ext uri="{FF2B5EF4-FFF2-40B4-BE49-F238E27FC236}">
                  <a16:creationId xmlns:a16="http://schemas.microsoft.com/office/drawing/2014/main" id="{560114A8-ED8E-4FC3-A1C3-156EA9AD9EA6}"/>
                </a:ext>
              </a:extLst>
            </p:cNvPr>
            <p:cNvSpPr/>
            <p:nvPr/>
          </p:nvSpPr>
          <p:spPr>
            <a:xfrm>
              <a:off x="5536916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0" name="직사각형 949">
              <a:extLst>
                <a:ext uri="{FF2B5EF4-FFF2-40B4-BE49-F238E27FC236}">
                  <a16:creationId xmlns:a16="http://schemas.microsoft.com/office/drawing/2014/main" id="{FC5ACD2C-CED6-4772-ACDD-D073F6C84043}"/>
                </a:ext>
              </a:extLst>
            </p:cNvPr>
            <p:cNvSpPr/>
            <p:nvPr/>
          </p:nvSpPr>
          <p:spPr>
            <a:xfrm>
              <a:off x="5692018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1" name="직사각형 950">
              <a:extLst>
                <a:ext uri="{FF2B5EF4-FFF2-40B4-BE49-F238E27FC236}">
                  <a16:creationId xmlns:a16="http://schemas.microsoft.com/office/drawing/2014/main" id="{C1B2E090-0215-48FD-B2EB-F3E2EEED94AD}"/>
                </a:ext>
              </a:extLst>
            </p:cNvPr>
            <p:cNvSpPr/>
            <p:nvPr/>
          </p:nvSpPr>
          <p:spPr>
            <a:xfrm>
              <a:off x="5847119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2" name="직사각형 951">
              <a:extLst>
                <a:ext uri="{FF2B5EF4-FFF2-40B4-BE49-F238E27FC236}">
                  <a16:creationId xmlns:a16="http://schemas.microsoft.com/office/drawing/2014/main" id="{0488B6F4-BEB6-446F-9A72-943D50B884C0}"/>
                </a:ext>
              </a:extLst>
            </p:cNvPr>
            <p:cNvSpPr/>
            <p:nvPr/>
          </p:nvSpPr>
          <p:spPr>
            <a:xfrm>
              <a:off x="6002221" y="6185060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3658237E-D8EC-4215-AA54-4F039CC7B24A}"/>
              </a:ext>
            </a:extLst>
          </p:cNvPr>
          <p:cNvGrpSpPr/>
          <p:nvPr/>
        </p:nvGrpSpPr>
        <p:grpSpPr>
          <a:xfrm>
            <a:off x="450073" y="3117213"/>
            <a:ext cx="3543190" cy="226576"/>
            <a:chOff x="374062" y="5259524"/>
            <a:chExt cx="3543190" cy="226576"/>
          </a:xfrm>
        </p:grpSpPr>
        <p:sp>
          <p:nvSpPr>
            <p:cNvPr id="956" name="직사각형 955">
              <a:extLst>
                <a:ext uri="{FF2B5EF4-FFF2-40B4-BE49-F238E27FC236}">
                  <a16:creationId xmlns:a16="http://schemas.microsoft.com/office/drawing/2014/main" id="{3F7BB431-3271-4438-ABD7-91A69658EC0F}"/>
                </a:ext>
              </a:extLst>
            </p:cNvPr>
            <p:cNvSpPr/>
            <p:nvPr/>
          </p:nvSpPr>
          <p:spPr>
            <a:xfrm>
              <a:off x="374062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7" name="직사각형 956">
              <a:extLst>
                <a:ext uri="{FF2B5EF4-FFF2-40B4-BE49-F238E27FC236}">
                  <a16:creationId xmlns:a16="http://schemas.microsoft.com/office/drawing/2014/main" id="{973CFEA8-9DD1-40AB-8E4A-A820CC624077}"/>
                </a:ext>
              </a:extLst>
            </p:cNvPr>
            <p:cNvSpPr/>
            <p:nvPr/>
          </p:nvSpPr>
          <p:spPr>
            <a:xfrm>
              <a:off x="513501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8" name="직사각형 957">
              <a:extLst>
                <a:ext uri="{FF2B5EF4-FFF2-40B4-BE49-F238E27FC236}">
                  <a16:creationId xmlns:a16="http://schemas.microsoft.com/office/drawing/2014/main" id="{D2C86B1D-4933-4906-A229-537DDCAA1130}"/>
                </a:ext>
              </a:extLst>
            </p:cNvPr>
            <p:cNvSpPr/>
            <p:nvPr/>
          </p:nvSpPr>
          <p:spPr>
            <a:xfrm>
              <a:off x="652941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9" name="직사각형 958">
              <a:extLst>
                <a:ext uri="{FF2B5EF4-FFF2-40B4-BE49-F238E27FC236}">
                  <a16:creationId xmlns:a16="http://schemas.microsoft.com/office/drawing/2014/main" id="{61E84DCD-2F22-416C-BFDA-47BFD9A931E3}"/>
                </a:ext>
              </a:extLst>
            </p:cNvPr>
            <p:cNvSpPr/>
            <p:nvPr/>
          </p:nvSpPr>
          <p:spPr>
            <a:xfrm>
              <a:off x="792380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0" name="직사각형 959">
              <a:extLst>
                <a:ext uri="{FF2B5EF4-FFF2-40B4-BE49-F238E27FC236}">
                  <a16:creationId xmlns:a16="http://schemas.microsoft.com/office/drawing/2014/main" id="{EFAAFCE8-C698-4FC1-AEC6-823A7A578DD6}"/>
                </a:ext>
              </a:extLst>
            </p:cNvPr>
            <p:cNvSpPr/>
            <p:nvPr/>
          </p:nvSpPr>
          <p:spPr>
            <a:xfrm>
              <a:off x="931819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1" name="직사각형 960">
              <a:extLst>
                <a:ext uri="{FF2B5EF4-FFF2-40B4-BE49-F238E27FC236}">
                  <a16:creationId xmlns:a16="http://schemas.microsoft.com/office/drawing/2014/main" id="{3DB92572-5E47-4A06-AD56-55073EE95E7D}"/>
                </a:ext>
              </a:extLst>
            </p:cNvPr>
            <p:cNvSpPr/>
            <p:nvPr/>
          </p:nvSpPr>
          <p:spPr>
            <a:xfrm>
              <a:off x="1071258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2" name="직사각형 961">
              <a:extLst>
                <a:ext uri="{FF2B5EF4-FFF2-40B4-BE49-F238E27FC236}">
                  <a16:creationId xmlns:a16="http://schemas.microsoft.com/office/drawing/2014/main" id="{1E4F048A-77B4-4C1D-98D0-C3A0D2C03313}"/>
                </a:ext>
              </a:extLst>
            </p:cNvPr>
            <p:cNvSpPr/>
            <p:nvPr/>
          </p:nvSpPr>
          <p:spPr>
            <a:xfrm>
              <a:off x="1071258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3" name="직사각형 962">
              <a:extLst>
                <a:ext uri="{FF2B5EF4-FFF2-40B4-BE49-F238E27FC236}">
                  <a16:creationId xmlns:a16="http://schemas.microsoft.com/office/drawing/2014/main" id="{96D09770-4874-4409-AB2A-61ADAD2FD7E2}"/>
                </a:ext>
              </a:extLst>
            </p:cNvPr>
            <p:cNvSpPr/>
            <p:nvPr/>
          </p:nvSpPr>
          <p:spPr>
            <a:xfrm>
              <a:off x="1210698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4" name="직사각형 963">
              <a:extLst>
                <a:ext uri="{FF2B5EF4-FFF2-40B4-BE49-F238E27FC236}">
                  <a16:creationId xmlns:a16="http://schemas.microsoft.com/office/drawing/2014/main" id="{632012E6-6A9A-434B-B774-9FF6D0F21258}"/>
                </a:ext>
              </a:extLst>
            </p:cNvPr>
            <p:cNvSpPr/>
            <p:nvPr/>
          </p:nvSpPr>
          <p:spPr>
            <a:xfrm>
              <a:off x="1350137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5" name="직사각형 964">
              <a:extLst>
                <a:ext uri="{FF2B5EF4-FFF2-40B4-BE49-F238E27FC236}">
                  <a16:creationId xmlns:a16="http://schemas.microsoft.com/office/drawing/2014/main" id="{152F5DD4-E5B4-48C4-89F4-500CD1B8D7A4}"/>
                </a:ext>
              </a:extLst>
            </p:cNvPr>
            <p:cNvSpPr/>
            <p:nvPr/>
          </p:nvSpPr>
          <p:spPr>
            <a:xfrm>
              <a:off x="1489576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6" name="직사각형 965">
              <a:extLst>
                <a:ext uri="{FF2B5EF4-FFF2-40B4-BE49-F238E27FC236}">
                  <a16:creationId xmlns:a16="http://schemas.microsoft.com/office/drawing/2014/main" id="{C3E88E55-6A7F-430D-A5CF-45FDA44778CE}"/>
                </a:ext>
              </a:extLst>
            </p:cNvPr>
            <p:cNvSpPr/>
            <p:nvPr/>
          </p:nvSpPr>
          <p:spPr>
            <a:xfrm>
              <a:off x="1629015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7" name="직사각형 966">
              <a:extLst>
                <a:ext uri="{FF2B5EF4-FFF2-40B4-BE49-F238E27FC236}">
                  <a16:creationId xmlns:a16="http://schemas.microsoft.com/office/drawing/2014/main" id="{B77EC325-EBB3-4648-9189-C2428517B365}"/>
                </a:ext>
              </a:extLst>
            </p:cNvPr>
            <p:cNvSpPr/>
            <p:nvPr/>
          </p:nvSpPr>
          <p:spPr>
            <a:xfrm>
              <a:off x="1768455" y="5299266"/>
              <a:ext cx="139439" cy="186834"/>
            </a:xfrm>
            <a:prstGeom prst="rect">
              <a:avLst/>
            </a:prstGeom>
            <a:noFill/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8" name="직사각형 967">
              <a:extLst>
                <a:ext uri="{FF2B5EF4-FFF2-40B4-BE49-F238E27FC236}">
                  <a16:creationId xmlns:a16="http://schemas.microsoft.com/office/drawing/2014/main" id="{B6385E5B-0D31-473F-B37B-C082FE29CC2C}"/>
                </a:ext>
              </a:extLst>
            </p:cNvPr>
            <p:cNvSpPr/>
            <p:nvPr/>
          </p:nvSpPr>
          <p:spPr>
            <a:xfrm>
              <a:off x="1907894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9" name="직사각형 968">
              <a:extLst>
                <a:ext uri="{FF2B5EF4-FFF2-40B4-BE49-F238E27FC236}">
                  <a16:creationId xmlns:a16="http://schemas.microsoft.com/office/drawing/2014/main" id="{477B5C2F-51BD-49F9-8D74-0B24E8F7329A}"/>
                </a:ext>
              </a:extLst>
            </p:cNvPr>
            <p:cNvSpPr/>
            <p:nvPr/>
          </p:nvSpPr>
          <p:spPr>
            <a:xfrm>
              <a:off x="2047333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0" name="직사각형 969">
              <a:extLst>
                <a:ext uri="{FF2B5EF4-FFF2-40B4-BE49-F238E27FC236}">
                  <a16:creationId xmlns:a16="http://schemas.microsoft.com/office/drawing/2014/main" id="{43C2FBD0-5310-40D9-A1DF-98EBC71F4FC8}"/>
                </a:ext>
              </a:extLst>
            </p:cNvPr>
            <p:cNvSpPr/>
            <p:nvPr/>
          </p:nvSpPr>
          <p:spPr>
            <a:xfrm>
              <a:off x="2186773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1" name="직사각형 970">
              <a:extLst>
                <a:ext uri="{FF2B5EF4-FFF2-40B4-BE49-F238E27FC236}">
                  <a16:creationId xmlns:a16="http://schemas.microsoft.com/office/drawing/2014/main" id="{BC91369A-5C43-4561-926E-92D598E4FB7A}"/>
                </a:ext>
              </a:extLst>
            </p:cNvPr>
            <p:cNvSpPr/>
            <p:nvPr/>
          </p:nvSpPr>
          <p:spPr>
            <a:xfrm>
              <a:off x="2326212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2" name="직사각형 971">
              <a:extLst>
                <a:ext uri="{FF2B5EF4-FFF2-40B4-BE49-F238E27FC236}">
                  <a16:creationId xmlns:a16="http://schemas.microsoft.com/office/drawing/2014/main" id="{BA254F5A-5995-4658-8D0A-C6CE06EC9893}"/>
                </a:ext>
              </a:extLst>
            </p:cNvPr>
            <p:cNvSpPr/>
            <p:nvPr/>
          </p:nvSpPr>
          <p:spPr>
            <a:xfrm>
              <a:off x="2465651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3" name="직사각형 972">
              <a:extLst>
                <a:ext uri="{FF2B5EF4-FFF2-40B4-BE49-F238E27FC236}">
                  <a16:creationId xmlns:a16="http://schemas.microsoft.com/office/drawing/2014/main" id="{0343ECAF-1ACE-429D-BB90-F99E046BFA62}"/>
                </a:ext>
              </a:extLst>
            </p:cNvPr>
            <p:cNvSpPr/>
            <p:nvPr/>
          </p:nvSpPr>
          <p:spPr>
            <a:xfrm>
              <a:off x="2605090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4" name="직사각형 973">
              <a:extLst>
                <a:ext uri="{FF2B5EF4-FFF2-40B4-BE49-F238E27FC236}">
                  <a16:creationId xmlns:a16="http://schemas.microsoft.com/office/drawing/2014/main" id="{B328A505-2534-4660-8AFF-89D3D167E8B2}"/>
                </a:ext>
              </a:extLst>
            </p:cNvPr>
            <p:cNvSpPr/>
            <p:nvPr/>
          </p:nvSpPr>
          <p:spPr>
            <a:xfrm>
              <a:off x="2605090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5" name="직사각형 974">
              <a:extLst>
                <a:ext uri="{FF2B5EF4-FFF2-40B4-BE49-F238E27FC236}">
                  <a16:creationId xmlns:a16="http://schemas.microsoft.com/office/drawing/2014/main" id="{4418F555-839D-41A8-85D7-951E0C55398B}"/>
                </a:ext>
              </a:extLst>
            </p:cNvPr>
            <p:cNvSpPr/>
            <p:nvPr/>
          </p:nvSpPr>
          <p:spPr>
            <a:xfrm>
              <a:off x="2744530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6" name="직사각형 975">
              <a:extLst>
                <a:ext uri="{FF2B5EF4-FFF2-40B4-BE49-F238E27FC236}">
                  <a16:creationId xmlns:a16="http://schemas.microsoft.com/office/drawing/2014/main" id="{20605353-5EF4-43E0-8D4A-30E6E5A49CDB}"/>
                </a:ext>
              </a:extLst>
            </p:cNvPr>
            <p:cNvSpPr/>
            <p:nvPr/>
          </p:nvSpPr>
          <p:spPr>
            <a:xfrm>
              <a:off x="2883969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7" name="직사각형 976">
              <a:extLst>
                <a:ext uri="{FF2B5EF4-FFF2-40B4-BE49-F238E27FC236}">
                  <a16:creationId xmlns:a16="http://schemas.microsoft.com/office/drawing/2014/main" id="{BDD837E1-82B2-4C9E-B274-495885173ACA}"/>
                </a:ext>
              </a:extLst>
            </p:cNvPr>
            <p:cNvSpPr/>
            <p:nvPr/>
          </p:nvSpPr>
          <p:spPr>
            <a:xfrm>
              <a:off x="3023408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8" name="직사각형 977">
              <a:extLst>
                <a:ext uri="{FF2B5EF4-FFF2-40B4-BE49-F238E27FC236}">
                  <a16:creationId xmlns:a16="http://schemas.microsoft.com/office/drawing/2014/main" id="{950D2876-A46E-4E10-BDF7-B555E05C3943}"/>
                </a:ext>
              </a:extLst>
            </p:cNvPr>
            <p:cNvSpPr/>
            <p:nvPr/>
          </p:nvSpPr>
          <p:spPr>
            <a:xfrm>
              <a:off x="3162847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9" name="직사각형 978">
              <a:extLst>
                <a:ext uri="{FF2B5EF4-FFF2-40B4-BE49-F238E27FC236}">
                  <a16:creationId xmlns:a16="http://schemas.microsoft.com/office/drawing/2014/main" id="{D90B2C16-CC20-41E7-8632-A34995905168}"/>
                </a:ext>
              </a:extLst>
            </p:cNvPr>
            <p:cNvSpPr/>
            <p:nvPr/>
          </p:nvSpPr>
          <p:spPr>
            <a:xfrm>
              <a:off x="3302287" y="5299266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5" name="직사각형 994">
              <a:extLst>
                <a:ext uri="{FF2B5EF4-FFF2-40B4-BE49-F238E27FC236}">
                  <a16:creationId xmlns:a16="http://schemas.microsoft.com/office/drawing/2014/main" id="{4711E941-0612-4BD3-B798-BED8092C9AC4}"/>
                </a:ext>
              </a:extLst>
            </p:cNvPr>
            <p:cNvSpPr/>
            <p:nvPr/>
          </p:nvSpPr>
          <p:spPr>
            <a:xfrm>
              <a:off x="3591040" y="5259524"/>
              <a:ext cx="326212" cy="224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…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97" name="직사각형 996">
            <a:extLst>
              <a:ext uri="{FF2B5EF4-FFF2-40B4-BE49-F238E27FC236}">
                <a16:creationId xmlns:a16="http://schemas.microsoft.com/office/drawing/2014/main" id="{7D94792A-ED83-4387-AECB-6A5FF214ECBE}"/>
              </a:ext>
            </a:extLst>
          </p:cNvPr>
          <p:cNvSpPr/>
          <p:nvPr/>
        </p:nvSpPr>
        <p:spPr>
          <a:xfrm>
            <a:off x="554678" y="3868733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087C5184-5A39-4025-925F-E80D6E665E95}"/>
              </a:ext>
            </a:extLst>
          </p:cNvPr>
          <p:cNvSpPr txBox="1"/>
          <p:nvPr/>
        </p:nvSpPr>
        <p:spPr>
          <a:xfrm>
            <a:off x="1223576" y="3553257"/>
            <a:ext cx="552942" cy="261610"/>
          </a:xfrm>
          <a:prstGeom prst="rect">
            <a:avLst/>
          </a:prstGeom>
          <a:noFill/>
          <a:ln w="31750">
            <a:solidFill>
              <a:srgbClr val="9C5BC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DL/2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0" name="직선 화살표 연결선 999">
            <a:extLst>
              <a:ext uri="{FF2B5EF4-FFF2-40B4-BE49-F238E27FC236}">
                <a16:creationId xmlns:a16="http://schemas.microsoft.com/office/drawing/2014/main" id="{D9F34847-2EEB-4FB3-9D9B-EC09BA71A934}"/>
              </a:ext>
            </a:extLst>
          </p:cNvPr>
          <p:cNvCxnSpPr>
            <a:cxnSpLocks/>
            <a:stCxn id="999" idx="2"/>
          </p:cNvCxnSpPr>
          <p:nvPr/>
        </p:nvCxnSpPr>
        <p:spPr>
          <a:xfrm flipH="1">
            <a:off x="1498823" y="3814866"/>
            <a:ext cx="1224" cy="166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직사각형 1002">
            <a:extLst>
              <a:ext uri="{FF2B5EF4-FFF2-40B4-BE49-F238E27FC236}">
                <a16:creationId xmlns:a16="http://schemas.microsoft.com/office/drawing/2014/main" id="{6007CE82-0D23-48C8-8468-B42B33AC4ED7}"/>
              </a:ext>
            </a:extLst>
          </p:cNvPr>
          <p:cNvSpPr/>
          <p:nvPr/>
        </p:nvSpPr>
        <p:spPr>
          <a:xfrm>
            <a:off x="6580120" y="2794873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07" name="그룹 1006">
            <a:extLst>
              <a:ext uri="{FF2B5EF4-FFF2-40B4-BE49-F238E27FC236}">
                <a16:creationId xmlns:a16="http://schemas.microsoft.com/office/drawing/2014/main" id="{0DA29E20-A060-452C-8866-9FD2981ED221}"/>
              </a:ext>
            </a:extLst>
          </p:cNvPr>
          <p:cNvGrpSpPr/>
          <p:nvPr/>
        </p:nvGrpSpPr>
        <p:grpSpPr>
          <a:xfrm>
            <a:off x="6623680" y="3081695"/>
            <a:ext cx="1966821" cy="190393"/>
            <a:chOff x="6557657" y="5407057"/>
            <a:chExt cx="1966821" cy="190393"/>
          </a:xfrm>
        </p:grpSpPr>
        <p:sp>
          <p:nvSpPr>
            <p:cNvPr id="893" name="직사각형 892">
              <a:extLst>
                <a:ext uri="{FF2B5EF4-FFF2-40B4-BE49-F238E27FC236}">
                  <a16:creationId xmlns:a16="http://schemas.microsoft.com/office/drawing/2014/main" id="{687FA499-A177-456D-8599-0902383C4FDC}"/>
                </a:ext>
              </a:extLst>
            </p:cNvPr>
            <p:cNvSpPr/>
            <p:nvPr/>
          </p:nvSpPr>
          <p:spPr>
            <a:xfrm>
              <a:off x="7128564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4" name="직사각형 893">
              <a:extLst>
                <a:ext uri="{FF2B5EF4-FFF2-40B4-BE49-F238E27FC236}">
                  <a16:creationId xmlns:a16="http://schemas.microsoft.com/office/drawing/2014/main" id="{C65E6CF4-5226-42F2-B180-2D6396516BE1}"/>
                </a:ext>
              </a:extLst>
            </p:cNvPr>
            <p:cNvSpPr/>
            <p:nvPr/>
          </p:nvSpPr>
          <p:spPr>
            <a:xfrm>
              <a:off x="7283665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5" name="직사각형 894">
              <a:extLst>
                <a:ext uri="{FF2B5EF4-FFF2-40B4-BE49-F238E27FC236}">
                  <a16:creationId xmlns:a16="http://schemas.microsoft.com/office/drawing/2014/main" id="{24A4183D-BA65-4D7D-89B1-A5B908CB08FF}"/>
                </a:ext>
              </a:extLst>
            </p:cNvPr>
            <p:cNvSpPr/>
            <p:nvPr/>
          </p:nvSpPr>
          <p:spPr>
            <a:xfrm>
              <a:off x="7283665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6" name="직사각형 895">
              <a:extLst>
                <a:ext uri="{FF2B5EF4-FFF2-40B4-BE49-F238E27FC236}">
                  <a16:creationId xmlns:a16="http://schemas.microsoft.com/office/drawing/2014/main" id="{47163564-4CC0-40E6-B704-182079CBE547}"/>
                </a:ext>
              </a:extLst>
            </p:cNvPr>
            <p:cNvSpPr/>
            <p:nvPr/>
          </p:nvSpPr>
          <p:spPr>
            <a:xfrm>
              <a:off x="7438767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7" name="직사각형 896">
              <a:extLst>
                <a:ext uri="{FF2B5EF4-FFF2-40B4-BE49-F238E27FC236}">
                  <a16:creationId xmlns:a16="http://schemas.microsoft.com/office/drawing/2014/main" id="{0F73AAA9-EDDB-4153-8F22-B45B009B128B}"/>
                </a:ext>
              </a:extLst>
            </p:cNvPr>
            <p:cNvSpPr/>
            <p:nvPr/>
          </p:nvSpPr>
          <p:spPr>
            <a:xfrm>
              <a:off x="7593868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8" name="직사각형 897">
              <a:extLst>
                <a:ext uri="{FF2B5EF4-FFF2-40B4-BE49-F238E27FC236}">
                  <a16:creationId xmlns:a16="http://schemas.microsoft.com/office/drawing/2014/main" id="{6127D6B3-88C6-4947-AA24-0E92789F1047}"/>
                </a:ext>
              </a:extLst>
            </p:cNvPr>
            <p:cNvSpPr/>
            <p:nvPr/>
          </p:nvSpPr>
          <p:spPr>
            <a:xfrm>
              <a:off x="7748970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9" name="직사각형 898">
              <a:extLst>
                <a:ext uri="{FF2B5EF4-FFF2-40B4-BE49-F238E27FC236}">
                  <a16:creationId xmlns:a16="http://schemas.microsoft.com/office/drawing/2014/main" id="{9155484D-2873-452D-826D-A76CBE226B93}"/>
                </a:ext>
              </a:extLst>
            </p:cNvPr>
            <p:cNvSpPr/>
            <p:nvPr/>
          </p:nvSpPr>
          <p:spPr>
            <a:xfrm>
              <a:off x="7904071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0" name="직사각형 899">
              <a:extLst>
                <a:ext uri="{FF2B5EF4-FFF2-40B4-BE49-F238E27FC236}">
                  <a16:creationId xmlns:a16="http://schemas.microsoft.com/office/drawing/2014/main" id="{FE8EEF82-8CE0-4302-B5F5-5BEA960B0CD2}"/>
                </a:ext>
              </a:extLst>
            </p:cNvPr>
            <p:cNvSpPr/>
            <p:nvPr/>
          </p:nvSpPr>
          <p:spPr>
            <a:xfrm>
              <a:off x="8059173" y="5410616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1" name="직사각형 900">
              <a:extLst>
                <a:ext uri="{FF2B5EF4-FFF2-40B4-BE49-F238E27FC236}">
                  <a16:creationId xmlns:a16="http://schemas.microsoft.com/office/drawing/2014/main" id="{A0B15882-27A0-41F5-8877-5EF04A1D5F86}"/>
                </a:ext>
              </a:extLst>
            </p:cNvPr>
            <p:cNvSpPr/>
            <p:nvPr/>
          </p:nvSpPr>
          <p:spPr>
            <a:xfrm>
              <a:off x="8214274" y="5407057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2" name="직사각형 901">
              <a:extLst>
                <a:ext uri="{FF2B5EF4-FFF2-40B4-BE49-F238E27FC236}">
                  <a16:creationId xmlns:a16="http://schemas.microsoft.com/office/drawing/2014/main" id="{23351BF2-3FEA-459A-B093-E064FE5F8B0A}"/>
                </a:ext>
              </a:extLst>
            </p:cNvPr>
            <p:cNvSpPr/>
            <p:nvPr/>
          </p:nvSpPr>
          <p:spPr>
            <a:xfrm>
              <a:off x="8369376" y="5407057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3" name="직사각형 902">
              <a:extLst>
                <a:ext uri="{FF2B5EF4-FFF2-40B4-BE49-F238E27FC236}">
                  <a16:creationId xmlns:a16="http://schemas.microsoft.com/office/drawing/2014/main" id="{674191D1-34C8-48B3-9774-AF668EB83FFF}"/>
                </a:ext>
              </a:extLst>
            </p:cNvPr>
            <p:cNvSpPr/>
            <p:nvPr/>
          </p:nvSpPr>
          <p:spPr>
            <a:xfrm>
              <a:off x="6975893" y="5407057"/>
              <a:ext cx="155102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4" name="직사각형 1003">
              <a:extLst>
                <a:ext uri="{FF2B5EF4-FFF2-40B4-BE49-F238E27FC236}">
                  <a16:creationId xmlns:a16="http://schemas.microsoft.com/office/drawing/2014/main" id="{2A63422D-A56E-40BC-AF47-C85CAFC78C00}"/>
                </a:ext>
              </a:extLst>
            </p:cNvPr>
            <p:cNvSpPr/>
            <p:nvPr/>
          </p:nvSpPr>
          <p:spPr>
            <a:xfrm>
              <a:off x="6557657" y="5409982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5" name="직사각형 1004">
              <a:extLst>
                <a:ext uri="{FF2B5EF4-FFF2-40B4-BE49-F238E27FC236}">
                  <a16:creationId xmlns:a16="http://schemas.microsoft.com/office/drawing/2014/main" id="{A83453AA-8B2E-4CA4-99B0-E66365C20C7E}"/>
                </a:ext>
              </a:extLst>
            </p:cNvPr>
            <p:cNvSpPr/>
            <p:nvPr/>
          </p:nvSpPr>
          <p:spPr>
            <a:xfrm>
              <a:off x="6697097" y="5409982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6" name="직사각형 1005">
              <a:extLst>
                <a:ext uri="{FF2B5EF4-FFF2-40B4-BE49-F238E27FC236}">
                  <a16:creationId xmlns:a16="http://schemas.microsoft.com/office/drawing/2014/main" id="{ECD3BE12-7FA5-4260-8CF1-F91047BB81C6}"/>
                </a:ext>
              </a:extLst>
            </p:cNvPr>
            <p:cNvSpPr/>
            <p:nvPr/>
          </p:nvSpPr>
          <p:spPr>
            <a:xfrm>
              <a:off x="6836536" y="5409982"/>
              <a:ext cx="139439" cy="1868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015" name="직선 화살표 연결선 1014">
            <a:extLst>
              <a:ext uri="{FF2B5EF4-FFF2-40B4-BE49-F238E27FC236}">
                <a16:creationId xmlns:a16="http://schemas.microsoft.com/office/drawing/2014/main" id="{1A4F2545-E137-44F5-936B-9FA3DB71DEF2}"/>
              </a:ext>
            </a:extLst>
          </p:cNvPr>
          <p:cNvCxnSpPr>
            <a:cxnSpLocks/>
            <a:endCxn id="657" idx="1"/>
          </p:cNvCxnSpPr>
          <p:nvPr/>
        </p:nvCxnSpPr>
        <p:spPr>
          <a:xfrm flipV="1">
            <a:off x="1985017" y="2766765"/>
            <a:ext cx="4629701" cy="208112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직선 화살표 연결선 1018">
            <a:extLst>
              <a:ext uri="{FF2B5EF4-FFF2-40B4-BE49-F238E27FC236}">
                <a16:creationId xmlns:a16="http://schemas.microsoft.com/office/drawing/2014/main" id="{07074D70-E62A-4233-8D91-A8FCFC135F7C}"/>
              </a:ext>
            </a:extLst>
          </p:cNvPr>
          <p:cNvCxnSpPr>
            <a:cxnSpLocks/>
            <a:endCxn id="1004" idx="1"/>
          </p:cNvCxnSpPr>
          <p:nvPr/>
        </p:nvCxnSpPr>
        <p:spPr>
          <a:xfrm flipV="1">
            <a:off x="2524436" y="3178037"/>
            <a:ext cx="4099244" cy="11567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1010FB3E-0C37-4FD9-B2B5-B8E537A32046}"/>
              </a:ext>
            </a:extLst>
          </p:cNvPr>
          <p:cNvSpPr txBox="1"/>
          <p:nvPr/>
        </p:nvSpPr>
        <p:spPr>
          <a:xfrm>
            <a:off x="9269096" y="1679551"/>
            <a:ext cx="2711643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길이는 자를 때마다 변경됨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DNA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복원기계처럼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자르는 순서를 임의로 지정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DL/2 ~DL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뒤에서부터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0~DL/2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앞에서부터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DL/4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앞에서부터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DL: DNA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길이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k=dis(gen); // 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길이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DCBB632F-0D2C-42F9-99D7-7B9DE55C6E18}"/>
              </a:ext>
            </a:extLst>
          </p:cNvPr>
          <p:cNvCxnSpPr>
            <a:cxnSpLocks/>
          </p:cNvCxnSpPr>
          <p:nvPr/>
        </p:nvCxnSpPr>
        <p:spPr>
          <a:xfrm flipV="1">
            <a:off x="10007691" y="2798232"/>
            <a:ext cx="1856303" cy="65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화살표: 오른쪽 317">
            <a:extLst>
              <a:ext uri="{FF2B5EF4-FFF2-40B4-BE49-F238E27FC236}">
                <a16:creationId xmlns:a16="http://schemas.microsoft.com/office/drawing/2014/main" id="{7E33C76C-1EDF-4358-AD5D-873893EDA63F}"/>
              </a:ext>
            </a:extLst>
          </p:cNvPr>
          <p:cNvSpPr/>
          <p:nvPr/>
        </p:nvSpPr>
        <p:spPr>
          <a:xfrm>
            <a:off x="6135475" y="1621187"/>
            <a:ext cx="428023" cy="443363"/>
          </a:xfrm>
          <a:prstGeom prst="rightArrow">
            <a:avLst/>
          </a:prstGeom>
          <a:solidFill>
            <a:srgbClr val="C00000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BD16BA8-A377-40C6-811B-6F3EDAE80817}"/>
              </a:ext>
            </a:extLst>
          </p:cNvPr>
          <p:cNvSpPr/>
          <p:nvPr/>
        </p:nvSpPr>
        <p:spPr>
          <a:xfrm>
            <a:off x="6565041" y="130628"/>
            <a:ext cx="1595535" cy="327513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 DNA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DDC4F359-3A21-45BE-845F-2A70C2A0B679}"/>
              </a:ext>
            </a:extLst>
          </p:cNvPr>
          <p:cNvSpPr/>
          <p:nvPr/>
        </p:nvSpPr>
        <p:spPr>
          <a:xfrm>
            <a:off x="8321454" y="130628"/>
            <a:ext cx="1595535" cy="327513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 DNA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D9612262-E548-4241-8AB6-5DA990D6704F}"/>
              </a:ext>
            </a:extLst>
          </p:cNvPr>
          <p:cNvSpPr/>
          <p:nvPr/>
        </p:nvSpPr>
        <p:spPr>
          <a:xfrm>
            <a:off x="10077867" y="130628"/>
            <a:ext cx="1595535" cy="327513"/>
          </a:xfrm>
          <a:prstGeom prst="rect">
            <a:avLst/>
          </a:prstGeom>
          <a:solidFill>
            <a:srgbClr val="CFA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Short read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</a:t>
            </a:r>
          </a:p>
        </p:txBody>
      </p:sp>
      <p:sp>
        <p:nvSpPr>
          <p:cNvPr id="220" name="화살표: 위로 구부러짐 219">
            <a:extLst>
              <a:ext uri="{FF2B5EF4-FFF2-40B4-BE49-F238E27FC236}">
                <a16:creationId xmlns:a16="http://schemas.microsoft.com/office/drawing/2014/main" id="{94CA3926-9CCF-4B44-ABBE-9FA3F58BBA1A}"/>
              </a:ext>
            </a:extLst>
          </p:cNvPr>
          <p:cNvSpPr/>
          <p:nvPr/>
        </p:nvSpPr>
        <p:spPr>
          <a:xfrm>
            <a:off x="4496542" y="4874318"/>
            <a:ext cx="1005622" cy="361564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9AC006-AC44-431E-9FE2-4C9ACEE944A1}"/>
              </a:ext>
            </a:extLst>
          </p:cNvPr>
          <p:cNvSpPr/>
          <p:nvPr/>
        </p:nvSpPr>
        <p:spPr>
          <a:xfrm>
            <a:off x="3935394" y="4812971"/>
            <a:ext cx="2091085" cy="616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overLap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만큼 뒤로 이동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FEC8806-2E50-47E2-BA49-C4323137ABE0}"/>
              </a:ext>
            </a:extLst>
          </p:cNvPr>
          <p:cNvSpPr txBox="1"/>
          <p:nvPr/>
        </p:nvSpPr>
        <p:spPr>
          <a:xfrm>
            <a:off x="6338884" y="4395576"/>
            <a:ext cx="5895662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overLap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(gen):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ReadMin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/2~ReadMax/2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사이의 임의의 값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628650" marR="0" lvl="1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겹치게 자를 때 사용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DL/2 ~DL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뒤에서부터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개씩 자르기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28650" marR="0" lvl="1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겹치게 자르기 위해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overLap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(gen)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만큼 뒤로 인덱스 이동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0~DL/2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앞에서부터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개씩 자르기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28650" marR="0" lvl="1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겹치게 자르기 위해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overLap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(gen)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만큼 앞으로 인덱스 이동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DL/4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앞에서부터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개씩 자르기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28650" marR="0" lvl="1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설정한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개수를 맞추기 위해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overLap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(gen)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만큼 뒤로 인덱스를 이동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FFC5549-1760-4C60-95F6-40423CEC1EB8}"/>
              </a:ext>
            </a:extLst>
          </p:cNvPr>
          <p:cNvSpPr/>
          <p:nvPr/>
        </p:nvSpPr>
        <p:spPr>
          <a:xfrm>
            <a:off x="6578440" y="3313662"/>
            <a:ext cx="326212" cy="224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A773CAF5-7AED-41AC-8F41-5488EE04C9AA}"/>
              </a:ext>
            </a:extLst>
          </p:cNvPr>
          <p:cNvCxnSpPr>
            <a:cxnSpLocks/>
          </p:cNvCxnSpPr>
          <p:nvPr/>
        </p:nvCxnSpPr>
        <p:spPr>
          <a:xfrm>
            <a:off x="6535286" y="5235882"/>
            <a:ext cx="27514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74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나쁜 문자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0F1AD-1B67-4389-B1B5-C6E4ECA930A4}"/>
              </a:ext>
            </a:extLst>
          </p:cNvPr>
          <p:cNvSpPr/>
          <p:nvPr/>
        </p:nvSpPr>
        <p:spPr>
          <a:xfrm>
            <a:off x="495711" y="1732131"/>
            <a:ext cx="101668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나쁜 문자 이동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매칭 중</a:t>
            </a:r>
            <a:r>
              <a:rPr lang="en-US" altLang="ko-KR" sz="2400" dirty="0"/>
              <a:t>,</a:t>
            </a:r>
            <a:r>
              <a:rPr lang="ko-KR" altLang="en-US" sz="2400" dirty="0"/>
              <a:t> 텍스트의 문자 중 패턴의 문자와 일치하지 않는 문자를 나쁜 문자라고 함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불일치가 발생했을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텍스트의 나쁜 문자가 패턴에 존재한다면 그 위치로 패턴을 이동시킴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7197D7C-7B69-4008-858D-CF64E2C3FC21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3847500"/>
          <a:ext cx="8128000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57552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E68288C-F914-4443-BE71-1972A990A3FA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4936375"/>
          <a:ext cx="4064000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12" name="부등호 11">
            <a:extLst>
              <a:ext uri="{FF2B5EF4-FFF2-40B4-BE49-F238E27FC236}">
                <a16:creationId xmlns:a16="http://schemas.microsoft.com/office/drawing/2014/main" id="{D51BCB69-AD27-4A3D-83A9-B153BB1630AE}"/>
              </a:ext>
            </a:extLst>
          </p:cNvPr>
          <p:cNvSpPr/>
          <p:nvPr/>
        </p:nvSpPr>
        <p:spPr>
          <a:xfrm rot="5400000">
            <a:off x="5015376" y="4492934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89AF95-F324-49CB-85B1-9FC57CD97EAC}"/>
              </a:ext>
            </a:extLst>
          </p:cNvPr>
          <p:cNvSpPr/>
          <p:nvPr/>
        </p:nvSpPr>
        <p:spPr>
          <a:xfrm>
            <a:off x="5030347" y="3883751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4F700-F120-4C8E-BF46-E3BFC94783E0}"/>
              </a:ext>
            </a:extLst>
          </p:cNvPr>
          <p:cNvSpPr txBox="1"/>
          <p:nvPr/>
        </p:nvSpPr>
        <p:spPr>
          <a:xfrm>
            <a:off x="4644856" y="3478168"/>
            <a:ext cx="12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나쁜 문자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27C201-CD1E-4CFF-860E-3F6B2D6276D3}"/>
              </a:ext>
            </a:extLst>
          </p:cNvPr>
          <p:cNvSpPr/>
          <p:nvPr/>
        </p:nvSpPr>
        <p:spPr>
          <a:xfrm>
            <a:off x="2591947" y="4972057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2AAAA1D6-C27C-4205-B435-F1F404B336D7}"/>
              </a:ext>
            </a:extLst>
          </p:cNvPr>
          <p:cNvSpPr/>
          <p:nvPr/>
        </p:nvSpPr>
        <p:spPr>
          <a:xfrm rot="20434288">
            <a:off x="3231065" y="4514614"/>
            <a:ext cx="1773624" cy="20065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B53D4-FAB1-45BF-B286-D5336F0E3A26}"/>
              </a:ext>
            </a:extLst>
          </p:cNvPr>
          <p:cNvSpPr txBox="1"/>
          <p:nvPr/>
        </p:nvSpPr>
        <p:spPr>
          <a:xfrm>
            <a:off x="2440544" y="4469266"/>
            <a:ext cx="148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패턴내에 존재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13F18-6894-420F-8F9A-AE185CAA436E}"/>
              </a:ext>
            </a:extLst>
          </p:cNvPr>
          <p:cNvSpPr txBox="1"/>
          <p:nvPr/>
        </p:nvSpPr>
        <p:spPr>
          <a:xfrm>
            <a:off x="1022643" y="5073141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패턴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1CB01B1-3952-4CF8-A45C-685D6F4A5981}"/>
              </a:ext>
            </a:extLst>
          </p:cNvPr>
          <p:cNvGraphicFramePr>
            <a:graphicFrameLocks noGrp="1"/>
          </p:cNvGraphicFramePr>
          <p:nvPr/>
        </p:nvGraphicFramePr>
        <p:xfrm>
          <a:off x="4169434" y="5836689"/>
          <a:ext cx="4064000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9C47EFA-E86D-443C-A62D-75243B7DA870}"/>
              </a:ext>
            </a:extLst>
          </p:cNvPr>
          <p:cNvSpPr/>
          <p:nvPr/>
        </p:nvSpPr>
        <p:spPr>
          <a:xfrm>
            <a:off x="2440544" y="6065147"/>
            <a:ext cx="1607363" cy="18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9DE68-18E5-4600-9867-E06E55A41D5E}"/>
              </a:ext>
            </a:extLst>
          </p:cNvPr>
          <p:cNvSpPr txBox="1"/>
          <p:nvPr/>
        </p:nvSpPr>
        <p:spPr>
          <a:xfrm>
            <a:off x="2788131" y="6283861"/>
            <a:ext cx="12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6011E5-A045-49A8-84C3-DC2D8A286D9C}"/>
              </a:ext>
            </a:extLst>
          </p:cNvPr>
          <p:cNvSpPr/>
          <p:nvPr/>
        </p:nvSpPr>
        <p:spPr>
          <a:xfrm>
            <a:off x="5030347" y="5872370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55620-AF87-4746-B086-AD13AC62F7FC}"/>
              </a:ext>
            </a:extLst>
          </p:cNvPr>
          <p:cNvSpPr txBox="1"/>
          <p:nvPr/>
        </p:nvSpPr>
        <p:spPr>
          <a:xfrm>
            <a:off x="836270" y="3967932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240D5-9819-433C-9C0C-7AF82850BEAD}"/>
              </a:ext>
            </a:extLst>
          </p:cNvPr>
          <p:cNvSpPr txBox="1"/>
          <p:nvPr/>
        </p:nvSpPr>
        <p:spPr>
          <a:xfrm>
            <a:off x="95208" y="4234829"/>
            <a:ext cx="17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(reference </a:t>
            </a:r>
            <a:r>
              <a:rPr lang="en-US" altLang="ko-KR" dirty="0" err="1">
                <a:latin typeface="+mj-ea"/>
                <a:ea typeface="+mj-ea"/>
              </a:rPr>
              <a:t>dna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DE28F-F8A1-4D4A-AFDD-716A57D92DF5}"/>
              </a:ext>
            </a:extLst>
          </p:cNvPr>
          <p:cNvSpPr txBox="1"/>
          <p:nvPr/>
        </p:nvSpPr>
        <p:spPr>
          <a:xfrm>
            <a:off x="447688" y="5378676"/>
            <a:ext cx="12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shortread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18660B-0111-44DA-AE5F-2E94D8AAE1AA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55E5D4-66C9-4544-A8DB-AFF8A6900E41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955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나쁜 문자 이동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E46384-2679-4969-B8A3-DFE52A03D6A7}"/>
              </a:ext>
            </a:extLst>
          </p:cNvPr>
          <p:cNvSpPr/>
          <p:nvPr/>
        </p:nvSpPr>
        <p:spPr>
          <a:xfrm>
            <a:off x="444617" y="1764771"/>
            <a:ext cx="99566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- </a:t>
            </a:r>
            <a:r>
              <a:rPr lang="en-US" altLang="ko-KR" sz="2400" dirty="0" err="1"/>
              <a:t>kmp</a:t>
            </a:r>
            <a:r>
              <a:rPr lang="ko-KR" altLang="en-US" sz="2400" dirty="0"/>
              <a:t>와 같이 </a:t>
            </a:r>
            <a:r>
              <a:rPr lang="en-US" altLang="ko-KR" sz="2400" dirty="0" err="1"/>
              <a:t>bc</a:t>
            </a:r>
            <a:r>
              <a:rPr lang="en-US" altLang="ko-KR" sz="2400" dirty="0"/>
              <a:t>(bad character)</a:t>
            </a:r>
            <a:r>
              <a:rPr lang="ko-KR" altLang="en-US" sz="2400" dirty="0"/>
              <a:t>테이블을 먼저 만들어서 불일치가 발생하면 해당 테이블에 저장된 위치로 이동</a:t>
            </a:r>
            <a:endParaRPr lang="ko-KR" altLang="en-US" dirty="0"/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91D33922-4767-42A8-AF54-C2BDC8C17B18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3014723"/>
          <a:ext cx="8128000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57552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768048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049CBB7-1ED1-4DB5-A99D-39A4F5EFDAE0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4103598"/>
          <a:ext cx="4064000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26" name="부등호 25">
            <a:extLst>
              <a:ext uri="{FF2B5EF4-FFF2-40B4-BE49-F238E27FC236}">
                <a16:creationId xmlns:a16="http://schemas.microsoft.com/office/drawing/2014/main" id="{638ADDDB-022F-4AB6-9A66-84A7FD17C230}"/>
              </a:ext>
            </a:extLst>
          </p:cNvPr>
          <p:cNvSpPr/>
          <p:nvPr/>
        </p:nvSpPr>
        <p:spPr>
          <a:xfrm rot="5400000">
            <a:off x="5015376" y="3660157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412C4B-4246-482E-8361-1DFF1D171CD2}"/>
              </a:ext>
            </a:extLst>
          </p:cNvPr>
          <p:cNvSpPr/>
          <p:nvPr/>
        </p:nvSpPr>
        <p:spPr>
          <a:xfrm>
            <a:off x="5030347" y="3050974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ADFB0-29AA-4D98-B936-19E51F18DD16}"/>
              </a:ext>
            </a:extLst>
          </p:cNvPr>
          <p:cNvSpPr txBox="1"/>
          <p:nvPr/>
        </p:nvSpPr>
        <p:spPr>
          <a:xfrm>
            <a:off x="4644856" y="2645391"/>
            <a:ext cx="12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나쁜 문자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192271-E67F-45CD-9E2D-68BFC18B8FB3}"/>
              </a:ext>
            </a:extLst>
          </p:cNvPr>
          <p:cNvSpPr/>
          <p:nvPr/>
        </p:nvSpPr>
        <p:spPr>
          <a:xfrm>
            <a:off x="2591947" y="4139280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1C10ED8F-8B95-45FE-976F-386D6F5EBFCB}"/>
              </a:ext>
            </a:extLst>
          </p:cNvPr>
          <p:cNvSpPr/>
          <p:nvPr/>
        </p:nvSpPr>
        <p:spPr>
          <a:xfrm rot="20434288">
            <a:off x="3231065" y="3681837"/>
            <a:ext cx="1773624" cy="20065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82375F-F602-426F-AE78-B284A04C5753}"/>
              </a:ext>
            </a:extLst>
          </p:cNvPr>
          <p:cNvSpPr txBox="1"/>
          <p:nvPr/>
        </p:nvSpPr>
        <p:spPr>
          <a:xfrm>
            <a:off x="2440544" y="3636489"/>
            <a:ext cx="148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패턴내에 존재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97ADA-8E24-4D36-A434-1F3DB17800BC}"/>
              </a:ext>
            </a:extLst>
          </p:cNvPr>
          <p:cNvSpPr txBox="1"/>
          <p:nvPr/>
        </p:nvSpPr>
        <p:spPr>
          <a:xfrm>
            <a:off x="1022643" y="4240364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패턴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EC11EB5-0395-46AB-868C-8B99A252B56E}"/>
              </a:ext>
            </a:extLst>
          </p:cNvPr>
          <p:cNvGraphicFramePr>
            <a:graphicFrameLocks noGrp="1"/>
          </p:cNvGraphicFramePr>
          <p:nvPr/>
        </p:nvGraphicFramePr>
        <p:xfrm>
          <a:off x="4169434" y="5003912"/>
          <a:ext cx="4064000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950B25A-06A2-4267-B55A-6B2FFFE79C42}"/>
              </a:ext>
            </a:extLst>
          </p:cNvPr>
          <p:cNvSpPr/>
          <p:nvPr/>
        </p:nvSpPr>
        <p:spPr>
          <a:xfrm>
            <a:off x="2440544" y="5232370"/>
            <a:ext cx="1607363" cy="18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86310-9AA9-49F5-B376-11108F0A2020}"/>
              </a:ext>
            </a:extLst>
          </p:cNvPr>
          <p:cNvSpPr txBox="1"/>
          <p:nvPr/>
        </p:nvSpPr>
        <p:spPr>
          <a:xfrm>
            <a:off x="2788131" y="5451084"/>
            <a:ext cx="12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67EA2F-250A-4DEF-BBA0-F5FE122E0997}"/>
              </a:ext>
            </a:extLst>
          </p:cNvPr>
          <p:cNvSpPr/>
          <p:nvPr/>
        </p:nvSpPr>
        <p:spPr>
          <a:xfrm>
            <a:off x="5030347" y="5039593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454D31-5330-4B39-BEC9-CD48A4E438A1}"/>
              </a:ext>
            </a:extLst>
          </p:cNvPr>
          <p:cNvSpPr txBox="1"/>
          <p:nvPr/>
        </p:nvSpPr>
        <p:spPr>
          <a:xfrm>
            <a:off x="836270" y="3135155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04135C5-24D1-4C77-A753-0EBAF0DCE2A2}"/>
              </a:ext>
            </a:extLst>
          </p:cNvPr>
          <p:cNvGraphicFramePr>
            <a:graphicFrameLocks noGrp="1"/>
          </p:cNvGraphicFramePr>
          <p:nvPr/>
        </p:nvGraphicFramePr>
        <p:xfrm>
          <a:off x="1743838" y="6084804"/>
          <a:ext cx="5604018" cy="6428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00574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800574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800574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800574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800574">
                  <a:extLst>
                    <a:ext uri="{9D8B030D-6E8A-4147-A177-3AD203B41FA5}">
                      <a16:colId xmlns:a16="http://schemas.microsoft.com/office/drawing/2014/main" val="2195856315"/>
                    </a:ext>
                  </a:extLst>
                </a:gridCol>
                <a:gridCol w="800574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  <a:gridCol w="800574">
                  <a:extLst>
                    <a:ext uri="{9D8B030D-6E8A-4147-A177-3AD203B41FA5}">
                      <a16:colId xmlns:a16="http://schemas.microsoft.com/office/drawing/2014/main" val="1092713920"/>
                    </a:ext>
                  </a:extLst>
                </a:gridCol>
              </a:tblGrid>
              <a:tr h="64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-1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-1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-1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3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D4A1463-05AA-4088-B1B8-86CE6F7EFB23}"/>
              </a:ext>
            </a:extLst>
          </p:cNvPr>
          <p:cNvSpPr txBox="1"/>
          <p:nvPr/>
        </p:nvSpPr>
        <p:spPr>
          <a:xfrm>
            <a:off x="1044411" y="6221570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Bc</a:t>
            </a:r>
            <a:r>
              <a:rPr lang="en-US" altLang="ko-KR" dirty="0">
                <a:latin typeface="+mj-ea"/>
                <a:ea typeface="+mj-ea"/>
              </a:rPr>
              <a:t>[]: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22108-7A9A-4EC0-889D-1B687E31CE32}"/>
              </a:ext>
            </a:extLst>
          </p:cNvPr>
          <p:cNvSpPr txBox="1"/>
          <p:nvPr/>
        </p:nvSpPr>
        <p:spPr>
          <a:xfrm>
            <a:off x="1959019" y="5715472"/>
            <a:ext cx="60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         B        C       …         G       ….        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8F940D-58A3-413F-B3C8-41EA39D30B0D}"/>
              </a:ext>
            </a:extLst>
          </p:cNvPr>
          <p:cNvSpPr txBox="1"/>
          <p:nvPr/>
        </p:nvSpPr>
        <p:spPr>
          <a:xfrm>
            <a:off x="1959019" y="3809985"/>
            <a:ext cx="60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0         1        2         3        4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E72915-B478-423C-9BE2-090030759B0F}"/>
              </a:ext>
            </a:extLst>
          </p:cNvPr>
          <p:cNvSpPr txBox="1"/>
          <p:nvPr/>
        </p:nvSpPr>
        <p:spPr>
          <a:xfrm>
            <a:off x="4405826" y="4698562"/>
            <a:ext cx="60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0         1        2         3        4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71292-E76C-479C-A583-853957C70BEB}"/>
              </a:ext>
            </a:extLst>
          </p:cNvPr>
          <p:cNvSpPr txBox="1"/>
          <p:nvPr/>
        </p:nvSpPr>
        <p:spPr>
          <a:xfrm>
            <a:off x="7466321" y="6221954"/>
            <a:ext cx="313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인덱스 위치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C83635-F6FA-46E4-9029-7A22B31BC563}"/>
              </a:ext>
            </a:extLst>
          </p:cNvPr>
          <p:cNvSpPr txBox="1"/>
          <p:nvPr/>
        </p:nvSpPr>
        <p:spPr>
          <a:xfrm>
            <a:off x="95208" y="3369413"/>
            <a:ext cx="17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(reference </a:t>
            </a:r>
            <a:r>
              <a:rPr lang="en-US" altLang="ko-KR" dirty="0" err="1">
                <a:latin typeface="+mj-ea"/>
                <a:ea typeface="+mj-ea"/>
              </a:rPr>
              <a:t>dna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D211CE-3A1D-4689-8183-F7FD0249397F}"/>
              </a:ext>
            </a:extLst>
          </p:cNvPr>
          <p:cNvSpPr txBox="1"/>
          <p:nvPr/>
        </p:nvSpPr>
        <p:spPr>
          <a:xfrm>
            <a:off x="447688" y="4480605"/>
            <a:ext cx="12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shortread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A1AF002-5BA6-46D2-B9C1-CC09A0A85935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780258-0CC2-4016-A7B6-BF6DB1CB9B3D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83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DNA</a:t>
            </a:r>
            <a:r>
              <a:rPr lang="ko-KR" altLang="en-US" sz="2200" dirty="0"/>
              <a:t>복원 과정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7197D7C-7B69-4008-858D-CF64E2C3FC21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1790103"/>
          <a:ext cx="7813812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738360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E68288C-F914-4443-BE71-1972A990A3FA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2878978"/>
          <a:ext cx="3877625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552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A613F18-6894-420F-8F9A-AE185CAA436E}"/>
              </a:ext>
            </a:extLst>
          </p:cNvPr>
          <p:cNvSpPr txBox="1"/>
          <p:nvPr/>
        </p:nvSpPr>
        <p:spPr>
          <a:xfrm>
            <a:off x="1022643" y="2885114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패턴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55620-AF87-4746-B086-AD13AC62F7FC}"/>
              </a:ext>
            </a:extLst>
          </p:cNvPr>
          <p:cNvSpPr txBox="1"/>
          <p:nvPr/>
        </p:nvSpPr>
        <p:spPr>
          <a:xfrm>
            <a:off x="836270" y="1779905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240D5-9819-433C-9C0C-7AF82850BEAD}"/>
              </a:ext>
            </a:extLst>
          </p:cNvPr>
          <p:cNvSpPr txBox="1"/>
          <p:nvPr/>
        </p:nvSpPr>
        <p:spPr>
          <a:xfrm>
            <a:off x="95208" y="2046802"/>
            <a:ext cx="17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(reference </a:t>
            </a:r>
            <a:r>
              <a:rPr lang="en-US" altLang="ko-KR" dirty="0" err="1">
                <a:latin typeface="+mj-ea"/>
                <a:ea typeface="+mj-ea"/>
              </a:rPr>
              <a:t>dna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DE28F-F8A1-4D4A-AFDD-716A57D92DF5}"/>
              </a:ext>
            </a:extLst>
          </p:cNvPr>
          <p:cNvSpPr txBox="1"/>
          <p:nvPr/>
        </p:nvSpPr>
        <p:spPr>
          <a:xfrm>
            <a:off x="447688" y="3190649"/>
            <a:ext cx="12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shortread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3579E7-3F0F-475A-8B94-C2C426BE196F}"/>
              </a:ext>
            </a:extLst>
          </p:cNvPr>
          <p:cNvSpPr txBox="1"/>
          <p:nvPr/>
        </p:nvSpPr>
        <p:spPr>
          <a:xfrm>
            <a:off x="5460606" y="2401775"/>
            <a:ext cx="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Miss+1</a:t>
            </a:r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9" name="부등호 28">
            <a:extLst>
              <a:ext uri="{FF2B5EF4-FFF2-40B4-BE49-F238E27FC236}">
                <a16:creationId xmlns:a16="http://schemas.microsoft.com/office/drawing/2014/main" id="{223C8BFB-0B8F-4715-9922-10E17A92818D}"/>
              </a:ext>
            </a:extLst>
          </p:cNvPr>
          <p:cNvSpPr/>
          <p:nvPr/>
        </p:nvSpPr>
        <p:spPr>
          <a:xfrm rot="5400000">
            <a:off x="4881015" y="2379835"/>
            <a:ext cx="729190" cy="440873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AA3ED-0E44-47F9-9B04-03F83A7F32EC}"/>
              </a:ext>
            </a:extLst>
          </p:cNvPr>
          <p:cNvSpPr txBox="1"/>
          <p:nvPr/>
        </p:nvSpPr>
        <p:spPr>
          <a:xfrm>
            <a:off x="4367137" y="1019154"/>
            <a:ext cx="440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Ex: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miss match </a:t>
            </a:r>
            <a:r>
              <a:rPr lang="ko-KR" altLang="en-US" sz="2000" dirty="0">
                <a:latin typeface="+mj-ea"/>
                <a:ea typeface="+mj-ea"/>
              </a:rPr>
              <a:t>허용개수가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개일 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EA947-9D4F-47A9-BDEB-AEDDC8FD8AB0}"/>
              </a:ext>
            </a:extLst>
          </p:cNvPr>
          <p:cNvSpPr txBox="1"/>
          <p:nvPr/>
        </p:nvSpPr>
        <p:spPr>
          <a:xfrm>
            <a:off x="6341695" y="2472320"/>
            <a:ext cx="3194187" cy="70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허용개수를 넘지 않으므로 다음 비교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9FBEC-9299-4E5F-A3DA-F01C6614AFC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339534-B4D9-4680-8CE9-1B3093EDA5EB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213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DNA</a:t>
            </a:r>
            <a:r>
              <a:rPr lang="ko-KR" altLang="en-US" sz="2200" dirty="0"/>
              <a:t>복원 과정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7197D7C-7B69-4008-858D-CF64E2C3FC21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1790103"/>
          <a:ext cx="7813812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738360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E68288C-F914-4443-BE71-1972A990A3FA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2878978"/>
          <a:ext cx="3877625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552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50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12" name="부등호 11">
            <a:extLst>
              <a:ext uri="{FF2B5EF4-FFF2-40B4-BE49-F238E27FC236}">
                <a16:creationId xmlns:a16="http://schemas.microsoft.com/office/drawing/2014/main" id="{D51BCB69-AD27-4A3D-83A9-B153BB1630AE}"/>
              </a:ext>
            </a:extLst>
          </p:cNvPr>
          <p:cNvSpPr/>
          <p:nvPr/>
        </p:nvSpPr>
        <p:spPr>
          <a:xfrm rot="5400000">
            <a:off x="4009533" y="2419896"/>
            <a:ext cx="839500" cy="363500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13F18-6894-420F-8F9A-AE185CAA436E}"/>
              </a:ext>
            </a:extLst>
          </p:cNvPr>
          <p:cNvSpPr txBox="1"/>
          <p:nvPr/>
        </p:nvSpPr>
        <p:spPr>
          <a:xfrm>
            <a:off x="1022643" y="2885114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패턴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55620-AF87-4746-B086-AD13AC62F7FC}"/>
              </a:ext>
            </a:extLst>
          </p:cNvPr>
          <p:cNvSpPr txBox="1"/>
          <p:nvPr/>
        </p:nvSpPr>
        <p:spPr>
          <a:xfrm>
            <a:off x="836270" y="1779905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240D5-9819-433C-9C0C-7AF82850BEAD}"/>
              </a:ext>
            </a:extLst>
          </p:cNvPr>
          <p:cNvSpPr txBox="1"/>
          <p:nvPr/>
        </p:nvSpPr>
        <p:spPr>
          <a:xfrm>
            <a:off x="95208" y="2046802"/>
            <a:ext cx="17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(reference </a:t>
            </a:r>
            <a:r>
              <a:rPr lang="en-US" altLang="ko-KR" dirty="0" err="1">
                <a:latin typeface="+mj-ea"/>
                <a:ea typeface="+mj-ea"/>
              </a:rPr>
              <a:t>dna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DE28F-F8A1-4D4A-AFDD-716A57D92DF5}"/>
              </a:ext>
            </a:extLst>
          </p:cNvPr>
          <p:cNvSpPr txBox="1"/>
          <p:nvPr/>
        </p:nvSpPr>
        <p:spPr>
          <a:xfrm>
            <a:off x="447688" y="3190649"/>
            <a:ext cx="12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shortread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3579E7-3F0F-475A-8B94-C2C426BE196F}"/>
              </a:ext>
            </a:extLst>
          </p:cNvPr>
          <p:cNvSpPr txBox="1"/>
          <p:nvPr/>
        </p:nvSpPr>
        <p:spPr>
          <a:xfrm>
            <a:off x="4583970" y="2404843"/>
            <a:ext cx="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Miss+1</a:t>
            </a:r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AA3ED-0E44-47F9-9B04-03F83A7F32EC}"/>
              </a:ext>
            </a:extLst>
          </p:cNvPr>
          <p:cNvSpPr txBox="1"/>
          <p:nvPr/>
        </p:nvSpPr>
        <p:spPr>
          <a:xfrm>
            <a:off x="4367137" y="1019154"/>
            <a:ext cx="440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Ex: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miss match </a:t>
            </a:r>
            <a:r>
              <a:rPr lang="ko-KR" altLang="en-US" sz="2000" dirty="0">
                <a:latin typeface="+mj-ea"/>
                <a:ea typeface="+mj-ea"/>
              </a:rPr>
              <a:t>허용개수가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개일 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EA947-9D4F-47A9-BDEB-AEDDC8FD8AB0}"/>
              </a:ext>
            </a:extLst>
          </p:cNvPr>
          <p:cNvSpPr txBox="1"/>
          <p:nvPr/>
        </p:nvSpPr>
        <p:spPr>
          <a:xfrm>
            <a:off x="5652141" y="2340254"/>
            <a:ext cx="331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허용개수를 넘었으므로 </a:t>
            </a:r>
            <a:r>
              <a:rPr lang="en-US" altLang="ko-KR" sz="2000" dirty="0" err="1">
                <a:latin typeface="+mj-ea"/>
                <a:ea typeface="+mj-ea"/>
              </a:rPr>
              <a:t>bc</a:t>
            </a:r>
            <a:r>
              <a:rPr lang="ko-KR" altLang="en-US" sz="2000" dirty="0">
                <a:latin typeface="+mj-ea"/>
                <a:ea typeface="+mj-ea"/>
              </a:rPr>
              <a:t>테이블을 생성하여 이동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D69EF9-C870-46AB-B3AE-180D248A5F5D}"/>
              </a:ext>
            </a:extLst>
          </p:cNvPr>
          <p:cNvSpPr/>
          <p:nvPr/>
        </p:nvSpPr>
        <p:spPr>
          <a:xfrm>
            <a:off x="4118345" y="1745740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319B6-4296-4DE8-BAE8-D5255085C2E2}"/>
              </a:ext>
            </a:extLst>
          </p:cNvPr>
          <p:cNvSpPr txBox="1"/>
          <p:nvPr/>
        </p:nvSpPr>
        <p:spPr>
          <a:xfrm>
            <a:off x="3878275" y="1439019"/>
            <a:ext cx="12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나쁜 문자</a:t>
            </a:r>
          </a:p>
        </p:txBody>
      </p:sp>
      <p:sp>
        <p:nvSpPr>
          <p:cNvPr id="36" name="화살표: 왼쪽 35">
            <a:extLst>
              <a:ext uri="{FF2B5EF4-FFF2-40B4-BE49-F238E27FC236}">
                <a16:creationId xmlns:a16="http://schemas.microsoft.com/office/drawing/2014/main" id="{F6281937-86A2-4AB1-A988-AE6807626556}"/>
              </a:ext>
            </a:extLst>
          </p:cNvPr>
          <p:cNvSpPr/>
          <p:nvPr/>
        </p:nvSpPr>
        <p:spPr>
          <a:xfrm rot="20256161">
            <a:off x="2267801" y="2459433"/>
            <a:ext cx="1819046" cy="19366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C20899-F584-432B-A578-58CF3E296E70}"/>
              </a:ext>
            </a:extLst>
          </p:cNvPr>
          <p:cNvSpPr txBox="1"/>
          <p:nvPr/>
        </p:nvSpPr>
        <p:spPr>
          <a:xfrm>
            <a:off x="1456205" y="2381520"/>
            <a:ext cx="148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패턴내에 존재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7DAC45-7CD2-4B2F-AACE-2036BC7A39D1}"/>
              </a:ext>
            </a:extLst>
          </p:cNvPr>
          <p:cNvSpPr/>
          <p:nvPr/>
        </p:nvSpPr>
        <p:spPr>
          <a:xfrm>
            <a:off x="1747165" y="2857500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FC4E6B6-BAFD-4D6A-AEC2-138672E76767}"/>
              </a:ext>
            </a:extLst>
          </p:cNvPr>
          <p:cNvGraphicFramePr>
            <a:graphicFrameLocks noGrp="1"/>
          </p:cNvGraphicFramePr>
          <p:nvPr/>
        </p:nvGraphicFramePr>
        <p:xfrm>
          <a:off x="4055131" y="3664980"/>
          <a:ext cx="3877625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552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500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C544078-60BA-4D5C-8E33-C899F13D8C2B}"/>
              </a:ext>
            </a:extLst>
          </p:cNvPr>
          <p:cNvSpPr/>
          <p:nvPr/>
        </p:nvSpPr>
        <p:spPr>
          <a:xfrm>
            <a:off x="2326241" y="3893438"/>
            <a:ext cx="1607363" cy="18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BF0A3B-A57A-4510-83AF-A38C6F2A0EC4}"/>
              </a:ext>
            </a:extLst>
          </p:cNvPr>
          <p:cNvSpPr txBox="1"/>
          <p:nvPr/>
        </p:nvSpPr>
        <p:spPr>
          <a:xfrm>
            <a:off x="2673828" y="4112152"/>
            <a:ext cx="12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이동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76BC54B-0C3A-483B-9CFC-83008768B5BD}"/>
              </a:ext>
            </a:extLst>
          </p:cNvPr>
          <p:cNvSpPr/>
          <p:nvPr/>
        </p:nvSpPr>
        <p:spPr>
          <a:xfrm>
            <a:off x="4079659" y="3664071"/>
            <a:ext cx="69924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79C5B-B6A2-4BE6-9817-8E57E44930AA}"/>
              </a:ext>
            </a:extLst>
          </p:cNvPr>
          <p:cNvSpPr txBox="1"/>
          <p:nvPr/>
        </p:nvSpPr>
        <p:spPr>
          <a:xfrm>
            <a:off x="8083526" y="3664071"/>
            <a:ext cx="331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다음 비교를 위해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Miss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0</a:t>
            </a:r>
            <a:r>
              <a:rPr lang="ko-KR" altLang="en-US" sz="2000" dirty="0">
                <a:latin typeface="+mj-ea"/>
                <a:ea typeface="+mj-ea"/>
              </a:rPr>
              <a:t>으로 초기화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0D4F8-BF70-46E3-9E1B-676413D7E1AC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1D98F2-CD02-4E75-87E5-15C4DBC8C60E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64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DNA</a:t>
            </a:r>
            <a:r>
              <a:rPr lang="ko-KR" altLang="en-US" sz="2200" dirty="0"/>
              <a:t>복원 과정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7197D7C-7B69-4008-858D-CF64E2C3FC21}"/>
              </a:ext>
            </a:extLst>
          </p:cNvPr>
          <p:cNvGraphicFramePr>
            <a:graphicFrameLocks noGrp="1"/>
          </p:cNvGraphicFramePr>
          <p:nvPr/>
        </p:nvGraphicFramePr>
        <p:xfrm>
          <a:off x="1722070" y="1790103"/>
          <a:ext cx="7813812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738360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sp>
        <p:nvSpPr>
          <p:cNvPr id="12" name="부등호 11">
            <a:extLst>
              <a:ext uri="{FF2B5EF4-FFF2-40B4-BE49-F238E27FC236}">
                <a16:creationId xmlns:a16="http://schemas.microsoft.com/office/drawing/2014/main" id="{D51BCB69-AD27-4A3D-83A9-B153BB1630AE}"/>
              </a:ext>
            </a:extLst>
          </p:cNvPr>
          <p:cNvSpPr/>
          <p:nvPr/>
        </p:nvSpPr>
        <p:spPr>
          <a:xfrm rot="5400000">
            <a:off x="5574193" y="2469468"/>
            <a:ext cx="839500" cy="363500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13F18-6894-420F-8F9A-AE185CAA436E}"/>
              </a:ext>
            </a:extLst>
          </p:cNvPr>
          <p:cNvSpPr txBox="1"/>
          <p:nvPr/>
        </p:nvSpPr>
        <p:spPr>
          <a:xfrm>
            <a:off x="1022643" y="2885114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패턴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55620-AF87-4746-B086-AD13AC62F7FC}"/>
              </a:ext>
            </a:extLst>
          </p:cNvPr>
          <p:cNvSpPr txBox="1"/>
          <p:nvPr/>
        </p:nvSpPr>
        <p:spPr>
          <a:xfrm>
            <a:off x="836270" y="1779905"/>
            <a:ext cx="8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텍스트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240D5-9819-433C-9C0C-7AF82850BEAD}"/>
              </a:ext>
            </a:extLst>
          </p:cNvPr>
          <p:cNvSpPr txBox="1"/>
          <p:nvPr/>
        </p:nvSpPr>
        <p:spPr>
          <a:xfrm>
            <a:off x="95208" y="2046802"/>
            <a:ext cx="17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(reference </a:t>
            </a:r>
            <a:r>
              <a:rPr lang="en-US" altLang="ko-KR" dirty="0" err="1">
                <a:latin typeface="+mj-ea"/>
                <a:ea typeface="+mj-ea"/>
              </a:rPr>
              <a:t>dna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DE28F-F8A1-4D4A-AFDD-716A57D92DF5}"/>
              </a:ext>
            </a:extLst>
          </p:cNvPr>
          <p:cNvSpPr txBox="1"/>
          <p:nvPr/>
        </p:nvSpPr>
        <p:spPr>
          <a:xfrm>
            <a:off x="447688" y="3190649"/>
            <a:ext cx="12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shortread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3579E7-3F0F-475A-8B94-C2C426BE196F}"/>
              </a:ext>
            </a:extLst>
          </p:cNvPr>
          <p:cNvSpPr txBox="1"/>
          <p:nvPr/>
        </p:nvSpPr>
        <p:spPr>
          <a:xfrm>
            <a:off x="6196457" y="2432169"/>
            <a:ext cx="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Miss+1</a:t>
            </a:r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AA3ED-0E44-47F9-9B04-03F83A7F32EC}"/>
              </a:ext>
            </a:extLst>
          </p:cNvPr>
          <p:cNvSpPr txBox="1"/>
          <p:nvPr/>
        </p:nvSpPr>
        <p:spPr>
          <a:xfrm>
            <a:off x="4367137" y="1019154"/>
            <a:ext cx="440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Ex: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miss match </a:t>
            </a:r>
            <a:r>
              <a:rPr lang="ko-KR" altLang="en-US" sz="2000" dirty="0">
                <a:latin typeface="+mj-ea"/>
                <a:ea typeface="+mj-ea"/>
              </a:rPr>
              <a:t>허용개수가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개일 때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FC4E6B6-BAFD-4D6A-AEC2-138672E76767}"/>
              </a:ext>
            </a:extLst>
          </p:cNvPr>
          <p:cNvGraphicFramePr>
            <a:graphicFrameLocks noGrp="1"/>
          </p:cNvGraphicFramePr>
          <p:nvPr/>
        </p:nvGraphicFramePr>
        <p:xfrm>
          <a:off x="4055131" y="2962849"/>
          <a:ext cx="3877625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552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500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646317F-ECED-4744-B72B-3B19B2ADBA9B}"/>
              </a:ext>
            </a:extLst>
          </p:cNvPr>
          <p:cNvSpPr txBox="1"/>
          <p:nvPr/>
        </p:nvSpPr>
        <p:spPr>
          <a:xfrm>
            <a:off x="7046535" y="2326379"/>
            <a:ext cx="3194187" cy="70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허용개수를 넘지 않으므로 다음 비교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C68CB-33D4-448B-82E8-CCE1B82A1808}"/>
              </a:ext>
            </a:extLst>
          </p:cNvPr>
          <p:cNvSpPr txBox="1"/>
          <p:nvPr/>
        </p:nvSpPr>
        <p:spPr>
          <a:xfrm>
            <a:off x="1471337" y="3980553"/>
            <a:ext cx="7725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패턴 끝까지 비교 후</a:t>
            </a:r>
            <a:r>
              <a:rPr lang="en-US" altLang="ko-KR" sz="2000" b="1" dirty="0">
                <a:latin typeface="+mj-ea"/>
                <a:ea typeface="+mj-ea"/>
              </a:rPr>
              <a:t>,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Miss</a:t>
            </a:r>
            <a:r>
              <a:rPr lang="ko-KR" altLang="en-US" sz="2000" b="1" dirty="0">
                <a:latin typeface="+mj-ea"/>
                <a:ea typeface="+mj-ea"/>
              </a:rPr>
              <a:t>가 허용개수를 넘지 않으므로 매칭 완료 </a:t>
            </a:r>
            <a:r>
              <a:rPr lang="en-US" altLang="ko-KR" sz="2000" b="1" dirty="0">
                <a:latin typeface="+mj-ea"/>
                <a:ea typeface="+mj-ea"/>
              </a:rPr>
              <a:t>-&gt; DNA</a:t>
            </a:r>
            <a:r>
              <a:rPr lang="ko-KR" altLang="en-US" sz="2000" b="1" dirty="0">
                <a:latin typeface="+mj-ea"/>
                <a:ea typeface="+mj-ea"/>
              </a:rPr>
              <a:t>로 복원</a:t>
            </a: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4B0D4905-884E-4B8A-83E5-FE1ADE43C227}"/>
              </a:ext>
            </a:extLst>
          </p:cNvPr>
          <p:cNvGraphicFramePr>
            <a:graphicFrameLocks noGrp="1"/>
          </p:cNvGraphicFramePr>
          <p:nvPr/>
        </p:nvGraphicFramePr>
        <p:xfrm>
          <a:off x="1465543" y="4928903"/>
          <a:ext cx="7813812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3583416700"/>
                    </a:ext>
                  </a:extLst>
                </a:gridCol>
                <a:gridCol w="738360">
                  <a:extLst>
                    <a:ext uri="{9D8B030D-6E8A-4147-A177-3AD203B41FA5}">
                      <a16:colId xmlns:a16="http://schemas.microsoft.com/office/drawing/2014/main" val="82484082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76872130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26201146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940717412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05910015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854278805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2200789108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353448827"/>
                    </a:ext>
                  </a:extLst>
                </a:gridCol>
                <a:gridCol w="781381">
                  <a:extLst>
                    <a:ext uri="{9D8B030D-6E8A-4147-A177-3AD203B41FA5}">
                      <a16:colId xmlns:a16="http://schemas.microsoft.com/office/drawing/2014/main" val="471173983"/>
                    </a:ext>
                  </a:extLst>
                </a:gridCol>
              </a:tblGrid>
              <a:tr h="50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653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2BDECF9-8FC1-4ACD-BBC0-BD40F16BE678}"/>
              </a:ext>
            </a:extLst>
          </p:cNvPr>
          <p:cNvGraphicFramePr>
            <a:graphicFrameLocks noGrp="1"/>
          </p:cNvGraphicFramePr>
          <p:nvPr/>
        </p:nvGraphicFramePr>
        <p:xfrm>
          <a:off x="3820795" y="5740872"/>
          <a:ext cx="3877625" cy="518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5525">
                  <a:extLst>
                    <a:ext uri="{9D8B030D-6E8A-4147-A177-3AD203B41FA5}">
                      <a16:colId xmlns:a16="http://schemas.microsoft.com/office/drawing/2014/main" val="3678451255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435885850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3560908154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709239191"/>
                    </a:ext>
                  </a:extLst>
                </a:gridCol>
                <a:gridCol w="775525">
                  <a:extLst>
                    <a:ext uri="{9D8B030D-6E8A-4147-A177-3AD203B41FA5}">
                      <a16:colId xmlns:a16="http://schemas.microsoft.com/office/drawing/2014/main" val="530236471"/>
                    </a:ext>
                  </a:extLst>
                </a:gridCol>
              </a:tblGrid>
              <a:tr h="500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T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C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32949"/>
                  </a:ext>
                </a:extLst>
              </a:tr>
            </a:tbl>
          </a:graphicData>
        </a:graphic>
      </p:graphicFrame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A8B31990-27F6-4CD0-9CF2-1D5B57370419}"/>
              </a:ext>
            </a:extLst>
          </p:cNvPr>
          <p:cNvSpPr/>
          <p:nvPr/>
        </p:nvSpPr>
        <p:spPr>
          <a:xfrm>
            <a:off x="5696950" y="5381747"/>
            <a:ext cx="147122" cy="39178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AAE440-449E-4B96-811D-A6381970804D}"/>
              </a:ext>
            </a:extLst>
          </p:cNvPr>
          <p:cNvSpPr txBox="1"/>
          <p:nvPr/>
        </p:nvSpPr>
        <p:spPr>
          <a:xfrm>
            <a:off x="0" y="5019230"/>
            <a:ext cx="17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(restore </a:t>
            </a:r>
            <a:r>
              <a:rPr lang="en-US" altLang="ko-KR" dirty="0" err="1">
                <a:latin typeface="+mj-ea"/>
                <a:ea typeface="+mj-ea"/>
              </a:rPr>
              <a:t>dna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BEEAE5-1717-471D-9432-04CDA913747E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95306E-4ED9-4B41-BDD6-39A2DAB46E9E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111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복원율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E27C7-3824-4567-AD0A-AB8C22759812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ECECE-352F-4630-901B-8796146A2E15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잘린 대각선 방향 모서리 10">
            <a:extLst>
              <a:ext uri="{FF2B5EF4-FFF2-40B4-BE49-F238E27FC236}">
                <a16:creationId xmlns:a16="http://schemas.microsoft.com/office/drawing/2014/main" id="{A91E178E-DA80-44E3-8BED-30DE36318FCB}"/>
              </a:ext>
            </a:extLst>
          </p:cNvPr>
          <p:cNvSpPr/>
          <p:nvPr/>
        </p:nvSpPr>
        <p:spPr>
          <a:xfrm>
            <a:off x="3277522" y="2355760"/>
            <a:ext cx="5258414" cy="2808739"/>
          </a:xfrm>
          <a:prstGeom prst="snip2DiagRect">
            <a:avLst/>
          </a:prstGeom>
          <a:solidFill>
            <a:srgbClr val="FFC000"/>
          </a:solidFill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복원율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99.9~100%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868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24F7-2C94-46FD-B10A-1FFF92CE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14" y="2140114"/>
            <a:ext cx="6537433" cy="2577772"/>
          </a:xfrm>
          <a:ln w="12382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</a:rPr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3335834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E094-3B3A-4498-A397-759BC36B1C31}"/>
              </a:ext>
            </a:extLst>
          </p:cNvPr>
          <p:cNvSpPr/>
          <p:nvPr/>
        </p:nvSpPr>
        <p:spPr>
          <a:xfrm>
            <a:off x="9966223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Boyer-Moore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0CF53-3FB7-4411-8641-7A43E70DEAEF}"/>
              </a:ext>
            </a:extLst>
          </p:cNvPr>
          <p:cNvSpPr/>
          <p:nvPr/>
        </p:nvSpPr>
        <p:spPr>
          <a:xfrm>
            <a:off x="4136923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DENOVO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결과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E27C7-3824-4567-AD0A-AB8C22759812}"/>
              </a:ext>
            </a:extLst>
          </p:cNvPr>
          <p:cNvSpPr/>
          <p:nvPr/>
        </p:nvSpPr>
        <p:spPr>
          <a:xfrm>
            <a:off x="6057698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ECECE-352F-4630-901B-8796146A2E15}"/>
              </a:ext>
            </a:extLst>
          </p:cNvPr>
          <p:cNvSpPr/>
          <p:nvPr/>
        </p:nvSpPr>
        <p:spPr>
          <a:xfrm>
            <a:off x="8017127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268402-6F6E-452F-9251-0D3786E9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60600" y="2118360"/>
            <a:ext cx="203612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53519928" descr="DRW00000b308351">
            <a:extLst>
              <a:ext uri="{FF2B5EF4-FFF2-40B4-BE49-F238E27FC236}">
                <a16:creationId xmlns:a16="http://schemas.microsoft.com/office/drawing/2014/main" id="{BE73A1CE-C750-4D61-980D-D82F83EC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19" y="1944402"/>
            <a:ext cx="870555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73BE19-FB3D-4A89-9CFE-A31D493D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936" y="24534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56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8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06C708-9DC9-490E-AE58-DFDFB3092074}"/>
              </a:ext>
            </a:extLst>
          </p:cNvPr>
          <p:cNvSpPr/>
          <p:nvPr/>
        </p:nvSpPr>
        <p:spPr>
          <a:xfrm>
            <a:off x="0" y="1975945"/>
            <a:ext cx="12192000" cy="2424606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E74BF9-3C27-4C9B-B7B5-26499D318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7"/>
            <a:ext cx="9144000" cy="114513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53A0A-3501-41EB-A3C7-2DB65AB9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10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BINARY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920C72B-6A20-4665-8F23-170336EF1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2979">
            <a:off x="1249164" y="224944"/>
            <a:ext cx="1497593" cy="3352217"/>
          </a:xfrm>
          <a:prstGeom prst="rect">
            <a:avLst/>
          </a:prstGeom>
        </p:spPr>
      </p:pic>
      <p:pic>
        <p:nvPicPr>
          <p:cNvPr id="16" name="그림 15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5DC286E2-5C7D-4E5E-8698-002B9618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85904">
            <a:off x="9881125" y="3690262"/>
            <a:ext cx="743749" cy="16648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B1F3F8-096E-4465-9D1E-0D684B67C265}"/>
              </a:ext>
            </a:extLst>
          </p:cNvPr>
          <p:cNvSpPr/>
          <p:nvPr/>
        </p:nvSpPr>
        <p:spPr>
          <a:xfrm>
            <a:off x="9974317" y="5829725"/>
            <a:ext cx="2217683" cy="866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김규리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2018112088</a:t>
            </a:r>
          </a:p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송승민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2018112042</a:t>
            </a:r>
            <a:endParaRPr lang="ko-KR" altLang="en-US" sz="1100" kern="0" dirty="0">
              <a:solidFill>
                <a:schemeClr val="bg1"/>
              </a:solidFill>
              <a:latin typeface="명조"/>
            </a:endParaRPr>
          </a:p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이서연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2018112013</a:t>
            </a:r>
          </a:p>
          <a:p>
            <a:pPr algn="ctr"/>
            <a:r>
              <a:rPr lang="ko-KR" altLang="en-US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최수정 </a:t>
            </a:r>
            <a:r>
              <a:rPr lang="en-US" altLang="ko-KR" sz="1100" kern="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2018112011</a:t>
            </a:r>
            <a:endParaRPr lang="ko-KR" altLang="en-US" sz="1100" kern="0" dirty="0">
              <a:solidFill>
                <a:schemeClr val="bg1"/>
              </a:solidFill>
              <a:latin typeface="명조"/>
            </a:endParaRP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7055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24F7-2C94-46FD-B10A-1FFF92CE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13" y="2140114"/>
            <a:ext cx="5104359" cy="2577772"/>
          </a:xfrm>
          <a:ln w="12382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DENOVO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4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 READ </a:t>
            </a:r>
            <a:r>
              <a:rPr lang="ko-KR" altLang="en-US" dirty="0"/>
              <a:t>정보 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B4DC77C-D10F-4116-B695-9F7412459CB2}"/>
              </a:ext>
            </a:extLst>
          </p:cNvPr>
          <p:cNvGrpSpPr/>
          <p:nvPr/>
        </p:nvGrpSpPr>
        <p:grpSpPr>
          <a:xfrm>
            <a:off x="494901" y="4583675"/>
            <a:ext cx="7699179" cy="1626627"/>
            <a:chOff x="702860" y="4068170"/>
            <a:chExt cx="9635905" cy="22143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E8C32D-518C-47FC-A741-F9C7BBE06D9F}"/>
                </a:ext>
              </a:extLst>
            </p:cNvPr>
            <p:cNvSpPr/>
            <p:nvPr/>
          </p:nvSpPr>
          <p:spPr>
            <a:xfrm>
              <a:off x="3053063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B20D38-21F3-4262-9349-16F7A8D360D8}"/>
                </a:ext>
              </a:extLst>
            </p:cNvPr>
            <p:cNvSpPr/>
            <p:nvPr/>
          </p:nvSpPr>
          <p:spPr>
            <a:xfrm>
              <a:off x="3436521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37833C-10F8-43D1-8EDA-962CF57F7048}"/>
                </a:ext>
              </a:extLst>
            </p:cNvPr>
            <p:cNvSpPr/>
            <p:nvPr/>
          </p:nvSpPr>
          <p:spPr>
            <a:xfrm>
              <a:off x="3819979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9909D5-F8BC-4686-BD97-7883C271E874}"/>
                </a:ext>
              </a:extLst>
            </p:cNvPr>
            <p:cNvSpPr/>
            <p:nvPr/>
          </p:nvSpPr>
          <p:spPr>
            <a:xfrm>
              <a:off x="4203437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2D6461-97AA-469D-BEE5-0924CD0B4AF4}"/>
                </a:ext>
              </a:extLst>
            </p:cNvPr>
            <p:cNvSpPr/>
            <p:nvPr/>
          </p:nvSpPr>
          <p:spPr>
            <a:xfrm>
              <a:off x="4586895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7B7EA1-E9C8-4AEE-BFF0-6D05409F1A26}"/>
                </a:ext>
              </a:extLst>
            </p:cNvPr>
            <p:cNvSpPr/>
            <p:nvPr/>
          </p:nvSpPr>
          <p:spPr>
            <a:xfrm>
              <a:off x="4970353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33806-C571-4FF1-9395-916E0F310649}"/>
                </a:ext>
              </a:extLst>
            </p:cNvPr>
            <p:cNvSpPr/>
            <p:nvPr/>
          </p:nvSpPr>
          <p:spPr>
            <a:xfrm>
              <a:off x="4970353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986B13-00A2-49D6-825D-32F2DF300F8A}"/>
                </a:ext>
              </a:extLst>
            </p:cNvPr>
            <p:cNvSpPr/>
            <p:nvPr/>
          </p:nvSpPr>
          <p:spPr>
            <a:xfrm>
              <a:off x="5353811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161508-B7CB-424E-958E-251C4C1C7015}"/>
                </a:ext>
              </a:extLst>
            </p:cNvPr>
            <p:cNvSpPr/>
            <p:nvPr/>
          </p:nvSpPr>
          <p:spPr>
            <a:xfrm>
              <a:off x="5737269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5E27F8-78D2-4C73-A35A-4A1DD3371C66}"/>
                </a:ext>
              </a:extLst>
            </p:cNvPr>
            <p:cNvSpPr/>
            <p:nvPr/>
          </p:nvSpPr>
          <p:spPr>
            <a:xfrm>
              <a:off x="6116068" y="4892388"/>
              <a:ext cx="1538491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26CDDF-9D6C-4117-9722-89F6DA9D66E4}"/>
                </a:ext>
              </a:extLst>
            </p:cNvPr>
            <p:cNvSpPr/>
            <p:nvPr/>
          </p:nvSpPr>
          <p:spPr>
            <a:xfrm>
              <a:off x="7654559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084617-2070-479F-8B33-459553FCD298}"/>
                </a:ext>
              </a:extLst>
            </p:cNvPr>
            <p:cNvSpPr/>
            <p:nvPr/>
          </p:nvSpPr>
          <p:spPr>
            <a:xfrm>
              <a:off x="8038017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7EC85-7AF6-4046-8E44-A8435B6F8B29}"/>
                </a:ext>
              </a:extLst>
            </p:cNvPr>
            <p:cNvSpPr/>
            <p:nvPr/>
          </p:nvSpPr>
          <p:spPr>
            <a:xfrm>
              <a:off x="8421475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BBD728-D17D-4242-A1CB-D2D28406C257}"/>
                </a:ext>
              </a:extLst>
            </p:cNvPr>
            <p:cNvSpPr/>
            <p:nvPr/>
          </p:nvSpPr>
          <p:spPr>
            <a:xfrm>
              <a:off x="8804933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A16F84-79BA-402A-9105-5DBF3ED5313A}"/>
                </a:ext>
              </a:extLst>
            </p:cNvPr>
            <p:cNvSpPr/>
            <p:nvPr/>
          </p:nvSpPr>
          <p:spPr>
            <a:xfrm>
              <a:off x="9188391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BD3DC18-F473-4E04-A217-381213B65E63}"/>
                </a:ext>
              </a:extLst>
            </p:cNvPr>
            <p:cNvSpPr/>
            <p:nvPr/>
          </p:nvSpPr>
          <p:spPr>
            <a:xfrm>
              <a:off x="9188391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1ECE45-16C8-49EE-9EC3-BB8DD61CFBCA}"/>
                </a:ext>
              </a:extLst>
            </p:cNvPr>
            <p:cNvSpPr/>
            <p:nvPr/>
          </p:nvSpPr>
          <p:spPr>
            <a:xfrm>
              <a:off x="9571849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D29EF-BAA4-46C6-BAC0-9F94603422F2}"/>
                </a:ext>
              </a:extLst>
            </p:cNvPr>
            <p:cNvSpPr/>
            <p:nvPr/>
          </p:nvSpPr>
          <p:spPr>
            <a:xfrm>
              <a:off x="9955307" y="48923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4BE60D-1BDB-4F80-9EE9-292F39C09FBE}"/>
                </a:ext>
              </a:extLst>
            </p:cNvPr>
            <p:cNvSpPr/>
            <p:nvPr/>
          </p:nvSpPr>
          <p:spPr>
            <a:xfrm>
              <a:off x="3053063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6EF60D-41FA-449E-9F64-A765AE43C53D}"/>
                </a:ext>
              </a:extLst>
            </p:cNvPr>
            <p:cNvSpPr/>
            <p:nvPr/>
          </p:nvSpPr>
          <p:spPr>
            <a:xfrm>
              <a:off x="3053063" y="58067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587B2BC-0233-4429-8ADD-6E2B7F669830}"/>
                </a:ext>
              </a:extLst>
            </p:cNvPr>
            <p:cNvSpPr/>
            <p:nvPr/>
          </p:nvSpPr>
          <p:spPr>
            <a:xfrm>
              <a:off x="892421" y="4892388"/>
              <a:ext cx="215326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vector&lt;char&gt;gene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6D4EC8A-6751-459E-942B-34397BC60140}"/>
                </a:ext>
              </a:extLst>
            </p:cNvPr>
            <p:cNvSpPr/>
            <p:nvPr/>
          </p:nvSpPr>
          <p:spPr>
            <a:xfrm>
              <a:off x="1897771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*back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4C98C6-3721-42BD-874A-2F924682CFBC}"/>
                </a:ext>
              </a:extLst>
            </p:cNvPr>
            <p:cNvSpPr/>
            <p:nvPr/>
          </p:nvSpPr>
          <p:spPr>
            <a:xfrm>
              <a:off x="1895312" y="582529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D317098-6F7F-427F-8481-4ED6B31F490C}"/>
                </a:ext>
              </a:extLst>
            </p:cNvPr>
            <p:cNvSpPr/>
            <p:nvPr/>
          </p:nvSpPr>
          <p:spPr>
            <a:xfrm>
              <a:off x="702860" y="4068170"/>
              <a:ext cx="3089787" cy="595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[ struct SHORT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E587ED51-2FB5-424E-B8EC-14EEDBCC4F3E}"/>
              </a:ext>
            </a:extLst>
          </p:cNvPr>
          <p:cNvGrpSpPr/>
          <p:nvPr/>
        </p:nvGrpSpPr>
        <p:grpSpPr>
          <a:xfrm>
            <a:off x="3832435" y="1944402"/>
            <a:ext cx="7711242" cy="2445847"/>
            <a:chOff x="3792647" y="1622323"/>
            <a:chExt cx="8136780" cy="244584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6EFAAD8-78CD-4319-8032-410E7A1A5835}"/>
                </a:ext>
              </a:extLst>
            </p:cNvPr>
            <p:cNvSpPr/>
            <p:nvPr/>
          </p:nvSpPr>
          <p:spPr>
            <a:xfrm>
              <a:off x="3819979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8B539AA-1416-4336-9D15-5DCD6C35EC75}"/>
                </a:ext>
              </a:extLst>
            </p:cNvPr>
            <p:cNvSpPr/>
            <p:nvPr/>
          </p:nvSpPr>
          <p:spPr>
            <a:xfrm>
              <a:off x="4203437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7AA4113-4896-462B-B47A-D96300B3B433}"/>
                </a:ext>
              </a:extLst>
            </p:cNvPr>
            <p:cNvSpPr/>
            <p:nvPr/>
          </p:nvSpPr>
          <p:spPr>
            <a:xfrm>
              <a:off x="4586895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7EDA673-92C4-441D-82FB-82D975203A54}"/>
                </a:ext>
              </a:extLst>
            </p:cNvPr>
            <p:cNvSpPr/>
            <p:nvPr/>
          </p:nvSpPr>
          <p:spPr>
            <a:xfrm>
              <a:off x="4970353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CB1ACA5-89D9-4E22-B62C-978426EE2841}"/>
                </a:ext>
              </a:extLst>
            </p:cNvPr>
            <p:cNvSpPr/>
            <p:nvPr/>
          </p:nvSpPr>
          <p:spPr>
            <a:xfrm>
              <a:off x="5353811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9A7A625-BCA2-474D-B08C-A468B724DFD8}"/>
                </a:ext>
              </a:extLst>
            </p:cNvPr>
            <p:cNvSpPr/>
            <p:nvPr/>
          </p:nvSpPr>
          <p:spPr>
            <a:xfrm>
              <a:off x="573726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BD19244-3BE1-4BF2-AE9B-73736A206EC2}"/>
                </a:ext>
              </a:extLst>
            </p:cNvPr>
            <p:cNvSpPr/>
            <p:nvPr/>
          </p:nvSpPr>
          <p:spPr>
            <a:xfrm>
              <a:off x="612072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8A3F45C-EE01-47F8-9036-740D29C04FB5}"/>
                </a:ext>
              </a:extLst>
            </p:cNvPr>
            <p:cNvSpPr/>
            <p:nvPr/>
          </p:nvSpPr>
          <p:spPr>
            <a:xfrm>
              <a:off x="650418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FBD27FA-CD50-471A-8D2B-47088421CE8F}"/>
                </a:ext>
              </a:extLst>
            </p:cNvPr>
            <p:cNvSpPr/>
            <p:nvPr/>
          </p:nvSpPr>
          <p:spPr>
            <a:xfrm>
              <a:off x="650418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0FFBFC1-38A7-487D-8E41-394754A3EF4E}"/>
                </a:ext>
              </a:extLst>
            </p:cNvPr>
            <p:cNvSpPr/>
            <p:nvPr/>
          </p:nvSpPr>
          <p:spPr>
            <a:xfrm>
              <a:off x="6887643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E969B54-66E4-4F73-B371-46CD801E5A05}"/>
                </a:ext>
              </a:extLst>
            </p:cNvPr>
            <p:cNvSpPr/>
            <p:nvPr/>
          </p:nvSpPr>
          <p:spPr>
            <a:xfrm>
              <a:off x="7271101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D7877B5-7151-4F24-924A-DBBBA314E7A9}"/>
                </a:ext>
              </a:extLst>
            </p:cNvPr>
            <p:cNvSpPr/>
            <p:nvPr/>
          </p:nvSpPr>
          <p:spPr>
            <a:xfrm>
              <a:off x="765455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248839A4-D34A-42C3-B50A-F5A9502AA25F}"/>
                </a:ext>
              </a:extLst>
            </p:cNvPr>
            <p:cNvSpPr/>
            <p:nvPr/>
          </p:nvSpPr>
          <p:spPr>
            <a:xfrm>
              <a:off x="803801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5A1657-CFAA-43DB-86E0-AE34529A75D4}"/>
                </a:ext>
              </a:extLst>
            </p:cNvPr>
            <p:cNvSpPr/>
            <p:nvPr/>
          </p:nvSpPr>
          <p:spPr>
            <a:xfrm>
              <a:off x="842147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934FE96-483F-4069-82BF-A6A056CB8327}"/>
                </a:ext>
              </a:extLst>
            </p:cNvPr>
            <p:cNvSpPr/>
            <p:nvPr/>
          </p:nvSpPr>
          <p:spPr>
            <a:xfrm>
              <a:off x="8804933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753C4D7-5219-485B-9BA8-C72C66A800D5}"/>
                </a:ext>
              </a:extLst>
            </p:cNvPr>
            <p:cNvSpPr/>
            <p:nvPr/>
          </p:nvSpPr>
          <p:spPr>
            <a:xfrm>
              <a:off x="9188391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14BAC315-6627-415A-82C4-8A8BA985D8F3}"/>
                </a:ext>
              </a:extLst>
            </p:cNvPr>
            <p:cNvSpPr/>
            <p:nvPr/>
          </p:nvSpPr>
          <p:spPr>
            <a:xfrm>
              <a:off x="957184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D4858E5-8670-4734-91F2-2FFB2A692FAB}"/>
                </a:ext>
              </a:extLst>
            </p:cNvPr>
            <p:cNvSpPr/>
            <p:nvPr/>
          </p:nvSpPr>
          <p:spPr>
            <a:xfrm>
              <a:off x="995530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9ADC291-81B8-4FF6-88DF-E593E059289D}"/>
                </a:ext>
              </a:extLst>
            </p:cNvPr>
            <p:cNvSpPr/>
            <p:nvPr/>
          </p:nvSpPr>
          <p:spPr>
            <a:xfrm>
              <a:off x="1033876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137E6DC-E134-4784-95DE-C087C20FFEE5}"/>
                </a:ext>
              </a:extLst>
            </p:cNvPr>
            <p:cNvSpPr/>
            <p:nvPr/>
          </p:nvSpPr>
          <p:spPr>
            <a:xfrm>
              <a:off x="3820125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D41A0B0-AAA4-48FB-BBB0-F67717F07AC4}"/>
                </a:ext>
              </a:extLst>
            </p:cNvPr>
            <p:cNvSpPr/>
            <p:nvPr/>
          </p:nvSpPr>
          <p:spPr>
            <a:xfrm>
              <a:off x="4203583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EA98AD6-0F27-436C-BE41-5D815947628B}"/>
                </a:ext>
              </a:extLst>
            </p:cNvPr>
            <p:cNvSpPr/>
            <p:nvPr/>
          </p:nvSpPr>
          <p:spPr>
            <a:xfrm>
              <a:off x="4587041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34247D8-3245-4698-999E-28645998396F}"/>
                </a:ext>
              </a:extLst>
            </p:cNvPr>
            <p:cNvSpPr/>
            <p:nvPr/>
          </p:nvSpPr>
          <p:spPr>
            <a:xfrm>
              <a:off x="4970499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44CADCF-F73C-44C2-99D7-517DA526EE61}"/>
                </a:ext>
              </a:extLst>
            </p:cNvPr>
            <p:cNvSpPr/>
            <p:nvPr/>
          </p:nvSpPr>
          <p:spPr>
            <a:xfrm>
              <a:off x="5353957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910F33B9-2E34-417B-BD95-FBAC7A15D367}"/>
                </a:ext>
              </a:extLst>
            </p:cNvPr>
            <p:cNvSpPr/>
            <p:nvPr/>
          </p:nvSpPr>
          <p:spPr>
            <a:xfrm>
              <a:off x="5737415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279D26D-8DDA-4FC0-952D-9436EE44CA34}"/>
                </a:ext>
              </a:extLst>
            </p:cNvPr>
            <p:cNvSpPr/>
            <p:nvPr/>
          </p:nvSpPr>
          <p:spPr>
            <a:xfrm>
              <a:off x="612087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7CD88CD-2FFD-424D-8398-D00C573F1284}"/>
                </a:ext>
              </a:extLst>
            </p:cNvPr>
            <p:cNvSpPr/>
            <p:nvPr/>
          </p:nvSpPr>
          <p:spPr>
            <a:xfrm>
              <a:off x="612087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7A9FF80-4BBD-42D0-8979-49057A83271F}"/>
                </a:ext>
              </a:extLst>
            </p:cNvPr>
            <p:cNvSpPr/>
            <p:nvPr/>
          </p:nvSpPr>
          <p:spPr>
            <a:xfrm>
              <a:off x="6504331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11B2182-9BCC-4A4C-9AF5-E88F2379B512}"/>
                </a:ext>
              </a:extLst>
            </p:cNvPr>
            <p:cNvSpPr/>
            <p:nvPr/>
          </p:nvSpPr>
          <p:spPr>
            <a:xfrm>
              <a:off x="6887789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E670C40-00CA-4888-BE82-9B0DEF80B9A8}"/>
                </a:ext>
              </a:extLst>
            </p:cNvPr>
            <p:cNvSpPr/>
            <p:nvPr/>
          </p:nvSpPr>
          <p:spPr>
            <a:xfrm>
              <a:off x="7271247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59A1CA1-E36A-478E-B5EA-2DC15E7C6A4F}"/>
                </a:ext>
              </a:extLst>
            </p:cNvPr>
            <p:cNvSpPr/>
            <p:nvPr/>
          </p:nvSpPr>
          <p:spPr>
            <a:xfrm>
              <a:off x="7654705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0156A15-6D8D-464A-B7AB-E1875EF02774}"/>
                </a:ext>
              </a:extLst>
            </p:cNvPr>
            <p:cNvSpPr/>
            <p:nvPr/>
          </p:nvSpPr>
          <p:spPr>
            <a:xfrm>
              <a:off x="803816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BD859FC-20CD-4A34-9125-F2567E2395BF}"/>
                </a:ext>
              </a:extLst>
            </p:cNvPr>
            <p:cNvSpPr/>
            <p:nvPr/>
          </p:nvSpPr>
          <p:spPr>
            <a:xfrm>
              <a:off x="8421621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F276F51-0F62-4313-A8F9-F968079045AE}"/>
                </a:ext>
              </a:extLst>
            </p:cNvPr>
            <p:cNvSpPr/>
            <p:nvPr/>
          </p:nvSpPr>
          <p:spPr>
            <a:xfrm>
              <a:off x="8805079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E10F8CC-6853-4447-88D5-ACE678948A04}"/>
                </a:ext>
              </a:extLst>
            </p:cNvPr>
            <p:cNvSpPr/>
            <p:nvPr/>
          </p:nvSpPr>
          <p:spPr>
            <a:xfrm>
              <a:off x="9188537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BF181FA-CAD7-4CAB-A3E4-669C6340F2E1}"/>
                </a:ext>
              </a:extLst>
            </p:cNvPr>
            <p:cNvSpPr/>
            <p:nvPr/>
          </p:nvSpPr>
          <p:spPr>
            <a:xfrm>
              <a:off x="9188537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572AA96-A579-472E-BBAE-4FA9CC990441}"/>
                </a:ext>
              </a:extLst>
            </p:cNvPr>
            <p:cNvSpPr/>
            <p:nvPr/>
          </p:nvSpPr>
          <p:spPr>
            <a:xfrm>
              <a:off x="9571995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F9C2F09-185D-48DF-9500-0DE0DC523653}"/>
                </a:ext>
              </a:extLst>
            </p:cNvPr>
            <p:cNvSpPr/>
            <p:nvPr/>
          </p:nvSpPr>
          <p:spPr>
            <a:xfrm>
              <a:off x="9955453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94F9F0-AD80-4BEA-BEAA-F9290554203F}"/>
                </a:ext>
              </a:extLst>
            </p:cNvPr>
            <p:cNvSpPr/>
            <p:nvPr/>
          </p:nvSpPr>
          <p:spPr>
            <a:xfrm>
              <a:off x="10338911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7D5FE4D-B677-47A4-B65E-4144F9A1E908}"/>
                </a:ext>
              </a:extLst>
            </p:cNvPr>
            <p:cNvSpPr/>
            <p:nvPr/>
          </p:nvSpPr>
          <p:spPr>
            <a:xfrm>
              <a:off x="3815320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AC3688C-D4DE-45E6-817A-43604182C744}"/>
                </a:ext>
              </a:extLst>
            </p:cNvPr>
            <p:cNvSpPr/>
            <p:nvPr/>
          </p:nvSpPr>
          <p:spPr>
            <a:xfrm>
              <a:off x="4198778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4EE0EC8-79FA-4F36-BAAD-81041682E553}"/>
                </a:ext>
              </a:extLst>
            </p:cNvPr>
            <p:cNvSpPr/>
            <p:nvPr/>
          </p:nvSpPr>
          <p:spPr>
            <a:xfrm>
              <a:off x="4582236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0468C859-C2FB-4EC6-8F35-B1DC2D37D0FA}"/>
                </a:ext>
              </a:extLst>
            </p:cNvPr>
            <p:cNvSpPr/>
            <p:nvPr/>
          </p:nvSpPr>
          <p:spPr>
            <a:xfrm>
              <a:off x="4965694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464AE5C-4DB0-4A73-85B3-7992F9AA4A01}"/>
                </a:ext>
              </a:extLst>
            </p:cNvPr>
            <p:cNvSpPr/>
            <p:nvPr/>
          </p:nvSpPr>
          <p:spPr>
            <a:xfrm>
              <a:off x="534915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9A704A7-EE32-4CF3-A818-0874856ECB89}"/>
                </a:ext>
              </a:extLst>
            </p:cNvPr>
            <p:cNvSpPr/>
            <p:nvPr/>
          </p:nvSpPr>
          <p:spPr>
            <a:xfrm>
              <a:off x="573261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0BC4516-67EE-40F0-BF9C-7FACBFBE7F17}"/>
                </a:ext>
              </a:extLst>
            </p:cNvPr>
            <p:cNvSpPr/>
            <p:nvPr/>
          </p:nvSpPr>
          <p:spPr>
            <a:xfrm>
              <a:off x="611606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F822E945-C6DC-4503-9253-4812F4648BBF}"/>
                </a:ext>
              </a:extLst>
            </p:cNvPr>
            <p:cNvSpPr/>
            <p:nvPr/>
          </p:nvSpPr>
          <p:spPr>
            <a:xfrm>
              <a:off x="611606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B8196BA-2651-4966-AA86-F3D363F1678B}"/>
                </a:ext>
              </a:extLst>
            </p:cNvPr>
            <p:cNvSpPr/>
            <p:nvPr/>
          </p:nvSpPr>
          <p:spPr>
            <a:xfrm>
              <a:off x="6499526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0097D06-E6C1-47CB-A632-3133517B26E7}"/>
                </a:ext>
              </a:extLst>
            </p:cNvPr>
            <p:cNvSpPr/>
            <p:nvPr/>
          </p:nvSpPr>
          <p:spPr>
            <a:xfrm>
              <a:off x="6882984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E71BDBC-4364-4F1B-A777-16602E1B29B9}"/>
                </a:ext>
              </a:extLst>
            </p:cNvPr>
            <p:cNvSpPr/>
            <p:nvPr/>
          </p:nvSpPr>
          <p:spPr>
            <a:xfrm>
              <a:off x="726644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CE0C012-5590-4924-B37B-0737C520EFC1}"/>
                </a:ext>
              </a:extLst>
            </p:cNvPr>
            <p:cNvSpPr/>
            <p:nvPr/>
          </p:nvSpPr>
          <p:spPr>
            <a:xfrm>
              <a:off x="764990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47B617F-8142-4ED3-9148-F801378D84AE}"/>
                </a:ext>
              </a:extLst>
            </p:cNvPr>
            <p:cNvSpPr/>
            <p:nvPr/>
          </p:nvSpPr>
          <p:spPr>
            <a:xfrm>
              <a:off x="803335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BEE5F6B-D946-4CB0-9CA6-EAEBBA104647}"/>
                </a:ext>
              </a:extLst>
            </p:cNvPr>
            <p:cNvSpPr/>
            <p:nvPr/>
          </p:nvSpPr>
          <p:spPr>
            <a:xfrm>
              <a:off x="8416816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9D96226-23AD-449C-B9F0-5BB219E98015}"/>
                </a:ext>
              </a:extLst>
            </p:cNvPr>
            <p:cNvSpPr/>
            <p:nvPr/>
          </p:nvSpPr>
          <p:spPr>
            <a:xfrm>
              <a:off x="8800274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BC91AAF5-225F-4B02-9ECB-533B4B25BA55}"/>
                </a:ext>
              </a:extLst>
            </p:cNvPr>
            <p:cNvSpPr/>
            <p:nvPr/>
          </p:nvSpPr>
          <p:spPr>
            <a:xfrm>
              <a:off x="918373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AF65DC37-267E-4654-AD23-047C89B56FA2}"/>
                </a:ext>
              </a:extLst>
            </p:cNvPr>
            <p:cNvSpPr/>
            <p:nvPr/>
          </p:nvSpPr>
          <p:spPr>
            <a:xfrm>
              <a:off x="956719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A3A447A-77F3-443B-8984-6892A0BDFDD9}"/>
                </a:ext>
              </a:extLst>
            </p:cNvPr>
            <p:cNvSpPr/>
            <p:nvPr/>
          </p:nvSpPr>
          <p:spPr>
            <a:xfrm>
              <a:off x="995064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671306D-FF7A-4412-9960-9273C9A23EFD}"/>
                </a:ext>
              </a:extLst>
            </p:cNvPr>
            <p:cNvSpPr/>
            <p:nvPr/>
          </p:nvSpPr>
          <p:spPr>
            <a:xfrm>
              <a:off x="10313507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2D00F45-EDE9-43F5-80EE-EAEE77095CD6}"/>
                </a:ext>
              </a:extLst>
            </p:cNvPr>
            <p:cNvSpPr/>
            <p:nvPr/>
          </p:nvSpPr>
          <p:spPr>
            <a:xfrm>
              <a:off x="10313507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B116FF1-DFB8-47D5-A171-7642F13D4DA0}"/>
                </a:ext>
              </a:extLst>
            </p:cNvPr>
            <p:cNvSpPr/>
            <p:nvPr/>
          </p:nvSpPr>
          <p:spPr>
            <a:xfrm>
              <a:off x="10696965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C65DB6BC-869D-4A60-B13B-BF5F1F47ED08}"/>
                </a:ext>
              </a:extLst>
            </p:cNvPr>
            <p:cNvSpPr/>
            <p:nvPr/>
          </p:nvSpPr>
          <p:spPr>
            <a:xfrm>
              <a:off x="11080423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E725BA9-E0C2-4E91-A7A7-EC4CD4A33E9C}"/>
                </a:ext>
              </a:extLst>
            </p:cNvPr>
            <p:cNvSpPr/>
            <p:nvPr/>
          </p:nvSpPr>
          <p:spPr>
            <a:xfrm>
              <a:off x="3792647" y="1622323"/>
              <a:ext cx="8124050" cy="2445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365B351-3413-41AA-9E49-4378BF53719F}"/>
                </a:ext>
              </a:extLst>
            </p:cNvPr>
            <p:cNvSpPr/>
            <p:nvPr/>
          </p:nvSpPr>
          <p:spPr>
            <a:xfrm>
              <a:off x="3792647" y="1622323"/>
              <a:ext cx="8124050" cy="280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SR.txt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39A6F576-882E-49D8-AAA9-B2165BBEC404}"/>
                </a:ext>
              </a:extLst>
            </p:cNvPr>
            <p:cNvSpPr/>
            <p:nvPr/>
          </p:nvSpPr>
          <p:spPr>
            <a:xfrm>
              <a:off x="3805377" y="1920131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B42C20-6B43-4222-87A0-01F572A31B65}"/>
                </a:ext>
              </a:extLst>
            </p:cNvPr>
            <p:cNvSpPr/>
            <p:nvPr/>
          </p:nvSpPr>
          <p:spPr>
            <a:xfrm>
              <a:off x="3792647" y="3716069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1" name="연결선: 구부러짐 210">
            <a:extLst>
              <a:ext uri="{FF2B5EF4-FFF2-40B4-BE49-F238E27FC236}">
                <a16:creationId xmlns:a16="http://schemas.microsoft.com/office/drawing/2014/main" id="{C344BB11-AE62-4519-913E-A05025C5D5CD}"/>
              </a:ext>
            </a:extLst>
          </p:cNvPr>
          <p:cNvCxnSpPr>
            <a:cxnSpLocks/>
            <a:stCxn id="202" idx="1"/>
            <a:endCxn id="78" idx="0"/>
          </p:cNvCxnSpPr>
          <p:nvPr/>
        </p:nvCxnSpPr>
        <p:spPr>
          <a:xfrm rot="10800000" flipV="1">
            <a:off x="1729287" y="3167325"/>
            <a:ext cx="2103149" cy="1416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77489DB-C7D5-439D-9449-2AED3CF0CD3E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299D6F2-FCE2-40FB-AE1A-B593A45B5539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2E4A9E-F434-49BB-A240-2FB852D9669E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B6AACB2-7B5F-4BA3-9E85-D1DB0F282E95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95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 READ </a:t>
            </a:r>
            <a:r>
              <a:rPr lang="ko-KR" altLang="en-US" dirty="0"/>
              <a:t>정보 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1258ED-3A32-4F72-BD07-81874F4DA488}"/>
              </a:ext>
            </a:extLst>
          </p:cNvPr>
          <p:cNvGrpSpPr/>
          <p:nvPr/>
        </p:nvGrpSpPr>
        <p:grpSpPr>
          <a:xfrm>
            <a:off x="508486" y="4655840"/>
            <a:ext cx="7311404" cy="1496272"/>
            <a:chOff x="702860" y="4068170"/>
            <a:chExt cx="9247788" cy="221432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4BE60D-1BDB-4F80-9EE9-292F39C09FBE}"/>
                </a:ext>
              </a:extLst>
            </p:cNvPr>
            <p:cNvSpPr/>
            <p:nvPr/>
          </p:nvSpPr>
          <p:spPr>
            <a:xfrm>
              <a:off x="3053063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6EF60D-41FA-449E-9F64-A765AE43C53D}"/>
                </a:ext>
              </a:extLst>
            </p:cNvPr>
            <p:cNvSpPr/>
            <p:nvPr/>
          </p:nvSpPr>
          <p:spPr>
            <a:xfrm>
              <a:off x="3053063" y="58067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587B2BC-0233-4429-8ADD-6E2B7F669830}"/>
                </a:ext>
              </a:extLst>
            </p:cNvPr>
            <p:cNvSpPr/>
            <p:nvPr/>
          </p:nvSpPr>
          <p:spPr>
            <a:xfrm>
              <a:off x="892421" y="4892388"/>
              <a:ext cx="215326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vector&lt;char&gt;gene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6D4EC8A-6751-459E-942B-34397BC60140}"/>
                </a:ext>
              </a:extLst>
            </p:cNvPr>
            <p:cNvSpPr/>
            <p:nvPr/>
          </p:nvSpPr>
          <p:spPr>
            <a:xfrm>
              <a:off x="1897771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*back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4C98C6-3721-42BD-874A-2F924682CFBC}"/>
                </a:ext>
              </a:extLst>
            </p:cNvPr>
            <p:cNvSpPr/>
            <p:nvPr/>
          </p:nvSpPr>
          <p:spPr>
            <a:xfrm>
              <a:off x="1895312" y="582529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D317098-6F7F-427F-8481-4ED6B31F490C}"/>
                </a:ext>
              </a:extLst>
            </p:cNvPr>
            <p:cNvSpPr/>
            <p:nvPr/>
          </p:nvSpPr>
          <p:spPr>
            <a:xfrm>
              <a:off x="702860" y="4068170"/>
              <a:ext cx="3089787" cy="595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[ struct SHORT 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784C7F3-E458-4483-8B04-C10F189FF7D8}"/>
                </a:ext>
              </a:extLst>
            </p:cNvPr>
            <p:cNvSpPr/>
            <p:nvPr/>
          </p:nvSpPr>
          <p:spPr>
            <a:xfrm>
              <a:off x="3053063" y="535610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DC2339A-7549-4CE4-945A-3CBF304AE6A4}"/>
                </a:ext>
              </a:extLst>
            </p:cNvPr>
            <p:cNvSpPr/>
            <p:nvPr/>
          </p:nvSpPr>
          <p:spPr>
            <a:xfrm>
              <a:off x="3053063" y="582037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42BFC56-FEBA-42A6-BE1F-D1341AA65718}"/>
                </a:ext>
              </a:extLst>
            </p:cNvPr>
            <p:cNvSpPr/>
            <p:nvPr/>
          </p:nvSpPr>
          <p:spPr>
            <a:xfrm>
              <a:off x="3048404" y="4894904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1F3043A-41AE-416A-A349-14448CC94D33}"/>
                </a:ext>
              </a:extLst>
            </p:cNvPr>
            <p:cNvSpPr/>
            <p:nvPr/>
          </p:nvSpPr>
          <p:spPr>
            <a:xfrm>
              <a:off x="3431862" y="4894904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63831C-2940-464B-B5A4-B33289A77921}"/>
                </a:ext>
              </a:extLst>
            </p:cNvPr>
            <p:cNvSpPr/>
            <p:nvPr/>
          </p:nvSpPr>
          <p:spPr>
            <a:xfrm>
              <a:off x="3815320" y="4894904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2FECF1C-0512-4BA9-9072-6971065B0E06}"/>
                </a:ext>
              </a:extLst>
            </p:cNvPr>
            <p:cNvSpPr/>
            <p:nvPr/>
          </p:nvSpPr>
          <p:spPr>
            <a:xfrm>
              <a:off x="4198778" y="4894904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4F1C853-A537-4F29-B860-E9F15D48CF0C}"/>
                </a:ext>
              </a:extLst>
            </p:cNvPr>
            <p:cNvSpPr/>
            <p:nvPr/>
          </p:nvSpPr>
          <p:spPr>
            <a:xfrm>
              <a:off x="4582236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0903745-8A13-46AA-96DA-322061D11F68}"/>
                </a:ext>
              </a:extLst>
            </p:cNvPr>
            <p:cNvSpPr/>
            <p:nvPr/>
          </p:nvSpPr>
          <p:spPr>
            <a:xfrm>
              <a:off x="4965694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45434E7-5F74-4A3D-B5DD-978AB39F4763}"/>
                </a:ext>
              </a:extLst>
            </p:cNvPr>
            <p:cNvSpPr/>
            <p:nvPr/>
          </p:nvSpPr>
          <p:spPr>
            <a:xfrm>
              <a:off x="5349152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9E8856C-EBEC-4673-A582-A2E8C57DF47A}"/>
                </a:ext>
              </a:extLst>
            </p:cNvPr>
            <p:cNvSpPr/>
            <p:nvPr/>
          </p:nvSpPr>
          <p:spPr>
            <a:xfrm>
              <a:off x="5349152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114567F-962A-4BA7-BCF7-E8E19600E0EC}"/>
                </a:ext>
              </a:extLst>
            </p:cNvPr>
            <p:cNvSpPr/>
            <p:nvPr/>
          </p:nvSpPr>
          <p:spPr>
            <a:xfrm>
              <a:off x="5732610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18F18B3-5C5F-4B89-86EB-30BB0D600EDE}"/>
                </a:ext>
              </a:extLst>
            </p:cNvPr>
            <p:cNvSpPr/>
            <p:nvPr/>
          </p:nvSpPr>
          <p:spPr>
            <a:xfrm>
              <a:off x="6116068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DADFD5-F817-47AB-8B1F-4007E634DB6E}"/>
                </a:ext>
              </a:extLst>
            </p:cNvPr>
            <p:cNvSpPr/>
            <p:nvPr/>
          </p:nvSpPr>
          <p:spPr>
            <a:xfrm>
              <a:off x="6499526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3858A9E-2C39-4EE6-BCB6-D52809F34F78}"/>
                </a:ext>
              </a:extLst>
            </p:cNvPr>
            <p:cNvSpPr/>
            <p:nvPr/>
          </p:nvSpPr>
          <p:spPr>
            <a:xfrm>
              <a:off x="6882984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869FFFF-AC01-468D-8B37-23C768998537}"/>
                </a:ext>
              </a:extLst>
            </p:cNvPr>
            <p:cNvSpPr/>
            <p:nvPr/>
          </p:nvSpPr>
          <p:spPr>
            <a:xfrm>
              <a:off x="7266442" y="489490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E0F0A01-A7B2-4ED3-AF34-156ADE5364FD}"/>
                </a:ext>
              </a:extLst>
            </p:cNvPr>
            <p:cNvSpPr/>
            <p:nvPr/>
          </p:nvSpPr>
          <p:spPr>
            <a:xfrm>
              <a:off x="7649900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AB56181-F01B-4583-80DB-A998C031F9F2}"/>
                </a:ext>
              </a:extLst>
            </p:cNvPr>
            <p:cNvSpPr/>
            <p:nvPr/>
          </p:nvSpPr>
          <p:spPr>
            <a:xfrm>
              <a:off x="8033358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FE04A2E-6195-4CF4-BD92-2D03370CC101}"/>
                </a:ext>
              </a:extLst>
            </p:cNvPr>
            <p:cNvSpPr/>
            <p:nvPr/>
          </p:nvSpPr>
          <p:spPr>
            <a:xfrm>
              <a:off x="8416816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F073415-FAB6-4D23-A23B-FCA54653FE6F}"/>
                </a:ext>
              </a:extLst>
            </p:cNvPr>
            <p:cNvSpPr/>
            <p:nvPr/>
          </p:nvSpPr>
          <p:spPr>
            <a:xfrm>
              <a:off x="8416816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E86F982-2706-4806-A52F-96E2ABA9E1A6}"/>
                </a:ext>
              </a:extLst>
            </p:cNvPr>
            <p:cNvSpPr/>
            <p:nvPr/>
          </p:nvSpPr>
          <p:spPr>
            <a:xfrm>
              <a:off x="8800274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4209D59-4E26-467D-9FED-AE1A8CF4DA09}"/>
                </a:ext>
              </a:extLst>
            </p:cNvPr>
            <p:cNvSpPr/>
            <p:nvPr/>
          </p:nvSpPr>
          <p:spPr>
            <a:xfrm>
              <a:off x="9183732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5D62DF8-3E72-4392-BEF8-E12D460213FB}"/>
                </a:ext>
              </a:extLst>
            </p:cNvPr>
            <p:cNvSpPr/>
            <p:nvPr/>
          </p:nvSpPr>
          <p:spPr>
            <a:xfrm>
              <a:off x="9567190" y="488619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1CA99E-B4DD-406A-844B-23FEA9A78A35}"/>
              </a:ext>
            </a:extLst>
          </p:cNvPr>
          <p:cNvGrpSpPr/>
          <p:nvPr/>
        </p:nvGrpSpPr>
        <p:grpSpPr>
          <a:xfrm>
            <a:off x="3828953" y="1947469"/>
            <a:ext cx="7711242" cy="2445847"/>
            <a:chOff x="3792647" y="1622323"/>
            <a:chExt cx="8136780" cy="2445847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089DBB0-7DB2-47ED-A125-2AD780367416}"/>
                </a:ext>
              </a:extLst>
            </p:cNvPr>
            <p:cNvSpPr/>
            <p:nvPr/>
          </p:nvSpPr>
          <p:spPr>
            <a:xfrm>
              <a:off x="3819979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8CD4B1-528B-4436-BB79-2FF86F9D56FF}"/>
                </a:ext>
              </a:extLst>
            </p:cNvPr>
            <p:cNvSpPr/>
            <p:nvPr/>
          </p:nvSpPr>
          <p:spPr>
            <a:xfrm>
              <a:off x="4203437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8ED037-31B5-4340-88BC-EFFCE5AF6F6D}"/>
                </a:ext>
              </a:extLst>
            </p:cNvPr>
            <p:cNvSpPr/>
            <p:nvPr/>
          </p:nvSpPr>
          <p:spPr>
            <a:xfrm>
              <a:off x="4586895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E029D23-9AC9-4D33-9966-C78111D21A12}"/>
                </a:ext>
              </a:extLst>
            </p:cNvPr>
            <p:cNvSpPr/>
            <p:nvPr/>
          </p:nvSpPr>
          <p:spPr>
            <a:xfrm>
              <a:off x="4970353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5637A67-9825-4F1C-8BEF-AEDA365AB5B1}"/>
                </a:ext>
              </a:extLst>
            </p:cNvPr>
            <p:cNvSpPr/>
            <p:nvPr/>
          </p:nvSpPr>
          <p:spPr>
            <a:xfrm>
              <a:off x="5353811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AF676FF-962E-40DE-B0DF-AE86B17CB05A}"/>
                </a:ext>
              </a:extLst>
            </p:cNvPr>
            <p:cNvSpPr/>
            <p:nvPr/>
          </p:nvSpPr>
          <p:spPr>
            <a:xfrm>
              <a:off x="573726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88ECDAF-AEC3-462B-ABC0-CCF793D8926C}"/>
                </a:ext>
              </a:extLst>
            </p:cNvPr>
            <p:cNvSpPr/>
            <p:nvPr/>
          </p:nvSpPr>
          <p:spPr>
            <a:xfrm>
              <a:off x="612072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6B017C-C42F-4C22-947A-87DB5F14A612}"/>
                </a:ext>
              </a:extLst>
            </p:cNvPr>
            <p:cNvSpPr/>
            <p:nvPr/>
          </p:nvSpPr>
          <p:spPr>
            <a:xfrm>
              <a:off x="650418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989625C-344C-4164-B9D2-E474498A3D66}"/>
                </a:ext>
              </a:extLst>
            </p:cNvPr>
            <p:cNvSpPr/>
            <p:nvPr/>
          </p:nvSpPr>
          <p:spPr>
            <a:xfrm>
              <a:off x="650418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3A7162D-8409-42DA-B840-120BBA98DDAE}"/>
                </a:ext>
              </a:extLst>
            </p:cNvPr>
            <p:cNvSpPr/>
            <p:nvPr/>
          </p:nvSpPr>
          <p:spPr>
            <a:xfrm>
              <a:off x="6887643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80EC47A-C700-4008-AAAA-3C31921AD314}"/>
                </a:ext>
              </a:extLst>
            </p:cNvPr>
            <p:cNvSpPr/>
            <p:nvPr/>
          </p:nvSpPr>
          <p:spPr>
            <a:xfrm>
              <a:off x="7271101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FB257C7-4298-4465-8B75-E9D402189963}"/>
                </a:ext>
              </a:extLst>
            </p:cNvPr>
            <p:cNvSpPr/>
            <p:nvPr/>
          </p:nvSpPr>
          <p:spPr>
            <a:xfrm>
              <a:off x="765455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BB94745-D67A-4CBB-A166-99762B424F1F}"/>
                </a:ext>
              </a:extLst>
            </p:cNvPr>
            <p:cNvSpPr/>
            <p:nvPr/>
          </p:nvSpPr>
          <p:spPr>
            <a:xfrm>
              <a:off x="803801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7ACFE5F-4371-47E4-A538-5E71853CBB7B}"/>
                </a:ext>
              </a:extLst>
            </p:cNvPr>
            <p:cNvSpPr/>
            <p:nvPr/>
          </p:nvSpPr>
          <p:spPr>
            <a:xfrm>
              <a:off x="842147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4CBF3A0-EFB1-4F8C-9C1B-45342827BDFD}"/>
                </a:ext>
              </a:extLst>
            </p:cNvPr>
            <p:cNvSpPr/>
            <p:nvPr/>
          </p:nvSpPr>
          <p:spPr>
            <a:xfrm>
              <a:off x="8804933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1AC7628-8E32-4726-9629-7F70A0D528A1}"/>
                </a:ext>
              </a:extLst>
            </p:cNvPr>
            <p:cNvSpPr/>
            <p:nvPr/>
          </p:nvSpPr>
          <p:spPr>
            <a:xfrm>
              <a:off x="9188391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9113AF0-F5D7-40C6-A2C1-B2DE9D6CCAC8}"/>
                </a:ext>
              </a:extLst>
            </p:cNvPr>
            <p:cNvSpPr/>
            <p:nvPr/>
          </p:nvSpPr>
          <p:spPr>
            <a:xfrm>
              <a:off x="957184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AEAC1F1-6B2D-4245-BBEE-22C78FFB3433}"/>
                </a:ext>
              </a:extLst>
            </p:cNvPr>
            <p:cNvSpPr/>
            <p:nvPr/>
          </p:nvSpPr>
          <p:spPr>
            <a:xfrm>
              <a:off x="995530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1AE0382-6FB5-4188-97D6-67049B023804}"/>
                </a:ext>
              </a:extLst>
            </p:cNvPr>
            <p:cNvSpPr/>
            <p:nvPr/>
          </p:nvSpPr>
          <p:spPr>
            <a:xfrm>
              <a:off x="1033876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6CDBFD3-2972-41F6-8FEF-70976471DFD2}"/>
                </a:ext>
              </a:extLst>
            </p:cNvPr>
            <p:cNvSpPr/>
            <p:nvPr/>
          </p:nvSpPr>
          <p:spPr>
            <a:xfrm>
              <a:off x="3820125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9FEDE92-6E29-40B3-9BCF-CA1878C6AC18}"/>
                </a:ext>
              </a:extLst>
            </p:cNvPr>
            <p:cNvSpPr/>
            <p:nvPr/>
          </p:nvSpPr>
          <p:spPr>
            <a:xfrm>
              <a:off x="4203583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B70560A1-4CD1-4F14-8C20-9E2F5FE9DA5F}"/>
                </a:ext>
              </a:extLst>
            </p:cNvPr>
            <p:cNvSpPr/>
            <p:nvPr/>
          </p:nvSpPr>
          <p:spPr>
            <a:xfrm>
              <a:off x="4587041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4544E63-5CAB-4DB0-8C37-ECCFE9597FB6}"/>
                </a:ext>
              </a:extLst>
            </p:cNvPr>
            <p:cNvSpPr/>
            <p:nvPr/>
          </p:nvSpPr>
          <p:spPr>
            <a:xfrm>
              <a:off x="4970499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2D8F5045-85CC-45D6-A707-AFE36CABD569}"/>
                </a:ext>
              </a:extLst>
            </p:cNvPr>
            <p:cNvSpPr/>
            <p:nvPr/>
          </p:nvSpPr>
          <p:spPr>
            <a:xfrm>
              <a:off x="5353957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3EE4218-F6F8-420E-9E6F-FEB02FDBAD4F}"/>
                </a:ext>
              </a:extLst>
            </p:cNvPr>
            <p:cNvSpPr/>
            <p:nvPr/>
          </p:nvSpPr>
          <p:spPr>
            <a:xfrm>
              <a:off x="5737415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F22C816-8A7E-4D47-B2DA-6E0519E84704}"/>
                </a:ext>
              </a:extLst>
            </p:cNvPr>
            <p:cNvSpPr/>
            <p:nvPr/>
          </p:nvSpPr>
          <p:spPr>
            <a:xfrm>
              <a:off x="612087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4569AFE0-22DE-4252-9890-1E98B2984BCB}"/>
                </a:ext>
              </a:extLst>
            </p:cNvPr>
            <p:cNvSpPr/>
            <p:nvPr/>
          </p:nvSpPr>
          <p:spPr>
            <a:xfrm>
              <a:off x="612087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9684DCC9-F9EB-4547-A3D6-E9DD362810EF}"/>
                </a:ext>
              </a:extLst>
            </p:cNvPr>
            <p:cNvSpPr/>
            <p:nvPr/>
          </p:nvSpPr>
          <p:spPr>
            <a:xfrm>
              <a:off x="6504331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C8E3599-FD94-4E69-913E-A8D4C031ADBF}"/>
                </a:ext>
              </a:extLst>
            </p:cNvPr>
            <p:cNvSpPr/>
            <p:nvPr/>
          </p:nvSpPr>
          <p:spPr>
            <a:xfrm>
              <a:off x="6887789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837D9B1B-A762-4872-B1A1-889DB8AB3269}"/>
                </a:ext>
              </a:extLst>
            </p:cNvPr>
            <p:cNvSpPr/>
            <p:nvPr/>
          </p:nvSpPr>
          <p:spPr>
            <a:xfrm>
              <a:off x="7271247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31B6AD-7891-4EB6-935F-0A3943B86FD9}"/>
                </a:ext>
              </a:extLst>
            </p:cNvPr>
            <p:cNvSpPr/>
            <p:nvPr/>
          </p:nvSpPr>
          <p:spPr>
            <a:xfrm>
              <a:off x="7654705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E8D6623C-367B-488F-BCF4-BF33CCB05B4F}"/>
                </a:ext>
              </a:extLst>
            </p:cNvPr>
            <p:cNvSpPr/>
            <p:nvPr/>
          </p:nvSpPr>
          <p:spPr>
            <a:xfrm>
              <a:off x="803816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1917DC9-266B-4FDD-AF45-99F9F7E5B62C}"/>
                </a:ext>
              </a:extLst>
            </p:cNvPr>
            <p:cNvSpPr/>
            <p:nvPr/>
          </p:nvSpPr>
          <p:spPr>
            <a:xfrm>
              <a:off x="8421621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CC34E19-E899-4017-A274-AB807A7D3388}"/>
                </a:ext>
              </a:extLst>
            </p:cNvPr>
            <p:cNvSpPr/>
            <p:nvPr/>
          </p:nvSpPr>
          <p:spPr>
            <a:xfrm>
              <a:off x="8805079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328B39BF-8784-47EA-A3BF-1BD04FF18B4A}"/>
                </a:ext>
              </a:extLst>
            </p:cNvPr>
            <p:cNvSpPr/>
            <p:nvPr/>
          </p:nvSpPr>
          <p:spPr>
            <a:xfrm>
              <a:off x="9188537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34FD48CC-7EB8-4C0D-B67D-8887CFC487F3}"/>
                </a:ext>
              </a:extLst>
            </p:cNvPr>
            <p:cNvSpPr/>
            <p:nvPr/>
          </p:nvSpPr>
          <p:spPr>
            <a:xfrm>
              <a:off x="9188537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AA528A6B-6A78-4282-99C8-B9F77CDDF9A5}"/>
                </a:ext>
              </a:extLst>
            </p:cNvPr>
            <p:cNvSpPr/>
            <p:nvPr/>
          </p:nvSpPr>
          <p:spPr>
            <a:xfrm>
              <a:off x="9571995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BD464D33-38FD-4721-9F62-5483B0F58E70}"/>
                </a:ext>
              </a:extLst>
            </p:cNvPr>
            <p:cNvSpPr/>
            <p:nvPr/>
          </p:nvSpPr>
          <p:spPr>
            <a:xfrm>
              <a:off x="9955453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E3277B2-9D06-4CF2-AB98-09C0A93B3D13}"/>
                </a:ext>
              </a:extLst>
            </p:cNvPr>
            <p:cNvSpPr/>
            <p:nvPr/>
          </p:nvSpPr>
          <p:spPr>
            <a:xfrm>
              <a:off x="10338911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6003201-0EBB-4A2A-829E-8C475F9B0B54}"/>
                </a:ext>
              </a:extLst>
            </p:cNvPr>
            <p:cNvSpPr/>
            <p:nvPr/>
          </p:nvSpPr>
          <p:spPr>
            <a:xfrm>
              <a:off x="3815320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C3A4CD24-44E8-490A-9DB8-76D8EE33AADD}"/>
                </a:ext>
              </a:extLst>
            </p:cNvPr>
            <p:cNvSpPr/>
            <p:nvPr/>
          </p:nvSpPr>
          <p:spPr>
            <a:xfrm>
              <a:off x="4198778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76CCC9-CE91-4004-BCFD-F5E05A05FB22}"/>
                </a:ext>
              </a:extLst>
            </p:cNvPr>
            <p:cNvSpPr/>
            <p:nvPr/>
          </p:nvSpPr>
          <p:spPr>
            <a:xfrm>
              <a:off x="4582236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373DCDA5-08D7-4EE8-93A8-A69FD60A6165}"/>
                </a:ext>
              </a:extLst>
            </p:cNvPr>
            <p:cNvSpPr/>
            <p:nvPr/>
          </p:nvSpPr>
          <p:spPr>
            <a:xfrm>
              <a:off x="4965694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B7B8778-9F97-4DFD-A25E-B6C8C0E9B760}"/>
                </a:ext>
              </a:extLst>
            </p:cNvPr>
            <p:cNvSpPr/>
            <p:nvPr/>
          </p:nvSpPr>
          <p:spPr>
            <a:xfrm>
              <a:off x="534915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4987794-54C1-4BED-9F1C-92B1F8DDA2B1}"/>
                </a:ext>
              </a:extLst>
            </p:cNvPr>
            <p:cNvSpPr/>
            <p:nvPr/>
          </p:nvSpPr>
          <p:spPr>
            <a:xfrm>
              <a:off x="573261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E988627E-BB22-4D8F-AC2E-23167002C3B2}"/>
                </a:ext>
              </a:extLst>
            </p:cNvPr>
            <p:cNvSpPr/>
            <p:nvPr/>
          </p:nvSpPr>
          <p:spPr>
            <a:xfrm>
              <a:off x="611606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35991E6E-8FE3-4E06-B969-2968661CBCDB}"/>
                </a:ext>
              </a:extLst>
            </p:cNvPr>
            <p:cNvSpPr/>
            <p:nvPr/>
          </p:nvSpPr>
          <p:spPr>
            <a:xfrm>
              <a:off x="611606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0CB3EF8-D5DE-4D62-9947-B581C16F0333}"/>
                </a:ext>
              </a:extLst>
            </p:cNvPr>
            <p:cNvSpPr/>
            <p:nvPr/>
          </p:nvSpPr>
          <p:spPr>
            <a:xfrm>
              <a:off x="6499526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D3B3CBD7-1BFE-458E-BED8-8FA965227360}"/>
                </a:ext>
              </a:extLst>
            </p:cNvPr>
            <p:cNvSpPr/>
            <p:nvPr/>
          </p:nvSpPr>
          <p:spPr>
            <a:xfrm>
              <a:off x="6882984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F1343006-BB5F-4A34-BCA0-4A0E9AA4BD96}"/>
                </a:ext>
              </a:extLst>
            </p:cNvPr>
            <p:cNvSpPr/>
            <p:nvPr/>
          </p:nvSpPr>
          <p:spPr>
            <a:xfrm>
              <a:off x="726644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67FF8B38-FFEB-42C7-B2A5-77DD1501B350}"/>
                </a:ext>
              </a:extLst>
            </p:cNvPr>
            <p:cNvSpPr/>
            <p:nvPr/>
          </p:nvSpPr>
          <p:spPr>
            <a:xfrm>
              <a:off x="764990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AD5AC561-9362-43EB-9C1E-A07AA801BBEA}"/>
                </a:ext>
              </a:extLst>
            </p:cNvPr>
            <p:cNvSpPr/>
            <p:nvPr/>
          </p:nvSpPr>
          <p:spPr>
            <a:xfrm>
              <a:off x="803335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D1C59375-9D81-4881-A6F3-3F1CCB8CDE5D}"/>
                </a:ext>
              </a:extLst>
            </p:cNvPr>
            <p:cNvSpPr/>
            <p:nvPr/>
          </p:nvSpPr>
          <p:spPr>
            <a:xfrm>
              <a:off x="8416816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7460D89-A68B-4793-BBC9-06B01D431A4C}"/>
                </a:ext>
              </a:extLst>
            </p:cNvPr>
            <p:cNvSpPr/>
            <p:nvPr/>
          </p:nvSpPr>
          <p:spPr>
            <a:xfrm>
              <a:off x="8800274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2E4FC213-BCFB-44B2-B44A-B0024CDC9B2E}"/>
                </a:ext>
              </a:extLst>
            </p:cNvPr>
            <p:cNvSpPr/>
            <p:nvPr/>
          </p:nvSpPr>
          <p:spPr>
            <a:xfrm>
              <a:off x="918373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6F165F16-3E69-4B40-A63E-C6CFF9A207CD}"/>
                </a:ext>
              </a:extLst>
            </p:cNvPr>
            <p:cNvSpPr/>
            <p:nvPr/>
          </p:nvSpPr>
          <p:spPr>
            <a:xfrm>
              <a:off x="956719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C023D18-D0A3-478A-A1A8-4C6627443CE3}"/>
                </a:ext>
              </a:extLst>
            </p:cNvPr>
            <p:cNvSpPr/>
            <p:nvPr/>
          </p:nvSpPr>
          <p:spPr>
            <a:xfrm>
              <a:off x="995064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ED4925F-C955-4555-8CC6-69642F33A718}"/>
                </a:ext>
              </a:extLst>
            </p:cNvPr>
            <p:cNvSpPr/>
            <p:nvPr/>
          </p:nvSpPr>
          <p:spPr>
            <a:xfrm>
              <a:off x="10313507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42E870A-946A-4120-986A-7AE5E61B8D7F}"/>
                </a:ext>
              </a:extLst>
            </p:cNvPr>
            <p:cNvSpPr/>
            <p:nvPr/>
          </p:nvSpPr>
          <p:spPr>
            <a:xfrm>
              <a:off x="10313507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372FDF5-353D-4F80-B8CA-B91713F4099F}"/>
                </a:ext>
              </a:extLst>
            </p:cNvPr>
            <p:cNvSpPr/>
            <p:nvPr/>
          </p:nvSpPr>
          <p:spPr>
            <a:xfrm>
              <a:off x="10696965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58F1AC38-E2C6-4669-98B6-B06534C50A78}"/>
                </a:ext>
              </a:extLst>
            </p:cNvPr>
            <p:cNvSpPr/>
            <p:nvPr/>
          </p:nvSpPr>
          <p:spPr>
            <a:xfrm>
              <a:off x="11080423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88949E87-D337-43D6-BF40-6DCB702F35E1}"/>
                </a:ext>
              </a:extLst>
            </p:cNvPr>
            <p:cNvSpPr/>
            <p:nvPr/>
          </p:nvSpPr>
          <p:spPr>
            <a:xfrm>
              <a:off x="3792647" y="1622323"/>
              <a:ext cx="8124050" cy="2445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16190A2B-14C3-4045-B2C3-A5C7C46CA14E}"/>
                </a:ext>
              </a:extLst>
            </p:cNvPr>
            <p:cNvSpPr/>
            <p:nvPr/>
          </p:nvSpPr>
          <p:spPr>
            <a:xfrm>
              <a:off x="3792647" y="1622323"/>
              <a:ext cx="8124050" cy="280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SR.txt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A1FD0212-B6BA-45B7-B0A6-998AB13CD367}"/>
                </a:ext>
              </a:extLst>
            </p:cNvPr>
            <p:cNvSpPr/>
            <p:nvPr/>
          </p:nvSpPr>
          <p:spPr>
            <a:xfrm>
              <a:off x="3805377" y="1920131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B33DE0D1-9362-4647-8612-A225B91AEFAE}"/>
                </a:ext>
              </a:extLst>
            </p:cNvPr>
            <p:cNvSpPr/>
            <p:nvPr/>
          </p:nvSpPr>
          <p:spPr>
            <a:xfrm>
              <a:off x="3792647" y="3716069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3" name="연결선: 구부러짐 252">
            <a:extLst>
              <a:ext uri="{FF2B5EF4-FFF2-40B4-BE49-F238E27FC236}">
                <a16:creationId xmlns:a16="http://schemas.microsoft.com/office/drawing/2014/main" id="{2541F12C-938D-4AC7-B9A5-6A30855260C4}"/>
              </a:ext>
            </a:extLst>
          </p:cNvPr>
          <p:cNvCxnSpPr>
            <a:cxnSpLocks/>
            <a:stCxn id="249" idx="1"/>
          </p:cNvCxnSpPr>
          <p:nvPr/>
        </p:nvCxnSpPr>
        <p:spPr>
          <a:xfrm rot="10800000" flipV="1">
            <a:off x="1725805" y="3170392"/>
            <a:ext cx="2103149" cy="1416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D538A85-80CF-4774-97B4-E0334CFDD2D2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1BCB17E-5458-407A-91EE-5EE8118DC266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1611B68-A520-46C5-891D-6A91F68FAA65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FCF6732-DF26-46B2-97E7-CB1C67557070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88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>
            <a:extLst>
              <a:ext uri="{FF2B5EF4-FFF2-40B4-BE49-F238E27FC236}">
                <a16:creationId xmlns:a16="http://schemas.microsoft.com/office/drawing/2014/main" id="{1A361FF3-A98A-4987-ADBF-36A87E450F26}"/>
              </a:ext>
            </a:extLst>
          </p:cNvPr>
          <p:cNvSpPr/>
          <p:nvPr/>
        </p:nvSpPr>
        <p:spPr>
          <a:xfrm>
            <a:off x="444617" y="906011"/>
            <a:ext cx="595618" cy="5956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사각형: 잘린 대각선 방향 모서리 73">
            <a:extLst>
              <a:ext uri="{FF2B5EF4-FFF2-40B4-BE49-F238E27FC236}">
                <a16:creationId xmlns:a16="http://schemas.microsoft.com/office/drawing/2014/main" id="{026502B6-F3E0-4581-AB30-6FE623EEF2F1}"/>
              </a:ext>
            </a:extLst>
          </p:cNvPr>
          <p:cNvSpPr/>
          <p:nvPr/>
        </p:nvSpPr>
        <p:spPr>
          <a:xfrm>
            <a:off x="1179872" y="906011"/>
            <a:ext cx="3067664" cy="59561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 READ </a:t>
            </a:r>
            <a:r>
              <a:rPr lang="ko-KR" altLang="en-US" dirty="0"/>
              <a:t>정보 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DD62C-82D2-49B0-8556-BCD53E6A175F}"/>
              </a:ext>
            </a:extLst>
          </p:cNvPr>
          <p:cNvGrpSpPr/>
          <p:nvPr/>
        </p:nvGrpSpPr>
        <p:grpSpPr>
          <a:xfrm>
            <a:off x="484395" y="4609595"/>
            <a:ext cx="7927010" cy="1576072"/>
            <a:chOff x="702860" y="4068170"/>
            <a:chExt cx="9983784" cy="221432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4BE60D-1BDB-4F80-9EE9-292F39C09FBE}"/>
                </a:ext>
              </a:extLst>
            </p:cNvPr>
            <p:cNvSpPr/>
            <p:nvPr/>
          </p:nvSpPr>
          <p:spPr>
            <a:xfrm>
              <a:off x="3053063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6EF60D-41FA-449E-9F64-A765AE43C53D}"/>
                </a:ext>
              </a:extLst>
            </p:cNvPr>
            <p:cNvSpPr/>
            <p:nvPr/>
          </p:nvSpPr>
          <p:spPr>
            <a:xfrm>
              <a:off x="3053063" y="5806788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587B2BC-0233-4429-8ADD-6E2B7F669830}"/>
                </a:ext>
              </a:extLst>
            </p:cNvPr>
            <p:cNvSpPr/>
            <p:nvPr/>
          </p:nvSpPr>
          <p:spPr>
            <a:xfrm>
              <a:off x="892421" y="4892388"/>
              <a:ext cx="215326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vector&lt;char&gt;gene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6D4EC8A-6751-459E-942B-34397BC60140}"/>
                </a:ext>
              </a:extLst>
            </p:cNvPr>
            <p:cNvSpPr/>
            <p:nvPr/>
          </p:nvSpPr>
          <p:spPr>
            <a:xfrm>
              <a:off x="1897771" y="5349588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*back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4C98C6-3721-42BD-874A-2F924682CFBC}"/>
                </a:ext>
              </a:extLst>
            </p:cNvPr>
            <p:cNvSpPr/>
            <p:nvPr/>
          </p:nvSpPr>
          <p:spPr>
            <a:xfrm>
              <a:off x="1895312" y="582529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D317098-6F7F-427F-8481-4ED6B31F490C}"/>
                </a:ext>
              </a:extLst>
            </p:cNvPr>
            <p:cNvSpPr/>
            <p:nvPr/>
          </p:nvSpPr>
          <p:spPr>
            <a:xfrm>
              <a:off x="702860" y="4068170"/>
              <a:ext cx="3089787" cy="595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[ struct SHORT ]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784C7F3-E458-4483-8B04-C10F189FF7D8}"/>
                </a:ext>
              </a:extLst>
            </p:cNvPr>
            <p:cNvSpPr/>
            <p:nvPr/>
          </p:nvSpPr>
          <p:spPr>
            <a:xfrm>
              <a:off x="3053063" y="5356102"/>
              <a:ext cx="1150374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DC2339A-7549-4CE4-945A-3CBF304AE6A4}"/>
                </a:ext>
              </a:extLst>
            </p:cNvPr>
            <p:cNvSpPr/>
            <p:nvPr/>
          </p:nvSpPr>
          <p:spPr>
            <a:xfrm>
              <a:off x="3053063" y="582037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235194E-DA32-4C49-B39D-4D6D4DF21809}"/>
                </a:ext>
              </a:extLst>
            </p:cNvPr>
            <p:cNvSpPr/>
            <p:nvPr/>
          </p:nvSpPr>
          <p:spPr>
            <a:xfrm>
              <a:off x="3038083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54B2C27-EE51-4F5D-ABAB-AF5BEA7B6B18}"/>
                </a:ext>
              </a:extLst>
            </p:cNvPr>
            <p:cNvSpPr/>
            <p:nvPr/>
          </p:nvSpPr>
          <p:spPr>
            <a:xfrm>
              <a:off x="3421541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1430A0F-8A14-4B71-959C-0BCAD08AEADE}"/>
                </a:ext>
              </a:extLst>
            </p:cNvPr>
            <p:cNvSpPr/>
            <p:nvPr/>
          </p:nvSpPr>
          <p:spPr>
            <a:xfrm>
              <a:off x="3804999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FC730D-A0E6-4DA4-9508-49941E1828B7}"/>
                </a:ext>
              </a:extLst>
            </p:cNvPr>
            <p:cNvSpPr/>
            <p:nvPr/>
          </p:nvSpPr>
          <p:spPr>
            <a:xfrm>
              <a:off x="4188457" y="4905416"/>
              <a:ext cx="383458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80A14DB-8F1C-421F-9914-A6F5AC0BE31B}"/>
                </a:ext>
              </a:extLst>
            </p:cNvPr>
            <p:cNvSpPr/>
            <p:nvPr/>
          </p:nvSpPr>
          <p:spPr>
            <a:xfrm>
              <a:off x="4571915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5743335-0C97-4E87-91F4-8952E634DD6D}"/>
                </a:ext>
              </a:extLst>
            </p:cNvPr>
            <p:cNvSpPr/>
            <p:nvPr/>
          </p:nvSpPr>
          <p:spPr>
            <a:xfrm>
              <a:off x="4955373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626A28B-C703-400E-BB35-5A1C4C7FAAA9}"/>
                </a:ext>
              </a:extLst>
            </p:cNvPr>
            <p:cNvSpPr/>
            <p:nvPr/>
          </p:nvSpPr>
          <p:spPr>
            <a:xfrm>
              <a:off x="533883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9642D22-A8E4-45E4-BC86-3A6D9A23B342}"/>
                </a:ext>
              </a:extLst>
            </p:cNvPr>
            <p:cNvSpPr/>
            <p:nvPr/>
          </p:nvSpPr>
          <p:spPr>
            <a:xfrm>
              <a:off x="533883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5D23F95-533D-4721-A77C-9B2B3391AEA1}"/>
                </a:ext>
              </a:extLst>
            </p:cNvPr>
            <p:cNvSpPr/>
            <p:nvPr/>
          </p:nvSpPr>
          <p:spPr>
            <a:xfrm>
              <a:off x="5722289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D8BA088-6581-4C21-94AB-8614F0D78CF0}"/>
                </a:ext>
              </a:extLst>
            </p:cNvPr>
            <p:cNvSpPr/>
            <p:nvPr/>
          </p:nvSpPr>
          <p:spPr>
            <a:xfrm>
              <a:off x="6105747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BF1CA0A-5ECA-4C48-BA75-5F087EA2B554}"/>
                </a:ext>
              </a:extLst>
            </p:cNvPr>
            <p:cNvSpPr/>
            <p:nvPr/>
          </p:nvSpPr>
          <p:spPr>
            <a:xfrm>
              <a:off x="6489205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9EFABDE-83FA-45A5-9037-810F8B8F5000}"/>
                </a:ext>
              </a:extLst>
            </p:cNvPr>
            <p:cNvSpPr/>
            <p:nvPr/>
          </p:nvSpPr>
          <p:spPr>
            <a:xfrm>
              <a:off x="6872663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0DF90C9-5E28-49BB-B8AB-66E6A644F56D}"/>
                </a:ext>
              </a:extLst>
            </p:cNvPr>
            <p:cNvSpPr/>
            <p:nvPr/>
          </p:nvSpPr>
          <p:spPr>
            <a:xfrm>
              <a:off x="725612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3189852-89CF-4804-9BC8-E9F33CD93833}"/>
                </a:ext>
              </a:extLst>
            </p:cNvPr>
            <p:cNvSpPr/>
            <p:nvPr/>
          </p:nvSpPr>
          <p:spPr>
            <a:xfrm>
              <a:off x="7639579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CF3C694E-BFF1-4C1D-A7D1-CF0997BBB2A9}"/>
                </a:ext>
              </a:extLst>
            </p:cNvPr>
            <p:cNvSpPr/>
            <p:nvPr/>
          </p:nvSpPr>
          <p:spPr>
            <a:xfrm>
              <a:off x="8023037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3138854-D874-4CF5-BF55-6A749ED26C7B}"/>
                </a:ext>
              </a:extLst>
            </p:cNvPr>
            <p:cNvSpPr/>
            <p:nvPr/>
          </p:nvSpPr>
          <p:spPr>
            <a:xfrm>
              <a:off x="8406495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8729B5B-5DA2-4D4C-A5AA-0F95B254254E}"/>
                </a:ext>
              </a:extLst>
            </p:cNvPr>
            <p:cNvSpPr/>
            <p:nvPr/>
          </p:nvSpPr>
          <p:spPr>
            <a:xfrm>
              <a:off x="8789953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61BD326C-CADE-4FE2-88EB-3DBD36EE57AC}"/>
                </a:ext>
              </a:extLst>
            </p:cNvPr>
            <p:cNvSpPr/>
            <p:nvPr/>
          </p:nvSpPr>
          <p:spPr>
            <a:xfrm>
              <a:off x="9173411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EC93456C-448E-4AB3-BC19-EC0D7136B642}"/>
                </a:ext>
              </a:extLst>
            </p:cNvPr>
            <p:cNvSpPr/>
            <p:nvPr/>
          </p:nvSpPr>
          <p:spPr>
            <a:xfrm>
              <a:off x="9536270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0DFC154-3A44-4302-96AB-D253D9F0AB93}"/>
                </a:ext>
              </a:extLst>
            </p:cNvPr>
            <p:cNvSpPr/>
            <p:nvPr/>
          </p:nvSpPr>
          <p:spPr>
            <a:xfrm>
              <a:off x="9536270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7C190A-8DC6-4C49-9945-872EDFA89AE7}"/>
                </a:ext>
              </a:extLst>
            </p:cNvPr>
            <p:cNvSpPr/>
            <p:nvPr/>
          </p:nvSpPr>
          <p:spPr>
            <a:xfrm>
              <a:off x="9919728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B639391-3DFB-4C5C-90B6-CEDCE656409A}"/>
                </a:ext>
              </a:extLst>
            </p:cNvPr>
            <p:cNvSpPr/>
            <p:nvPr/>
          </p:nvSpPr>
          <p:spPr>
            <a:xfrm>
              <a:off x="10303186" y="4905416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D7E1E1C6-AB21-4EC4-B109-3F2642A7E6BB}"/>
              </a:ext>
            </a:extLst>
          </p:cNvPr>
          <p:cNvGrpSpPr/>
          <p:nvPr/>
        </p:nvGrpSpPr>
        <p:grpSpPr>
          <a:xfrm>
            <a:off x="3828707" y="1952625"/>
            <a:ext cx="7711242" cy="2445847"/>
            <a:chOff x="3792647" y="1622323"/>
            <a:chExt cx="8136780" cy="244584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BB65F1C6-E677-4497-A2EB-4B76676CF279}"/>
                </a:ext>
              </a:extLst>
            </p:cNvPr>
            <p:cNvSpPr/>
            <p:nvPr/>
          </p:nvSpPr>
          <p:spPr>
            <a:xfrm>
              <a:off x="3819979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DE4A1DA-D353-473F-9E77-F0CD8BE4FB93}"/>
                </a:ext>
              </a:extLst>
            </p:cNvPr>
            <p:cNvSpPr/>
            <p:nvPr/>
          </p:nvSpPr>
          <p:spPr>
            <a:xfrm>
              <a:off x="4203437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23D3AF3-6469-44D2-8D69-0881BC57F075}"/>
                </a:ext>
              </a:extLst>
            </p:cNvPr>
            <p:cNvSpPr/>
            <p:nvPr/>
          </p:nvSpPr>
          <p:spPr>
            <a:xfrm>
              <a:off x="4586895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A864C4F8-6E34-453E-AE1A-057453EFE693}"/>
                </a:ext>
              </a:extLst>
            </p:cNvPr>
            <p:cNvSpPr/>
            <p:nvPr/>
          </p:nvSpPr>
          <p:spPr>
            <a:xfrm>
              <a:off x="4970353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3F5A7DD-230A-4F7B-A63F-76BFA2FE53D9}"/>
                </a:ext>
              </a:extLst>
            </p:cNvPr>
            <p:cNvSpPr/>
            <p:nvPr/>
          </p:nvSpPr>
          <p:spPr>
            <a:xfrm>
              <a:off x="5353811" y="2269389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6D54299-6725-4B5A-8EEA-FFF7FB8941CC}"/>
                </a:ext>
              </a:extLst>
            </p:cNvPr>
            <p:cNvSpPr/>
            <p:nvPr/>
          </p:nvSpPr>
          <p:spPr>
            <a:xfrm>
              <a:off x="573726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509DF992-048A-4895-AF36-A47CB1A11B78}"/>
                </a:ext>
              </a:extLst>
            </p:cNvPr>
            <p:cNvSpPr/>
            <p:nvPr/>
          </p:nvSpPr>
          <p:spPr>
            <a:xfrm>
              <a:off x="612072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7A38C00D-1473-4CCD-9218-A77195515AF7}"/>
                </a:ext>
              </a:extLst>
            </p:cNvPr>
            <p:cNvSpPr/>
            <p:nvPr/>
          </p:nvSpPr>
          <p:spPr>
            <a:xfrm>
              <a:off x="650418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F3DCE7B-F57B-47A6-A014-0F910F1E73C4}"/>
                </a:ext>
              </a:extLst>
            </p:cNvPr>
            <p:cNvSpPr/>
            <p:nvPr/>
          </p:nvSpPr>
          <p:spPr>
            <a:xfrm>
              <a:off x="650418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7F7A61E-EC42-444D-96CD-BBCC080C75A3}"/>
                </a:ext>
              </a:extLst>
            </p:cNvPr>
            <p:cNvSpPr/>
            <p:nvPr/>
          </p:nvSpPr>
          <p:spPr>
            <a:xfrm>
              <a:off x="6887643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ED50C47F-A936-4730-9AB8-6D30BEAE123B}"/>
                </a:ext>
              </a:extLst>
            </p:cNvPr>
            <p:cNvSpPr/>
            <p:nvPr/>
          </p:nvSpPr>
          <p:spPr>
            <a:xfrm>
              <a:off x="7271101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20B2758-4459-4C74-B4A9-83E14E9919A6}"/>
                </a:ext>
              </a:extLst>
            </p:cNvPr>
            <p:cNvSpPr/>
            <p:nvPr/>
          </p:nvSpPr>
          <p:spPr>
            <a:xfrm>
              <a:off x="765455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C9F90DB-6646-4B53-8BAE-268FC370C603}"/>
                </a:ext>
              </a:extLst>
            </p:cNvPr>
            <p:cNvSpPr/>
            <p:nvPr/>
          </p:nvSpPr>
          <p:spPr>
            <a:xfrm>
              <a:off x="803801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D2B57B56-1C4C-4CEB-912C-6F49C689260E}"/>
                </a:ext>
              </a:extLst>
            </p:cNvPr>
            <p:cNvSpPr/>
            <p:nvPr/>
          </p:nvSpPr>
          <p:spPr>
            <a:xfrm>
              <a:off x="842147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A4E3E20-E63A-4086-A3BC-DAEC2EF48A11}"/>
                </a:ext>
              </a:extLst>
            </p:cNvPr>
            <p:cNvSpPr/>
            <p:nvPr/>
          </p:nvSpPr>
          <p:spPr>
            <a:xfrm>
              <a:off x="8804933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93525E6-F074-4329-9DF9-C96E7576C43C}"/>
                </a:ext>
              </a:extLst>
            </p:cNvPr>
            <p:cNvSpPr/>
            <p:nvPr/>
          </p:nvSpPr>
          <p:spPr>
            <a:xfrm>
              <a:off x="9188391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9AC883D-C4BA-46DE-8F6A-5618E38E5B55}"/>
                </a:ext>
              </a:extLst>
            </p:cNvPr>
            <p:cNvSpPr/>
            <p:nvPr/>
          </p:nvSpPr>
          <p:spPr>
            <a:xfrm>
              <a:off x="9571849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515F773E-1710-4729-BA8C-D0F21F980BF6}"/>
                </a:ext>
              </a:extLst>
            </p:cNvPr>
            <p:cNvSpPr/>
            <p:nvPr/>
          </p:nvSpPr>
          <p:spPr>
            <a:xfrm>
              <a:off x="9955307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603E02A1-2FE0-44A5-B445-3F0AC14537F9}"/>
                </a:ext>
              </a:extLst>
            </p:cNvPr>
            <p:cNvSpPr/>
            <p:nvPr/>
          </p:nvSpPr>
          <p:spPr>
            <a:xfrm>
              <a:off x="10338765" y="2269389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5F81B2C-5D15-4DB0-96DA-A856A13058AB}"/>
                </a:ext>
              </a:extLst>
            </p:cNvPr>
            <p:cNvSpPr/>
            <p:nvPr/>
          </p:nvSpPr>
          <p:spPr>
            <a:xfrm>
              <a:off x="3820125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3AF61B6D-377D-43EE-901A-22AD11525378}"/>
                </a:ext>
              </a:extLst>
            </p:cNvPr>
            <p:cNvSpPr/>
            <p:nvPr/>
          </p:nvSpPr>
          <p:spPr>
            <a:xfrm>
              <a:off x="4203583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3CCF4250-405E-4FBF-B03C-434679C668DE}"/>
                </a:ext>
              </a:extLst>
            </p:cNvPr>
            <p:cNvSpPr/>
            <p:nvPr/>
          </p:nvSpPr>
          <p:spPr>
            <a:xfrm>
              <a:off x="4587041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92034BF-C75B-4963-B939-80411FD5A63D}"/>
                </a:ext>
              </a:extLst>
            </p:cNvPr>
            <p:cNvSpPr/>
            <p:nvPr/>
          </p:nvSpPr>
          <p:spPr>
            <a:xfrm>
              <a:off x="4970499" y="2758724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4393F193-BBBA-473B-8A6C-F4B35719AC85}"/>
                </a:ext>
              </a:extLst>
            </p:cNvPr>
            <p:cNvSpPr/>
            <p:nvPr/>
          </p:nvSpPr>
          <p:spPr>
            <a:xfrm>
              <a:off x="5353957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93A7E280-DE7C-4733-9909-F77CA027B445}"/>
                </a:ext>
              </a:extLst>
            </p:cNvPr>
            <p:cNvSpPr/>
            <p:nvPr/>
          </p:nvSpPr>
          <p:spPr>
            <a:xfrm>
              <a:off x="5737415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C07DE95D-4BD1-4285-9F08-6494E296C151}"/>
                </a:ext>
              </a:extLst>
            </p:cNvPr>
            <p:cNvSpPr/>
            <p:nvPr/>
          </p:nvSpPr>
          <p:spPr>
            <a:xfrm>
              <a:off x="612087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69BBB974-3513-4D41-AEC0-FC05E493347B}"/>
                </a:ext>
              </a:extLst>
            </p:cNvPr>
            <p:cNvSpPr/>
            <p:nvPr/>
          </p:nvSpPr>
          <p:spPr>
            <a:xfrm>
              <a:off x="612087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6B91228-B708-41E3-BFDF-0711201478E6}"/>
                </a:ext>
              </a:extLst>
            </p:cNvPr>
            <p:cNvSpPr/>
            <p:nvPr/>
          </p:nvSpPr>
          <p:spPr>
            <a:xfrm>
              <a:off x="6504331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C6751D7-08E6-4DDC-942B-6C66B00DC0F2}"/>
                </a:ext>
              </a:extLst>
            </p:cNvPr>
            <p:cNvSpPr/>
            <p:nvPr/>
          </p:nvSpPr>
          <p:spPr>
            <a:xfrm>
              <a:off x="6887789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704086A0-7600-47E6-959F-3D0367CBEAD9}"/>
                </a:ext>
              </a:extLst>
            </p:cNvPr>
            <p:cNvSpPr/>
            <p:nvPr/>
          </p:nvSpPr>
          <p:spPr>
            <a:xfrm>
              <a:off x="7271247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10051FC-FE1F-4DB2-8778-EA52029DDA6B}"/>
                </a:ext>
              </a:extLst>
            </p:cNvPr>
            <p:cNvSpPr/>
            <p:nvPr/>
          </p:nvSpPr>
          <p:spPr>
            <a:xfrm>
              <a:off x="7654705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B38306B8-4D49-4797-970B-F21D0A402CAA}"/>
                </a:ext>
              </a:extLst>
            </p:cNvPr>
            <p:cNvSpPr/>
            <p:nvPr/>
          </p:nvSpPr>
          <p:spPr>
            <a:xfrm>
              <a:off x="8038163" y="275872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838DB2B-5A37-4382-9AE7-B2247B93968D}"/>
                </a:ext>
              </a:extLst>
            </p:cNvPr>
            <p:cNvSpPr/>
            <p:nvPr/>
          </p:nvSpPr>
          <p:spPr>
            <a:xfrm>
              <a:off x="8421621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07429A66-EECD-47DB-8532-1E922B162654}"/>
                </a:ext>
              </a:extLst>
            </p:cNvPr>
            <p:cNvSpPr/>
            <p:nvPr/>
          </p:nvSpPr>
          <p:spPr>
            <a:xfrm>
              <a:off x="8805079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5F384E9A-35D0-433A-ACEF-D43D8370C69D}"/>
                </a:ext>
              </a:extLst>
            </p:cNvPr>
            <p:cNvSpPr/>
            <p:nvPr/>
          </p:nvSpPr>
          <p:spPr>
            <a:xfrm>
              <a:off x="9188537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0AEE1574-1F5A-4E5D-917B-7AB1A5030463}"/>
                </a:ext>
              </a:extLst>
            </p:cNvPr>
            <p:cNvSpPr/>
            <p:nvPr/>
          </p:nvSpPr>
          <p:spPr>
            <a:xfrm>
              <a:off x="9188537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7BBAC34-BF6B-47AB-8566-AAAAE9BDAACC}"/>
                </a:ext>
              </a:extLst>
            </p:cNvPr>
            <p:cNvSpPr/>
            <p:nvPr/>
          </p:nvSpPr>
          <p:spPr>
            <a:xfrm>
              <a:off x="9571995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7875E633-6D18-47E2-869B-1F85AC557DCF}"/>
                </a:ext>
              </a:extLst>
            </p:cNvPr>
            <p:cNvSpPr/>
            <p:nvPr/>
          </p:nvSpPr>
          <p:spPr>
            <a:xfrm>
              <a:off x="9955453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6C47003-DD93-440C-BF97-E11794697D8C}"/>
                </a:ext>
              </a:extLst>
            </p:cNvPr>
            <p:cNvSpPr/>
            <p:nvPr/>
          </p:nvSpPr>
          <p:spPr>
            <a:xfrm>
              <a:off x="10338911" y="2750014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2F905C1F-6070-4950-BDFF-0CAEE537AF8B}"/>
                </a:ext>
              </a:extLst>
            </p:cNvPr>
            <p:cNvSpPr/>
            <p:nvPr/>
          </p:nvSpPr>
          <p:spPr>
            <a:xfrm>
              <a:off x="3815320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B8DFD51-A48E-4A12-B9C1-1A009213EF01}"/>
                </a:ext>
              </a:extLst>
            </p:cNvPr>
            <p:cNvSpPr/>
            <p:nvPr/>
          </p:nvSpPr>
          <p:spPr>
            <a:xfrm>
              <a:off x="4198778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BC775279-AFBE-4B71-93FE-E555A8D4DC37}"/>
                </a:ext>
              </a:extLst>
            </p:cNvPr>
            <p:cNvSpPr/>
            <p:nvPr/>
          </p:nvSpPr>
          <p:spPr>
            <a:xfrm>
              <a:off x="4582236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DBB90293-8E49-43FD-8F58-90A573166DCC}"/>
                </a:ext>
              </a:extLst>
            </p:cNvPr>
            <p:cNvSpPr/>
            <p:nvPr/>
          </p:nvSpPr>
          <p:spPr>
            <a:xfrm>
              <a:off x="4965694" y="3239382"/>
              <a:ext cx="38345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0B578FD-06F9-4EC2-BE04-17C3272996F3}"/>
                </a:ext>
              </a:extLst>
            </p:cNvPr>
            <p:cNvSpPr/>
            <p:nvPr/>
          </p:nvSpPr>
          <p:spPr>
            <a:xfrm>
              <a:off x="534915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1DF74CA7-05B8-46CA-86C1-6182DA4A747E}"/>
                </a:ext>
              </a:extLst>
            </p:cNvPr>
            <p:cNvSpPr/>
            <p:nvPr/>
          </p:nvSpPr>
          <p:spPr>
            <a:xfrm>
              <a:off x="573261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B5353EA-3316-400F-8A41-BF4A300840FF}"/>
                </a:ext>
              </a:extLst>
            </p:cNvPr>
            <p:cNvSpPr/>
            <p:nvPr/>
          </p:nvSpPr>
          <p:spPr>
            <a:xfrm>
              <a:off x="611606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A2C64BB-A606-4954-A156-94FB27B73CDD}"/>
                </a:ext>
              </a:extLst>
            </p:cNvPr>
            <p:cNvSpPr/>
            <p:nvPr/>
          </p:nvSpPr>
          <p:spPr>
            <a:xfrm>
              <a:off x="611606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3A115389-1068-4F60-9A00-4927A610F9B1}"/>
                </a:ext>
              </a:extLst>
            </p:cNvPr>
            <p:cNvSpPr/>
            <p:nvPr/>
          </p:nvSpPr>
          <p:spPr>
            <a:xfrm>
              <a:off x="6499526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0986D243-CE7A-4308-A4D0-5F9E7835BD01}"/>
                </a:ext>
              </a:extLst>
            </p:cNvPr>
            <p:cNvSpPr/>
            <p:nvPr/>
          </p:nvSpPr>
          <p:spPr>
            <a:xfrm>
              <a:off x="6882984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C7FC550-7273-4B05-B707-84CB8B974CA7}"/>
                </a:ext>
              </a:extLst>
            </p:cNvPr>
            <p:cNvSpPr/>
            <p:nvPr/>
          </p:nvSpPr>
          <p:spPr>
            <a:xfrm>
              <a:off x="726644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CF5965D-EEC0-41B8-B51B-845998F8A8D8}"/>
                </a:ext>
              </a:extLst>
            </p:cNvPr>
            <p:cNvSpPr/>
            <p:nvPr/>
          </p:nvSpPr>
          <p:spPr>
            <a:xfrm>
              <a:off x="764990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604FD77-0F5E-4A17-A748-8A619B79344C}"/>
                </a:ext>
              </a:extLst>
            </p:cNvPr>
            <p:cNvSpPr/>
            <p:nvPr/>
          </p:nvSpPr>
          <p:spPr>
            <a:xfrm>
              <a:off x="803335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EACBCE8-4131-4874-9EFD-D341B844CFAE}"/>
                </a:ext>
              </a:extLst>
            </p:cNvPr>
            <p:cNvSpPr/>
            <p:nvPr/>
          </p:nvSpPr>
          <p:spPr>
            <a:xfrm>
              <a:off x="8416816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1B24A235-07DE-4F01-AFEB-4266EE22D664}"/>
                </a:ext>
              </a:extLst>
            </p:cNvPr>
            <p:cNvSpPr/>
            <p:nvPr/>
          </p:nvSpPr>
          <p:spPr>
            <a:xfrm>
              <a:off x="8800274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2B2956B-F102-496C-8B33-6E523175F6C2}"/>
                </a:ext>
              </a:extLst>
            </p:cNvPr>
            <p:cNvSpPr/>
            <p:nvPr/>
          </p:nvSpPr>
          <p:spPr>
            <a:xfrm>
              <a:off x="9183732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4063AB5-C5F6-43EF-84C0-0241B23A9B16}"/>
                </a:ext>
              </a:extLst>
            </p:cNvPr>
            <p:cNvSpPr/>
            <p:nvPr/>
          </p:nvSpPr>
          <p:spPr>
            <a:xfrm>
              <a:off x="9567190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055EF36-6827-40E6-A5C8-264AB9E3788A}"/>
                </a:ext>
              </a:extLst>
            </p:cNvPr>
            <p:cNvSpPr/>
            <p:nvPr/>
          </p:nvSpPr>
          <p:spPr>
            <a:xfrm>
              <a:off x="9950648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9B6FE66-5C76-430B-A403-746E1DAF6819}"/>
                </a:ext>
              </a:extLst>
            </p:cNvPr>
            <p:cNvSpPr/>
            <p:nvPr/>
          </p:nvSpPr>
          <p:spPr>
            <a:xfrm>
              <a:off x="10313507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2C1C5A3-C9CB-47D6-9E3D-993FF96AA896}"/>
                </a:ext>
              </a:extLst>
            </p:cNvPr>
            <p:cNvSpPr/>
            <p:nvPr/>
          </p:nvSpPr>
          <p:spPr>
            <a:xfrm>
              <a:off x="10313507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0AECCED-D6AE-4050-8173-457B968FCCE0}"/>
                </a:ext>
              </a:extLst>
            </p:cNvPr>
            <p:cNvSpPr/>
            <p:nvPr/>
          </p:nvSpPr>
          <p:spPr>
            <a:xfrm>
              <a:off x="10696965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B5F09E2-EF07-434E-89B4-135EC290D05F}"/>
                </a:ext>
              </a:extLst>
            </p:cNvPr>
            <p:cNvSpPr/>
            <p:nvPr/>
          </p:nvSpPr>
          <p:spPr>
            <a:xfrm>
              <a:off x="11080423" y="3239382"/>
              <a:ext cx="38345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F9E552D5-0347-4BE3-91C6-86059DB3637F}"/>
                </a:ext>
              </a:extLst>
            </p:cNvPr>
            <p:cNvSpPr/>
            <p:nvPr/>
          </p:nvSpPr>
          <p:spPr>
            <a:xfrm>
              <a:off x="3792647" y="1622323"/>
              <a:ext cx="8124050" cy="2445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B0CA304A-CF73-40EB-9F45-FAA14756A7CC}"/>
                </a:ext>
              </a:extLst>
            </p:cNvPr>
            <p:cNvSpPr/>
            <p:nvPr/>
          </p:nvSpPr>
          <p:spPr>
            <a:xfrm>
              <a:off x="3792647" y="1622323"/>
              <a:ext cx="8124050" cy="280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SR.txt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BDF9C2AF-2668-4578-8787-95739395AE20}"/>
                </a:ext>
              </a:extLst>
            </p:cNvPr>
            <p:cNvSpPr/>
            <p:nvPr/>
          </p:nvSpPr>
          <p:spPr>
            <a:xfrm>
              <a:off x="3805377" y="1920131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C6F2A76-07ED-4759-A108-935ABA28A0DE}"/>
                </a:ext>
              </a:extLst>
            </p:cNvPr>
            <p:cNvSpPr/>
            <p:nvPr/>
          </p:nvSpPr>
          <p:spPr>
            <a:xfrm>
              <a:off x="3792647" y="3716069"/>
              <a:ext cx="8124050" cy="280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C9E836B0-7CD5-4C2F-8E68-35772CBF4C3D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725559" y="3175548"/>
            <a:ext cx="2103149" cy="1416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EE8E0FA-0522-4421-A1A0-D558E4F23B77}"/>
              </a:ext>
            </a:extLst>
          </p:cNvPr>
          <p:cNvSpPr/>
          <p:nvPr/>
        </p:nvSpPr>
        <p:spPr>
          <a:xfrm>
            <a:off x="8196744" y="103238"/>
            <a:ext cx="1769806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BWT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9A20288-4300-4C30-BD9D-655836AB6F57}"/>
              </a:ext>
            </a:extLst>
          </p:cNvPr>
          <p:cNvSpPr/>
          <p:nvPr/>
        </p:nvSpPr>
        <p:spPr>
          <a:xfrm>
            <a:off x="10139844" y="103238"/>
            <a:ext cx="1769806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BOYERMOORE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C25A9DD-11AD-4583-A221-21520D5DFB17}"/>
              </a:ext>
            </a:extLst>
          </p:cNvPr>
          <p:cNvSpPr/>
          <p:nvPr/>
        </p:nvSpPr>
        <p:spPr>
          <a:xfrm>
            <a:off x="4310544" y="103238"/>
            <a:ext cx="1769806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DENOVO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AF46684-6813-4729-A8EF-4B390F0919BA}"/>
              </a:ext>
            </a:extLst>
          </p:cNvPr>
          <p:cNvSpPr/>
          <p:nvPr/>
        </p:nvSpPr>
        <p:spPr>
          <a:xfrm>
            <a:off x="6253644" y="103238"/>
            <a:ext cx="1769806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5901</Words>
  <Application>Microsoft Office PowerPoint</Application>
  <PresentationFormat>와이드스크린</PresentationFormat>
  <Paragraphs>3699</Paragraphs>
  <Slides>58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DX영화자막 M</vt:lpstr>
      <vt:lpstr>돋움체</vt:lpstr>
      <vt:lpstr>맑은 고딕</vt:lpstr>
      <vt:lpstr>명조</vt:lpstr>
      <vt:lpstr>함초롬바탕</vt:lpstr>
      <vt:lpstr>Arial</vt:lpstr>
      <vt:lpstr>Cambria Math</vt:lpstr>
      <vt:lpstr>Wingdings</vt:lpstr>
      <vt:lpstr>Office 테마</vt:lpstr>
      <vt:lpstr>알고리즘 프로젝트</vt:lpstr>
      <vt:lpstr>PowerPoint 프레젠테이션</vt:lpstr>
      <vt:lpstr>PowerPoint 프레젠테이션</vt:lpstr>
      <vt:lpstr>PowerPoint 프레젠테이션</vt:lpstr>
      <vt:lpstr>PowerPoint 프레젠테이션</vt:lpstr>
      <vt:lpstr>DENOVO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BWT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BOYERMOORE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 분석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수정</dc:creator>
  <cp:lastModifiedBy>nancy000209@gmail.com</cp:lastModifiedBy>
  <cp:revision>137</cp:revision>
  <dcterms:created xsi:type="dcterms:W3CDTF">2020-06-13T04:51:46Z</dcterms:created>
  <dcterms:modified xsi:type="dcterms:W3CDTF">2020-06-15T11:21:44Z</dcterms:modified>
</cp:coreProperties>
</file>