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>
        <p:scale>
          <a:sx n="100" d="100"/>
          <a:sy n="100" d="100"/>
        </p:scale>
        <p:origin x="9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21CA8-8B8D-4840-BDE9-89FA0BAA8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3DD19-55B1-42CD-8DE1-C1E3891DD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F00EE-BDB1-44E3-BDA8-EEF8B48A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8B7D-06D6-4B7D-97D5-8BFB2239793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04DE7-9026-4F67-8CC5-D0E8848F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65E6B-E548-4627-9A5F-32EC5629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9AD-CF3D-4C30-B9FB-622F3B14A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5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79338-CEAE-4100-9062-F790C8B5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D065F-93D4-4231-86FC-5B4CEB406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214B4-79D8-4C42-A25A-451726C7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8B7D-06D6-4B7D-97D5-8BFB2239793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FFEE9-788A-4D5B-B5DB-F8DFD10D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893C6-D866-479D-A5D3-51775D6F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9AD-CF3D-4C30-B9FB-622F3B14A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EAFA50-5491-4E4F-B474-25E66F97D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2D92F0-4A6D-404A-82A9-CC74808CB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C9CDA-FE83-4A62-9438-7B908E5E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8B7D-06D6-4B7D-97D5-8BFB2239793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469D2-CD76-4CC1-97C8-069F138F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6862A-4EA6-4D69-8DA0-300AD8B2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9AD-CF3D-4C30-B9FB-622F3B14A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975B8-7DCD-41D6-9FC0-16A2484F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69B80-7054-4660-B476-8184D7A9B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0036A-2249-4C44-8341-F069B48A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8B7D-06D6-4B7D-97D5-8BFB2239793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0AD16-1D62-46AF-9719-3EAE7B00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7C36D-16A6-4F3C-BC95-3F9A63A5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9AD-CF3D-4C30-B9FB-622F3B14A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3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5CF89-1222-4B0E-9C15-4DB56B21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AC72F-8776-4AA6-B88A-10F93FC51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EB6C4-DE3B-49CD-A3E3-32FDEBC4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8B7D-06D6-4B7D-97D5-8BFB2239793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48629-E93D-4BCF-852F-EBDA245B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F48CC-C344-4F15-9652-C5764BAC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9AD-CF3D-4C30-B9FB-622F3B14A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9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AF64E-93CE-47BA-BA51-BDEFF243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77DE4-C1FB-480C-B0B7-6AA4FA167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321410-0756-4169-96EA-96B0306F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FB821-16BB-46DB-9DD4-02AA8ABE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8B7D-06D6-4B7D-97D5-8BFB2239793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4978F-1153-4969-8B19-0A634476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F1996B-FAB0-42BE-8A07-B4984087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9AD-CF3D-4C30-B9FB-622F3B14A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0EDB5-731E-4A67-B9E4-52BC089A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82DEC-5D74-47D5-B938-DCD6BA85D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7742D-6143-4BFE-B42C-E487D79E5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484F88-7BAB-405C-8E86-277CA8331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DE221A-C0A9-47D3-90E6-69C0BDC48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F836C9-C4B3-4779-8ED0-C50DE85C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8B7D-06D6-4B7D-97D5-8BFB2239793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963A7A-73F3-470F-87B3-658159DC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45669D-4586-445E-8DE3-A7582F1B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9AD-CF3D-4C30-B9FB-622F3B14A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0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70741-0C71-4975-BB77-67FF1DE6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BAB287-6DCE-4260-B55D-9D7D19CC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8B7D-06D6-4B7D-97D5-8BFB2239793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B894D-E364-4EB3-94A6-9131B0E0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C81035-B388-4210-A12D-07995C3F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9AD-CF3D-4C30-B9FB-622F3B14A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0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471E8E-5BF5-4062-B510-B6DB3DE3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8B7D-06D6-4B7D-97D5-8BFB2239793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61416-C342-4D72-8337-01B7E4FF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34DA6-3865-45C3-9C45-AFD3C917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9AD-CF3D-4C30-B9FB-622F3B14A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8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95AB4-7246-4439-9F00-92C52CD2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373B9-1C05-4C78-A86D-B686E792E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2D525-8678-46AB-95C3-393FD91DF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F1B5E-78C1-4A4B-9C2B-ABC6242E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8B7D-06D6-4B7D-97D5-8BFB2239793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323D-2B86-4E4C-97F2-C754867D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0F4E4-396B-4B88-8598-C2C93AB6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9AD-CF3D-4C30-B9FB-622F3B14A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5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BAFA2-E376-457B-AFB9-8B8F3255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465852-D3DD-4655-AAEE-B199B12E5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F2E1C-5698-41E3-B69B-6D176FA75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6E2C1-D41A-44BE-9CE8-2D8D2167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8B7D-06D6-4B7D-97D5-8BFB2239793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1ED33-8398-4E18-8D9A-B93D2C0B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F559E-319D-40A2-872B-2B777EF5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69AD-CF3D-4C30-B9FB-622F3B14A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78A441-2AB0-438C-892E-32A80C45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ADBEF-D346-4451-8E13-350E01CC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5313A-772F-4053-806F-A8C9734F4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8B7D-06D6-4B7D-97D5-8BFB2239793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33755-FD4D-44C5-A205-E8940F392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92E5D-1D0E-4AD1-9986-17515F1A1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69AD-CF3D-4C30-B9FB-622F3B14A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38448-CC67-48C2-A43B-382791028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AI</a:t>
            </a:r>
            <a:r>
              <a:rPr lang="ko-KR" altLang="en-US" sz="4400" dirty="0"/>
              <a:t>기반 배터리 진단 모델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16FBEE-8F0B-4167-90C0-8779DEF42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8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07709B-6E88-419E-93D6-9B6261A364EE}"/>
              </a:ext>
            </a:extLst>
          </p:cNvPr>
          <p:cNvSpPr/>
          <p:nvPr/>
        </p:nvSpPr>
        <p:spPr>
          <a:xfrm>
            <a:off x="3862194" y="542926"/>
            <a:ext cx="1736271" cy="263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Model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BF745B4-7218-49E2-B9AD-E233AF8D472A}"/>
              </a:ext>
            </a:extLst>
          </p:cNvPr>
          <p:cNvCxnSpPr/>
          <p:nvPr/>
        </p:nvCxnSpPr>
        <p:spPr>
          <a:xfrm>
            <a:off x="2874315" y="1143000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237863-FC3D-460C-B8EB-8A073E027E36}"/>
              </a:ext>
            </a:extLst>
          </p:cNvPr>
          <p:cNvSpPr txBox="1"/>
          <p:nvPr/>
        </p:nvSpPr>
        <p:spPr>
          <a:xfrm>
            <a:off x="1550815" y="773668"/>
            <a:ext cx="207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CV_Avg</a:t>
            </a:r>
            <a:r>
              <a:rPr lang="en-US" altLang="ko-KR" dirty="0"/>
              <a:t>, Max, Min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0784540-9CEF-4DDE-B6B9-5B7AC2C99188}"/>
              </a:ext>
            </a:extLst>
          </p:cNvPr>
          <p:cNvCxnSpPr/>
          <p:nvPr/>
        </p:nvCxnSpPr>
        <p:spPr>
          <a:xfrm>
            <a:off x="2874313" y="1927740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77F561-6CE7-4E0B-AA94-22357FE97076}"/>
              </a:ext>
            </a:extLst>
          </p:cNvPr>
          <p:cNvSpPr txBox="1"/>
          <p:nvPr/>
        </p:nvSpPr>
        <p:spPr>
          <a:xfrm>
            <a:off x="1527878" y="1458545"/>
            <a:ext cx="22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MT_Avg</a:t>
            </a:r>
            <a:r>
              <a:rPr lang="en-US" altLang="ko-KR" dirty="0"/>
              <a:t>, Max, Min)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C7573E-E409-43FA-8E90-718E2042AB82}"/>
              </a:ext>
            </a:extLst>
          </p:cNvPr>
          <p:cNvCxnSpPr/>
          <p:nvPr/>
        </p:nvCxnSpPr>
        <p:spPr>
          <a:xfrm>
            <a:off x="2856846" y="2472116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61099B-B5B6-4EEE-999A-EABC8A15614A}"/>
              </a:ext>
            </a:extLst>
          </p:cNvPr>
          <p:cNvSpPr txBox="1"/>
          <p:nvPr/>
        </p:nvSpPr>
        <p:spPr>
          <a:xfrm>
            <a:off x="2304599" y="2083733"/>
            <a:ext cx="96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9756DF-E601-4387-A034-1D15A9190053}"/>
              </a:ext>
            </a:extLst>
          </p:cNvPr>
          <p:cNvCxnSpPr>
            <a:cxnSpLocks/>
          </p:cNvCxnSpPr>
          <p:nvPr/>
        </p:nvCxnSpPr>
        <p:spPr>
          <a:xfrm>
            <a:off x="5598465" y="1647825"/>
            <a:ext cx="1869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9CD492-2D99-456B-A664-C36016A2749A}"/>
              </a:ext>
            </a:extLst>
          </p:cNvPr>
          <p:cNvSpPr txBox="1"/>
          <p:nvPr/>
        </p:nvSpPr>
        <p:spPr>
          <a:xfrm>
            <a:off x="5567605" y="1111691"/>
            <a:ext cx="22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Aged Cell Detection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5891CE-C077-4E67-80D7-C245B4BC5C1F}"/>
              </a:ext>
            </a:extLst>
          </p:cNvPr>
          <p:cNvCxnSpPr/>
          <p:nvPr/>
        </p:nvCxnSpPr>
        <p:spPr>
          <a:xfrm>
            <a:off x="9273970" y="1928482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E7F57D-ABE8-45F0-9890-3C1DE5A2B893}"/>
              </a:ext>
            </a:extLst>
          </p:cNvPr>
          <p:cNvSpPr txBox="1"/>
          <p:nvPr/>
        </p:nvSpPr>
        <p:spPr>
          <a:xfrm>
            <a:off x="9273970" y="1458545"/>
            <a:ext cx="307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Diagnosis(</a:t>
            </a:r>
            <a:r>
              <a:rPr lang="en-US" altLang="ko-KR" dirty="0" err="1"/>
              <a:t>Delta_V</a:t>
            </a:r>
            <a:r>
              <a:rPr lang="en-US" altLang="ko-KR" dirty="0"/>
              <a:t>, </a:t>
            </a:r>
            <a:r>
              <a:rPr lang="en-US" altLang="ko-KR" dirty="0" err="1"/>
              <a:t>Delta_IR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C07D457-1D3F-4583-A828-319419E5BCD6}"/>
              </a:ext>
            </a:extLst>
          </p:cNvPr>
          <p:cNvCxnSpPr>
            <a:cxnSpLocks/>
          </p:cNvCxnSpPr>
          <p:nvPr/>
        </p:nvCxnSpPr>
        <p:spPr>
          <a:xfrm>
            <a:off x="5598463" y="4310838"/>
            <a:ext cx="1939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2DB9C11-4396-4E03-9C28-D8BEA9A7B8D5}"/>
              </a:ext>
            </a:extLst>
          </p:cNvPr>
          <p:cNvCxnSpPr/>
          <p:nvPr/>
        </p:nvCxnSpPr>
        <p:spPr>
          <a:xfrm>
            <a:off x="2874313" y="3095626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88409A-F2E9-40FA-9F71-9186551F8D78}"/>
              </a:ext>
            </a:extLst>
          </p:cNvPr>
          <p:cNvSpPr txBox="1"/>
          <p:nvPr/>
        </p:nvSpPr>
        <p:spPr>
          <a:xfrm>
            <a:off x="1121230" y="2655104"/>
            <a:ext cx="236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Position Module-Cell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CV_Max</a:t>
            </a:r>
            <a:r>
              <a:rPr lang="en-US" altLang="ko-KR" dirty="0"/>
              <a:t>, Min)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EC39EE-C1C8-483B-8487-21D9DE91E464}"/>
              </a:ext>
            </a:extLst>
          </p:cNvPr>
          <p:cNvSpPr/>
          <p:nvPr/>
        </p:nvSpPr>
        <p:spPr>
          <a:xfrm>
            <a:off x="7537699" y="609194"/>
            <a:ext cx="1736271" cy="563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Model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F7228FF-81F6-4956-B57E-4BCDD63D8762}"/>
              </a:ext>
            </a:extLst>
          </p:cNvPr>
          <p:cNvSpPr/>
          <p:nvPr/>
        </p:nvSpPr>
        <p:spPr>
          <a:xfrm>
            <a:off x="3862192" y="3542640"/>
            <a:ext cx="1736271" cy="263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Model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5CF2696-8CF3-483E-BFEE-6317CE5B512F}"/>
              </a:ext>
            </a:extLst>
          </p:cNvPr>
          <p:cNvCxnSpPr>
            <a:cxnSpLocks/>
          </p:cNvCxnSpPr>
          <p:nvPr/>
        </p:nvCxnSpPr>
        <p:spPr>
          <a:xfrm>
            <a:off x="1905489" y="4310838"/>
            <a:ext cx="1939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D3446DF-FA50-4C44-A9AE-1FEB33569CF7}"/>
              </a:ext>
            </a:extLst>
          </p:cNvPr>
          <p:cNvSpPr txBox="1"/>
          <p:nvPr/>
        </p:nvSpPr>
        <p:spPr>
          <a:xfrm>
            <a:off x="1182585" y="3900671"/>
            <a:ext cx="269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SOH_IR_Avg</a:t>
            </a:r>
            <a:r>
              <a:rPr lang="en-US" altLang="ko-KR" dirty="0"/>
              <a:t> (Reference)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24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07709B-6E88-419E-93D6-9B6261A364EE}"/>
              </a:ext>
            </a:extLst>
          </p:cNvPr>
          <p:cNvSpPr/>
          <p:nvPr/>
        </p:nvSpPr>
        <p:spPr>
          <a:xfrm>
            <a:off x="4026354" y="542926"/>
            <a:ext cx="1736271" cy="263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Model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BF745B4-7218-49E2-B9AD-E233AF8D472A}"/>
              </a:ext>
            </a:extLst>
          </p:cNvPr>
          <p:cNvCxnSpPr/>
          <p:nvPr/>
        </p:nvCxnSpPr>
        <p:spPr>
          <a:xfrm>
            <a:off x="3038475" y="1143000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237863-FC3D-460C-B8EB-8A073E027E36}"/>
              </a:ext>
            </a:extLst>
          </p:cNvPr>
          <p:cNvSpPr txBox="1"/>
          <p:nvPr/>
        </p:nvSpPr>
        <p:spPr>
          <a:xfrm>
            <a:off x="1714975" y="773668"/>
            <a:ext cx="207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CV_Avg</a:t>
            </a:r>
            <a:r>
              <a:rPr lang="en-US" altLang="ko-KR" dirty="0"/>
              <a:t>, Max, Min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0784540-9CEF-4DDE-B6B9-5B7AC2C99188}"/>
              </a:ext>
            </a:extLst>
          </p:cNvPr>
          <p:cNvCxnSpPr/>
          <p:nvPr/>
        </p:nvCxnSpPr>
        <p:spPr>
          <a:xfrm>
            <a:off x="3038473" y="1927740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77F561-6CE7-4E0B-AA94-22357FE97076}"/>
              </a:ext>
            </a:extLst>
          </p:cNvPr>
          <p:cNvSpPr txBox="1"/>
          <p:nvPr/>
        </p:nvSpPr>
        <p:spPr>
          <a:xfrm>
            <a:off x="1692038" y="1458545"/>
            <a:ext cx="22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MT_Avg</a:t>
            </a:r>
            <a:r>
              <a:rPr lang="en-US" altLang="ko-KR" dirty="0"/>
              <a:t>, Max, Min)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C7573E-E409-43FA-8E90-718E2042AB82}"/>
              </a:ext>
            </a:extLst>
          </p:cNvPr>
          <p:cNvCxnSpPr/>
          <p:nvPr/>
        </p:nvCxnSpPr>
        <p:spPr>
          <a:xfrm>
            <a:off x="3021006" y="2552701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61099B-B5B6-4EEE-999A-EABC8A15614A}"/>
              </a:ext>
            </a:extLst>
          </p:cNvPr>
          <p:cNvSpPr txBox="1"/>
          <p:nvPr/>
        </p:nvSpPr>
        <p:spPr>
          <a:xfrm>
            <a:off x="2468759" y="2183369"/>
            <a:ext cx="96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EA387A-4E9D-4D80-8747-85987B33AAAF}"/>
              </a:ext>
            </a:extLst>
          </p:cNvPr>
          <p:cNvSpPr/>
          <p:nvPr/>
        </p:nvSpPr>
        <p:spPr>
          <a:xfrm>
            <a:off x="4026353" y="3916324"/>
            <a:ext cx="3279321" cy="240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Reference</a:t>
            </a:r>
          </a:p>
          <a:p>
            <a:pPr algn="ctr"/>
            <a:r>
              <a:rPr lang="en-US" altLang="ko-KR" dirty="0"/>
              <a:t>(1s period/year, 10s/period/every time)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0DF29E-87BA-46E2-B4C6-D17165F7ABFF}"/>
              </a:ext>
            </a:extLst>
          </p:cNvPr>
          <p:cNvSpPr txBox="1"/>
          <p:nvPr/>
        </p:nvSpPr>
        <p:spPr>
          <a:xfrm>
            <a:off x="2753753" y="40216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 CV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EAA769-55A8-4ACF-8EC7-C740946F56A0}"/>
              </a:ext>
            </a:extLst>
          </p:cNvPr>
          <p:cNvCxnSpPr/>
          <p:nvPr/>
        </p:nvCxnSpPr>
        <p:spPr>
          <a:xfrm>
            <a:off x="3038475" y="4438650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E00E2B-5DA5-48E0-8B6F-2D93C41C0ECD}"/>
              </a:ext>
            </a:extLst>
          </p:cNvPr>
          <p:cNvCxnSpPr/>
          <p:nvPr/>
        </p:nvCxnSpPr>
        <p:spPr>
          <a:xfrm>
            <a:off x="3046636" y="5286375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6C0664-1F63-49CD-B356-9540D13B52E8}"/>
              </a:ext>
            </a:extLst>
          </p:cNvPr>
          <p:cNvSpPr txBox="1"/>
          <p:nvPr/>
        </p:nvSpPr>
        <p:spPr>
          <a:xfrm>
            <a:off x="2753753" y="4818101"/>
            <a:ext cx="96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9756DF-E601-4387-A034-1D15A9190053}"/>
              </a:ext>
            </a:extLst>
          </p:cNvPr>
          <p:cNvCxnSpPr>
            <a:cxnSpLocks/>
          </p:cNvCxnSpPr>
          <p:nvPr/>
        </p:nvCxnSpPr>
        <p:spPr>
          <a:xfrm>
            <a:off x="5762625" y="1647825"/>
            <a:ext cx="2291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9CD492-2D99-456B-A664-C36016A2749A}"/>
              </a:ext>
            </a:extLst>
          </p:cNvPr>
          <p:cNvSpPr txBox="1"/>
          <p:nvPr/>
        </p:nvSpPr>
        <p:spPr>
          <a:xfrm>
            <a:off x="5765785" y="1249917"/>
            <a:ext cx="22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Aged Cell Detection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5891CE-C077-4E67-80D7-C245B4BC5C1F}"/>
              </a:ext>
            </a:extLst>
          </p:cNvPr>
          <p:cNvCxnSpPr/>
          <p:nvPr/>
        </p:nvCxnSpPr>
        <p:spPr>
          <a:xfrm>
            <a:off x="9382125" y="1468070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E7F57D-ABE8-45F0-9890-3C1DE5A2B893}"/>
              </a:ext>
            </a:extLst>
          </p:cNvPr>
          <p:cNvSpPr txBox="1"/>
          <p:nvPr/>
        </p:nvSpPr>
        <p:spPr>
          <a:xfrm>
            <a:off x="9429275" y="998942"/>
            <a:ext cx="269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Grade(</a:t>
            </a:r>
            <a:r>
              <a:rPr lang="en-US" altLang="ko-KR" dirty="0" err="1"/>
              <a:t>Delta_V</a:t>
            </a:r>
            <a:r>
              <a:rPr lang="en-US" altLang="ko-KR" dirty="0"/>
              <a:t>, </a:t>
            </a:r>
            <a:r>
              <a:rPr lang="en-US" altLang="ko-KR" dirty="0" err="1"/>
              <a:t>Delta_IR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F6FA74-ADEC-40CA-93C2-C5FB7C1AA5D7}"/>
              </a:ext>
            </a:extLst>
          </p:cNvPr>
          <p:cNvSpPr txBox="1"/>
          <p:nvPr/>
        </p:nvSpPr>
        <p:spPr>
          <a:xfrm>
            <a:off x="9495950" y="2065078"/>
            <a:ext cx="23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SOH_Avg</a:t>
            </a:r>
            <a:r>
              <a:rPr lang="en-US" altLang="ko-KR" dirty="0"/>
              <a:t> (Reference)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C07D457-1D3F-4583-A828-319419E5BCD6}"/>
              </a:ext>
            </a:extLst>
          </p:cNvPr>
          <p:cNvCxnSpPr/>
          <p:nvPr/>
        </p:nvCxnSpPr>
        <p:spPr>
          <a:xfrm>
            <a:off x="9382124" y="2491563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BE41E3-142F-4A8E-BB6E-F554CB589DEE}"/>
              </a:ext>
            </a:extLst>
          </p:cNvPr>
          <p:cNvCxnSpPr/>
          <p:nvPr/>
        </p:nvCxnSpPr>
        <p:spPr>
          <a:xfrm>
            <a:off x="7266212" y="4848225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F78842-1CC3-46E6-A6FC-228076782012}"/>
              </a:ext>
            </a:extLst>
          </p:cNvPr>
          <p:cNvSpPr txBox="1"/>
          <p:nvPr/>
        </p:nvSpPr>
        <p:spPr>
          <a:xfrm>
            <a:off x="7450505" y="442174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SOH(All Cell) 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2DB9C11-4396-4E03-9C28-D8BEA9A7B8D5}"/>
              </a:ext>
            </a:extLst>
          </p:cNvPr>
          <p:cNvCxnSpPr/>
          <p:nvPr/>
        </p:nvCxnSpPr>
        <p:spPr>
          <a:xfrm>
            <a:off x="3038473" y="3095626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88409A-F2E9-40FA-9F71-9186551F8D78}"/>
              </a:ext>
            </a:extLst>
          </p:cNvPr>
          <p:cNvSpPr txBox="1"/>
          <p:nvPr/>
        </p:nvSpPr>
        <p:spPr>
          <a:xfrm>
            <a:off x="164160" y="2722306"/>
            <a:ext cx="387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Position Module-Cell(</a:t>
            </a:r>
            <a:r>
              <a:rPr lang="en-US" altLang="ko-KR" dirty="0" err="1"/>
              <a:t>CV_Max</a:t>
            </a:r>
            <a:r>
              <a:rPr lang="en-US" altLang="ko-KR" dirty="0"/>
              <a:t>, Min)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CB29172-B206-4088-8A6C-BE7D9E8AED44}"/>
              </a:ext>
            </a:extLst>
          </p:cNvPr>
          <p:cNvCxnSpPr/>
          <p:nvPr/>
        </p:nvCxnSpPr>
        <p:spPr>
          <a:xfrm>
            <a:off x="3046636" y="6029325"/>
            <a:ext cx="98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B2A328-BA97-4C15-940F-BA687549E466}"/>
              </a:ext>
            </a:extLst>
          </p:cNvPr>
          <p:cNvSpPr txBox="1"/>
          <p:nvPr/>
        </p:nvSpPr>
        <p:spPr>
          <a:xfrm>
            <a:off x="2883266" y="558379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 MT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EC39EE-C1C8-483B-8487-21D9DE91E464}"/>
              </a:ext>
            </a:extLst>
          </p:cNvPr>
          <p:cNvSpPr/>
          <p:nvPr/>
        </p:nvSpPr>
        <p:spPr>
          <a:xfrm>
            <a:off x="8054047" y="542926"/>
            <a:ext cx="1328078" cy="2558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65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6256E-AF35-4441-A350-56F6394A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132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AI기반 배터리 진단 모델 개발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AI기반 배터리 진단 모델 개발</dc:title>
  <dc:creator>SungEun LEE</dc:creator>
  <cp:lastModifiedBy>SungEun LEE</cp:lastModifiedBy>
  <cp:revision>7</cp:revision>
  <dcterms:created xsi:type="dcterms:W3CDTF">2022-10-04T00:55:58Z</dcterms:created>
  <dcterms:modified xsi:type="dcterms:W3CDTF">2022-10-04T02:12:32Z</dcterms:modified>
</cp:coreProperties>
</file>