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1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DAFD3-700F-4F6E-83FF-BF489EAD7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45E691-9008-470B-97D1-D17D1FAA0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0480B-6488-445D-B1AC-501B441C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D845-8D47-410B-ADA9-904ECD41816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EBFFA-AA64-4265-A3E5-FC6C1729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3B792-1C5A-45AB-9FC6-5F50612F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883-6357-4C1B-95BE-A988BA03B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9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59360-7E4D-4682-A0E1-86A417AF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B7277-A3CC-47C6-A763-ECD21115F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DAF7A-9E8F-47EA-9DD2-E76A6B57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D845-8D47-410B-ADA9-904ECD41816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E9368-3D50-43DF-B3C5-4AAC2DE1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53E37-041B-4514-8995-4ACDBDED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883-6357-4C1B-95BE-A988BA03B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7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E4FFD3-34FC-457F-812B-66B93F40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C5B624-5938-4E72-8D36-890AF4F24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562BD-6E84-45FD-ACE2-E2F831D3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D845-8D47-410B-ADA9-904ECD41816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08920-FDEA-4C77-A037-639681B0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D9B8D-9200-4753-BD6B-48A3D972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883-6357-4C1B-95BE-A988BA03B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CC413-C33C-4867-937E-260AE6CD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B3AEA-5199-476F-BE7D-43D78B932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14125-BD47-494A-A383-4285FEEA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D845-8D47-410B-ADA9-904ECD41816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1A7BB-5522-4494-B027-48C35326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85B07-D0C1-40D9-A982-9C517019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883-6357-4C1B-95BE-A988BA03B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8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98C06-8667-43D4-A8EE-64A9D9BD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3458BA-BE07-4AEA-B72A-C2EFB88C3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1BE9D-E878-45BF-9244-15D9866E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D845-8D47-410B-ADA9-904ECD41816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196BF-868F-4E96-868A-F4FE6EB9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54E62-8DAC-4C93-A6EA-A0866295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883-6357-4C1B-95BE-A988BA03B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8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56674-A3F8-4C3A-B1CF-1D2EF853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40B5E-93ED-4877-A91D-0931BE5A5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BF13E8-342F-42AD-A869-F4FF3894E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964076-8F43-46FE-91F7-6572D77A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D845-8D47-410B-ADA9-904ECD41816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61755-3807-421F-A36F-780A6AB5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52E3D5-8D48-49EA-9F0F-59628953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883-6357-4C1B-95BE-A988BA03B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0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A0369-F446-4A5B-9BBA-FCF64A83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21B1BE-5C66-4E9B-BF45-6CCA81601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834169-06A7-476E-A27D-FE3A79A15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439B3A-C79C-4D01-A32B-F043BBD27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0D08AE-1C7C-47CE-BA64-4F2209469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749468-8CC9-4DB7-BC64-FA53E634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D845-8D47-410B-ADA9-904ECD41816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E97D8E-B370-4CF6-BEBD-1F06F635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54B077-EFEF-44D5-ABAD-A6556FE8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883-6357-4C1B-95BE-A988BA03B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03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1FC41-B5F3-4AEB-B43F-168EF883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531ACF-5D5F-4486-AFE0-678BFD2F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D845-8D47-410B-ADA9-904ECD41816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6A4CE3-8A70-4599-9CBE-1547D473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C05B3F-CE48-4DA9-80E3-814294DB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883-6357-4C1B-95BE-A988BA03B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5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0CF21F-7B65-4788-BA86-28C9C8FE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D845-8D47-410B-ADA9-904ECD41816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501F1F-571E-4016-9A59-38E4A278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7776A-B74F-4F83-A9EF-6D4F53E6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883-6357-4C1B-95BE-A988BA03B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4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908DA-07B6-48DB-AD53-D5F24180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6054F-5953-433D-AEEA-CBF14FCE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0461BB-EE3F-4003-9782-0C89B606E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CF563C-6DBE-4ADC-A174-D59331E9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D845-8D47-410B-ADA9-904ECD41816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84C3EE-D598-42A4-BC1E-DAF160EF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D38397-0B91-48E0-B07B-E0CC759F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883-6357-4C1B-95BE-A988BA03B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7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AB0A8-0083-4C6F-85DB-1A9B84EF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5BBED4-3012-49D2-B559-4E087FEFE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ADB43C-6B8A-4244-B824-E3D57E0F4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8E5E07-2F17-44C6-BE65-A0CB6C6E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D845-8D47-410B-ADA9-904ECD41816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EA507-0B9D-4A14-80E1-C9D653AF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F7366F-DB4F-4B25-BB81-A03BFD4F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B4883-6357-4C1B-95BE-A988BA03B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0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DD2C53-BE0F-4FF5-9FDC-6AC6E173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CA725-3824-4045-A375-B9EBD6598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5143D-6194-4098-AA6F-94E37C2F2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9D845-8D47-410B-ADA9-904ECD418163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EF6F6-7B9A-47FD-8D15-BD7FCC045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CCF0A-AA11-4C72-AF87-75C24F3B8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B4883-6357-4C1B-95BE-A988BA03B6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75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1DAA-B059-4591-A29E-6818B023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344"/>
            <a:ext cx="10515600" cy="401493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Deep-learning</a:t>
            </a:r>
            <a:r>
              <a:rPr lang="ko-KR" altLang="en-US" sz="1800" dirty="0"/>
              <a:t>을 활용한 객체탐지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0B2F3-4799-430A-B758-FF694DEA6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327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Convolution</a:t>
            </a:r>
            <a:r>
              <a:rPr lang="ko-KR" altLang="en-US" sz="1400" dirty="0"/>
              <a:t> </a:t>
            </a:r>
            <a:r>
              <a:rPr lang="en-US" altLang="ko-KR" sz="1400" dirty="0"/>
              <a:t>neural</a:t>
            </a:r>
            <a:r>
              <a:rPr lang="ko-KR" altLang="en-US" sz="1400" dirty="0"/>
              <a:t> </a:t>
            </a:r>
            <a:r>
              <a:rPr lang="en-US" altLang="ko-KR" sz="1400" dirty="0"/>
              <a:t>network</a:t>
            </a:r>
            <a:r>
              <a:rPr lang="ko-KR" altLang="en-US" sz="1400" dirty="0"/>
              <a:t>는 객체 탐지에 특화 되어 있음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그러나</a:t>
            </a:r>
            <a:r>
              <a:rPr lang="en-US" altLang="ko-KR" sz="1400" dirty="0"/>
              <a:t>, </a:t>
            </a:r>
            <a:r>
              <a:rPr lang="ko-KR" altLang="en-US" sz="1400" dirty="0"/>
              <a:t>위성사진에서 보이는 사람은 위성사진의 </a:t>
            </a:r>
            <a:r>
              <a:rPr lang="en-US" altLang="ko-KR" sz="1400" dirty="0"/>
              <a:t>resolution</a:t>
            </a:r>
            <a:r>
              <a:rPr lang="ko-KR" altLang="en-US" sz="1400" dirty="0"/>
              <a:t>상 너무 적은 </a:t>
            </a:r>
            <a:r>
              <a:rPr lang="en-US" altLang="ko-KR" sz="1400" dirty="0"/>
              <a:t>pixel</a:t>
            </a:r>
            <a:r>
              <a:rPr lang="ko-KR" altLang="en-US" sz="1400" dirty="0"/>
              <a:t>에 표시 됨으로 탐지하기 어려움</a:t>
            </a:r>
            <a:r>
              <a:rPr lang="en-US" altLang="ko-KR" sz="1400" dirty="0"/>
              <a:t>. </a:t>
            </a:r>
            <a:r>
              <a:rPr lang="ko-KR" altLang="en-US" sz="1400" dirty="0"/>
              <a:t>초고해상도의 인공위성도 최대 </a:t>
            </a:r>
            <a:r>
              <a:rPr lang="en-US" altLang="ko-KR" sz="1400" dirty="0"/>
              <a:t>resolution</a:t>
            </a:r>
            <a:r>
              <a:rPr lang="ko-KR" altLang="en-US" sz="1400" dirty="0"/>
              <a:t>이 </a:t>
            </a:r>
            <a:r>
              <a:rPr lang="en-US" altLang="ko-KR" sz="1400" dirty="0"/>
              <a:t>30cm x 30cm</a:t>
            </a:r>
            <a:r>
              <a:rPr lang="ko-KR" altLang="en-US" sz="1400" dirty="0"/>
              <a:t>에 불과함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개별 사람 탐지의 경우 어려움이 발생</a:t>
            </a:r>
            <a:endParaRPr lang="en-US" altLang="ko-KR" sz="1400" dirty="0"/>
          </a:p>
          <a:p>
            <a:r>
              <a:rPr lang="ko-KR" altLang="en-US" sz="1400" dirty="0"/>
              <a:t>그림 </a:t>
            </a:r>
            <a:r>
              <a:rPr lang="en-US" altLang="ko-KR" sz="1400" dirty="0"/>
              <a:t>1</a:t>
            </a:r>
            <a:r>
              <a:rPr lang="ko-KR" altLang="en-US" sz="1400" dirty="0"/>
              <a:t>의 경우 </a:t>
            </a:r>
            <a:r>
              <a:rPr lang="en-US" altLang="ko-KR" sz="1400" dirty="0"/>
              <a:t>Faster CNN</a:t>
            </a:r>
            <a:r>
              <a:rPr lang="ko-KR" altLang="en-US" sz="1400" dirty="0"/>
              <a:t>이라는 </a:t>
            </a:r>
            <a:r>
              <a:rPr lang="en-US" altLang="ko-KR" sz="1400" dirty="0"/>
              <a:t>deep learning </a:t>
            </a:r>
            <a:r>
              <a:rPr lang="ko-KR" altLang="en-US" sz="1400" dirty="0"/>
              <a:t>모델을 활용하여 작은 물체를 탐지하는 알고리즘</a:t>
            </a:r>
            <a:endParaRPr lang="en-US" altLang="ko-KR" sz="1400" dirty="0"/>
          </a:p>
          <a:p>
            <a:r>
              <a:rPr lang="ko-KR" altLang="en-US" sz="1400" dirty="0"/>
              <a:t>작은 물체의 경우 경우 기존의 </a:t>
            </a:r>
            <a:r>
              <a:rPr lang="en-US" altLang="ko-KR" sz="1400" dirty="0"/>
              <a:t>yolo network </a:t>
            </a:r>
            <a:r>
              <a:rPr lang="ko-KR" altLang="en-US" sz="1400" dirty="0"/>
              <a:t>활용이 어렵고</a:t>
            </a:r>
            <a:r>
              <a:rPr lang="en-US" altLang="ko-KR" sz="1400" dirty="0"/>
              <a:t>, </a:t>
            </a:r>
            <a:r>
              <a:rPr lang="ko-KR" altLang="en-US" sz="1400" dirty="0"/>
              <a:t>다른 방식의 이미지 전처리가 필요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이를 위해 원본 위성사진을 </a:t>
            </a:r>
            <a:r>
              <a:rPr lang="en-US" altLang="ko-KR" sz="1400" dirty="0"/>
              <a:t>greyscale image</a:t>
            </a:r>
            <a:r>
              <a:rPr lang="ko-KR" altLang="en-US" sz="1400" dirty="0"/>
              <a:t>와 </a:t>
            </a:r>
            <a:r>
              <a:rPr lang="en-US" altLang="ko-KR" sz="1400" dirty="0"/>
              <a:t>3 frame difference</a:t>
            </a:r>
            <a:r>
              <a:rPr lang="ko-KR" altLang="en-US" sz="1400" dirty="0"/>
              <a:t>이미지로 나누고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다시 합쳐</a:t>
            </a:r>
            <a:r>
              <a:rPr lang="en-US" altLang="ko-KR" sz="1400" dirty="0"/>
              <a:t>(concatenate)</a:t>
            </a:r>
            <a:r>
              <a:rPr lang="ko-KR" altLang="en-US" sz="1400" dirty="0"/>
              <a:t> 새로운 이미지를 생성</a:t>
            </a:r>
            <a:r>
              <a:rPr lang="en-US" altLang="ko-KR" sz="1400" dirty="0"/>
              <a:t>. 3 frame difference</a:t>
            </a:r>
            <a:r>
              <a:rPr lang="ko-KR" altLang="en-US" sz="1400" dirty="0"/>
              <a:t>를 활용하는 이유는 움직임을 탐지하기 위함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이렇게 합쳐진 이를 </a:t>
            </a:r>
            <a:r>
              <a:rPr lang="en-US" altLang="ko-KR" sz="1400" dirty="0"/>
              <a:t>Faster CNN </a:t>
            </a:r>
            <a:r>
              <a:rPr lang="ko-KR" altLang="en-US" sz="1400" dirty="0"/>
              <a:t>모델로 학습하여 객체 탐지에 활용</a:t>
            </a:r>
            <a:r>
              <a:rPr lang="en-US" altLang="ko-KR" sz="1400" dirty="0"/>
              <a:t>. </a:t>
            </a:r>
            <a:r>
              <a:rPr lang="ko-KR" altLang="en-US" sz="1400" dirty="0"/>
              <a:t>다만</a:t>
            </a:r>
            <a:r>
              <a:rPr lang="en-US" altLang="ko-KR" sz="1400" dirty="0"/>
              <a:t>, </a:t>
            </a:r>
            <a:r>
              <a:rPr lang="ko-KR" altLang="en-US" sz="1400" dirty="0"/>
              <a:t>해당 학습에는 필연적으로 </a:t>
            </a:r>
            <a:r>
              <a:rPr lang="en-US" altLang="ko-KR" sz="1400" dirty="0"/>
              <a:t>ground truth</a:t>
            </a:r>
            <a:r>
              <a:rPr lang="ko-KR" altLang="en-US" sz="1400" dirty="0"/>
              <a:t>가 필요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그림 </a:t>
            </a:r>
            <a:r>
              <a:rPr lang="en-US" altLang="ko-KR" sz="1400" dirty="0"/>
              <a:t>2</a:t>
            </a:r>
            <a:r>
              <a:rPr lang="ko-KR" altLang="en-US" sz="1400" dirty="0"/>
              <a:t>의 실제 위성사진을 이용한 이용한 유동인구 탐지 결과</a:t>
            </a:r>
            <a:r>
              <a:rPr lang="en-US" altLang="ko-KR" sz="1400"/>
              <a:t>.</a:t>
            </a:r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9AF14C-9AE5-45FD-AE13-D5892D8FB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01"/>
          <a:stretch/>
        </p:blipFill>
        <p:spPr>
          <a:xfrm>
            <a:off x="838199" y="3489219"/>
            <a:ext cx="4784161" cy="2811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30833F-003B-4CAE-B969-6D4BDF00B2D2}"/>
              </a:ext>
            </a:extLst>
          </p:cNvPr>
          <p:cNvSpPr txBox="1"/>
          <p:nvPr/>
        </p:nvSpPr>
        <p:spPr>
          <a:xfrm>
            <a:off x="1723607" y="6363656"/>
            <a:ext cx="3024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그림</a:t>
            </a:r>
            <a:r>
              <a:rPr lang="en-US" altLang="ko-KR" sz="1200" dirty="0"/>
              <a:t>1: Faster CNN</a:t>
            </a:r>
            <a:r>
              <a:rPr lang="ko-KR" altLang="en-US" sz="1200" dirty="0"/>
              <a:t>을 활용한 객체 탐지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0046E-5384-4AAE-BBF8-E108B86B19B2}"/>
              </a:ext>
            </a:extLst>
          </p:cNvPr>
          <p:cNvSpPr txBox="1"/>
          <p:nvPr/>
        </p:nvSpPr>
        <p:spPr>
          <a:xfrm>
            <a:off x="6671036" y="6363655"/>
            <a:ext cx="4961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그림</a:t>
            </a:r>
            <a:r>
              <a:rPr lang="en-US" altLang="ko-KR" sz="1200" dirty="0"/>
              <a:t>2: </a:t>
            </a:r>
            <a:r>
              <a:rPr lang="ko-KR" altLang="en-US" sz="1200" dirty="0"/>
              <a:t>위성사진을 활용한 개별 인구 탐지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0CF64F-149F-4A2E-888C-E9162FAC1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843" y="3429000"/>
            <a:ext cx="4213718" cy="287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3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162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Deep-learning을 활용한 객체탐지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osy04</dc:creator>
  <cp:lastModifiedBy>osy04</cp:lastModifiedBy>
  <cp:revision>11</cp:revision>
  <dcterms:created xsi:type="dcterms:W3CDTF">2023-06-26T11:30:24Z</dcterms:created>
  <dcterms:modified xsi:type="dcterms:W3CDTF">2023-06-26T11:59:43Z</dcterms:modified>
</cp:coreProperties>
</file>