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0F72-35E9-CB4D-5909-8B394316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96F077-74FA-A96D-5E9A-39C1DEDB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054BD-DF35-13C7-B504-02F691FD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7FF5E-309D-D840-219A-2FDF5B78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ABDF2-F007-5A65-E547-EAFBB2C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7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0507-08F1-08C3-05CD-E2BE62DD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833D6-E3D3-D667-3194-78EBFEB6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72E8A-F400-0564-DA34-0B736EDE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D04B5-E4BD-802F-C0DF-DF4D37C7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1DE19-CEB3-A52D-9536-52545BAA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4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6A0B0-7F84-3F93-631D-2AB1D2205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BFFBB-BFA3-412B-CCEE-B7FB778E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CE1F9-C466-6E27-99A2-2BF2C24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3F000-AE56-6BD7-8AD6-711F5D58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5A9A1-31FB-9CB7-0EF3-9873F56B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48587-222C-2E1A-AF90-033A275C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E59E-F1F5-87C5-5566-FD04D25B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A6498-CB02-FD04-9C21-773E4A6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A295C-0E50-9145-7BF3-E2C42A8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9689-2BDA-504E-0D24-A26F3A17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F8222-2290-3C79-ECB8-00DADED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9AB4A-074A-6F40-C3F8-DC783C07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054D2-BBE1-2480-FA18-7C720CB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4F940-641C-D690-41C0-0AF93804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849BA-452B-A481-ABE1-769DD47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DDAFD-3849-5F03-6B39-B10F51B8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59386-F061-2F2A-BD5A-7D8CC2F23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89E4D-F3EF-70BF-F9B5-4F61CF970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6694E-F6C3-E9F4-9A10-1AE9405E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66AB0-2CF7-30A1-E966-9E6DF1EA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C4F1B-080F-B17E-0959-6BF66D3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6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14F60-63E1-243F-3A1D-92CBD24F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5986-BFA2-4C01-21BA-FC075B8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94FFD2-4554-D2BA-8CBB-E027490D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E8357-E367-0BB4-EAFD-20D9F68B4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CDDDC0-6920-71AC-7649-C1EF4BDE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FEB24-4CF0-FABB-5DD5-EA1BB48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0421C-8C62-A780-EDCF-E92DBB69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D94CE-F392-B328-6FCF-8A352A91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0A31-31DB-DC41-BA40-721D5F01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1E9DA9-E6DD-0CAE-8525-5B7F1D3E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B10F6-5452-71C9-1FDC-EC1486A9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8EF7DD-64AB-E42D-9829-2B189978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AAC8C9-EC4C-8955-C0CE-E99D11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C3F791-0D00-A993-E027-BF743255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251F0-A1A0-D585-F4EC-CE0315D4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73C5C-81CD-12BC-6116-4B63698E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B0432-ABE4-7B2C-E460-3ED787E2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C4799-DFBC-1A6D-37CF-688A70C9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C05AA-6BE3-0616-6430-DD5491ED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2CCB1-B07E-1C86-CEA6-1DDAA50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12413-74A9-ED2E-7D01-6A3C3E37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A205-4FA5-6988-AD8A-A6848397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943AA-9DD5-B477-EEDB-03A1EF4FA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6059A-7478-FAED-FF5E-612DF5B9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B376F-9700-9E1E-F7DA-4CF76CC9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BFAB1-9163-0887-B3A9-7D19A17E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E36CA-DD39-EF8C-51C9-482833D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5A01A1-8FCD-D078-C48C-8D9A3821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F58FA-E12D-BBAE-2D50-4667C614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B3949-D8F8-A30C-1947-151E5D11B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279E-90E8-460D-A526-78A0268CBBC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D1DF5-129D-E59D-AA07-DBB2F2ED2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15BCD-76A2-E8EB-9D2B-DD78C3EB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3758-1309-4212-8E77-90F441445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nkim.github.io/ml/lec1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rie/ps-template/blob/main/ML/backpropagation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4ABB-C1B8-E40B-0269-E3EFCE510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 요약 </a:t>
            </a:r>
            <a:r>
              <a:rPr lang="en-US" altLang="ko-KR" dirty="0"/>
              <a:t>5-4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B1B73-084C-1748-F453-4142D1FCC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2022310275 </a:t>
            </a:r>
            <a:r>
              <a:rPr lang="ko-KR" altLang="en-US" dirty="0"/>
              <a:t>박세훈</a:t>
            </a:r>
          </a:p>
        </p:txBody>
      </p:sp>
    </p:spTree>
    <p:extLst>
      <p:ext uri="{BB962C8B-B14F-4D97-AF65-F5344CB8AC3E}">
        <p14:creationId xmlns:p14="http://schemas.microsoft.com/office/powerpoint/2010/main" val="330526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2669-FC6D-D39C-EC38-02096159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8264B-EF48-D3F9-86AA-3A5FCD0C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E0294-75A2-8F81-6062-F47CBDF1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944688"/>
            <a:ext cx="7652657" cy="39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2669-FC6D-D39C-EC38-02096159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8264B-EF48-D3F9-86AA-3A5FCD0C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그림을 쪼갠 뒤 대푯값을 정하여 그림을 압축한다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(=resizing, sampling)</a:t>
            </a:r>
          </a:p>
          <a:p>
            <a:pPr marL="0" indent="0">
              <a:buNone/>
            </a:pPr>
            <a:r>
              <a:rPr lang="en-US" altLang="ko-KR" dirty="0"/>
              <a:t>(vs filtering: </a:t>
            </a:r>
            <a:r>
              <a:rPr lang="ko-KR" altLang="en-US" dirty="0"/>
              <a:t>필터링은 학습을 시킬 수 있지만</a:t>
            </a:r>
            <a:r>
              <a:rPr lang="en-US" altLang="ko-KR" dirty="0"/>
              <a:t>, Pool</a:t>
            </a:r>
            <a:r>
              <a:rPr lang="ko-KR" altLang="en-US" dirty="0"/>
              <a:t>은 그냥 이미지 크기를 줄여주는 하나의 수단임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Max pooling</a:t>
            </a:r>
            <a:r>
              <a:rPr lang="ko-KR" altLang="en-US" dirty="0"/>
              <a:t>을 많이 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적당히 이미지를 쪼개서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제일 큰 값을 대푯값으로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42FE0-447F-36EE-AE82-9AE6A7EC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2077"/>
            <a:ext cx="5001669" cy="29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B7F41-19A1-BF4C-9204-56BB8677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4C4AF-2844-AEA7-3BB7-DED1A9C1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ML with </a:t>
            </a:r>
            <a:r>
              <a:rPr lang="en-US" altLang="ko-KR" dirty="0" err="1">
                <a:hlinkClick r:id="rId2"/>
              </a:rPr>
              <a:t>Tensorflow</a:t>
            </a:r>
            <a:r>
              <a:rPr lang="en-US" altLang="ko-KR" dirty="0">
                <a:hlinkClick r:id="rId2"/>
              </a:rPr>
              <a:t>-new (hunkim.github.io)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5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24834-596D-EE5D-0FE5-A5FA7A5C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392D99-3ECB-DE53-AB62-9398A61E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5" y="141831"/>
            <a:ext cx="5115912" cy="6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903C9-10C1-323C-4075-D5B07B05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5AEA7-2822-A8ED-8FF7-A488FBA5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D22FE-16B1-9D5E-D103-18D470B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2" y="1798178"/>
            <a:ext cx="4244708" cy="3261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94AC9F-CB07-63B2-E072-5EE54CCE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" y="141830"/>
            <a:ext cx="5875148" cy="6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70035-BC69-46DD-13A7-94700E8A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CE53A-77A8-BD9A-D407-7358214E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5A6941-4BF9-6C55-F24B-53405D23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37" y="326080"/>
            <a:ext cx="6838591" cy="62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74D5-F341-539F-5693-D7A73418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7913-C38A-9AB1-AAD1-79259C50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2D989-BC54-2E15-6080-13A4B2F5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2" y="0"/>
            <a:ext cx="6519102" cy="70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CF413-99C7-CDA6-13FA-23EA3645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DECF0-F5D1-7B1F-D0C0-C9F7793A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94F31-170E-C957-43D5-24D22E34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1" y="32656"/>
            <a:ext cx="7837408" cy="66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CCF3A-0589-88E3-36C0-955D6EC6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48E88-87A8-A72F-09E8-E748FBB8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84515-FBFB-CB04-F684-EC4116C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5" y="267153"/>
            <a:ext cx="8471479" cy="63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5D903-8B36-289F-1DF2-8AA97A7B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853D5-DA58-D339-8D5B-A8C268F8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Sequence data – </a:t>
            </a:r>
            <a:r>
              <a:rPr lang="ko-KR" altLang="en-US" dirty="0"/>
              <a:t>이전 결과가 다음 결과에 영향을 미치는 </a:t>
            </a:r>
            <a:r>
              <a:rPr lang="en-US" altLang="ko-KR" dirty="0"/>
              <a:t>data.</a:t>
            </a:r>
          </a:p>
          <a:p>
            <a:r>
              <a:rPr lang="ko-KR" altLang="en-US" dirty="0"/>
              <a:t>이를 위한 모델</a:t>
            </a:r>
            <a:r>
              <a:rPr lang="en-US" altLang="ko-KR" dirty="0"/>
              <a:t>. RNN.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83A47-365A-1A6A-88CA-0D96191F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386878" cy="2307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CE8F7-9EAE-70EF-D0B0-27DE877B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79" y="2768293"/>
            <a:ext cx="2065199" cy="3543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47FCF-3A2B-7CBB-BB8A-3367FDDC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414" y="5075432"/>
            <a:ext cx="3227350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32E21-7E31-30ED-CA55-E32072E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 </a:t>
            </a:r>
            <a:r>
              <a:rPr lang="ko-KR" altLang="en-US" dirty="0"/>
              <a:t>발단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ABE5-5C06-AAAF-ACC7-822912F1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고양이 </a:t>
            </a:r>
            <a:r>
              <a:rPr lang="en-US" altLang="ko-KR" dirty="0"/>
              <a:t>- </a:t>
            </a:r>
            <a:r>
              <a:rPr lang="ko-KR" altLang="en-US" dirty="0"/>
              <a:t>몇 개의 뉴런만 활성화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이에 착안</a:t>
            </a:r>
            <a:r>
              <a:rPr lang="en-US" altLang="ko-KR" dirty="0"/>
              <a:t>, Convolutional Neural network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2F2B7-B991-9D08-41BF-7D536F75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2859088"/>
            <a:ext cx="4932590" cy="3452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19E007-7983-C484-1B1F-DF7D234D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4" y="2957059"/>
            <a:ext cx="6173562" cy="31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5B24-F199-1951-EF7A-6FD6106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683AC-0CC8-BD92-7875-79E609EC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어디서 쓰는가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연관 검색어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one-hot encoding.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0E38F-34AF-9F2E-D6F7-55FC86C0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83" y="681037"/>
            <a:ext cx="5803018" cy="2928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585B5E-CAD0-CC44-084F-4DED4C24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9192"/>
            <a:ext cx="5540220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C10E-C2AD-2AA5-2B77-82C998F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ADFFE-A756-095A-4680-5F9CA9B4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RNN </a:t>
            </a:r>
            <a:r>
              <a:rPr lang="ko-KR" altLang="en-US" dirty="0"/>
              <a:t>모델의 가중치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Recall: output layer</a:t>
            </a:r>
            <a:r>
              <a:rPr lang="ko-KR" altLang="en-US" dirty="0"/>
              <a:t>에서는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Soft-max</a:t>
            </a:r>
            <a:r>
              <a:rPr lang="ko-KR" altLang="en-US" dirty="0"/>
              <a:t>를 통해 결과를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도출한다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BE3CBB-42D6-CBD2-1A5E-B49E8D76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771" y="1690688"/>
            <a:ext cx="508298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CC15-2E16-B151-B317-7359819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로부터 파생된 여러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74633-9607-DC96-0BFD-9608DBF8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레이어가 깊어지면서 학습이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여러 다양한 모델 등장 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263E3-2B68-EA55-A89F-80D0A6C3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8" y="3666093"/>
            <a:ext cx="7706234" cy="2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4629-FBF4-862D-9291-5B5E636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99CAC-F4C1-E466-53C5-90B8E501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Details.</a:t>
            </a:r>
          </a:p>
          <a:p>
            <a:pPr>
              <a:buFontTx/>
              <a:buChar char="-"/>
            </a:pPr>
            <a:r>
              <a:rPr lang="en-US" altLang="ko-KR" dirty="0"/>
              <a:t>A, B, C image</a:t>
            </a:r>
            <a:r>
              <a:rPr lang="ko-KR" altLang="en-US" dirty="0"/>
              <a:t>를 학습시켜서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(A, B, C) </a:t>
            </a:r>
            <a:r>
              <a:rPr lang="ko-KR" altLang="en-US" dirty="0"/>
              <a:t>중 하나로 </a:t>
            </a:r>
            <a:r>
              <a:rPr lang="en-US" altLang="ko-KR" dirty="0"/>
              <a:t>classification</a:t>
            </a:r>
            <a:r>
              <a:rPr lang="ko-KR" altLang="en-US" dirty="0"/>
              <a:t>하는 모델 만들기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결과</a:t>
            </a:r>
            <a:r>
              <a:rPr lang="en-US" altLang="ko-KR" dirty="0"/>
              <a:t>(label)</a:t>
            </a:r>
            <a:r>
              <a:rPr lang="ko-KR" altLang="en-US" dirty="0"/>
              <a:t>를 각각 </a:t>
            </a:r>
            <a:r>
              <a:rPr lang="en-US" altLang="ko-KR" dirty="0"/>
              <a:t>one-hot encoding</a:t>
            </a:r>
            <a:r>
              <a:rPr lang="ko-KR" altLang="en-US" dirty="0"/>
              <a:t>을 사용하여 </a:t>
            </a:r>
            <a:r>
              <a:rPr lang="en-US" altLang="ko-KR" dirty="0"/>
              <a:t>(1, 0, 0), (0, 1, 0), (0, 0, 1)</a:t>
            </a:r>
            <a:r>
              <a:rPr lang="ko-KR" altLang="en-US" dirty="0"/>
              <a:t>로 만듦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는 </a:t>
            </a:r>
            <a:r>
              <a:rPr lang="en-US" altLang="ko-KR" dirty="0"/>
              <a:t>6x5 binary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로 나타냄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Linear</a:t>
            </a:r>
            <a:r>
              <a:rPr lang="ko-KR" altLang="en-US" dirty="0"/>
              <a:t>하게 구성</a:t>
            </a:r>
            <a:r>
              <a:rPr lang="en-US" altLang="ko-KR" dirty="0"/>
              <a:t>, bias</a:t>
            </a:r>
            <a:r>
              <a:rPr lang="ko-KR" altLang="en-US" dirty="0"/>
              <a:t>는 무시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B7312-20C9-7BC5-85BC-83E3C8E5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40" y="3758125"/>
            <a:ext cx="448094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4629-FBF4-862D-9291-5B5E636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99CAC-F4C1-E466-53C5-90B8E501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Details. Layer </a:t>
            </a:r>
            <a:r>
              <a:rPr lang="ko-KR" altLang="en-US" dirty="0"/>
              <a:t>구성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dataset: 1x30 binary matrix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x </a:t>
            </a:r>
            <a:r>
              <a:rPr lang="en-US" altLang="ko-KR" dirty="0"/>
              <a:t>(Input)</a:t>
            </a:r>
          </a:p>
          <a:p>
            <a:pPr>
              <a:buFontTx/>
              <a:buChar char="-"/>
            </a:pPr>
            <a:r>
              <a:rPr lang="en-US" altLang="ko-KR" dirty="0"/>
              <a:t>Layer: 30 x 5 Matrix : </a:t>
            </a:r>
            <a:r>
              <a:rPr lang="en-US" altLang="ko-KR" b="1" dirty="0"/>
              <a:t>W1</a:t>
            </a:r>
            <a:r>
              <a:rPr lang="en-US" altLang="ko-KR" dirty="0"/>
              <a:t> (Random Matrix)</a:t>
            </a:r>
          </a:p>
          <a:p>
            <a:pPr>
              <a:buFontTx/>
              <a:buChar char="-"/>
            </a:pPr>
            <a:r>
              <a:rPr lang="en-US" altLang="ko-KR" dirty="0"/>
              <a:t>Output: 5x3 Matrix : </a:t>
            </a:r>
            <a:r>
              <a:rPr lang="en-US" altLang="ko-KR" b="1" dirty="0"/>
              <a:t>W2</a:t>
            </a:r>
            <a:r>
              <a:rPr lang="en-US" altLang="ko-KR" dirty="0"/>
              <a:t> (Random Matrix)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</a:t>
            </a:r>
            <a:r>
              <a:rPr lang="en-US" altLang="ko-KR" dirty="0"/>
              <a:t>: sigmoid(sigmoid(x * W1) * W2)</a:t>
            </a:r>
          </a:p>
          <a:p>
            <a:pPr>
              <a:buFontTx/>
              <a:buChar char="-"/>
            </a:pPr>
            <a:r>
              <a:rPr lang="ko-KR" altLang="en-US" dirty="0"/>
              <a:t>이 결과를 </a:t>
            </a:r>
            <a:r>
              <a:rPr lang="en-US" altLang="ko-KR" dirty="0" err="1"/>
              <a:t>argMax</a:t>
            </a:r>
            <a:r>
              <a:rPr lang="ko-KR" altLang="en-US" dirty="0"/>
              <a:t>를 취한 뒤</a:t>
            </a:r>
            <a:r>
              <a:rPr lang="en-US" altLang="ko-KR" dirty="0"/>
              <a:t>, label</a:t>
            </a:r>
            <a:r>
              <a:rPr lang="ko-KR" altLang="en-US" dirty="0"/>
              <a:t>과 비교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F3C1D-81EC-3F33-5D9F-E5090433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14" y="3833132"/>
            <a:ext cx="3989614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9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783F-E652-1DA5-EEB4-0F8B13B3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42158-86AD-91C3-1092-2DA38CB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https://github.com/brarie/ps-template/blob/main/ML/backpropagation.cpp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이상한 점은</a:t>
            </a:r>
            <a:r>
              <a:rPr lang="en-US" altLang="ko-KR" dirty="0"/>
              <a:t>, accuracy</a:t>
            </a:r>
            <a:r>
              <a:rPr lang="ko-KR" altLang="en-US" dirty="0"/>
              <a:t>가 떨어졌다가 올라갔다가 반복하긴 하는데</a:t>
            </a:r>
            <a:r>
              <a:rPr lang="en-US" altLang="ko-KR" dirty="0"/>
              <a:t>, </a:t>
            </a:r>
            <a:r>
              <a:rPr lang="ko-KR" altLang="en-US" dirty="0"/>
              <a:t>결국 엄청 많이 돌리면 </a:t>
            </a:r>
            <a:r>
              <a:rPr lang="en-US" altLang="ko-KR" dirty="0"/>
              <a:t>accuracy</a:t>
            </a:r>
            <a:r>
              <a:rPr lang="ko-KR" altLang="en-US" dirty="0"/>
              <a:t>가 고점을 찍는다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0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79461-F4A5-4577-93F9-F5C3E2A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0F2C0-C226-ECCB-DE95-19D5B837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4532"/>
          </a:xfrm>
        </p:spPr>
        <p:txBody>
          <a:bodyPr/>
          <a:lstStyle/>
          <a:p>
            <a:r>
              <a:rPr lang="ko-KR" altLang="en-US" dirty="0"/>
              <a:t>이미지 필터링</a:t>
            </a:r>
            <a:r>
              <a:rPr lang="en-US" altLang="ko-KR" dirty="0"/>
              <a:t>. (width, height, depth)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92F535-A78B-4557-CFF2-4181644D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90" y="3092585"/>
            <a:ext cx="1581905" cy="321931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E21C3A5-29DA-D679-1946-84E1111CB6CA}"/>
              </a:ext>
            </a:extLst>
          </p:cNvPr>
          <p:cNvSpPr txBox="1">
            <a:spLocks/>
          </p:cNvSpPr>
          <p:nvPr/>
        </p:nvSpPr>
        <p:spPr>
          <a:xfrm>
            <a:off x="2852056" y="3235325"/>
            <a:ext cx="8643257" cy="278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Depth</a:t>
            </a:r>
            <a:r>
              <a:rPr lang="ko-KR" altLang="en-US" dirty="0"/>
              <a:t>는</a:t>
            </a:r>
            <a:r>
              <a:rPr lang="en-US" altLang="ko-KR" dirty="0"/>
              <a:t>, (x, y)</a:t>
            </a:r>
            <a:r>
              <a:rPr lang="ko-KR" altLang="en-US" dirty="0"/>
              <a:t>의 색상 코드 </a:t>
            </a:r>
            <a:r>
              <a:rPr lang="en-US" altLang="ko-KR" dirty="0"/>
              <a:t>(R, G, B)</a:t>
            </a:r>
            <a:r>
              <a:rPr lang="ko-KR" altLang="en-US" dirty="0"/>
              <a:t>값을 의미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색상 코드가 </a:t>
            </a:r>
            <a:r>
              <a:rPr lang="en-US" altLang="ko-KR" dirty="0"/>
              <a:t>RGB</a:t>
            </a:r>
            <a:r>
              <a:rPr lang="ko-KR" altLang="en-US" dirty="0"/>
              <a:t>로 분류되는 이미지는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모두 </a:t>
            </a:r>
            <a:r>
              <a:rPr lang="en-US" altLang="ko-KR" dirty="0"/>
              <a:t>NxMx3 </a:t>
            </a:r>
            <a:r>
              <a:rPr lang="ko-KR" altLang="en-US" dirty="0"/>
              <a:t>으로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79461-F4A5-4577-93F9-F5C3E2A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0F2C0-C226-ECCB-DE95-19D5B837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이미지의 작은 부분을 골라 하나의 수로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예시에서는 </a:t>
            </a:r>
            <a:r>
              <a:rPr lang="en-US" altLang="ko-KR" dirty="0"/>
              <a:t>5x5x3</a:t>
            </a:r>
            <a:r>
              <a:rPr lang="ko-KR" altLang="en-US" dirty="0"/>
              <a:t>의 사이즈를 하나의 수로 변환함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사진의 식을 이용해 하나의 수로 변환할 수 있음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8836B-C173-D36C-4859-53D4F172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7" y="3649835"/>
            <a:ext cx="2324301" cy="2720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17B0F0-B213-D7A8-5939-A7626433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378" y="3649835"/>
            <a:ext cx="2133785" cy="2004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01ED8C-EAFA-DBA8-D7AB-86B54EC4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63" y="4474029"/>
            <a:ext cx="578994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7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79461-F4A5-4577-93F9-F5C3E2A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0F2C0-C226-ECCB-DE95-19D5B837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사진을 다 봐야 하기 때문에 여러 곳에서 </a:t>
            </a:r>
            <a:r>
              <a:rPr lang="en-US" altLang="ko-KR" dirty="0"/>
              <a:t>filtering</a:t>
            </a:r>
            <a:r>
              <a:rPr lang="ko-KR" altLang="en-US" dirty="0"/>
              <a:t>을 해줘야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사진을 다 보기 위해 </a:t>
            </a:r>
            <a:r>
              <a:rPr lang="en-US" altLang="ko-KR" dirty="0"/>
              <a:t>“</a:t>
            </a:r>
            <a:r>
              <a:rPr lang="ko-KR" altLang="en-US" b="1" dirty="0"/>
              <a:t>이동할 간격</a:t>
            </a:r>
            <a:r>
              <a:rPr lang="en-US" altLang="ko-KR" dirty="0"/>
              <a:t>＂</a:t>
            </a:r>
            <a:r>
              <a:rPr lang="ko-KR" altLang="en-US" dirty="0"/>
              <a:t>를 </a:t>
            </a:r>
            <a:r>
              <a:rPr lang="en-US" altLang="ko-KR" b="1" dirty="0"/>
              <a:t>stride</a:t>
            </a:r>
            <a:r>
              <a:rPr lang="ko-KR" altLang="en-US" dirty="0"/>
              <a:t>로 정의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AE8A0-C5A7-337F-A7AA-2BD89F86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708669"/>
            <a:ext cx="4610500" cy="211854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E844675-D0B3-EB6A-B326-1C09A321D9F6}"/>
              </a:ext>
            </a:extLst>
          </p:cNvPr>
          <p:cNvSpPr txBox="1">
            <a:spLocks/>
          </p:cNvSpPr>
          <p:nvPr/>
        </p:nvSpPr>
        <p:spPr>
          <a:xfrm>
            <a:off x="6096000" y="3708669"/>
            <a:ext cx="5410200" cy="274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왼쪽 사진에서</a:t>
            </a:r>
            <a:r>
              <a:rPr lang="en-US" altLang="ko-KR" dirty="0"/>
              <a:t>, stride = 2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총 오른쪽으로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아래로 </a:t>
            </a:r>
            <a:r>
              <a:rPr lang="en-US" altLang="ko-KR" dirty="0"/>
              <a:t>3</a:t>
            </a:r>
            <a:r>
              <a:rPr lang="ko-KR" altLang="en-US" dirty="0"/>
              <a:t>번 움직이므로 총 </a:t>
            </a:r>
            <a:r>
              <a:rPr lang="en-US" altLang="ko-KR" dirty="0"/>
              <a:t>3x3</a:t>
            </a:r>
            <a:r>
              <a:rPr lang="ko-KR" altLang="en-US" dirty="0"/>
              <a:t>번 </a:t>
            </a:r>
            <a:r>
              <a:rPr lang="en-US" altLang="ko-KR" dirty="0"/>
              <a:t>filtering</a:t>
            </a:r>
            <a:r>
              <a:rPr lang="ko-KR" altLang="en-US" dirty="0"/>
              <a:t>을 진행</a:t>
            </a:r>
            <a:endParaRPr lang="en-US" altLang="ko-KR" dirty="0"/>
          </a:p>
          <a:p>
            <a:r>
              <a:rPr lang="ko-KR" altLang="en-US" dirty="0"/>
              <a:t>수식으로 나타내면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outputSize</a:t>
            </a:r>
            <a:r>
              <a:rPr lang="en-US" altLang="ko-KR" dirty="0"/>
              <a:t> = (N-F) / stride + 1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3D803D-5129-B341-3D71-99147FFC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18" y="5081949"/>
            <a:ext cx="1571982" cy="15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5F0E-274D-BA0B-AB3B-DCB79AEA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 –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7198C-C215-810F-8FC7-4B19EFB6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1. </a:t>
            </a:r>
            <a:r>
              <a:rPr lang="ko-KR" altLang="en-US" dirty="0"/>
              <a:t>가장자리가 검사되는 빈도가 다소 낮음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문제점 </a:t>
            </a:r>
            <a:r>
              <a:rPr lang="en-US" altLang="ko-KR" dirty="0"/>
              <a:t>2. Layer</a:t>
            </a:r>
            <a:r>
              <a:rPr lang="ko-KR" altLang="en-US" dirty="0"/>
              <a:t>를 여러 번 건널 경우 </a:t>
            </a:r>
            <a:r>
              <a:rPr lang="en-US" altLang="ko-KR" dirty="0"/>
              <a:t>(=</a:t>
            </a:r>
            <a:r>
              <a:rPr lang="ko-KR" altLang="en-US" dirty="0"/>
              <a:t> 필터링을 많이 할 경우</a:t>
            </a:r>
            <a:r>
              <a:rPr lang="en-US" altLang="ko-KR" dirty="0"/>
              <a:t>) </a:t>
            </a:r>
            <a:r>
              <a:rPr lang="ko-KR" altLang="en-US" dirty="0"/>
              <a:t>점점 이미지 크기가 </a:t>
            </a:r>
            <a:r>
              <a:rPr lang="ko-KR" altLang="en-US" dirty="0" err="1"/>
              <a:t>작아짐</a:t>
            </a:r>
            <a:r>
              <a:rPr lang="en-US" altLang="ko-KR" dirty="0"/>
              <a:t>. (</a:t>
            </a:r>
            <a:r>
              <a:rPr lang="ko-KR" altLang="en-US" dirty="0"/>
              <a:t>아래 내용에서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해결법</a:t>
            </a:r>
            <a:r>
              <a:rPr lang="en-US" altLang="ko-KR" dirty="0"/>
              <a:t>. Padding -&gt; 1 pixel border</a:t>
            </a:r>
            <a:r>
              <a:rPr lang="ko-KR" altLang="en-US" dirty="0"/>
              <a:t> 넣기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9D9C6-9C1D-D875-DA71-96148385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99" y="3417482"/>
            <a:ext cx="2505969" cy="31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1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3A933-9893-7913-20B9-43EE2A40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개수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DD041-77F1-B58C-ABD6-AAA6C01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32x32x3 </a:t>
            </a:r>
            <a:r>
              <a:rPr lang="ko-KR" altLang="en-US" dirty="0"/>
              <a:t>의 이미지를</a:t>
            </a:r>
            <a:r>
              <a:rPr lang="en-US" altLang="ko-KR" dirty="0"/>
              <a:t> 5x5x3</a:t>
            </a:r>
            <a:r>
              <a:rPr lang="ko-KR" altLang="en-US" dirty="0"/>
              <a:t>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쪼개서 </a:t>
            </a:r>
            <a:r>
              <a:rPr lang="en-US" altLang="ko-KR" dirty="0"/>
              <a:t>(stride = 1),</a:t>
            </a:r>
          </a:p>
          <a:p>
            <a:pPr marL="0" indent="0">
              <a:buNone/>
            </a:pPr>
            <a:r>
              <a:rPr lang="ko-KR" altLang="en-US" dirty="0"/>
              <a:t>각 작은 이미지를 </a:t>
            </a:r>
            <a:r>
              <a:rPr lang="en-US" altLang="ko-KR" dirty="0"/>
              <a:t>6</a:t>
            </a:r>
            <a:r>
              <a:rPr lang="ko-KR" altLang="en-US" dirty="0"/>
              <a:t>번 필터링한다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몇 개의 </a:t>
            </a:r>
            <a:r>
              <a:rPr lang="en-US" altLang="ko-KR" dirty="0"/>
              <a:t>activation map</a:t>
            </a:r>
            <a:r>
              <a:rPr lang="ko-KR" altLang="en-US" dirty="0"/>
              <a:t>이 나올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 있는가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 filter</a:t>
            </a:r>
            <a:r>
              <a:rPr lang="ko-KR" altLang="en-US" dirty="0"/>
              <a:t>라 가정</a:t>
            </a:r>
            <a:r>
              <a:rPr lang="en-US" altLang="ko-KR" dirty="0"/>
              <a:t>, </a:t>
            </a:r>
            <a:r>
              <a:rPr lang="ko-KR" altLang="en-US" dirty="0"/>
              <a:t>총 오른쪽으로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28</a:t>
            </a:r>
            <a:r>
              <a:rPr lang="ko-KR" altLang="en-US" dirty="0"/>
              <a:t>번 움직일 수 있으므로</a:t>
            </a:r>
            <a:r>
              <a:rPr lang="en-US" altLang="ko-KR" dirty="0"/>
              <a:t>, </a:t>
            </a:r>
            <a:r>
              <a:rPr lang="ko-KR" altLang="en-US" dirty="0"/>
              <a:t>이 때는 </a:t>
            </a:r>
            <a:r>
              <a:rPr lang="en-US" altLang="ko-KR" dirty="0"/>
              <a:t>28x28</a:t>
            </a:r>
            <a:r>
              <a:rPr lang="ko-KR" altLang="en-US" dirty="0"/>
              <a:t>개의 수가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근데</a:t>
            </a:r>
            <a:r>
              <a:rPr lang="en-US" altLang="ko-KR" dirty="0"/>
              <a:t>, 6</a:t>
            </a:r>
            <a:r>
              <a:rPr lang="ko-KR" altLang="en-US" dirty="0"/>
              <a:t>번 필터링 하므로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activation map</a:t>
            </a:r>
            <a:r>
              <a:rPr lang="ko-KR" altLang="en-US" dirty="0"/>
              <a:t>은 </a:t>
            </a:r>
            <a:r>
              <a:rPr lang="en-US" altLang="ko-KR" dirty="0"/>
              <a:t>28x28x6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CA634D-3D46-261E-BD69-E13DAB0E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27" y="1825625"/>
            <a:ext cx="4751373" cy="3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3A933-9893-7913-20B9-43EE2A40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개수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DD041-77F1-B58C-ABD6-AAA6C01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activation map</a:t>
            </a:r>
            <a:r>
              <a:rPr lang="ko-KR" altLang="en-US" dirty="0"/>
              <a:t>은 </a:t>
            </a:r>
            <a:r>
              <a:rPr lang="en-US" altLang="ko-KR" dirty="0"/>
              <a:t>28x28x6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32x32x3 image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28x28x6</a:t>
            </a:r>
            <a:r>
              <a:rPr lang="ko-KR" altLang="en-US" dirty="0"/>
              <a:t>의 </a:t>
            </a:r>
            <a:r>
              <a:rPr lang="en-US" altLang="ko-KR" dirty="0"/>
              <a:t>image</a:t>
            </a:r>
            <a:r>
              <a:rPr lang="ko-KR" altLang="en-US" dirty="0"/>
              <a:t>로 더 작아졌다고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볼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CA634D-3D46-261E-BD69-E13DAB0E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27" y="1825625"/>
            <a:ext cx="4751373" cy="3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3A933-9893-7913-20B9-43EE2A40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개수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2162C0-9B15-7D1D-5C54-9110BC02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72885"/>
            <a:ext cx="5529006" cy="2419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35666-5478-9BE6-5AF8-ECD0C8A79F51}"/>
              </a:ext>
            </a:extLst>
          </p:cNvPr>
          <p:cNvSpPr txBox="1"/>
          <p:nvPr/>
        </p:nvSpPr>
        <p:spPr>
          <a:xfrm>
            <a:off x="892629" y="1690688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빨간색 레이어는 </a:t>
            </a:r>
            <a:r>
              <a:rPr lang="en-US" altLang="ko-KR" sz="2200" dirty="0"/>
              <a:t>28x28x6</a:t>
            </a:r>
            <a:r>
              <a:rPr lang="ko-KR" altLang="en-US" sz="2200" dirty="0"/>
              <a:t>으로 변함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다음 필터 사이즈는 </a:t>
            </a:r>
            <a:r>
              <a:rPr lang="en-US" altLang="ko-KR" sz="2200" dirty="0"/>
              <a:t>5x5x6</a:t>
            </a:r>
            <a:r>
              <a:rPr lang="ko-KR" altLang="en-US" sz="2200" dirty="0"/>
              <a:t>이므로</a:t>
            </a:r>
            <a:r>
              <a:rPr lang="en-US" altLang="ko-KR" sz="2200" dirty="0"/>
              <a:t>, </a:t>
            </a:r>
            <a:r>
              <a:rPr lang="ko-KR" altLang="en-US" sz="2200" dirty="0"/>
              <a:t>총 이동 횟수가 </a:t>
            </a:r>
            <a:r>
              <a:rPr lang="en-US" altLang="ko-KR" sz="2200" dirty="0"/>
              <a:t>24, (stride = 1)</a:t>
            </a:r>
          </a:p>
          <a:p>
            <a:r>
              <a:rPr lang="ko-KR" altLang="en-US" sz="2200" dirty="0"/>
              <a:t>필터 개수가 </a:t>
            </a:r>
            <a:r>
              <a:rPr lang="en-US" altLang="ko-KR" sz="2200" dirty="0"/>
              <a:t>10</a:t>
            </a:r>
            <a:r>
              <a:rPr lang="ko-KR" altLang="en-US" sz="2200" dirty="0"/>
              <a:t>개이므로</a:t>
            </a:r>
            <a:r>
              <a:rPr lang="en-US" altLang="ko-KR" sz="2200" dirty="0"/>
              <a:t>, </a:t>
            </a:r>
            <a:r>
              <a:rPr lang="ko-KR" altLang="en-US" sz="2200" dirty="0"/>
              <a:t>노란색의 사이즈는 </a:t>
            </a:r>
            <a:r>
              <a:rPr lang="en-US" altLang="ko-KR" sz="2200" dirty="0"/>
              <a:t>(24, 24, 10)</a:t>
            </a:r>
            <a:r>
              <a:rPr lang="ko-KR" altLang="en-US" sz="2200" dirty="0"/>
              <a:t>이 됨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크기가 점점 작아지는 대신</a:t>
            </a:r>
            <a:r>
              <a:rPr lang="en-US" altLang="ko-KR" sz="2200" dirty="0"/>
              <a:t>, </a:t>
            </a:r>
            <a:r>
              <a:rPr lang="ko-KR" altLang="en-US" sz="2200" dirty="0"/>
              <a:t>두께가 점점 커지는 것을 관찰할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61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680</Words>
  <Application>Microsoft Office PowerPoint</Application>
  <PresentationFormat>와이드스크린</PresentationFormat>
  <Paragraphs>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산학 요약 5-4</vt:lpstr>
      <vt:lpstr>Convolutional Neural Network 발단.</vt:lpstr>
      <vt:lpstr>Convolutional Neural Network 활용</vt:lpstr>
      <vt:lpstr>Convolutional Neural Network 활용</vt:lpstr>
      <vt:lpstr>Convolutional Neural Network 활용</vt:lpstr>
      <vt:lpstr>Padding – 문제점 해결</vt:lpstr>
      <vt:lpstr>Layer 사이즈, 개수 분석</vt:lpstr>
      <vt:lpstr>Layer 사이즈, 개수 분석</vt:lpstr>
      <vt:lpstr>Layer 사이즈, 개수 분석</vt:lpstr>
      <vt:lpstr>Pool</vt:lpstr>
      <vt:lpstr>Pool</vt:lpstr>
      <vt:lpstr>실제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RNN</vt:lpstr>
      <vt:lpstr>RNN</vt:lpstr>
      <vt:lpstr>RNN</vt:lpstr>
      <vt:lpstr>RNN로부터 파생된 여러 모델</vt:lpstr>
      <vt:lpstr>Backpropagation implementation</vt:lpstr>
      <vt:lpstr>Backpropagation implementation</vt:lpstr>
      <vt:lpstr>소스 코드.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 요약 5-4</dc:title>
  <dc:creator>세훈 박</dc:creator>
  <cp:lastModifiedBy>세훈 박</cp:lastModifiedBy>
  <cp:revision>2</cp:revision>
  <dcterms:created xsi:type="dcterms:W3CDTF">2023-05-21T14:35:00Z</dcterms:created>
  <dcterms:modified xsi:type="dcterms:W3CDTF">2023-05-22T05:04:29Z</dcterms:modified>
</cp:coreProperties>
</file>