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xS0rGvM0Z57Ca9Y8iz+nJyk75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141439d7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141439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Parkprogrammer/DL_num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86526" y="2474893"/>
            <a:ext cx="75397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Convolutional Nerual Networks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486526" y="3429000"/>
            <a:ext cx="75397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2020311595 박제현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Res Net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6" marL="2971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한번 씩 점프하는 방식으로 layer를 이동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2908224" cy="417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592" y="2221125"/>
            <a:ext cx="3398815" cy="241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Sentence Classification / Alphago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7665050" cy="30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2486526" y="2474893"/>
            <a:ext cx="75397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Recurrent Neural Networks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2486526" y="3429000"/>
            <a:ext cx="75397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2020311595 박제현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Difference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Calculating sequence data ( Series data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Cannot calcite x1 x2 x3 x4 continuously but separately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But RNN can do it </a:t>
            </a:r>
            <a:endParaRPr b="1"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3429000"/>
            <a:ext cx="7405555" cy="218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6035" y="3119126"/>
            <a:ext cx="2658238" cy="31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6974305" cy="280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Vanilla Recurrent Neural Network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621" y="1027906"/>
            <a:ext cx="4760495" cy="191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954" y="2431688"/>
            <a:ext cx="5617351" cy="29745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6673514" y="4153110"/>
            <a:ext cx="52618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state와 input vector 각각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weight를 넣어준 후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sigmoid 유사 함수에 대입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Character-level language model</a:t>
            </a:r>
            <a:endParaRPr/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50665"/>
            <a:ext cx="4492436" cy="2304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419" y="2377560"/>
            <a:ext cx="5869381" cy="15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5484419" y="3902936"/>
            <a:ext cx="586938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Vocabulary : [h, e, l, o]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a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weights in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4188985"/>
            <a:ext cx="4512862" cy="230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Character-level language model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1040"/>
            <a:ext cx="542370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6096000" y="1821040"/>
            <a:ext cx="5257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in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weight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the right output using the output of the layer before the current one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RNN with flexibility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– one : </a:t>
            </a:r>
            <a:r>
              <a:rPr b="1" lang="en-US" sz="2400"/>
              <a:t>Vanilla Neural Networks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to many : </a:t>
            </a:r>
            <a:r>
              <a:rPr b="1" lang="en-US" sz="2400"/>
              <a:t>Image Captioning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Many to one : </a:t>
            </a:r>
            <a:r>
              <a:rPr b="1" lang="en-US" sz="2400"/>
              <a:t>Sentiment of words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Many to many : </a:t>
            </a:r>
            <a:r>
              <a:rPr b="1" lang="en-US" sz="2400"/>
              <a:t>Machine Translation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Many to many : </a:t>
            </a:r>
            <a:r>
              <a:rPr b="1" lang="en-US" sz="2400"/>
              <a:t>Video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. . .</a:t>
            </a:r>
            <a:endParaRPr sz="2400"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174" y="3625620"/>
            <a:ext cx="5251058" cy="16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141439d7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Numpy 실습</a:t>
            </a:r>
            <a:endParaRPr/>
          </a:p>
        </p:txBody>
      </p:sp>
      <p:sp>
        <p:nvSpPr>
          <p:cNvPr id="227" name="Google Shape;227;g25141439d7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https://github.com/Parkprogrammer/DL_numpy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현재 코드 구현까지는 완성하였지만 array indexing아니면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memory allocation으로 인해 segmentation fault가 계속발생하고 있다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보완해야 할 부분이 많다.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8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Convolutional layer -&gt; RELU -&gt; .. -&gt; Pooling … -&gt; </a:t>
            </a:r>
            <a:r>
              <a:rPr b="1" lang="en-US">
                <a:highlight>
                  <a:srgbClr val="FFFF00"/>
                </a:highlight>
              </a:rPr>
              <a:t>FC</a:t>
            </a:r>
            <a:endParaRPr/>
          </a:p>
          <a:p>
            <a:pPr indent="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	</a:t>
            </a:r>
            <a:r>
              <a:rPr lang="en-US"/>
              <a:t>convolutional layer : </a:t>
            </a:r>
            <a:r>
              <a:rPr lang="en-US" u="sng"/>
              <a:t>이미지의 특징점</a:t>
            </a:r>
            <a:r>
              <a:rPr lang="en-US"/>
              <a:t>을 찾기 위해 사용</a:t>
            </a:r>
            <a:endParaRPr/>
          </a:p>
          <a:p>
            <a:pPr indent="0" lvl="8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	</a:t>
            </a:r>
            <a:endParaRPr b="1"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55" y="1825625"/>
            <a:ext cx="4447752" cy="3494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7906" y="2682920"/>
            <a:ext cx="5319221" cy="26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9224211" y="2534653"/>
            <a:ext cx="561473" cy="320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537906" y="5319668"/>
            <a:ext cx="53192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x 32 x 3 image에 5 x 5 x3 filter를 여러 개 위치를 변동시켜가며 ReLU 함수에 입력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How?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           </a:t>
            </a:r>
            <a:r>
              <a:rPr lang="en-US" sz="1800"/>
              <a:t>옆으로 1칸씩 filter를 움지여 총 5x5의 결과값을</a:t>
            </a:r>
            <a:endParaRPr sz="1800"/>
          </a:p>
          <a:p>
            <a:pPr indent="-228600" lvl="8" marL="3886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-US" sz="800"/>
              <a:t>                               </a:t>
            </a:r>
            <a:r>
              <a:rPr lang="en-US"/>
              <a:t>출력 ( </a:t>
            </a:r>
            <a:r>
              <a:rPr b="1" lang="en-US"/>
              <a:t>Stride : 1 </a:t>
            </a:r>
            <a:r>
              <a:rPr lang="en-US"/>
              <a:t>)					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           </a:t>
            </a:r>
            <a:r>
              <a:rPr lang="en-US" sz="1800"/>
              <a:t>옆으로 2칸씩 filter를 움지여 총 3x3의 결과값을</a:t>
            </a:r>
            <a:endParaRPr sz="1800"/>
          </a:p>
          <a:p>
            <a:pPr indent="-228600" lvl="8" marL="3886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-US" sz="800"/>
              <a:t>                               </a:t>
            </a:r>
            <a:r>
              <a:rPr lang="en-US"/>
              <a:t>출력 ( </a:t>
            </a:r>
            <a:r>
              <a:rPr b="1" lang="en-US"/>
              <a:t>Stride : 2 </a:t>
            </a:r>
            <a:r>
              <a:rPr lang="en-US"/>
              <a:t>)</a:t>
            </a:r>
            <a:endParaRPr/>
          </a:p>
          <a:p>
            <a:pPr indent="-114300" lvl="8" marL="3886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8" marL="3886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        Ouputsize : </a:t>
            </a:r>
            <a:r>
              <a:rPr b="1" lang="en-US"/>
              <a:t>( N – F ) / stride + 1</a:t>
            </a:r>
            <a:endParaRPr b="1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724809" cy="246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122947" y="4764505"/>
            <a:ext cx="9416716" cy="52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정보의 손실 발생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-&gt; 해결방법?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Common to zero pad the border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</a:t>
            </a:r>
            <a:r>
              <a:rPr lang="en-US" sz="1800"/>
              <a:t>0으로 둘러쌓인 pad를 추가하여 데이터 손실을 없앤다.					    7 x 7 -&gt; 9 x 9 : </a:t>
            </a:r>
            <a:r>
              <a:rPr b="1" lang="en-US" sz="1800"/>
              <a:t>( N – F ) / stride + 1 </a:t>
            </a:r>
            <a:endParaRPr b="1"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992" y="1825625"/>
            <a:ext cx="2617566" cy="3283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728" y="2600177"/>
            <a:ext cx="6573379" cy="270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Swiping the entire image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8" marL="3886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    6개의 filter를 각기 다른 값의 weight를 통해 activation 	  maps를 통해 형성 28 x 28 x 6 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488569" cy="295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679" y="2595002"/>
            <a:ext cx="5465211" cy="2187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607679" y="4782441"/>
            <a:ext cx="546521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형성된 Activation map에 다시 한번 filter를 적용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깊이는 같다.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(filter 개수는 same)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Pooling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8" marL="3886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   convolutional layer를 </a:t>
            </a:r>
            <a:r>
              <a:rPr b="1" lang="en-US"/>
              <a:t>resize</a:t>
            </a:r>
            <a:r>
              <a:rPr lang="en-US"/>
              <a:t>후 다시 합쳐서 layer 형성</a:t>
            </a:r>
            <a:endParaRPr/>
          </a:p>
          <a:p>
            <a:pPr indent="-228600" lvl="8" marL="3886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         </a:t>
            </a:r>
            <a:r>
              <a:rPr b="1" lang="en-US"/>
              <a:t>sampling</a:t>
            </a:r>
            <a:r>
              <a:rPr lang="en-US"/>
              <a:t>기법이라고도 함</a:t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4465707" cy="2751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643" y="2785084"/>
            <a:ext cx="5376578" cy="24324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5756643" y="5217504"/>
            <a:ext cx="53765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Pooling 기법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1921043" y="54791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FC layer ( Fully Connected Layer )</a:t>
            </a:r>
            <a:endParaRPr b="0" i="0" sz="4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Alex Net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713" y="1825626"/>
            <a:ext cx="4186448" cy="1311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5713" y="3285894"/>
            <a:ext cx="4168807" cy="107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3080" y="2872352"/>
            <a:ext cx="4504219" cy="298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Net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Inception Module</a:t>
            </a:r>
            <a:endParaRPr sz="2400"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945" y="1825625"/>
            <a:ext cx="7728488" cy="4045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Rest Net : (3.6% top 5 error)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338102"/>
            <a:ext cx="5923110" cy="332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2023-05-21T06:16:37Z</dcterms:created>
  <dc:creator>박 제현</dc:creator>
</cp:coreProperties>
</file>