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3E836-3E15-45A2-AD2D-74B618B88160}" v="79" dt="2023-11-02T09:45:00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해성" userId="c6f03602-6f82-4724-b621-6d073335aa39" providerId="ADAL" clId="{0F63E836-3E15-45A2-AD2D-74B618B88160}"/>
    <pc:docChg chg="undo redo custSel addSld modSld">
      <pc:chgData name="이해성" userId="c6f03602-6f82-4724-b621-6d073335aa39" providerId="ADAL" clId="{0F63E836-3E15-45A2-AD2D-74B618B88160}" dt="2023-11-02T09:45:15.653" v="3401" actId="20577"/>
      <pc:docMkLst>
        <pc:docMk/>
      </pc:docMkLst>
      <pc:sldChg chg="modSp new mod">
        <pc:chgData name="이해성" userId="c6f03602-6f82-4724-b621-6d073335aa39" providerId="ADAL" clId="{0F63E836-3E15-45A2-AD2D-74B618B88160}" dt="2023-11-02T03:24:39.848" v="44" actId="20577"/>
        <pc:sldMkLst>
          <pc:docMk/>
          <pc:sldMk cId="1962818626" sldId="256"/>
        </pc:sldMkLst>
        <pc:spChg chg="mod">
          <ac:chgData name="이해성" userId="c6f03602-6f82-4724-b621-6d073335aa39" providerId="ADAL" clId="{0F63E836-3E15-45A2-AD2D-74B618B88160}" dt="2023-11-02T03:24:31.548" v="23" actId="20577"/>
          <ac:spMkLst>
            <pc:docMk/>
            <pc:sldMk cId="1962818626" sldId="256"/>
            <ac:spMk id="2" creationId="{659C19CF-F8BC-C99B-6750-EB72B3940C5F}"/>
          </ac:spMkLst>
        </pc:spChg>
        <pc:spChg chg="mod">
          <ac:chgData name="이해성" userId="c6f03602-6f82-4724-b621-6d073335aa39" providerId="ADAL" clId="{0F63E836-3E15-45A2-AD2D-74B618B88160}" dt="2023-11-02T03:24:39.848" v="44" actId="20577"/>
          <ac:spMkLst>
            <pc:docMk/>
            <pc:sldMk cId="1962818626" sldId="256"/>
            <ac:spMk id="3" creationId="{821E566C-B4C7-CA11-C40D-FF5BE0407C96}"/>
          </ac:spMkLst>
        </pc:spChg>
      </pc:sldChg>
      <pc:sldChg chg="modSp new mod">
        <pc:chgData name="이해성" userId="c6f03602-6f82-4724-b621-6d073335aa39" providerId="ADAL" clId="{0F63E836-3E15-45A2-AD2D-74B618B88160}" dt="2023-11-02T09:18:11.042" v="2226" actId="20577"/>
        <pc:sldMkLst>
          <pc:docMk/>
          <pc:sldMk cId="2309707168" sldId="257"/>
        </pc:sldMkLst>
        <pc:spChg chg="mod">
          <ac:chgData name="이해성" userId="c6f03602-6f82-4724-b621-6d073335aa39" providerId="ADAL" clId="{0F63E836-3E15-45A2-AD2D-74B618B88160}" dt="2023-11-02T09:08:08.562" v="1188"/>
          <ac:spMkLst>
            <pc:docMk/>
            <pc:sldMk cId="2309707168" sldId="257"/>
            <ac:spMk id="2" creationId="{5451AE06-2CA3-22C8-B3A6-F7BF71EC1390}"/>
          </ac:spMkLst>
        </pc:spChg>
        <pc:spChg chg="mod">
          <ac:chgData name="이해성" userId="c6f03602-6f82-4724-b621-6d073335aa39" providerId="ADAL" clId="{0F63E836-3E15-45A2-AD2D-74B618B88160}" dt="2023-11-02T09:18:11.042" v="2226" actId="20577"/>
          <ac:spMkLst>
            <pc:docMk/>
            <pc:sldMk cId="2309707168" sldId="257"/>
            <ac:spMk id="3" creationId="{7F65B0A0-FD4F-0E7B-97EF-FDBA0881D0DB}"/>
          </ac:spMkLst>
        </pc:spChg>
      </pc:sldChg>
      <pc:sldChg chg="modSp new mod">
        <pc:chgData name="이해성" userId="c6f03602-6f82-4724-b621-6d073335aa39" providerId="ADAL" clId="{0F63E836-3E15-45A2-AD2D-74B618B88160}" dt="2023-11-02T09:28:56.158" v="2904"/>
        <pc:sldMkLst>
          <pc:docMk/>
          <pc:sldMk cId="3144135318" sldId="258"/>
        </pc:sldMkLst>
        <pc:spChg chg="mod">
          <ac:chgData name="이해성" userId="c6f03602-6f82-4724-b621-6d073335aa39" providerId="ADAL" clId="{0F63E836-3E15-45A2-AD2D-74B618B88160}" dt="2023-11-02T08:59:01.761" v="160" actId="20577"/>
          <ac:spMkLst>
            <pc:docMk/>
            <pc:sldMk cId="3144135318" sldId="258"/>
            <ac:spMk id="2" creationId="{A45BDDA1-FDA4-31BA-03E8-63F5356EA43B}"/>
          </ac:spMkLst>
        </pc:spChg>
        <pc:spChg chg="mod">
          <ac:chgData name="이해성" userId="c6f03602-6f82-4724-b621-6d073335aa39" providerId="ADAL" clId="{0F63E836-3E15-45A2-AD2D-74B618B88160}" dt="2023-11-02T09:28:56.158" v="2904"/>
          <ac:spMkLst>
            <pc:docMk/>
            <pc:sldMk cId="3144135318" sldId="258"/>
            <ac:spMk id="3" creationId="{4608058B-47C0-0ECE-5B85-D13A541617A1}"/>
          </ac:spMkLst>
        </pc:spChg>
      </pc:sldChg>
      <pc:sldChg chg="modSp new mod">
        <pc:chgData name="이해성" userId="c6f03602-6f82-4724-b621-6d073335aa39" providerId="ADAL" clId="{0F63E836-3E15-45A2-AD2D-74B618B88160}" dt="2023-11-02T09:10:41.256" v="1331"/>
        <pc:sldMkLst>
          <pc:docMk/>
          <pc:sldMk cId="1174573583" sldId="259"/>
        </pc:sldMkLst>
        <pc:spChg chg="mod">
          <ac:chgData name="이해성" userId="c6f03602-6f82-4724-b621-6d073335aa39" providerId="ADAL" clId="{0F63E836-3E15-45A2-AD2D-74B618B88160}" dt="2023-11-02T09:08:11.380" v="1196" actId="20577"/>
          <ac:spMkLst>
            <pc:docMk/>
            <pc:sldMk cId="1174573583" sldId="259"/>
            <ac:spMk id="2" creationId="{E2C7C7C3-8CFF-2D96-BB40-13F2D8CD1E65}"/>
          </ac:spMkLst>
        </pc:spChg>
        <pc:spChg chg="mod">
          <ac:chgData name="이해성" userId="c6f03602-6f82-4724-b621-6d073335aa39" providerId="ADAL" clId="{0F63E836-3E15-45A2-AD2D-74B618B88160}" dt="2023-11-02T09:10:41.256" v="1331"/>
          <ac:spMkLst>
            <pc:docMk/>
            <pc:sldMk cId="1174573583" sldId="259"/>
            <ac:spMk id="3" creationId="{04D7953F-B19E-E487-6CD9-CE97F9BFCC66}"/>
          </ac:spMkLst>
        </pc:spChg>
      </pc:sldChg>
      <pc:sldChg chg="modSp new mod">
        <pc:chgData name="이해성" userId="c6f03602-6f82-4724-b621-6d073335aa39" providerId="ADAL" clId="{0F63E836-3E15-45A2-AD2D-74B618B88160}" dt="2023-11-02T09:20:29.992" v="2266" actId="21"/>
        <pc:sldMkLst>
          <pc:docMk/>
          <pc:sldMk cId="3123560355" sldId="260"/>
        </pc:sldMkLst>
        <pc:spChg chg="mod">
          <ac:chgData name="이해성" userId="c6f03602-6f82-4724-b621-6d073335aa39" providerId="ADAL" clId="{0F63E836-3E15-45A2-AD2D-74B618B88160}" dt="2023-11-02T09:10:55.708" v="1348" actId="20577"/>
          <ac:spMkLst>
            <pc:docMk/>
            <pc:sldMk cId="3123560355" sldId="260"/>
            <ac:spMk id="2" creationId="{A814DEC9-6E63-01AB-707C-7CB9D670D311}"/>
          </ac:spMkLst>
        </pc:spChg>
        <pc:spChg chg="mod">
          <ac:chgData name="이해성" userId="c6f03602-6f82-4724-b621-6d073335aa39" providerId="ADAL" clId="{0F63E836-3E15-45A2-AD2D-74B618B88160}" dt="2023-11-02T09:20:29.992" v="2266" actId="21"/>
          <ac:spMkLst>
            <pc:docMk/>
            <pc:sldMk cId="3123560355" sldId="260"/>
            <ac:spMk id="3" creationId="{9B4D8A3E-3E4F-51EE-5DF9-A0FE6116D0F3}"/>
          </ac:spMkLst>
        </pc:spChg>
      </pc:sldChg>
      <pc:sldChg chg="modSp new mod">
        <pc:chgData name="이해성" userId="c6f03602-6f82-4724-b621-6d073335aa39" providerId="ADAL" clId="{0F63E836-3E15-45A2-AD2D-74B618B88160}" dt="2023-11-02T09:24:45.049" v="2601" actId="20577"/>
        <pc:sldMkLst>
          <pc:docMk/>
          <pc:sldMk cId="4096846639" sldId="261"/>
        </pc:sldMkLst>
        <pc:spChg chg="mod">
          <ac:chgData name="이해성" userId="c6f03602-6f82-4724-b621-6d073335aa39" providerId="ADAL" clId="{0F63E836-3E15-45A2-AD2D-74B618B88160}" dt="2023-11-02T09:20:24.029" v="2265" actId="20577"/>
          <ac:spMkLst>
            <pc:docMk/>
            <pc:sldMk cId="4096846639" sldId="261"/>
            <ac:spMk id="2" creationId="{AC24468D-DCCC-5F43-6EE3-9D7F8A9C3027}"/>
          </ac:spMkLst>
        </pc:spChg>
        <pc:spChg chg="mod">
          <ac:chgData name="이해성" userId="c6f03602-6f82-4724-b621-6d073335aa39" providerId="ADAL" clId="{0F63E836-3E15-45A2-AD2D-74B618B88160}" dt="2023-11-02T09:24:45.049" v="2601" actId="20577"/>
          <ac:spMkLst>
            <pc:docMk/>
            <pc:sldMk cId="4096846639" sldId="261"/>
            <ac:spMk id="3" creationId="{AA04233A-BE3A-EEF2-1F66-726A82C4E50C}"/>
          </ac:spMkLst>
        </pc:spChg>
      </pc:sldChg>
      <pc:sldChg chg="modSp new mod">
        <pc:chgData name="이해성" userId="c6f03602-6f82-4724-b621-6d073335aa39" providerId="ADAL" clId="{0F63E836-3E15-45A2-AD2D-74B618B88160}" dt="2023-11-02T09:40:54.644" v="3264" actId="20577"/>
        <pc:sldMkLst>
          <pc:docMk/>
          <pc:sldMk cId="355734095" sldId="262"/>
        </pc:sldMkLst>
        <pc:spChg chg="mod">
          <ac:chgData name="이해성" userId="c6f03602-6f82-4724-b621-6d073335aa39" providerId="ADAL" clId="{0F63E836-3E15-45A2-AD2D-74B618B88160}" dt="2023-11-02T09:24:56.729" v="2638" actId="20577"/>
          <ac:spMkLst>
            <pc:docMk/>
            <pc:sldMk cId="355734095" sldId="262"/>
            <ac:spMk id="2" creationId="{28E9DBF4-99AD-0FBB-6678-8A8337F439F0}"/>
          </ac:spMkLst>
        </pc:spChg>
        <pc:spChg chg="mod">
          <ac:chgData name="이해성" userId="c6f03602-6f82-4724-b621-6d073335aa39" providerId="ADAL" clId="{0F63E836-3E15-45A2-AD2D-74B618B88160}" dt="2023-11-02T09:40:54.644" v="3264" actId="20577"/>
          <ac:spMkLst>
            <pc:docMk/>
            <pc:sldMk cId="355734095" sldId="262"/>
            <ac:spMk id="3" creationId="{C9B7EE8A-8DCC-0E1E-CB23-3C476760CD92}"/>
          </ac:spMkLst>
        </pc:spChg>
      </pc:sldChg>
      <pc:sldChg chg="modSp new mod">
        <pc:chgData name="이해성" userId="c6f03602-6f82-4724-b621-6d073335aa39" providerId="ADAL" clId="{0F63E836-3E15-45A2-AD2D-74B618B88160}" dt="2023-11-02T09:26:21.252" v="2892" actId="20577"/>
        <pc:sldMkLst>
          <pc:docMk/>
          <pc:sldMk cId="3756719947" sldId="263"/>
        </pc:sldMkLst>
        <pc:spChg chg="mod">
          <ac:chgData name="이해성" userId="c6f03602-6f82-4724-b621-6d073335aa39" providerId="ADAL" clId="{0F63E836-3E15-45A2-AD2D-74B618B88160}" dt="2023-11-02T09:26:21.252" v="2892" actId="20577"/>
          <ac:spMkLst>
            <pc:docMk/>
            <pc:sldMk cId="3756719947" sldId="263"/>
            <ac:spMk id="2" creationId="{B5772286-3AE7-AE70-BC82-12A83E249290}"/>
          </ac:spMkLst>
        </pc:spChg>
      </pc:sldChg>
      <pc:sldChg chg="modSp new mod">
        <pc:chgData name="이해성" userId="c6f03602-6f82-4724-b621-6d073335aa39" providerId="ADAL" clId="{0F63E836-3E15-45A2-AD2D-74B618B88160}" dt="2023-11-02T09:29:35.471" v="2973" actId="20577"/>
        <pc:sldMkLst>
          <pc:docMk/>
          <pc:sldMk cId="2217410942" sldId="264"/>
        </pc:sldMkLst>
        <pc:spChg chg="mod">
          <ac:chgData name="이해성" userId="c6f03602-6f82-4724-b621-6d073335aa39" providerId="ADAL" clId="{0F63E836-3E15-45A2-AD2D-74B618B88160}" dt="2023-11-02T09:29:29.764" v="2948" actId="404"/>
          <ac:spMkLst>
            <pc:docMk/>
            <pc:sldMk cId="2217410942" sldId="264"/>
            <ac:spMk id="2" creationId="{CD0723EE-2B37-D2B4-4CF2-5AA3F9019B86}"/>
          </ac:spMkLst>
        </pc:spChg>
        <pc:spChg chg="mod">
          <ac:chgData name="이해성" userId="c6f03602-6f82-4724-b621-6d073335aa39" providerId="ADAL" clId="{0F63E836-3E15-45A2-AD2D-74B618B88160}" dt="2023-11-02T09:29:35.471" v="2973" actId="20577"/>
          <ac:spMkLst>
            <pc:docMk/>
            <pc:sldMk cId="2217410942" sldId="264"/>
            <ac:spMk id="3" creationId="{FEF48208-3D3B-17A2-96C8-03FF79E0444A}"/>
          </ac:spMkLst>
        </pc:spChg>
      </pc:sldChg>
      <pc:sldChg chg="addSp delSp modSp new mod">
        <pc:chgData name="이해성" userId="c6f03602-6f82-4724-b621-6d073335aa39" providerId="ADAL" clId="{0F63E836-3E15-45A2-AD2D-74B618B88160}" dt="2023-11-02T09:32:15.289" v="3049" actId="20577"/>
        <pc:sldMkLst>
          <pc:docMk/>
          <pc:sldMk cId="2485203764" sldId="265"/>
        </pc:sldMkLst>
        <pc:spChg chg="mod">
          <ac:chgData name="이해성" userId="c6f03602-6f82-4724-b621-6d073335aa39" providerId="ADAL" clId="{0F63E836-3E15-45A2-AD2D-74B618B88160}" dt="2023-11-02T09:30:14.557" v="2988" actId="20577"/>
          <ac:spMkLst>
            <pc:docMk/>
            <pc:sldMk cId="2485203764" sldId="265"/>
            <ac:spMk id="2" creationId="{971BB0AC-6980-9F15-F749-D73623F112E3}"/>
          </ac:spMkLst>
        </pc:spChg>
        <pc:spChg chg="mod">
          <ac:chgData name="이해성" userId="c6f03602-6f82-4724-b621-6d073335aa39" providerId="ADAL" clId="{0F63E836-3E15-45A2-AD2D-74B618B88160}" dt="2023-11-02T09:32:15.289" v="3049" actId="20577"/>
          <ac:spMkLst>
            <pc:docMk/>
            <pc:sldMk cId="2485203764" sldId="265"/>
            <ac:spMk id="3" creationId="{E3A6F58C-BDB8-7920-658D-2479CEA4C753}"/>
          </ac:spMkLst>
        </pc:spChg>
        <pc:spChg chg="add del mod">
          <ac:chgData name="이해성" userId="c6f03602-6f82-4724-b621-6d073335aa39" providerId="ADAL" clId="{0F63E836-3E15-45A2-AD2D-74B618B88160}" dt="2023-11-02T09:31:45.989" v="3035"/>
          <ac:spMkLst>
            <pc:docMk/>
            <pc:sldMk cId="2485203764" sldId="265"/>
            <ac:spMk id="5" creationId="{4DDAC7C8-9B68-B4FF-DAFC-A720735C4640}"/>
          </ac:spMkLst>
        </pc:spChg>
        <pc:spChg chg="add del">
          <ac:chgData name="이해성" userId="c6f03602-6f82-4724-b621-6d073335aa39" providerId="ADAL" clId="{0F63E836-3E15-45A2-AD2D-74B618B88160}" dt="2023-11-02T09:31:45.596" v="3034" actId="22"/>
          <ac:spMkLst>
            <pc:docMk/>
            <pc:sldMk cId="2485203764" sldId="265"/>
            <ac:spMk id="7" creationId="{91920B4D-4216-47D5-2ACA-5F8CBA2BE4C0}"/>
          </ac:spMkLst>
        </pc:spChg>
        <pc:graphicFrameChg chg="add del mod">
          <ac:chgData name="이해성" userId="c6f03602-6f82-4724-b621-6d073335aa39" providerId="ADAL" clId="{0F63E836-3E15-45A2-AD2D-74B618B88160}" dt="2023-11-02T09:31:45.989" v="3035"/>
          <ac:graphicFrameMkLst>
            <pc:docMk/>
            <pc:sldMk cId="2485203764" sldId="265"/>
            <ac:graphicFrameMk id="4" creationId="{D7AA5DF5-3B95-5031-7BDB-2280B6285E75}"/>
          </ac:graphicFrameMkLst>
        </pc:graphicFrameChg>
      </pc:sldChg>
      <pc:sldChg chg="modSp new mod">
        <pc:chgData name="이해성" userId="c6f03602-6f82-4724-b621-6d073335aa39" providerId="ADAL" clId="{0F63E836-3E15-45A2-AD2D-74B618B88160}" dt="2023-11-02T09:35:27.697" v="3123" actId="20577"/>
        <pc:sldMkLst>
          <pc:docMk/>
          <pc:sldMk cId="3299855944" sldId="266"/>
        </pc:sldMkLst>
        <pc:spChg chg="mod">
          <ac:chgData name="이해성" userId="c6f03602-6f82-4724-b621-6d073335aa39" providerId="ADAL" clId="{0F63E836-3E15-45A2-AD2D-74B618B88160}" dt="2023-11-02T09:34:45.505" v="3074" actId="20577"/>
          <ac:spMkLst>
            <pc:docMk/>
            <pc:sldMk cId="3299855944" sldId="266"/>
            <ac:spMk id="2" creationId="{DC24E326-362B-9F19-CB2E-EB784B6BD7E5}"/>
          </ac:spMkLst>
        </pc:spChg>
        <pc:spChg chg="mod">
          <ac:chgData name="이해성" userId="c6f03602-6f82-4724-b621-6d073335aa39" providerId="ADAL" clId="{0F63E836-3E15-45A2-AD2D-74B618B88160}" dt="2023-11-02T09:35:27.697" v="3123" actId="20577"/>
          <ac:spMkLst>
            <pc:docMk/>
            <pc:sldMk cId="3299855944" sldId="266"/>
            <ac:spMk id="3" creationId="{37BE56E4-59F8-4135-285B-D6FFE8ABEB5C}"/>
          </ac:spMkLst>
        </pc:spChg>
      </pc:sldChg>
      <pc:sldChg chg="addSp modSp new mod">
        <pc:chgData name="이해성" userId="c6f03602-6f82-4724-b621-6d073335aa39" providerId="ADAL" clId="{0F63E836-3E15-45A2-AD2D-74B618B88160}" dt="2023-11-02T09:39:24.972" v="3167" actId="20577"/>
        <pc:sldMkLst>
          <pc:docMk/>
          <pc:sldMk cId="3462223781" sldId="267"/>
        </pc:sldMkLst>
        <pc:spChg chg="mod">
          <ac:chgData name="이해성" userId="c6f03602-6f82-4724-b621-6d073335aa39" providerId="ADAL" clId="{0F63E836-3E15-45A2-AD2D-74B618B88160}" dt="2023-11-02T09:35:51.242" v="3141"/>
          <ac:spMkLst>
            <pc:docMk/>
            <pc:sldMk cId="3462223781" sldId="267"/>
            <ac:spMk id="2" creationId="{0E4FE40A-8BCB-E6AD-EF76-F87C97355199}"/>
          </ac:spMkLst>
        </pc:spChg>
        <pc:spChg chg="mod">
          <ac:chgData name="이해성" userId="c6f03602-6f82-4724-b621-6d073335aa39" providerId="ADAL" clId="{0F63E836-3E15-45A2-AD2D-74B618B88160}" dt="2023-11-02T09:39:24.972" v="3167" actId="20577"/>
          <ac:spMkLst>
            <pc:docMk/>
            <pc:sldMk cId="3462223781" sldId="267"/>
            <ac:spMk id="3" creationId="{95606352-3A38-7B07-CE43-97B5F6BB60C1}"/>
          </ac:spMkLst>
        </pc:spChg>
        <pc:picChg chg="add mod">
          <ac:chgData name="이해성" userId="c6f03602-6f82-4724-b621-6d073335aa39" providerId="ADAL" clId="{0F63E836-3E15-45A2-AD2D-74B618B88160}" dt="2023-11-02T09:39:15.248" v="3145" actId="1076"/>
          <ac:picMkLst>
            <pc:docMk/>
            <pc:sldMk cId="3462223781" sldId="267"/>
            <ac:picMk id="5" creationId="{4868E841-5856-C453-CF86-95ADC387E62A}"/>
          </ac:picMkLst>
        </pc:picChg>
      </pc:sldChg>
      <pc:sldChg chg="addSp delSp modSp new mod">
        <pc:chgData name="이해성" userId="c6f03602-6f82-4724-b621-6d073335aa39" providerId="ADAL" clId="{0F63E836-3E15-45A2-AD2D-74B618B88160}" dt="2023-11-02T09:40:07.418" v="3179" actId="22"/>
        <pc:sldMkLst>
          <pc:docMk/>
          <pc:sldMk cId="1818477854" sldId="268"/>
        </pc:sldMkLst>
        <pc:spChg chg="mod">
          <ac:chgData name="이해성" userId="c6f03602-6f82-4724-b621-6d073335aa39" providerId="ADAL" clId="{0F63E836-3E15-45A2-AD2D-74B618B88160}" dt="2023-11-02T09:39:34.506" v="3178" actId="20577"/>
          <ac:spMkLst>
            <pc:docMk/>
            <pc:sldMk cId="1818477854" sldId="268"/>
            <ac:spMk id="2" creationId="{985918A3-115A-6827-738C-D1CBE456F013}"/>
          </ac:spMkLst>
        </pc:spChg>
        <pc:spChg chg="del">
          <ac:chgData name="이해성" userId="c6f03602-6f82-4724-b621-6d073335aa39" providerId="ADAL" clId="{0F63E836-3E15-45A2-AD2D-74B618B88160}" dt="2023-11-02T09:40:07.418" v="3179" actId="22"/>
          <ac:spMkLst>
            <pc:docMk/>
            <pc:sldMk cId="1818477854" sldId="268"/>
            <ac:spMk id="3" creationId="{6AD4B2DC-34B8-7A7A-481C-FFEA23E94408}"/>
          </ac:spMkLst>
        </pc:spChg>
        <pc:picChg chg="add mod ord">
          <ac:chgData name="이해성" userId="c6f03602-6f82-4724-b621-6d073335aa39" providerId="ADAL" clId="{0F63E836-3E15-45A2-AD2D-74B618B88160}" dt="2023-11-02T09:40:07.418" v="3179" actId="22"/>
          <ac:picMkLst>
            <pc:docMk/>
            <pc:sldMk cId="1818477854" sldId="268"/>
            <ac:picMk id="5" creationId="{2E58AB2C-7255-3F88-F7F2-078CC34C256B}"/>
          </ac:picMkLst>
        </pc:picChg>
      </pc:sldChg>
      <pc:sldChg chg="addSp delSp modSp new mod">
        <pc:chgData name="이해성" userId="c6f03602-6f82-4724-b621-6d073335aa39" providerId="ADAL" clId="{0F63E836-3E15-45A2-AD2D-74B618B88160}" dt="2023-11-02T09:45:00.403" v="3392" actId="1076"/>
        <pc:sldMkLst>
          <pc:docMk/>
          <pc:sldMk cId="4183894513" sldId="269"/>
        </pc:sldMkLst>
        <pc:spChg chg="mod">
          <ac:chgData name="이해성" userId="c6f03602-6f82-4724-b621-6d073335aa39" providerId="ADAL" clId="{0F63E836-3E15-45A2-AD2D-74B618B88160}" dt="2023-11-02T09:40:17.611" v="3189" actId="20577"/>
          <ac:spMkLst>
            <pc:docMk/>
            <pc:sldMk cId="4183894513" sldId="269"/>
            <ac:spMk id="2" creationId="{B0CFD345-D092-0A07-1037-9EA209023192}"/>
          </ac:spMkLst>
        </pc:spChg>
        <pc:spChg chg="mod">
          <ac:chgData name="이해성" userId="c6f03602-6f82-4724-b621-6d073335aa39" providerId="ADAL" clId="{0F63E836-3E15-45A2-AD2D-74B618B88160}" dt="2023-11-02T09:44:46.227" v="3386" actId="14100"/>
          <ac:spMkLst>
            <pc:docMk/>
            <pc:sldMk cId="4183894513" sldId="269"/>
            <ac:spMk id="3" creationId="{E319DA97-592F-F5E9-BD00-940F990FF990}"/>
          </ac:spMkLst>
        </pc:spChg>
        <pc:picChg chg="add del mod">
          <ac:chgData name="이해성" userId="c6f03602-6f82-4724-b621-6d073335aa39" providerId="ADAL" clId="{0F63E836-3E15-45A2-AD2D-74B618B88160}" dt="2023-11-02T09:44:48.832" v="3387"/>
          <ac:picMkLst>
            <pc:docMk/>
            <pc:sldMk cId="4183894513" sldId="269"/>
            <ac:picMk id="2050" creationId="{C94F1AAF-19A4-F139-B834-85C754ECA813}"/>
          </ac:picMkLst>
        </pc:picChg>
        <pc:picChg chg="add mod">
          <ac:chgData name="이해성" userId="c6f03602-6f82-4724-b621-6d073335aa39" providerId="ADAL" clId="{0F63E836-3E15-45A2-AD2D-74B618B88160}" dt="2023-11-02T09:45:00.403" v="3392" actId="1076"/>
          <ac:picMkLst>
            <pc:docMk/>
            <pc:sldMk cId="4183894513" sldId="269"/>
            <ac:picMk id="2052" creationId="{07BF549C-51BA-2630-A95B-EA5ADC497B9F}"/>
          </ac:picMkLst>
        </pc:picChg>
      </pc:sldChg>
      <pc:sldChg chg="modSp new mod">
        <pc:chgData name="이해성" userId="c6f03602-6f82-4724-b621-6d073335aa39" providerId="ADAL" clId="{0F63E836-3E15-45A2-AD2D-74B618B88160}" dt="2023-11-02T09:45:15.653" v="3401" actId="20577"/>
        <pc:sldMkLst>
          <pc:docMk/>
          <pc:sldMk cId="2376400461" sldId="270"/>
        </pc:sldMkLst>
        <pc:spChg chg="mod">
          <ac:chgData name="이해성" userId="c6f03602-6f82-4724-b621-6d073335aa39" providerId="ADAL" clId="{0F63E836-3E15-45A2-AD2D-74B618B88160}" dt="2023-11-02T09:45:15.653" v="3401" actId="20577"/>
          <ac:spMkLst>
            <pc:docMk/>
            <pc:sldMk cId="2376400461" sldId="270"/>
            <ac:spMk id="2" creationId="{813700E1-0FC6-1DE3-8D80-1C1828CE2F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85393-5A60-594C-EE7F-AB83F7BC1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5EDD1-8B6A-5E3B-400B-D9C069A48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C5CA2-560A-6F04-C048-3C407874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C2F25-35F0-B030-0A6F-24196398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A38C3-688A-793F-2E28-A11B5D9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F8FFB-62CA-FD13-AFCC-FE73ADC3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2087DC-EAEE-E207-B533-0A868C67B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CE44E-AF30-623E-85D3-301CDA02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162F6-CE9A-266D-D764-A28381DD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8E12C-5EB4-514E-29B1-01502AC3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9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0DBA78-6A3E-831D-9789-F1CD36188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417C6-17D9-639E-640B-EB497B51D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AE218-AB24-C410-B2E2-B628899D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F402C-9FF0-F032-9410-9E09E9C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A5255-03E4-BB2D-AE0C-5D0E4E8F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6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8511-839C-D9B0-78C5-0E0CC4B9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56B6-6E63-4082-643A-80FA3FCB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DF8B2-6104-23F0-B6F2-1320DCC5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50C3C-881D-F4AB-93C6-5EA90DCD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ED4D0-5F47-CA39-B431-86BFFB88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0395-137F-783C-40C9-55BB748E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90360-FDB2-9535-1F2C-3D6E4CB7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F8980-EA77-C5AC-4E18-11F9890E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44AFE-7295-ED84-D0E8-5522446D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10F87-AEED-E4D2-E70B-F4B6799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241B-BA5A-CE46-4D94-700E0CEF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E4500-09BB-A661-A4FD-E2D36F0E2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F89D2-DB5B-B06E-97E2-CA655951B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A7CC6-667F-FA92-471A-A24BC641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5BDA6-5EC0-FBE3-E924-079DFB69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2491C-D781-FAD7-BC1F-3C087CED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7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A774-DC00-54F9-67E9-FD6F57F4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F957C-6928-A00E-2FB2-C1B44353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880FB-BB7E-7DA8-F3EC-25FA8E78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8150CF-F5A4-57B6-9F2F-E48C38DE7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30460-5CA5-3D94-26BB-91638170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64AEE3-82BC-1033-3E87-AA919C28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0BB07-F080-521B-ACCF-555D6207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5B05EA-C189-9838-1138-17E8EACC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4F6B6-C2E6-52D5-42F2-41C2F28A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1AF23A-FF6D-8FEE-6378-3858A751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4C5FEB-D66B-BDAD-A537-EACDE2BD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7031EE-DE62-710C-24B1-211E7CD3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41429A-84B6-8478-A45B-D9030AB4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E1E2F-D62D-2858-80E1-F2163EBA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9C187-23EE-E045-FBB4-5514897F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73C89-2E1B-D72A-6AED-4DD6E654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65B02-4BE2-765A-957F-72DCEA5D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71A65-7357-5B6A-ECFA-D912FEAEC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057849-8724-3F16-FE6E-52F445FD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9A779-DE19-67AF-EA40-51A9589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AD311-DBE4-D60B-DD30-249557B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B2C43-AE86-A4D8-FD53-0A5985D6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36EDEC-6459-D6F0-83C5-E66C00AB7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1E7A5-97AB-B103-86E3-70F0ACBF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AA916-6ECC-FD71-7222-E45A4DB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85159-0F98-D767-8B14-38C02A4B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A8557-0BDF-9D13-18B2-8EEA3A83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D46529-3D65-EDC9-6011-7DE05544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6FE44-08C0-066D-F821-C488AFF47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D8D31-6C61-9B35-93EA-72C8AEB9C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E447-D078-417F-A84E-9A3AABC4F33F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16C27-1699-35B1-E5A3-8D363932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AC5B1-35D6-CC99-DC2B-5B3FCEA3E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0864-BECB-4AF2-908C-45250D90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9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HOYNET/Space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C19CF-F8BC-C99B-6750-EB72B3940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Advancing Fin2Vec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1E566C-B4C7-CA11-C40D-FF5BE0407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이해성 </a:t>
            </a:r>
            <a:r>
              <a:rPr lang="en-US" altLang="ko-KR" dirty="0"/>
              <a:t>2022312686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1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BB0AC-6980-9F15-F749-D73623F1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대회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6F58C-BDB8-7920-658D-2479CEA4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Square"/>
              </a:rPr>
              <a:t>국립전파연구원 우주전파센터</a:t>
            </a:r>
            <a:endParaRPr lang="en-US" altLang="ko-KR" b="0" i="0" dirty="0">
              <a:solidFill>
                <a:srgbClr val="333333"/>
              </a:solidFill>
              <a:effectLst/>
              <a:latin typeface="NanumSquare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anumSquare"/>
              </a:rPr>
              <a:t>배경 </a:t>
            </a:r>
            <a:r>
              <a:rPr lang="en-US" altLang="ko-KR" dirty="0">
                <a:solidFill>
                  <a:srgbClr val="333333"/>
                </a:solidFill>
                <a:latin typeface="NanumSquare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NanumSquare"/>
              </a:rPr>
              <a:t>우주전파환경 관측데이터 분석에 </a:t>
            </a:r>
            <a:r>
              <a:rPr lang="en-US" altLang="ko-KR" dirty="0">
                <a:solidFill>
                  <a:srgbClr val="333333"/>
                </a:solidFill>
                <a:latin typeface="NanumSquare"/>
              </a:rPr>
              <a:t>AI </a:t>
            </a:r>
            <a:r>
              <a:rPr lang="ko-KR" altLang="en-US" dirty="0">
                <a:solidFill>
                  <a:srgbClr val="333333"/>
                </a:solidFill>
                <a:latin typeface="NanumSquare"/>
              </a:rPr>
              <a:t>기술을 접목하고</a:t>
            </a:r>
            <a:r>
              <a:rPr lang="en-US" altLang="ko-KR" dirty="0">
                <a:solidFill>
                  <a:srgbClr val="333333"/>
                </a:solidFill>
                <a:latin typeface="NanumSquare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Square"/>
              </a:rPr>
              <a:t>우주전파재난에 대한 대국민 관심 유도 및 저변확대</a:t>
            </a:r>
            <a:endParaRPr lang="en-US" altLang="ko-KR" dirty="0">
              <a:solidFill>
                <a:srgbClr val="333333"/>
              </a:solidFill>
              <a:latin typeface="NanumSquare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anumSquare"/>
              </a:rPr>
              <a:t>문제 </a:t>
            </a:r>
            <a:r>
              <a:rPr lang="en-US" altLang="ko-KR" dirty="0">
                <a:solidFill>
                  <a:srgbClr val="333333"/>
                </a:solidFill>
                <a:latin typeface="NanumSquare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NanumSquare"/>
              </a:rPr>
              <a:t>국내 </a:t>
            </a:r>
            <a:r>
              <a:rPr lang="en-US" altLang="ko-KR" dirty="0">
                <a:solidFill>
                  <a:srgbClr val="333333"/>
                </a:solidFill>
                <a:latin typeface="NanumSquare"/>
              </a:rPr>
              <a:t>2.8GHz </a:t>
            </a:r>
            <a:r>
              <a:rPr lang="ko-KR" altLang="en-US" dirty="0">
                <a:solidFill>
                  <a:srgbClr val="333333"/>
                </a:solidFill>
                <a:latin typeface="NanumSquare"/>
              </a:rPr>
              <a:t>태양활동 수준 관측데이터를 활용</a:t>
            </a:r>
            <a:r>
              <a:rPr lang="en-US" altLang="ko-KR" dirty="0">
                <a:solidFill>
                  <a:srgbClr val="333333"/>
                </a:solidFill>
                <a:latin typeface="NanumSquare"/>
              </a:rPr>
              <a:t>, 60</a:t>
            </a:r>
            <a:r>
              <a:rPr lang="ko-KR" altLang="en-US" dirty="0">
                <a:solidFill>
                  <a:srgbClr val="333333"/>
                </a:solidFill>
                <a:latin typeface="NanumSquare"/>
              </a:rPr>
              <a:t>일 간의 태양활동 수준을 입력 받아 다음 </a:t>
            </a:r>
            <a:r>
              <a:rPr lang="en-US" altLang="ko-KR" dirty="0">
                <a:solidFill>
                  <a:srgbClr val="333333"/>
                </a:solidFill>
                <a:latin typeface="NanumSquare"/>
              </a:rPr>
              <a:t>30</a:t>
            </a:r>
            <a:r>
              <a:rPr lang="ko-KR" altLang="en-US" dirty="0">
                <a:solidFill>
                  <a:srgbClr val="333333"/>
                </a:solidFill>
                <a:latin typeface="NanumSquare"/>
              </a:rPr>
              <a:t>일 동안의 태양활동 수준을 예측하는 모델 개발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520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4E326-362B-9F19-CB2E-EB784B6B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E56E4-59F8-4135-285B-D6FFE8AB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en-US" altLang="ko-KR" dirty="0"/>
              <a:t>: ~ 10/30</a:t>
            </a:r>
          </a:p>
          <a:p>
            <a:r>
              <a:rPr lang="ko-KR" altLang="en-US" dirty="0"/>
              <a:t>평가 </a:t>
            </a:r>
            <a:r>
              <a:rPr lang="en-US" altLang="ko-KR" dirty="0"/>
              <a:t>: 10/30</a:t>
            </a:r>
          </a:p>
          <a:p>
            <a:r>
              <a:rPr lang="ko-KR" altLang="en-US" dirty="0"/>
              <a:t>발표 </a:t>
            </a:r>
            <a:r>
              <a:rPr lang="en-US" altLang="ko-KR" dirty="0"/>
              <a:t>: 11/13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85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FE40A-8BCB-E6AD-EF76-F87C9735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2.8GHz </a:t>
            </a:r>
            <a:r>
              <a:rPr lang="ko-KR" altLang="en-US" dirty="0"/>
              <a:t>태양활동 수준 관측데이터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06352-3A38-7B07-CE43-97B5F6BB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/>
              <a:t>누락치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8E841-5856-C453-CF86-95ADC387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31" y="2695171"/>
            <a:ext cx="7939338" cy="37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2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918A3-115A-6827-738C-D1CBE45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58AB2C-7255-3F88-F7F2-078CC34C2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103"/>
            <a:ext cx="10515600" cy="4020382"/>
          </a:xfrm>
        </p:spPr>
      </p:pic>
    </p:spTree>
    <p:extLst>
      <p:ext uri="{BB962C8B-B14F-4D97-AF65-F5344CB8AC3E}">
        <p14:creationId xmlns:p14="http://schemas.microsoft.com/office/powerpoint/2010/main" val="181847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FD345-D092-0A07-1037-9EA20902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SpaceTx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9DA97-592F-F5E9-BD00-940F990F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Link : </a:t>
            </a:r>
            <a:r>
              <a:rPr lang="en-US" altLang="ko-KR" dirty="0">
                <a:hlinkClick r:id="rId2"/>
              </a:rPr>
              <a:t>https://github.com/HOYNET/SpaceTx</a:t>
            </a:r>
            <a:endParaRPr lang="en-US" altLang="ko-KR" dirty="0"/>
          </a:p>
          <a:p>
            <a:r>
              <a:rPr lang="en-US" altLang="ko-KR" dirty="0"/>
              <a:t>PCRN</a:t>
            </a:r>
            <a:r>
              <a:rPr lang="ko-KR" altLang="en-US" dirty="0"/>
              <a:t>과 기본적으로 동일</a:t>
            </a:r>
            <a:r>
              <a:rPr lang="en-US" altLang="ko-KR" dirty="0"/>
              <a:t>, </a:t>
            </a:r>
            <a:r>
              <a:rPr lang="ko-KR" altLang="en-US" dirty="0"/>
              <a:t>데이터 교체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BF549C-51BA-2630-A95B-EA5ADC497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5" y="3272136"/>
            <a:ext cx="9829638" cy="30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9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00E1-0FC6-1DE3-8D80-1C1828CE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07BE9-9EB7-501E-2111-C1DA9944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BDDA1-FDA4-31BA-03E8-63F5356E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NH</a:t>
            </a:r>
            <a:r>
              <a:rPr lang="ko-KR" altLang="en-US" dirty="0"/>
              <a:t>증권 빅데이터 경진 대회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08058B-47C0-0ECE-5B85-D13A54161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주어진 데이터를 바탕으로 종목간 상관 관계 분석</a:t>
                </a:r>
                <a:endParaRPr lang="en-US" altLang="ko-KR" dirty="0"/>
              </a:p>
              <a:p>
                <a:r>
                  <a:rPr lang="en-US" altLang="ko-KR" dirty="0"/>
                  <a:t>Fin2Vec: Transformer </a:t>
                </a:r>
                <a:r>
                  <a:rPr lang="ko-KR" altLang="en-US" dirty="0"/>
                  <a:t>기반 상관 관계 분석 모델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Link : https://github.com/HOYNET/Fin2Vec</a:t>
                </a:r>
              </a:p>
              <a:p>
                <a:pPr lvl="1"/>
                <a:r>
                  <a:rPr lang="en-US" altLang="ko-KR" dirty="0"/>
                  <a:t>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정해진 기간의 종목 별 시세 및 거래량 데이터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Output: </a:t>
                </a:r>
                <a:r>
                  <a:rPr lang="ko-KR" altLang="en-US" dirty="0"/>
                  <a:t>종목별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활용 방안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Decoder </a:t>
                </a:r>
                <a:r>
                  <a:rPr lang="ko-KR" altLang="en-US" dirty="0"/>
                  <a:t>제작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08058B-47C0-0ECE-5B85-D13A54161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13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1AE06-2CA3-22C8-B3A6-F7BF71E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5B0A0-FD4F-0E7B-97EF-FDBA0881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55</a:t>
            </a:r>
            <a:r>
              <a:rPr lang="ko-KR" altLang="en-US" dirty="0"/>
              <a:t>개 팀 중 </a:t>
            </a:r>
            <a:r>
              <a:rPr lang="en-US" altLang="ko-KR" dirty="0"/>
              <a:t>30</a:t>
            </a:r>
            <a:r>
              <a:rPr lang="ko-KR" altLang="en-US" dirty="0"/>
              <a:t>개 팀 선정</a:t>
            </a:r>
            <a:endParaRPr lang="en-US" altLang="ko-KR" dirty="0"/>
          </a:p>
          <a:p>
            <a:r>
              <a:rPr lang="ko-KR" altLang="en-US" dirty="0"/>
              <a:t>추가 데이터</a:t>
            </a:r>
            <a:endParaRPr lang="en-US" altLang="ko-KR" dirty="0"/>
          </a:p>
          <a:p>
            <a:pPr lvl="1"/>
            <a:r>
              <a:rPr lang="ko-KR" altLang="en-US" dirty="0"/>
              <a:t>종목별 개인 투자자 구성 보유종목</a:t>
            </a:r>
            <a:endParaRPr lang="en-US" altLang="ko-KR" dirty="0"/>
          </a:p>
          <a:p>
            <a:pPr lvl="2"/>
            <a:r>
              <a:rPr lang="en-US" altLang="ko-KR" dirty="0"/>
              <a:t>2023</a:t>
            </a:r>
            <a:r>
              <a:rPr lang="ko-KR" altLang="en-US" dirty="0"/>
              <a:t>년 상반기 종목 별 개인 투자자 구성 정보</a:t>
            </a:r>
            <a:endParaRPr lang="en-US" altLang="ko-KR" dirty="0"/>
          </a:p>
          <a:p>
            <a:pPr lvl="2"/>
            <a:r>
              <a:rPr lang="ko-KR" altLang="en-US" dirty="0"/>
              <a:t>투자실력</a:t>
            </a:r>
            <a:r>
              <a:rPr lang="en-US" altLang="ko-KR" dirty="0"/>
              <a:t>, 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자산규모 등으로 구분된 개인 투자자들의 구성을 시계열로 제공</a:t>
            </a:r>
            <a:endParaRPr lang="en-US" altLang="ko-KR" dirty="0"/>
          </a:p>
          <a:p>
            <a:pPr lvl="1"/>
            <a:r>
              <a:rPr lang="ko-KR" altLang="en-US" dirty="0"/>
              <a:t>종목별 유입 및 유출 순위</a:t>
            </a:r>
            <a:endParaRPr lang="en-US" altLang="ko-KR" dirty="0"/>
          </a:p>
          <a:p>
            <a:pPr lvl="2"/>
            <a:r>
              <a:rPr lang="en-US" altLang="ko-KR" dirty="0"/>
              <a:t>2023</a:t>
            </a:r>
            <a:r>
              <a:rPr lang="ko-KR" altLang="en-US" dirty="0"/>
              <a:t>년 상반기 종목별 개인 투자자의 유입 및 유출 정보</a:t>
            </a:r>
            <a:endParaRPr lang="en-US" altLang="ko-KR" dirty="0"/>
          </a:p>
          <a:p>
            <a:pPr lvl="1"/>
            <a:r>
              <a:rPr lang="ko-KR" altLang="en-US" dirty="0"/>
              <a:t>블룸버그 공급망 정보</a:t>
            </a:r>
            <a:endParaRPr lang="en-US" altLang="ko-KR" dirty="0"/>
          </a:p>
          <a:p>
            <a:pPr lvl="2"/>
            <a:r>
              <a:rPr lang="ko-KR" altLang="en-US" dirty="0"/>
              <a:t>종목 간 관계 정보</a:t>
            </a:r>
          </a:p>
        </p:txBody>
      </p:sp>
    </p:spTree>
    <p:extLst>
      <p:ext uri="{BB962C8B-B14F-4D97-AF65-F5344CB8AC3E}">
        <p14:creationId xmlns:p14="http://schemas.microsoft.com/office/powerpoint/2010/main" val="23097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C7C3-8CFF-2D96-BB40-13F2D8CD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7953F-B19E-E487-6CD9-CE97F9BF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10/27 </a:t>
            </a:r>
            <a:r>
              <a:rPr lang="ko-KR" altLang="en-US" dirty="0"/>
              <a:t>데이터 공개</a:t>
            </a:r>
            <a:endParaRPr lang="en-US" altLang="ko-KR" dirty="0"/>
          </a:p>
          <a:p>
            <a:r>
              <a:rPr lang="en-US" altLang="ko-KR" dirty="0"/>
              <a:t>11/20 </a:t>
            </a:r>
            <a:r>
              <a:rPr lang="ko-KR" altLang="en-US" dirty="0"/>
              <a:t>본선 제출 마감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222222"/>
                </a:solidFill>
                <a:effectLst/>
                <a:latin typeface="KoPubWorld돋움체 Bold"/>
              </a:rPr>
              <a:t>해외주식 분석 실현 아이디어 기획안</a:t>
            </a:r>
            <a:endParaRPr lang="en-US" altLang="ko-KR" b="0" i="0" dirty="0">
              <a:solidFill>
                <a:srgbClr val="222222"/>
              </a:solidFill>
              <a:effectLst/>
              <a:latin typeface="KoPubWorld돋움체 Bold"/>
            </a:endParaRPr>
          </a:p>
          <a:p>
            <a:pPr lvl="1"/>
            <a:r>
              <a:rPr lang="ko-KR" altLang="en-US" dirty="0"/>
              <a:t>데이터 분석과 모델 개발에 대한 개발 코드</a:t>
            </a:r>
            <a:endParaRPr lang="en-US" altLang="ko-KR" dirty="0"/>
          </a:p>
          <a:p>
            <a:r>
              <a:rPr lang="en-US" altLang="ko-KR" dirty="0"/>
              <a:t>11/24 </a:t>
            </a:r>
            <a:r>
              <a:rPr lang="ko-KR" altLang="en-US" dirty="0"/>
              <a:t>본선 결과 발표</a:t>
            </a:r>
          </a:p>
        </p:txBody>
      </p:sp>
    </p:spTree>
    <p:extLst>
      <p:ext uri="{BB962C8B-B14F-4D97-AF65-F5344CB8AC3E}">
        <p14:creationId xmlns:p14="http://schemas.microsoft.com/office/powerpoint/2010/main" val="117457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4DEC9-6E63-01AB-707C-7CB9D670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D8A3E-3E4F-51EE-5DF9-A0FE6116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 </a:t>
            </a:r>
            <a:r>
              <a:rPr lang="en-US" altLang="ko-KR" sz="2400" dirty="0"/>
              <a:t>Fin2Vec</a:t>
            </a:r>
            <a:r>
              <a:rPr lang="ko-KR" altLang="en-US" sz="2400" dirty="0"/>
              <a:t>을 </a:t>
            </a:r>
            <a:r>
              <a:rPr lang="en-US" altLang="ko-KR" sz="2400" dirty="0"/>
              <a:t>End2End</a:t>
            </a:r>
            <a:r>
              <a:rPr lang="ko-KR" altLang="en-US" sz="2400" dirty="0"/>
              <a:t>로 사용할 수 있는 모델로 활용</a:t>
            </a:r>
            <a:endParaRPr lang="en-US" altLang="ko-KR" sz="2400" dirty="0"/>
          </a:p>
          <a:p>
            <a:pPr lvl="1"/>
            <a:r>
              <a:rPr lang="ko-KR" altLang="en-US" sz="2000" dirty="0"/>
              <a:t>현재 산출된 </a:t>
            </a:r>
            <a:r>
              <a:rPr lang="ko-KR" altLang="en-US" sz="2000" dirty="0" err="1"/>
              <a:t>임베딩에</a:t>
            </a:r>
            <a:r>
              <a:rPr lang="ko-KR" altLang="en-US" sz="2000" dirty="0"/>
              <a:t> 대한 마땅한 활용방안 부재</a:t>
            </a:r>
            <a:endParaRPr lang="en-US" altLang="ko-KR" sz="2000" dirty="0"/>
          </a:p>
          <a:p>
            <a:pPr lvl="1"/>
            <a:r>
              <a:rPr lang="ko-KR" altLang="en-US" sz="2200" dirty="0"/>
              <a:t>적절한 </a:t>
            </a:r>
            <a:r>
              <a:rPr lang="en-US" altLang="ko-KR" sz="2200" dirty="0"/>
              <a:t>decoder </a:t>
            </a:r>
            <a:r>
              <a:rPr lang="ko-KR" altLang="en-US" sz="2200" dirty="0"/>
              <a:t>필요</a:t>
            </a:r>
            <a:endParaRPr lang="en-US" altLang="ko-KR" sz="2200" dirty="0"/>
          </a:p>
          <a:p>
            <a:pPr lvl="2"/>
            <a:r>
              <a:rPr lang="ko-KR" altLang="en-US" sz="1800" dirty="0"/>
              <a:t>시장 상황에 맞는 관계 도출</a:t>
            </a:r>
            <a:endParaRPr lang="en-US" altLang="ko-KR" sz="1800" dirty="0"/>
          </a:p>
          <a:p>
            <a:pPr lvl="3"/>
            <a:r>
              <a:rPr lang="en-US" altLang="ko-KR" sz="1600" dirty="0"/>
              <a:t>Input : &lt;RELATION&gt;-TSM-NVDA</a:t>
            </a:r>
          </a:p>
          <a:p>
            <a:pPr lvl="3"/>
            <a:r>
              <a:rPr lang="en-US" altLang="ko-KR" sz="1600" dirty="0"/>
              <a:t>Output : TSM-NVDA-&lt;SUPPLIER&gt;</a:t>
            </a:r>
          </a:p>
          <a:p>
            <a:pPr lvl="2"/>
            <a:r>
              <a:rPr lang="ko-KR" altLang="en-US" sz="1800" dirty="0"/>
              <a:t>특정 종목에 대한 가이드 제시</a:t>
            </a:r>
            <a:endParaRPr lang="en-US" altLang="ko-KR" sz="1800" dirty="0"/>
          </a:p>
          <a:p>
            <a:pPr lvl="3"/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&lt;GUIDE&gt;-APPL</a:t>
            </a:r>
          </a:p>
          <a:p>
            <a:pPr lvl="3"/>
            <a:r>
              <a:rPr lang="en-US" altLang="ko-KR" sz="1600" dirty="0"/>
              <a:t>Output : APPL-&lt;TRADING-BUY&gt;</a:t>
            </a:r>
          </a:p>
          <a:p>
            <a:pPr lvl="2"/>
            <a:r>
              <a:rPr lang="ko-KR" altLang="en-US" sz="1800" dirty="0"/>
              <a:t>종목들의 위험도 분석</a:t>
            </a:r>
            <a:endParaRPr lang="en-US" altLang="ko-KR" sz="1800" dirty="0"/>
          </a:p>
          <a:p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2356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468D-DCCC-5F43-6EE3-9D7F8A9C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4233A-BE3A-EEF2-1F66-726A82C4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주로 비지도학습으로 훈련된 모델</a:t>
            </a:r>
            <a:endParaRPr lang="en-US" altLang="ko-KR" sz="2400" dirty="0"/>
          </a:p>
          <a:p>
            <a:pPr lvl="1"/>
            <a:r>
              <a:rPr lang="ko-KR" altLang="en-US" sz="2200" dirty="0"/>
              <a:t>제공된 데이터를 바탕으로 지도학습 진행</a:t>
            </a:r>
            <a:endParaRPr lang="en-US" altLang="ko-KR" sz="2200" dirty="0"/>
          </a:p>
          <a:p>
            <a:pPr lvl="1"/>
            <a:r>
              <a:rPr lang="ko-KR" altLang="en-US" dirty="0"/>
              <a:t>블룸버그 데이터 활용</a:t>
            </a:r>
            <a:endParaRPr lang="en-US" altLang="ko-KR" dirty="0"/>
          </a:p>
          <a:p>
            <a:pPr lvl="2"/>
            <a:r>
              <a:rPr lang="ko-KR" altLang="en-US" dirty="0"/>
              <a:t>기업 간 관계 정보 제공</a:t>
            </a:r>
            <a:endParaRPr lang="en-US" altLang="ko-KR" dirty="0"/>
          </a:p>
          <a:p>
            <a:pPr lvl="2"/>
            <a:r>
              <a:rPr lang="en-US" altLang="ko-KR" dirty="0"/>
              <a:t>Rheinmetall – </a:t>
            </a:r>
            <a:r>
              <a:rPr lang="en-US" altLang="ko-KR" dirty="0" err="1"/>
              <a:t>Hanhwa</a:t>
            </a:r>
            <a:r>
              <a:rPr lang="en-US" altLang="ko-KR" dirty="0"/>
              <a:t> == COMPTITION | 2022 – 2024</a:t>
            </a:r>
          </a:p>
          <a:p>
            <a:pPr lvl="1"/>
            <a:r>
              <a:rPr lang="en-US" altLang="ko-KR" dirty="0"/>
              <a:t>NH</a:t>
            </a:r>
            <a:r>
              <a:rPr lang="ko-KR" altLang="en-US" dirty="0"/>
              <a:t>증권 고객 데이터 활용</a:t>
            </a:r>
            <a:endParaRPr lang="en-US" altLang="ko-KR" dirty="0"/>
          </a:p>
          <a:p>
            <a:pPr lvl="2"/>
            <a:r>
              <a:rPr lang="ko-KR" altLang="en-US" dirty="0"/>
              <a:t>투자자의 성향 분석 자료</a:t>
            </a:r>
            <a:endParaRPr lang="en-US" altLang="ko-KR" dirty="0"/>
          </a:p>
          <a:p>
            <a:pPr lvl="2"/>
            <a:r>
              <a:rPr lang="ko-KR" altLang="en-US" dirty="0"/>
              <a:t>개인별 데이터 부족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68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9DBF4-99AD-0FBB-6678-8A8337F4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7EE8A-8DCC-0E1E-CB23-3C476760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재무 정보 활용</a:t>
            </a:r>
            <a:endParaRPr lang="en-US" altLang="ko-KR" dirty="0"/>
          </a:p>
          <a:p>
            <a:pPr lvl="1"/>
            <a:r>
              <a:rPr lang="ko-KR" altLang="en-US" dirty="0"/>
              <a:t>시세 정보에만 치우쳐진 모델</a:t>
            </a:r>
            <a:endParaRPr lang="en-US" altLang="ko-KR" dirty="0"/>
          </a:p>
          <a:p>
            <a:r>
              <a:rPr lang="ko-KR" altLang="en-US" dirty="0"/>
              <a:t>기간 별 다른 </a:t>
            </a:r>
            <a:r>
              <a:rPr lang="en-US" altLang="ko-KR" dirty="0"/>
              <a:t>weight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/>
              <a:t>Word-embedding, </a:t>
            </a:r>
            <a:r>
              <a:rPr lang="ko-KR" altLang="en-US" dirty="0"/>
              <a:t>긴 기간동안 동일한 </a:t>
            </a:r>
            <a:r>
              <a:rPr lang="ko-KR" altLang="en-US" dirty="0" err="1"/>
              <a:t>임베딩을</a:t>
            </a:r>
            <a:r>
              <a:rPr lang="ko-KR" altLang="en-US" dirty="0"/>
              <a:t> 적용</a:t>
            </a:r>
            <a:endParaRPr lang="en-US" altLang="ko-KR" dirty="0"/>
          </a:p>
          <a:p>
            <a:r>
              <a:rPr lang="ko-KR" altLang="en-US" dirty="0"/>
              <a:t>최종적으로 보고서 작성 </a:t>
            </a:r>
            <a:r>
              <a:rPr lang="en-US" altLang="ko-KR" dirty="0"/>
              <a:t>API </a:t>
            </a:r>
            <a:r>
              <a:rPr lang="ko-KR" altLang="en-US" dirty="0"/>
              <a:t>구축 예정</a:t>
            </a:r>
          </a:p>
        </p:txBody>
      </p:sp>
    </p:spTree>
    <p:extLst>
      <p:ext uri="{BB962C8B-B14F-4D97-AF65-F5344CB8AC3E}">
        <p14:creationId xmlns:p14="http://schemas.microsoft.com/office/powerpoint/2010/main" val="3557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72286-3AE7-AE70-BC82-12A83E24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61C23-542B-061C-9197-6A94E5A9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1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723EE-2B37-D2B4-4CF2-5AA3F9019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우주전파환경 </a:t>
            </a:r>
            <a:r>
              <a:rPr lang="en-US" altLang="ko-KR" sz="5400" dirty="0"/>
              <a:t>AI </a:t>
            </a:r>
            <a:r>
              <a:rPr lang="ko-KR" altLang="en-US" sz="5400" dirty="0"/>
              <a:t>경진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F48208-3D3B-17A2-96C8-03FF79E04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이해성 </a:t>
            </a:r>
            <a:r>
              <a:rPr lang="en-US" altLang="ko-KR" dirty="0"/>
              <a:t>2022312686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41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378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KoPubWorld돋움체 Bold</vt:lpstr>
      <vt:lpstr>NanumSquare</vt:lpstr>
      <vt:lpstr>맑은 고딕</vt:lpstr>
      <vt:lpstr>Arial</vt:lpstr>
      <vt:lpstr>Cambria Math</vt:lpstr>
      <vt:lpstr>Office 테마</vt:lpstr>
      <vt:lpstr>Advancing Fin2Vec</vt:lpstr>
      <vt:lpstr>NH증권 빅데이터 경진 대회</vt:lpstr>
      <vt:lpstr>본선</vt:lpstr>
      <vt:lpstr>일정</vt:lpstr>
      <vt:lpstr>개선 방안</vt:lpstr>
      <vt:lpstr>개선 방안 (cont’d)</vt:lpstr>
      <vt:lpstr>개선 방안 (cont’d)</vt:lpstr>
      <vt:lpstr>질문</vt:lpstr>
      <vt:lpstr>우주전파환경 AI 경진 대회</vt:lpstr>
      <vt:lpstr>대회 개요</vt:lpstr>
      <vt:lpstr>일정</vt:lpstr>
      <vt:lpstr>2.8GHz 태양활동 수준 관측데이터</vt:lpstr>
      <vt:lpstr>전처리</vt:lpstr>
      <vt:lpstr>SpaceTx</vt:lpstr>
      <vt:lpstr>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Fin2Vec</dc:title>
  <dc:creator>이해성</dc:creator>
  <cp:lastModifiedBy>이해성</cp:lastModifiedBy>
  <cp:revision>1</cp:revision>
  <dcterms:created xsi:type="dcterms:W3CDTF">2023-11-02T03:24:13Z</dcterms:created>
  <dcterms:modified xsi:type="dcterms:W3CDTF">2023-11-02T09:45:18Z</dcterms:modified>
</cp:coreProperties>
</file>