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orbel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giXUXQFgfha6mkZ1oZi/rRunR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regular.fntdata"/><Relationship Id="rId10" Type="http://schemas.openxmlformats.org/officeDocument/2006/relationships/slide" Target="slides/slide6.xml"/><Relationship Id="rId13" Type="http://schemas.openxmlformats.org/officeDocument/2006/relationships/font" Target="fonts/Corbel-italic.fntdata"/><Relationship Id="rId12" Type="http://schemas.openxmlformats.org/officeDocument/2006/relationships/font" Target="fonts/Corbel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Corbel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8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8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7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rbel"/>
              <a:buNone/>
            </a:pPr>
            <a:br>
              <a:rPr b="1" lang="ko-KR"/>
            </a:br>
            <a:br>
              <a:rPr b="1" lang="ko-KR"/>
            </a:br>
            <a:br>
              <a:rPr b="1" lang="ko-KR"/>
            </a:br>
            <a:r>
              <a:rPr b="1" lang="ko-KR"/>
              <a:t>모바일 앱</a:t>
            </a:r>
            <a:br>
              <a:rPr b="1" lang="ko-KR"/>
            </a:br>
            <a:r>
              <a:rPr b="1" lang="ko-KR"/>
              <a:t>시스템 기획안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96196" y="446468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ko-KR"/>
              <a:t>2020311595 박제현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155275" y="163902"/>
            <a:ext cx="5520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기능명세서</a:t>
            </a:r>
            <a:endParaRPr/>
          </a:p>
        </p:txBody>
      </p:sp>
      <p:pic>
        <p:nvPicPr>
          <p:cNvPr descr="GitHub - rkdud5253/ITda: 👨‍👧‍👦 홀로 어르신과 가족들을 잇는 다리, 잇다"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391" y="1190552"/>
            <a:ext cx="8439510" cy="447689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9489057" y="1061049"/>
            <a:ext cx="247578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앱 기능명세서</a:t>
            </a:r>
            <a:endParaRPr b="1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앱의 주요 기능과 그 기능이 어떻게 동작해야 하는지를 상세하게 기술</a:t>
            </a:r>
            <a:endParaRPr b="1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개발자와 디자이너가 앱을 제작할 때 참조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앱의 구성요소와 흐름을 명확히 이해 </a:t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155275" y="163902"/>
            <a:ext cx="5520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정보 구조도</a:t>
            </a:r>
            <a:endParaRPr/>
          </a:p>
        </p:txBody>
      </p:sp>
      <p:pic>
        <p:nvPicPr>
          <p:cNvPr descr="디앤디랩][전략기획실] IA (information Architecture) 정보설계에 대해 알아봅시다. : 네이버 블로그"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870" y="1379418"/>
            <a:ext cx="8393526" cy="409916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9489057" y="1061049"/>
            <a:ext cx="2475781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정보구조도</a:t>
            </a:r>
            <a:endParaRPr b="1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정보와 기능을 체계적으로 표현, 기능 간의 관계와 흐름을 명확하게 표현</a:t>
            </a:r>
            <a:endParaRPr b="1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사용자 경험(UX)의 품질을 높이기 위해 내용의 구성과 계층 정의</a:t>
            </a:r>
            <a:endParaRPr b="1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디자인과 개발 단계에서 프로젝트 구조 명확히 이해</a:t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55275" y="163902"/>
            <a:ext cx="5520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스토리보드</a:t>
            </a:r>
            <a:endParaRPr/>
          </a:p>
        </p:txBody>
      </p:sp>
      <p:pic>
        <p:nvPicPr>
          <p:cNvPr descr="모바일 UI/UX디자인 [모바일 앱 UI 스토리보드]"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770" y="1112883"/>
            <a:ext cx="7509203" cy="463223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9489057" y="1061049"/>
            <a:ext cx="247578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스토리보드</a:t>
            </a:r>
            <a:endParaRPr b="1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사용자의 흐름과 인터페이스의 연속성을 설명하기 위해 연속된 프레임,스크린샷 </a:t>
            </a:r>
            <a:endParaRPr b="1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디자이너와 개발자가 앱의 기능과 흐름을 명확하게 이해 및 통일된 방향 작업 진행</a:t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155275" y="163902"/>
            <a:ext cx="5520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회원가입 로직 구현</a:t>
            </a:r>
            <a:endParaRPr/>
          </a:p>
        </p:txBody>
      </p:sp>
      <p:pic>
        <p:nvPicPr>
          <p:cNvPr descr="🌱 2. 순수 JAVA를 이용한 객체지향 개발 - 1"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505" y="2316417"/>
            <a:ext cx="8388057" cy="2225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155275" y="163902"/>
            <a:ext cx="5520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공수 계산</a:t>
            </a:r>
            <a:endParaRPr/>
          </a:p>
        </p:txBody>
      </p:sp>
      <p:pic>
        <p:nvPicPr>
          <p:cNvPr descr="작업공수 산출표 미리보기 1 page"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484" y="1168970"/>
            <a:ext cx="6384266" cy="4520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2023-09-19T03:55:14Z</dcterms:created>
  <dc:creator>박제현</dc:creator>
</cp:coreProperties>
</file>