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6" roundtripDataSignature="AMtx7mg62+ovlOQiodDYUYKAvfX17kZ+H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6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50036befa1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50036befa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50036befa1_1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50036befa1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50036befa1_1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50036befa1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50036befa1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50036befa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50036befa1_0_4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50036befa1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50036befa1_0_4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50036befa1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50036befa1_0_5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50036befa1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50036befa1_0_5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50036befa1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50036befa1_1_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50036befa1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50036befa1_0_6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50036befa1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50036befa1_1_4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50036befa1_1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9" name="Google Shape;9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0" name="Google Shape;10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Relationship Id="rId4" Type="http://schemas.openxmlformats.org/officeDocument/2006/relationships/image" Target="../media/image18.png"/><Relationship Id="rId5" Type="http://schemas.openxmlformats.org/officeDocument/2006/relationships/image" Target="../media/image4.png"/><Relationship Id="rId6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1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Relationship Id="rId4" Type="http://schemas.openxmlformats.org/officeDocument/2006/relationships/image" Target="../media/image2.png"/><Relationship Id="rId5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50036befa1_0_0"/>
          <p:cNvSpPr txBox="1"/>
          <p:nvPr/>
        </p:nvSpPr>
        <p:spPr>
          <a:xfrm>
            <a:off x="949600" y="1008550"/>
            <a:ext cx="6163800" cy="18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4000">
                <a:latin typeface="Malgun Gothic"/>
                <a:ea typeface="Malgun Gothic"/>
                <a:cs typeface="Malgun Gothic"/>
                <a:sym typeface="Malgun Gothic"/>
              </a:rPr>
              <a:t>3-Tier 구조와 AWS</a:t>
            </a:r>
            <a:br>
              <a:rPr b="1" lang="ko-KR" sz="4000"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b="1" lang="ko-KR" sz="2000">
                <a:latin typeface="Malgun Gothic"/>
                <a:ea typeface="Malgun Gothic"/>
                <a:cs typeface="Malgun Gothic"/>
                <a:sym typeface="Malgun Gothic"/>
              </a:rPr>
              <a:t>소프트웨어학과 박제현</a:t>
            </a:r>
            <a:endParaRPr b="1" sz="2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5" name="Google Shape;85;g250036befa1_0_0"/>
          <p:cNvSpPr/>
          <p:nvPr/>
        </p:nvSpPr>
        <p:spPr>
          <a:xfrm>
            <a:off x="29675" y="3126450"/>
            <a:ext cx="12162300" cy="3725700"/>
          </a:xfrm>
          <a:prstGeom prst="rtTriangl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50036befa1_1_6"/>
          <p:cNvSpPr txBox="1"/>
          <p:nvPr>
            <p:ph type="title"/>
          </p:nvPr>
        </p:nvSpPr>
        <p:spPr>
          <a:xfrm>
            <a:off x="458525" y="270200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/>
              <a:t>AWS의 효용성</a:t>
            </a:r>
            <a:endParaRPr b="1"/>
          </a:p>
        </p:txBody>
      </p:sp>
      <p:sp>
        <p:nvSpPr>
          <p:cNvPr id="157" name="Google Shape;157;g250036befa1_1_6"/>
          <p:cNvSpPr/>
          <p:nvPr/>
        </p:nvSpPr>
        <p:spPr>
          <a:xfrm>
            <a:off x="29675" y="3126450"/>
            <a:ext cx="12162300" cy="3725700"/>
          </a:xfrm>
          <a:prstGeom prst="rtTriangl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58" name="Google Shape;158;g250036befa1_1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2525" y="1740675"/>
            <a:ext cx="4243375" cy="193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g250036befa1_1_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05472" y="1595897"/>
            <a:ext cx="4938700" cy="201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g250036befa1_1_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02524" y="4184575"/>
            <a:ext cx="2107849" cy="216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g250036befa1_1_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72115" y="4047599"/>
            <a:ext cx="6057708" cy="229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50036befa1_1_11"/>
          <p:cNvSpPr txBox="1"/>
          <p:nvPr>
            <p:ph type="title"/>
          </p:nvPr>
        </p:nvSpPr>
        <p:spPr>
          <a:xfrm>
            <a:off x="4232825" y="26947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/>
              <a:t>감사합니다</a:t>
            </a:r>
            <a:endParaRPr b="1"/>
          </a:p>
        </p:txBody>
      </p:sp>
      <p:sp>
        <p:nvSpPr>
          <p:cNvPr id="167" name="Google Shape;167;g250036befa1_1_11"/>
          <p:cNvSpPr/>
          <p:nvPr/>
        </p:nvSpPr>
        <p:spPr>
          <a:xfrm>
            <a:off x="29675" y="3126450"/>
            <a:ext cx="12162300" cy="3725700"/>
          </a:xfrm>
          <a:prstGeom prst="rtTriangl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50036befa1_0_5"/>
          <p:cNvSpPr txBox="1"/>
          <p:nvPr>
            <p:ph type="title"/>
          </p:nvPr>
        </p:nvSpPr>
        <p:spPr>
          <a:xfrm>
            <a:off x="458525" y="270200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/>
              <a:t>3-Tier 계층이란?</a:t>
            </a:r>
            <a:endParaRPr b="1"/>
          </a:p>
        </p:txBody>
      </p:sp>
      <p:sp>
        <p:nvSpPr>
          <p:cNvPr id="91" name="Google Shape;91;g250036befa1_0_5"/>
          <p:cNvSpPr/>
          <p:nvPr/>
        </p:nvSpPr>
        <p:spPr>
          <a:xfrm>
            <a:off x="29675" y="3126450"/>
            <a:ext cx="12162300" cy="3725700"/>
          </a:xfrm>
          <a:prstGeom prst="rtTriangl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92" name="Google Shape;92;g250036befa1_0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9425" y="1791325"/>
            <a:ext cx="8018275" cy="386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50036befa1_0_43"/>
          <p:cNvSpPr txBox="1"/>
          <p:nvPr>
            <p:ph type="title"/>
          </p:nvPr>
        </p:nvSpPr>
        <p:spPr>
          <a:xfrm>
            <a:off x="458525" y="270200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/>
              <a:t>프레젠테이션 계층(프론트엔드)</a:t>
            </a:r>
            <a:endParaRPr b="1"/>
          </a:p>
        </p:txBody>
      </p:sp>
      <p:sp>
        <p:nvSpPr>
          <p:cNvPr id="98" name="Google Shape;98;g250036befa1_0_43"/>
          <p:cNvSpPr/>
          <p:nvPr/>
        </p:nvSpPr>
        <p:spPr>
          <a:xfrm>
            <a:off x="29675" y="3126450"/>
            <a:ext cx="12162300" cy="3725700"/>
          </a:xfrm>
          <a:prstGeom prst="rtTriangl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99" name="Google Shape;99;g250036befa1_0_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600" y="1925750"/>
            <a:ext cx="5187350" cy="3432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g250036befa1_0_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11950" y="1925750"/>
            <a:ext cx="5677901" cy="343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50036befa1_0_48"/>
          <p:cNvSpPr txBox="1"/>
          <p:nvPr>
            <p:ph type="title"/>
          </p:nvPr>
        </p:nvSpPr>
        <p:spPr>
          <a:xfrm>
            <a:off x="458525" y="270200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/>
              <a:t>프레젠테이션 계층</a:t>
            </a:r>
            <a:r>
              <a:rPr b="1" lang="ko-KR"/>
              <a:t>(프론트엔드)</a:t>
            </a:r>
            <a:endParaRPr b="1"/>
          </a:p>
        </p:txBody>
      </p:sp>
      <p:sp>
        <p:nvSpPr>
          <p:cNvPr id="106" name="Google Shape;106;g250036befa1_0_48"/>
          <p:cNvSpPr/>
          <p:nvPr/>
        </p:nvSpPr>
        <p:spPr>
          <a:xfrm>
            <a:off x="29675" y="3126450"/>
            <a:ext cx="12162300" cy="3725700"/>
          </a:xfrm>
          <a:prstGeom prst="rtTriangl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07" name="Google Shape;107;g250036befa1_0_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074" y="2203625"/>
            <a:ext cx="5199176" cy="3385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g250036befa1_0_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17800" y="2352199"/>
            <a:ext cx="5291850" cy="2972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50036befa1_0_53"/>
          <p:cNvSpPr txBox="1"/>
          <p:nvPr>
            <p:ph type="title"/>
          </p:nvPr>
        </p:nvSpPr>
        <p:spPr>
          <a:xfrm>
            <a:off x="458525" y="270200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/>
              <a:t>어플리케이션 계층(미들웨어</a:t>
            </a:r>
            <a:r>
              <a:rPr b="1" lang="ko-KR"/>
              <a:t>/백엔드</a:t>
            </a:r>
            <a:r>
              <a:rPr b="1" lang="ko-KR"/>
              <a:t>)</a:t>
            </a:r>
            <a:endParaRPr b="1"/>
          </a:p>
        </p:txBody>
      </p:sp>
      <p:sp>
        <p:nvSpPr>
          <p:cNvPr id="114" name="Google Shape;114;g250036befa1_0_53"/>
          <p:cNvSpPr/>
          <p:nvPr/>
        </p:nvSpPr>
        <p:spPr>
          <a:xfrm>
            <a:off x="29675" y="3126450"/>
            <a:ext cx="12162300" cy="3725700"/>
          </a:xfrm>
          <a:prstGeom prst="rtTriangl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15" name="Google Shape;115;g250036befa1_0_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4525" y="1518974"/>
            <a:ext cx="6706951" cy="2634525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g250036befa1_0_53"/>
          <p:cNvSpPr/>
          <p:nvPr/>
        </p:nvSpPr>
        <p:spPr>
          <a:xfrm>
            <a:off x="1012800" y="4833200"/>
            <a:ext cx="1435800" cy="1325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>
                <a:latin typeface="Malgun Gothic"/>
                <a:ea typeface="Malgun Gothic"/>
                <a:cs typeface="Malgun Gothic"/>
                <a:sym typeface="Malgun Gothic"/>
              </a:rPr>
              <a:t>비즈니스 로직 계층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7" name="Google Shape;117;g250036befa1_0_53"/>
          <p:cNvSpPr/>
          <p:nvPr/>
        </p:nvSpPr>
        <p:spPr>
          <a:xfrm>
            <a:off x="3703600" y="4833200"/>
            <a:ext cx="1435800" cy="1325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>
                <a:latin typeface="Malgun Gothic"/>
                <a:ea typeface="Malgun Gothic"/>
                <a:cs typeface="Malgun Gothic"/>
                <a:sym typeface="Malgun Gothic"/>
              </a:rPr>
              <a:t>데이터 접근 계층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18" name="Google Shape;118;g250036befa1_0_53"/>
          <p:cNvCxnSpPr>
            <a:endCxn id="117" idx="2"/>
          </p:cNvCxnSpPr>
          <p:nvPr/>
        </p:nvCxnSpPr>
        <p:spPr>
          <a:xfrm>
            <a:off x="2448700" y="5496050"/>
            <a:ext cx="1254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50036befa1_0_58"/>
          <p:cNvSpPr txBox="1"/>
          <p:nvPr>
            <p:ph type="title"/>
          </p:nvPr>
        </p:nvSpPr>
        <p:spPr>
          <a:xfrm>
            <a:off x="458525" y="270200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/>
              <a:t>어플리케이션 계층</a:t>
            </a:r>
            <a:r>
              <a:rPr b="1" lang="ko-KR"/>
              <a:t>(미들웨어/백엔드)</a:t>
            </a:r>
            <a:endParaRPr b="1"/>
          </a:p>
        </p:txBody>
      </p:sp>
      <p:sp>
        <p:nvSpPr>
          <p:cNvPr id="124" name="Google Shape;124;g250036befa1_0_58"/>
          <p:cNvSpPr/>
          <p:nvPr/>
        </p:nvSpPr>
        <p:spPr>
          <a:xfrm>
            <a:off x="29675" y="3126450"/>
            <a:ext cx="12162300" cy="3725700"/>
          </a:xfrm>
          <a:prstGeom prst="rtTriangl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25" name="Google Shape;125;g250036befa1_0_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875" y="1319225"/>
            <a:ext cx="5006126" cy="5089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g250036befa1_0_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98375" y="2004275"/>
            <a:ext cx="5588774" cy="158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g250036befa1_0_5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73688" y="3867744"/>
            <a:ext cx="4838150" cy="22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50036befa1_1_30"/>
          <p:cNvSpPr txBox="1"/>
          <p:nvPr>
            <p:ph type="title"/>
          </p:nvPr>
        </p:nvSpPr>
        <p:spPr>
          <a:xfrm>
            <a:off x="458525" y="270200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/>
              <a:t>어플리케이션 계층</a:t>
            </a:r>
            <a:r>
              <a:rPr b="1" lang="ko-KR"/>
              <a:t>(미들웨어/백엔드)</a:t>
            </a:r>
            <a:endParaRPr b="1"/>
          </a:p>
        </p:txBody>
      </p:sp>
      <p:sp>
        <p:nvSpPr>
          <p:cNvPr id="133" name="Google Shape;133;g250036befa1_1_30"/>
          <p:cNvSpPr/>
          <p:nvPr/>
        </p:nvSpPr>
        <p:spPr>
          <a:xfrm>
            <a:off x="29675" y="3126450"/>
            <a:ext cx="12162300" cy="3725700"/>
          </a:xfrm>
          <a:prstGeom prst="rtTriangl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34" name="Google Shape;134;g250036befa1_1_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875" y="1319225"/>
            <a:ext cx="5006126" cy="5089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g250036befa1_1_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91250" y="3336128"/>
            <a:ext cx="4957775" cy="282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50036befa1_0_63"/>
          <p:cNvSpPr txBox="1"/>
          <p:nvPr>
            <p:ph type="title"/>
          </p:nvPr>
        </p:nvSpPr>
        <p:spPr>
          <a:xfrm>
            <a:off x="458525" y="270200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/>
              <a:t>데이터베이스 계층(백엔드)</a:t>
            </a:r>
            <a:endParaRPr b="1"/>
          </a:p>
        </p:txBody>
      </p:sp>
      <p:sp>
        <p:nvSpPr>
          <p:cNvPr id="141" name="Google Shape;141;g250036befa1_0_63"/>
          <p:cNvSpPr/>
          <p:nvPr/>
        </p:nvSpPr>
        <p:spPr>
          <a:xfrm>
            <a:off x="29675" y="3126450"/>
            <a:ext cx="12162300" cy="3725700"/>
          </a:xfrm>
          <a:prstGeom prst="rtTriangl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42" name="Google Shape;142;g250036befa1_0_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9598" y="1900225"/>
            <a:ext cx="5118700" cy="2612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g250036befa1_0_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91273" y="1957288"/>
            <a:ext cx="5118699" cy="24981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50036befa1_1_41"/>
          <p:cNvSpPr txBox="1"/>
          <p:nvPr>
            <p:ph type="title"/>
          </p:nvPr>
        </p:nvSpPr>
        <p:spPr>
          <a:xfrm>
            <a:off x="458525" y="270200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/>
              <a:t>데이터베이스 계층(백엔드)</a:t>
            </a:r>
            <a:endParaRPr b="1"/>
          </a:p>
        </p:txBody>
      </p:sp>
      <p:sp>
        <p:nvSpPr>
          <p:cNvPr id="149" name="Google Shape;149;g250036befa1_1_41"/>
          <p:cNvSpPr/>
          <p:nvPr/>
        </p:nvSpPr>
        <p:spPr>
          <a:xfrm>
            <a:off x="29675" y="3126450"/>
            <a:ext cx="12162300" cy="3725700"/>
          </a:xfrm>
          <a:prstGeom prst="rtTriangl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50" name="Google Shape;150;g250036befa1_1_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34105" y="1383530"/>
            <a:ext cx="4498175" cy="489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g250036befa1_1_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1825" y="2917025"/>
            <a:ext cx="5431649" cy="200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2023-10-05T13:12:41Z</dcterms:created>
  <dc:creator>박제현</dc:creator>
</cp:coreProperties>
</file>