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J80v9hwAL8kfoFrVPNMf+OaR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9B023-588B-46CC-A0CD-9F3C5DAD1C1E}">
  <a:tblStyle styleId="{97A9B023-588B-46CC-A0CD-9F3C5DAD1C1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40dd2ca1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40dd2ca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40dd2ca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40dd2c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40dd2ca1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40dd2ca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ore.steampowered.com/app/1625450/Muck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게임 제작하기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2022310275 박세훈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est Muck Seeds (Update 4) Nightblade, Speedrun Seeds - Try Hard Guides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게임 기획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9"/>
          <p:cNvGraphicFramePr/>
          <p:nvPr/>
        </p:nvGraphicFramePr>
        <p:xfrm>
          <a:off x="838200" y="1550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{97A9B023-588B-46CC-A0CD-9F3C5DAD1C1E}</a:tableStyleId>
              </a:tblPr>
              <a:tblGrid>
                <a:gridCol w="1111900"/>
                <a:gridCol w="9403700"/>
              </a:tblGrid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계획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정리 + 공부 + 세부적인 특징 만들기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세부적인 특징 만들기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마무리 + 멀티(네트워크)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마무리 + 멀티(네트워크)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기말고사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기말고사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실적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0dd2ca1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840dd2ca13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지금까지 플레이 해본 게임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Don’t starve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Minecraft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롤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Unrailed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Muck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Feel the snow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Terraria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지금까지 플레이 해본 게임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생존형 or 샌드박스 or 테크 진화 게임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699" y="2663884"/>
            <a:ext cx="5714276" cy="3648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"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357" y="4159045"/>
            <a:ext cx="1345597" cy="1014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"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0228" y="3651838"/>
            <a:ext cx="1345597" cy="1014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"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0439" y="4554852"/>
            <a:ext cx="1215173" cy="916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돈스타브 투게더] 가을거인 베어거 잡는 법 공략(움짤, 영상 有) : 네이버 블로그" id="102" name="Google Shape;10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52799" y="2888822"/>
            <a:ext cx="2949005" cy="3288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부합하는 게임들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Don’t starve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Feel the snow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Muck (3d)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Muck (3d)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Steam의 Muck (steampowered.com)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845" y="2950486"/>
            <a:ext cx="10208291" cy="95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게임 기획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Muck의 특징을 살리면서 2d로 만들자</a:t>
            </a:r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>
            <a:off x="764278" y="2673080"/>
            <a:ext cx="7213396" cy="3638820"/>
            <a:chOff x="363061" y="364013"/>
            <a:chExt cx="9602031" cy="6129974"/>
          </a:xfrm>
        </p:grpSpPr>
        <p:pic>
          <p:nvPicPr>
            <p:cNvPr id="123" name="Google Shape;12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3061" y="364013"/>
              <a:ext cx="9602031" cy="612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6"/>
            <p:cNvSpPr/>
            <p:nvPr/>
          </p:nvSpPr>
          <p:spPr>
            <a:xfrm>
              <a:off x="5318449" y="3247052"/>
              <a:ext cx="1287623" cy="78377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Player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275045" y="3055774"/>
              <a:ext cx="774441" cy="38255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자원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40dd2ca1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2D 화면</a:t>
            </a:r>
            <a:endParaRPr/>
          </a:p>
        </p:txBody>
      </p:sp>
      <p:pic>
        <p:nvPicPr>
          <p:cNvPr id="131" name="Google Shape;131;g2840dd2ca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25" y="1690825"/>
            <a:ext cx="5115925" cy="2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840dd2ca1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550" y="1690825"/>
            <a:ext cx="4290151" cy="28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0dd2ca13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2D 화면</a:t>
            </a:r>
            <a:endParaRPr/>
          </a:p>
        </p:txBody>
      </p:sp>
      <p:pic>
        <p:nvPicPr>
          <p:cNvPr id="138" name="Google Shape;138;g2840dd2ca1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34" y="1595600"/>
            <a:ext cx="8580201" cy="4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게임 기획</a:t>
            </a:r>
            <a:endParaRPr/>
          </a:p>
        </p:txBody>
      </p:sp>
      <p:graphicFrame>
        <p:nvGraphicFramePr>
          <p:cNvPr id="144" name="Google Shape;144;p7"/>
          <p:cNvGraphicFramePr/>
          <p:nvPr/>
        </p:nvGraphicFramePr>
        <p:xfrm>
          <a:off x="838200" y="1550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{97A9B023-588B-46CC-A0CD-9F3C5DAD1C1E}</a:tableStyleId>
              </a:tblPr>
              <a:tblGrid>
                <a:gridCol w="1111900"/>
                <a:gridCol w="9403700"/>
              </a:tblGrid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계획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~4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게임 조사 + C# 공부, Unity 약간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Unity 공부 + 캐릭터 움직이기 + 아이템 몇개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게임 맵 생성 로직 + 자원 관리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중간고사 (5, 6)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중간고사 (5, 6)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세부적인 특징 (시간대, 자원 등) + 몬스터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몬스터가 플레이어 추적 (길 찾기)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2023-09-26T03:45:01Z</dcterms:created>
  <dc:creator>세훈 박</dc:creator>
</cp:coreProperties>
</file>