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Fzu0KEfJazVri9oUfnQjZd5EC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지금까지 공부한 것 발표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2022310275 박세훈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4150"/>
            <a:ext cx="12192000" cy="64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/>
          <p:nvPr/>
        </p:nvSpPr>
        <p:spPr>
          <a:xfrm>
            <a:off x="6666270" y="1690688"/>
            <a:ext cx="2557110" cy="584775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Components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462116" y="3519948"/>
            <a:ext cx="7089058" cy="265701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Object는 여러 개의 Components를 가지고 있다.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Component pattern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200" y="2247050"/>
            <a:ext cx="10477083" cy="300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202" y="281667"/>
            <a:ext cx="6130174" cy="6085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Manager Pattern</a:t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1091682" y="2463282"/>
            <a:ext cx="1959429" cy="29391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Game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4024604" y="1970607"/>
            <a:ext cx="1959429" cy="7725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마우스 클릭</a:t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4024602" y="3493367"/>
            <a:ext cx="1959429" cy="7725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키보드 입력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4024601" y="5094514"/>
            <a:ext cx="1959429" cy="7725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자원 관리</a:t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7383625" y="1505923"/>
            <a:ext cx="1959429" cy="4646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클릭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3"/>
          <p:cNvSpPr/>
          <p:nvPr/>
        </p:nvSpPr>
        <p:spPr>
          <a:xfrm>
            <a:off x="7383624" y="1970607"/>
            <a:ext cx="1959429" cy="4646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인벤토리 클릭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7383624" y="2435291"/>
            <a:ext cx="1959429" cy="4646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몬스터 때리기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7383623" y="3261025"/>
            <a:ext cx="1959429" cy="4646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 이동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7383623" y="3725709"/>
            <a:ext cx="1959429" cy="4646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아이템 버리기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7383623" y="4190393"/>
            <a:ext cx="1959429" cy="4646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시점 전환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7383623" y="4862172"/>
            <a:ext cx="1959429" cy="4646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몬스터 생성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7383623" y="5326856"/>
            <a:ext cx="1959429" cy="4646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자원 생성</a:t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7383623" y="5791539"/>
            <a:ext cx="1959429" cy="70133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게임에 존재하지 않는 객체 죽이기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5" name="Google Shape;185;p13"/>
          <p:cNvCxnSpPr>
            <a:stCxn id="172" idx="3"/>
            <a:endCxn id="173" idx="1"/>
          </p:cNvCxnSpPr>
          <p:nvPr/>
        </p:nvCxnSpPr>
        <p:spPr>
          <a:xfrm flipH="1" rot="10800000">
            <a:off x="3051111" y="2356954"/>
            <a:ext cx="973500" cy="157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" name="Google Shape;186;p13"/>
          <p:cNvCxnSpPr>
            <a:stCxn id="172" idx="3"/>
            <a:endCxn id="174" idx="1"/>
          </p:cNvCxnSpPr>
          <p:nvPr/>
        </p:nvCxnSpPr>
        <p:spPr>
          <a:xfrm flipH="1" rot="10800000">
            <a:off x="3051111" y="3879754"/>
            <a:ext cx="973500" cy="5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" name="Google Shape;187;p13"/>
          <p:cNvCxnSpPr>
            <a:stCxn id="172" idx="3"/>
            <a:endCxn id="175" idx="1"/>
          </p:cNvCxnSpPr>
          <p:nvPr/>
        </p:nvCxnSpPr>
        <p:spPr>
          <a:xfrm>
            <a:off x="3051111" y="3932854"/>
            <a:ext cx="973500" cy="154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8" name="Google Shape;188;p13"/>
          <p:cNvCxnSpPr>
            <a:stCxn id="173" idx="3"/>
            <a:endCxn id="177" idx="1"/>
          </p:cNvCxnSpPr>
          <p:nvPr/>
        </p:nvCxnSpPr>
        <p:spPr>
          <a:xfrm flipH="1" rot="10800000">
            <a:off x="5984033" y="2203004"/>
            <a:ext cx="1399500" cy="15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13"/>
          <p:cNvCxnSpPr>
            <a:endCxn id="180" idx="1"/>
          </p:cNvCxnSpPr>
          <p:nvPr/>
        </p:nvCxnSpPr>
        <p:spPr>
          <a:xfrm>
            <a:off x="5984123" y="3853051"/>
            <a:ext cx="1399500" cy="10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" name="Google Shape;190;p13"/>
          <p:cNvCxnSpPr>
            <a:endCxn id="183" idx="1"/>
          </p:cNvCxnSpPr>
          <p:nvPr/>
        </p:nvCxnSpPr>
        <p:spPr>
          <a:xfrm>
            <a:off x="5984123" y="5514498"/>
            <a:ext cx="1399500" cy="4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Manager Pattern</a:t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1091682" y="2463282"/>
            <a:ext cx="1959429" cy="2939143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6B5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@Managers</a:t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4024604" y="1970607"/>
            <a:ext cx="1959429" cy="772594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Manager</a:t>
            </a:r>
            <a:endParaRPr b="1" sz="180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4024602" y="3493367"/>
            <a:ext cx="1959429" cy="772594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KeyBoard</a:t>
            </a:r>
            <a:endParaRPr b="1" sz="180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Manager</a:t>
            </a:r>
            <a:endParaRPr b="1" sz="180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4024601" y="5094514"/>
            <a:ext cx="1959429" cy="772594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Resource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Manager</a:t>
            </a:r>
            <a:endParaRPr b="1" sz="180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7383625" y="1505923"/>
            <a:ext cx="1959429" cy="4646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클릭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7383624" y="1970607"/>
            <a:ext cx="1959429" cy="4646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인벤토리 클릭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7383624" y="2435291"/>
            <a:ext cx="1959429" cy="4646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몬스터 때리기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7383623" y="3261025"/>
            <a:ext cx="1959429" cy="4646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 이동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7383623" y="3725709"/>
            <a:ext cx="1959429" cy="4646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아이템 버리기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7383623" y="4190393"/>
            <a:ext cx="1959429" cy="4646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시점 전환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7383623" y="4862172"/>
            <a:ext cx="1959429" cy="4646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몬스터 생성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7383623" y="5326856"/>
            <a:ext cx="1959429" cy="4646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자원 생성</a:t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7383623" y="5791539"/>
            <a:ext cx="1959429" cy="70133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게임에 존재하지 않는 객체 죽이기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" name="Google Shape;209;p14"/>
          <p:cNvCxnSpPr>
            <a:stCxn id="196" idx="3"/>
            <a:endCxn id="197" idx="1"/>
          </p:cNvCxnSpPr>
          <p:nvPr/>
        </p:nvCxnSpPr>
        <p:spPr>
          <a:xfrm flipH="1" rot="10800000">
            <a:off x="3051111" y="2356954"/>
            <a:ext cx="973500" cy="157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" name="Google Shape;210;p14"/>
          <p:cNvCxnSpPr>
            <a:stCxn id="196" idx="3"/>
            <a:endCxn id="198" idx="1"/>
          </p:cNvCxnSpPr>
          <p:nvPr/>
        </p:nvCxnSpPr>
        <p:spPr>
          <a:xfrm flipH="1" rot="10800000">
            <a:off x="3051111" y="3879754"/>
            <a:ext cx="973500" cy="5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14"/>
          <p:cNvCxnSpPr>
            <a:stCxn id="196" idx="3"/>
            <a:endCxn id="199" idx="1"/>
          </p:cNvCxnSpPr>
          <p:nvPr/>
        </p:nvCxnSpPr>
        <p:spPr>
          <a:xfrm>
            <a:off x="3051111" y="3932854"/>
            <a:ext cx="973500" cy="154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" name="Google Shape;212;p14"/>
          <p:cNvCxnSpPr>
            <a:stCxn id="197" idx="3"/>
            <a:endCxn id="201" idx="1"/>
          </p:cNvCxnSpPr>
          <p:nvPr/>
        </p:nvCxnSpPr>
        <p:spPr>
          <a:xfrm flipH="1" rot="10800000">
            <a:off x="5984033" y="2203004"/>
            <a:ext cx="1399500" cy="15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3" name="Google Shape;213;p14"/>
          <p:cNvCxnSpPr>
            <a:endCxn id="204" idx="1"/>
          </p:cNvCxnSpPr>
          <p:nvPr/>
        </p:nvCxnSpPr>
        <p:spPr>
          <a:xfrm>
            <a:off x="5984123" y="3853051"/>
            <a:ext cx="1399500" cy="10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" name="Google Shape;214;p14"/>
          <p:cNvCxnSpPr>
            <a:endCxn id="207" idx="1"/>
          </p:cNvCxnSpPr>
          <p:nvPr/>
        </p:nvCxnSpPr>
        <p:spPr>
          <a:xfrm>
            <a:off x="5984123" y="5514498"/>
            <a:ext cx="1399500" cy="4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5" name="Google Shape;215;p14"/>
          <p:cNvSpPr txBox="1"/>
          <p:nvPr/>
        </p:nvSpPr>
        <p:spPr>
          <a:xfrm>
            <a:off x="1277533" y="4190393"/>
            <a:ext cx="16302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Manager들을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매번 Update()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3391501" y="5979125"/>
            <a:ext cx="32256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Managers에 의해 호출되므로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" name="Google Shape;2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193" y="4846272"/>
            <a:ext cx="2438611" cy="100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3547" y="1818244"/>
            <a:ext cx="4168501" cy="4160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문제점</a:t>
            </a:r>
            <a:endParaRPr/>
          </a:p>
        </p:txBody>
      </p:sp>
      <p:sp>
        <p:nvSpPr>
          <p:cNvPr id="224" name="Google Shape;22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실수로 Manager가 여러 개 만들어지면 코드가 이상해진다.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-&gt; 유일성을 보장해야 한다.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-&gt; Singleton Pattern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Singleton Pattern</a:t>
            </a:r>
            <a:endParaRPr/>
          </a:p>
        </p:txBody>
      </p:sp>
      <p:sp>
        <p:nvSpPr>
          <p:cNvPr id="230" name="Google Shape;23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프로그램이 시작했을 때부터 끝까지 단 한 개의 객체만 존재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1" name="Google Shape;2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377809"/>
            <a:ext cx="4215581" cy="4176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6"/>
          <p:cNvSpPr txBox="1"/>
          <p:nvPr/>
        </p:nvSpPr>
        <p:spPr>
          <a:xfrm>
            <a:off x="5343180" y="2753966"/>
            <a:ext cx="4433596" cy="39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Manager들을 관리하는 @Managers에서 유일성을 보장해줘야 함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Singleton Pattern</a:t>
            </a:r>
            <a:endParaRPr/>
          </a:p>
        </p:txBody>
      </p:sp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프로그램이 시작했을 때부터 끝까지 단 한 개의 객체만 존재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9" name="Google Shape;2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88" y="2374282"/>
            <a:ext cx="6185167" cy="401988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7"/>
          <p:cNvSpPr txBox="1"/>
          <p:nvPr/>
        </p:nvSpPr>
        <p:spPr>
          <a:xfrm>
            <a:off x="7213743" y="2537900"/>
            <a:ext cx="3749225" cy="3528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7213743" y="2402963"/>
            <a:ext cx="462626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Class안에 자기 자신을 생성하는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 객체 생성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Singleton.instance로 객체를 만들지 않아도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접근 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생성자를 죽여서 생성하지 못하게 만듦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지향적 개발을 하고 싶으면,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함수로 instance를 리턴하는 함수를 만듦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Singleton pattern 적용</a:t>
            </a:r>
            <a:endParaRPr/>
          </a:p>
        </p:txBody>
      </p:sp>
      <p:pic>
        <p:nvPicPr>
          <p:cNvPr id="247" name="Google Shape;24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86395"/>
            <a:ext cx="6477591" cy="511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8"/>
          <p:cNvSpPr txBox="1"/>
          <p:nvPr/>
        </p:nvSpPr>
        <p:spPr>
          <a:xfrm>
            <a:off x="7502013" y="1563329"/>
            <a:ext cx="466666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@Managers: 유일성 보장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Manager들: 유일성 보장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Controller에서 Manager에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자기 함수를 실행해달라고 요청하고 싶으면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Managers.Input.Action += MyFunc()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예를 들어,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 아이콘을 찍었으면 지도를 여는 함수를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호출해달라고 Manager에 집어넣을 수 있음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9" name="Google Shape;24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486396"/>
            <a:ext cx="4204898" cy="248844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50" name="Google Shape;25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996557"/>
            <a:ext cx="3875534" cy="260068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State Pattern: 여러 상태를 다룰 때 편함</a:t>
            </a:r>
            <a:endParaRPr/>
          </a:p>
        </p:txBody>
      </p:sp>
      <p:sp>
        <p:nvSpPr>
          <p:cNvPr id="256" name="Google Shape;25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7" name="Google Shape;2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245" y="1798438"/>
            <a:ext cx="3691833" cy="4257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6025" y="1703635"/>
            <a:ext cx="7597798" cy="447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ICPC: ACM 국제 대학생 프로그래밍 대회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                                                          1  10월 21일(토)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7775448" cy="441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ICPC: ACM 국제 대학생 프로그래밍 대회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ICPC 규칙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3명씩 팀을 이룸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3~5시간 동안 8~12문제의 알고리즘 문제가 출제됨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최대한 많은 문제를 빠르게 푸는 팀이 우승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ICPC: ACM 국제 대학생 프로그래밍 대회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동아리 차원에서 3시간 정도 잡고 모의 대회 연습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몇 번의 팀 연습 및 온라인 개인 대회 연습 (Codeforce 등)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973593"/>
            <a:ext cx="10655851" cy="205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225" y="4131236"/>
            <a:ext cx="5365591" cy="2045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ICPC: ACM 국제 대학생 프로그래밍 대회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올해는 329팀 참여, 75팀 예선 진출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66667"/>
            <a:ext cx="9199121" cy="384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ICPC: ACM 국제 대학생 프로그래밍 대회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본선은 11월 24일~11월 25일에 킨텍스에서 열림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나중에 본선 가고 난 뒤에 기회가 있으면 사진과 함께 더 좋은 이야기 들고 오겠습니다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게임 개발 공부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C#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838200" y="18129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Unity엔진에서 사용하는 언어가 바로 C#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JAVA와 비슷함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🡺"/>
            </a:pPr>
            <a:r>
              <a:rPr lang="ko-KR"/>
              <a:t>모든 것이 전부 객체지향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🡺"/>
            </a:pPr>
            <a:r>
              <a:rPr lang="ko-KR"/>
              <a:t>자바를 알면 C#이 쉬움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🡺"/>
            </a:pPr>
            <a:r>
              <a:rPr lang="ko-KR"/>
              <a:t>객체지향 -&gt; 개발이 편함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Unity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167" y="1309895"/>
            <a:ext cx="10687665" cy="538279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 txBox="1"/>
          <p:nvPr/>
        </p:nvSpPr>
        <p:spPr>
          <a:xfrm>
            <a:off x="3411794" y="3136612"/>
            <a:ext cx="2380780" cy="584775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개발자 시점</a:t>
            </a:r>
            <a:endParaRPr/>
          </a:p>
        </p:txBody>
      </p:sp>
      <p:sp>
        <p:nvSpPr>
          <p:cNvPr id="140" name="Google Shape;140;p9"/>
          <p:cNvSpPr txBox="1"/>
          <p:nvPr/>
        </p:nvSpPr>
        <p:spPr>
          <a:xfrm>
            <a:off x="3411794" y="5431943"/>
            <a:ext cx="1970411" cy="584775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시점</a:t>
            </a:r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9196771" y="1925257"/>
            <a:ext cx="1970411" cy="584775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 등등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6745126" y="2343070"/>
            <a:ext cx="1005403" cy="584775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7750529" y="5431943"/>
            <a:ext cx="1005403" cy="584775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2023-11-02T12:11:02Z</dcterms:created>
  <dc:creator>세훈 박</dc:creator>
</cp:coreProperties>
</file>