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ED452-53EC-03BC-407E-675874B06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789891-614C-C559-3C72-C58C12924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958CB-ACE3-20D2-3845-22CB46A8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4C3B-0749-4A66-AF68-5C935B5662F8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47D2A-4071-21FC-2020-103518B0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B89E5-1724-F888-5BA4-A3ED3D5A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1F93-4445-47F1-A1AF-62EFF37EC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44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36E88-BCF0-DEDD-1947-EDAE9F07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CE7DA-F192-9FDF-CFEB-691AD4966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DFBC1-4A84-B8DC-E350-AC7E2516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4C3B-0749-4A66-AF68-5C935B5662F8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EA8A8-A821-A9B5-0558-FC50A900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8FEAC-3289-DE68-2EDC-22F91AE2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1F93-4445-47F1-A1AF-62EFF37EC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03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1691EE-5CC0-8AA8-CBC0-16EE0BA7F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73CEA1-0875-3875-B7D4-18D0BEEA6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2DF80-58BE-DC81-F5C7-79334D99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4C3B-0749-4A66-AF68-5C935B5662F8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49B56-94CB-8B03-4497-65301DD6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F6F29-1097-CD0E-373E-4B7316B4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1F93-4445-47F1-A1AF-62EFF37EC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69CB7-C125-13BA-FA4A-9FA41F2F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3ADF3-4373-FDDA-3D6B-F326595F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FD50B-5D49-7F47-5EFF-D77D8A76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4C3B-0749-4A66-AF68-5C935B5662F8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68839-2C23-2599-FAAC-79D7977A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CA1C3-F913-5DD0-CBF0-E42305AD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1F93-4445-47F1-A1AF-62EFF37EC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A41B1-9EC1-8F56-6C73-98CB1BE2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5B0AC-F76A-5EDD-4DB8-DDF9D72B4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2CB78-1B26-C978-07F4-096860AD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4C3B-0749-4A66-AF68-5C935B5662F8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989B2-49EA-5A43-5558-23DC2199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B622A-EDC9-8D3D-3750-06AB7C46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1F93-4445-47F1-A1AF-62EFF37EC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3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3E7E2-22A3-28A2-7601-B25FDE21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06138-9CCF-723B-6F3F-79AA016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A9B709-608D-566E-07BA-3E812D30D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3CF64D-3942-69E2-00FE-CBA3F126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4C3B-0749-4A66-AF68-5C935B5662F8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30BE0-FFE7-0B07-7754-BD1D6A50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878067-D55E-9944-FE3B-2A90734D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1F93-4445-47F1-A1AF-62EFF37EC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9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0C5B6-28F2-9502-1842-694DA489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57CCD2-6CC1-7A89-199A-DE4B8E33F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488B87-7146-3D95-AECF-9F677DE50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96057F-75C4-209B-58B7-06AE63555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556D42-F43F-6549-25AD-873E0DDA6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6E0B67-1ECA-D6EE-9B8A-B02FDC40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4C3B-0749-4A66-AF68-5C935B5662F8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DCCCAD-02A3-180B-1BB0-6DE1DC96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CC6FDF-C589-7FCC-B094-5CD125A2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1F93-4445-47F1-A1AF-62EFF37EC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9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1A888-5238-0BF7-502D-CF725E29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E3A72B-4F01-5AF2-53D0-CF55FB3C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4C3B-0749-4A66-AF68-5C935B5662F8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A3CA4C-1F7D-1AF1-5217-D606AD1B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018C1-678D-0B61-D915-1F352794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1F93-4445-47F1-A1AF-62EFF37EC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20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0C0576-02A4-16A8-A184-44A138C0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4C3B-0749-4A66-AF68-5C935B5662F8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966619-6C59-8F4D-C20A-8F920E01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77DCF-EF03-CE82-787B-5FFC0610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1F93-4445-47F1-A1AF-62EFF37EC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83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CB627-ADE2-8B15-EF9B-69A5EC99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C86E3-20FE-0795-1124-8F61010B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1C1DD1-B9F8-681D-3471-82DB6CD38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C5732-A330-AA5B-DC5D-74B287F2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4C3B-0749-4A66-AF68-5C935B5662F8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88F424-523B-B178-9514-9939A933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3DA6F1-4C37-EB2D-8B82-BE9797FA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1F93-4445-47F1-A1AF-62EFF37EC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11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4D57B-4BC5-AF45-19E4-6D2C8698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D798BF-ABF9-0858-4E82-44ED4CDD2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9C9FE4-0FFD-ED38-D5A6-45C2650A0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F01EAB-52B2-437A-3254-0194A9DF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4C3B-0749-4A66-AF68-5C935B5662F8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9DBC8B-107D-1F58-48E2-28321BCF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DDE967-7DD1-6F02-382C-65C1D7AB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1F93-4445-47F1-A1AF-62EFF37EC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7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5A72CF-87C5-62BE-A18D-2A544791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25EDA-DF0A-B84F-30BC-C8E309D62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29888-E291-5781-ABFB-151293340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44C3B-0749-4A66-AF68-5C935B5662F8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2F838-1A55-460B-CCC6-70369C38E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A61C9-4229-2B90-1C6E-13160FDBC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1F93-4445-47F1-A1AF-62EFF37EC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2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407A7-37F3-323D-7597-70B5BA639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397101"/>
          </a:xfrm>
        </p:spPr>
        <p:txBody>
          <a:bodyPr/>
          <a:lstStyle/>
          <a:p>
            <a:r>
              <a:rPr lang="en-US" altLang="ko-KR" dirty="0"/>
              <a:t>11/7 Meeting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0A0862-71AE-8724-B5DA-62C39E090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2022313382 </a:t>
            </a:r>
            <a:r>
              <a:rPr lang="ko-KR" altLang="en-US" dirty="0"/>
              <a:t>백승렬</a:t>
            </a:r>
          </a:p>
        </p:txBody>
      </p:sp>
    </p:spTree>
    <p:extLst>
      <p:ext uri="{BB962C8B-B14F-4D97-AF65-F5344CB8AC3E}">
        <p14:creationId xmlns:p14="http://schemas.microsoft.com/office/powerpoint/2010/main" val="171167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77CBA-6C0C-B59E-3743-7216D08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D9FD5-5D01-7C59-2E05-A04F5C6C2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431C3C-E17C-36A8-A25D-9FE8B34A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73" y="0"/>
            <a:ext cx="7805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5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6B233-0C72-64D3-8D8F-6A18CDCC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D7A0-BB03-5160-DCB2-EE2A65E4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90BDDE-07AD-A9CD-C2FB-F12F36BD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12" y="1350531"/>
            <a:ext cx="9384776" cy="415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폰트, 영수증, 화이트이(가) 표시된 사진&#10;&#10;자동 생성된 설명">
            <a:extLst>
              <a:ext uri="{FF2B5EF4-FFF2-40B4-BE49-F238E27FC236}">
                <a16:creationId xmlns:a16="http://schemas.microsoft.com/office/drawing/2014/main" id="{70059FAF-EEDD-B40B-7296-D9F2222EB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84521"/>
            <a:ext cx="10905066" cy="52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31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68027-5AD9-3401-3398-6FACE43C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FE8A9-C873-93FA-B942-C939302F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790046-0E52-F840-A956-F8E4529B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037" y="2819478"/>
            <a:ext cx="7685925" cy="121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1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D91BC8-2542-713D-F37F-58C852E05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029" y="643466"/>
            <a:ext cx="747794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9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라인, 도표, 폰트이(가) 표시된 사진&#10;&#10;자동 생성된 설명">
            <a:extLst>
              <a:ext uri="{FF2B5EF4-FFF2-40B4-BE49-F238E27FC236}">
                <a16:creationId xmlns:a16="http://schemas.microsoft.com/office/drawing/2014/main" id="{D418DDF1-11FE-685E-6B49-F13FA31A3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825" y="643466"/>
            <a:ext cx="733035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88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95E9AC-4FC4-5B5B-DEB7-868D4DF21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272" y="268174"/>
            <a:ext cx="7669647" cy="634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6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6BD39-F53A-6280-0109-A248DD94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Google Sans"/>
              </a:rPr>
              <a:t>Decision Forests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41EFA-3064-4D1D-C938-51AB4E9B1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 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decision forest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is a generic term to describe models made of multiple decision trees. The prediction of a decision forest is the aggregation of the predictions of its decision trees. </a:t>
            </a: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The implementation of this aggregation depends on the algorithm used to train the decision forest.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566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193B5-78EC-D069-B0B4-9391D2C5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Random Forest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39C2C-572C-FE55-ADF9-028C1FAF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 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random forest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(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RF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 is an ensemble of decision trees in which each decision tree is trained with a specific random noise. </a:t>
            </a: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Bagging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(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ootstrap 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agg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regat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ing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 means training each decision tree on a random subset of the examples in the training set.</a:t>
            </a: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Attribute sampling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means that instead of looking for the best condition over </a:t>
            </a:r>
            <a:r>
              <a:rPr lang="en-US" altLang="ko-KR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all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available features, only a random subset of features are tested at each node.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417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6BF6AFBA-4252-3FE4-16F7-AE8A6F895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25415"/>
            <a:ext cx="10905066" cy="52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407A7-37F3-323D-7597-70B5BA639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AiXplain</a:t>
            </a:r>
            <a:r>
              <a:rPr lang="en-US" altLang="ko-KR" dirty="0"/>
              <a:t> Pipeline Service Test &amp; </a:t>
            </a:r>
            <a:r>
              <a:rPr lang="en-US" altLang="ko-KR" dirty="0" err="1"/>
              <a:t>Bug_Report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0A0862-71AE-8724-B5DA-62C39E090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1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61C92-2667-B555-933F-FCA737FE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A5545-BBC4-F5B3-9DAC-FDF7ABF3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05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407A7-37F3-323D-7597-70B5BA639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0A0862-71AE-8724-B5DA-62C39E090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0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BDB3A-5400-6C52-CF4F-6A592DB4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FF0D3-A4E8-B331-FF38-9AFC09524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107C4D-D2F4-8E59-FE67-1F206FCB3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4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38552-8209-FA74-DC5E-6B1BC8A3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C5BFF-20FD-8749-C40A-EE1696C84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587D8D-0A40-79D3-ED79-D57423D94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191" y="1186774"/>
            <a:ext cx="9688749" cy="44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6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99A839D1-689E-9EC8-B9E2-A36364062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70779"/>
            <a:ext cx="10905066" cy="47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9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CD365D-DC3D-03CD-55C9-B34C97C66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612" y="643466"/>
            <a:ext cx="1036477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1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419648F-2C43-EB05-07D5-26C7830B5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88880"/>
            <a:ext cx="10905066" cy="428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7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246487-0463-7D79-5500-14BB6E4E9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507" b="-1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7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143</Words>
  <Application>Microsoft Office PowerPoint</Application>
  <PresentationFormat>와이드스크린</PresentationFormat>
  <Paragraphs>14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Google Sans</vt:lpstr>
      <vt:lpstr>맑은 고딕</vt:lpstr>
      <vt:lpstr>Arial</vt:lpstr>
      <vt:lpstr>Roboto</vt:lpstr>
      <vt:lpstr>Office 테마</vt:lpstr>
      <vt:lpstr>11/7 Meeting</vt:lpstr>
      <vt:lpstr>AiXplain Pipeline Service Test &amp; Bug_Report</vt:lpstr>
      <vt:lpstr>Decision Tree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Decision Forests</vt:lpstr>
      <vt:lpstr>Random Forest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11/7 Meeting</dc:title>
  <dc:creator>승렬 백</dc:creator>
  <cp:lastModifiedBy>승렬 백</cp:lastModifiedBy>
  <cp:revision>1</cp:revision>
  <dcterms:created xsi:type="dcterms:W3CDTF">2023-11-07T03:22:42Z</dcterms:created>
  <dcterms:modified xsi:type="dcterms:W3CDTF">2023-11-07T05:28:48Z</dcterms:modified>
</cp:coreProperties>
</file>