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YSsTlCOVZU5SwfFASgJTLvd1S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산학 요약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2022310275 박세훈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Sigmoid의 한계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Layer가 많아지면 backpropagation을 할 때 점점 0에 가까워지면서 vanishing gradient 현상이 발생.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461" y="3468925"/>
            <a:ext cx="9733078" cy="212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ReLU의 등장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Max(0, x) 함수.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그 외에도 여러 가지가 있음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103" y="2107942"/>
            <a:ext cx="3391194" cy="1760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278083"/>
            <a:ext cx="6015607" cy="32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Set the initial weights.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all zeros.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Pre-training.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Xavier initialization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- [fan_in, fan_out] / sqrt(fan_in)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 initialization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- [fan_in, fan_out] / sqrt(fan_in /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487" y="2557452"/>
            <a:ext cx="4130398" cy="3375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Solves overfitting in NN model.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Dropout (One of the method for regularization)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some neurons to zero in the forward pass (When studying)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Dropout_rate should 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set during the training.</a:t>
            </a: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8435" y="3637048"/>
            <a:ext cx="4968671" cy="267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035" y="5398126"/>
            <a:ext cx="2670763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Network 구성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Fast Forward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Split &amp; Merge</a:t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939" y="2252472"/>
            <a:ext cx="4782348" cy="156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844" y="4566956"/>
            <a:ext cx="4182559" cy="227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XOR 문제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XOR: 다르면 1, 같으면 0을 리턴하는 논리 연산자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쟁점. </a:t>
            </a:r>
            <a:r>
              <a:rPr b="1" lang="en-US"/>
              <a:t>XOR을 ML로 구현이 가능한가?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#시도1. XOR은 마치 1x2 벡터 [x y]를 모델에 넣어 값을 도출하는 것과 같다. 이를 이차원 평면에서 바라봤을 때, 모델을 선형 모델로 잡으면 안 되는가? -&gt; X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968" y="4747077"/>
            <a:ext cx="1920406" cy="211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XOR 문제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#시도2. 모델이 여러 개 있으면 가능하지 않을까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-&gt; 성공! : 뉴럴 네트워크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/>
              <a:t>아래 사진은 </a:t>
            </a:r>
            <a:r>
              <a:rPr b="1" lang="en-US"/>
              <a:t>multiple logistic regression units</a:t>
            </a:r>
            <a:r>
              <a:rPr lang="en-US"/>
              <a:t>로 해결한 모습이다.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/>
              <a:t>잘 보면 3개의 model들이 존재.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/>
              <a:t>시그모이드 함수에 값을 넣었을 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대충 0.5 이상이면 1이라고 하면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결과가 잘 나오는 것을 알 수 있다.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8980" y="3361551"/>
            <a:ext cx="4264820" cy="29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XOR 문제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모델이 총 3개였는데, 이전 스텝들을 </a:t>
            </a:r>
            <a:r>
              <a:rPr b="1" lang="en-US"/>
              <a:t>병렬로 처리</a:t>
            </a:r>
            <a:r>
              <a:rPr lang="en-US"/>
              <a:t>할 수 있으므로 합쳐버릴 수 있다.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그냥 행렬로 표현하면 깔끔하다.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142" y="3355522"/>
            <a:ext cx="5464361" cy="313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XOR 문제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다른 W, b는 그냥 저기 있는 W들을 전부 k배 해주면 되는데, 댓글에서 흥미로운 것을 봤다.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되는 여러 조합중에서 </a:t>
            </a:r>
            <a:r>
              <a:rPr b="1" lang="en-US"/>
              <a:t>작은 W</a:t>
            </a:r>
            <a:r>
              <a:rPr lang="en-US"/>
              <a:t>를 고르는 것이 바로 </a:t>
            </a:r>
            <a:r>
              <a:rPr b="1" lang="en-US"/>
              <a:t>regularization!</a:t>
            </a:r>
            <a:endParaRPr b="1"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02" y="3503029"/>
            <a:ext cx="4773386" cy="3102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1586" y="4001294"/>
            <a:ext cx="6040712" cy="2105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Backpropagation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결국 그럼 data를 주면 저런 신경망을 컴퓨터가 구축할 수 있을까? -&gt; backpropagation 알고리즘 사용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맨 끝 노드부터 천천히 그 노드가 나타내는 변수로 편미분하면 그 노드가 얼마나 영향을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미치는지 알 수 있음.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얼마나 영향을 미치는지를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이용하여, 여러 layer가 있는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신경망을 학습시킬 수 있음.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2219" y="3429000"/>
            <a:ext cx="5066269" cy="300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9323614" y="1825625"/>
            <a:ext cx="203018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Xor문제 푸는 tensorflow code.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근데 초기값에 따라 가끔 틀린 답을 내놓기도 했다.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71" y="190807"/>
            <a:ext cx="8624407" cy="598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결과값과 더 비슷하게 하는 방법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NN을 더 wide하게 만들기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Layer을 더 만들기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TensorBoard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0562" y="2248542"/>
            <a:ext cx="6424217" cy="350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2023-05-10T02:15:08Z</dcterms:created>
  <dc:creator>세훈 박</dc:creator>
</cp:coreProperties>
</file>