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2" r:id="rId2"/>
    <p:sldId id="273" r:id="rId3"/>
    <p:sldId id="274" r:id="rId4"/>
    <p:sldId id="275" r:id="rId5"/>
    <p:sldId id="276" r:id="rId6"/>
    <p:sldId id="277" r:id="rId7"/>
  </p:sldIdLst>
  <p:sldSz cx="5778500" cy="7467600"/>
  <p:notesSz cx="5778500" cy="7467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2491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2314956"/>
            <a:ext cx="4900930" cy="15681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4181856"/>
            <a:ext cx="4036060" cy="1866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1717548"/>
            <a:ext cx="2508123" cy="49286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1717548"/>
            <a:ext cx="2508123" cy="49286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8290" y="298704"/>
            <a:ext cx="5189220" cy="11948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8290" y="1717548"/>
            <a:ext cx="5189220" cy="49286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6944868"/>
            <a:ext cx="1845056" cy="373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6944868"/>
            <a:ext cx="1326134" cy="373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51376" y="6944868"/>
            <a:ext cx="1326134" cy="373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9" Type="http://schemas.openxmlformats.org/officeDocument/2006/relationships/image" Target="../media/image60.png"/><Relationship Id="rId21" Type="http://schemas.openxmlformats.org/officeDocument/2006/relationships/image" Target="../media/image42.png"/><Relationship Id="rId34" Type="http://schemas.openxmlformats.org/officeDocument/2006/relationships/image" Target="../media/image55.png"/><Relationship Id="rId42" Type="http://schemas.openxmlformats.org/officeDocument/2006/relationships/image" Target="../media/image63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41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32" Type="http://schemas.openxmlformats.org/officeDocument/2006/relationships/image" Target="../media/image53.png"/><Relationship Id="rId37" Type="http://schemas.openxmlformats.org/officeDocument/2006/relationships/image" Target="../media/image58.png"/><Relationship Id="rId40" Type="http://schemas.openxmlformats.org/officeDocument/2006/relationships/image" Target="../media/image61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36" Type="http://schemas.openxmlformats.org/officeDocument/2006/relationships/image" Target="../media/image57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35" Type="http://schemas.openxmlformats.org/officeDocument/2006/relationships/image" Target="../media/image56.png"/><Relationship Id="rId43" Type="http://schemas.openxmlformats.org/officeDocument/2006/relationships/image" Target="../media/image64.jpg"/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12" Type="http://schemas.openxmlformats.org/officeDocument/2006/relationships/image" Target="../media/image33.png"/><Relationship Id="rId17" Type="http://schemas.openxmlformats.org/officeDocument/2006/relationships/image" Target="../media/image38.jpg"/><Relationship Id="rId25" Type="http://schemas.openxmlformats.org/officeDocument/2006/relationships/image" Target="../media/image46.png"/><Relationship Id="rId33" Type="http://schemas.openxmlformats.org/officeDocument/2006/relationships/image" Target="../media/image54.png"/><Relationship Id="rId38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9.png"/><Relationship Id="rId3" Type="http://schemas.openxmlformats.org/officeDocument/2006/relationships/image" Target="../media/image66.jpg"/><Relationship Id="rId21" Type="http://schemas.openxmlformats.org/officeDocument/2006/relationships/image" Target="../media/image84.jpg"/><Relationship Id="rId34" Type="http://schemas.openxmlformats.org/officeDocument/2006/relationships/image" Target="../media/image97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8.png"/><Relationship Id="rId33" Type="http://schemas.openxmlformats.org/officeDocument/2006/relationships/image" Target="../media/image96.png"/><Relationship Id="rId2" Type="http://schemas.openxmlformats.org/officeDocument/2006/relationships/image" Target="../media/image65.jp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29" Type="http://schemas.openxmlformats.org/officeDocument/2006/relationships/image" Target="../media/image9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24" Type="http://schemas.openxmlformats.org/officeDocument/2006/relationships/image" Target="../media/image87.png"/><Relationship Id="rId32" Type="http://schemas.openxmlformats.org/officeDocument/2006/relationships/image" Target="../media/image95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28" Type="http://schemas.openxmlformats.org/officeDocument/2006/relationships/image" Target="../media/image91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31" Type="http://schemas.openxmlformats.org/officeDocument/2006/relationships/image" Target="../media/image94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Relationship Id="rId27" Type="http://schemas.openxmlformats.org/officeDocument/2006/relationships/image" Target="../media/image90.jpg"/><Relationship Id="rId30" Type="http://schemas.openxmlformats.org/officeDocument/2006/relationships/image" Target="../media/image93.png"/><Relationship Id="rId35" Type="http://schemas.openxmlformats.org/officeDocument/2006/relationships/image" Target="../media/image98.png"/><Relationship Id="rId8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26" Type="http://schemas.openxmlformats.org/officeDocument/2006/relationships/image" Target="../media/image123.png"/><Relationship Id="rId3" Type="http://schemas.openxmlformats.org/officeDocument/2006/relationships/image" Target="../media/image100.png"/><Relationship Id="rId21" Type="http://schemas.openxmlformats.org/officeDocument/2006/relationships/image" Target="../media/image118.jp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5" Type="http://schemas.openxmlformats.org/officeDocument/2006/relationships/image" Target="../media/image122.png"/><Relationship Id="rId2" Type="http://schemas.openxmlformats.org/officeDocument/2006/relationships/image" Target="../media/image99.jpg"/><Relationship Id="rId16" Type="http://schemas.openxmlformats.org/officeDocument/2006/relationships/image" Target="../media/image113.jpg"/><Relationship Id="rId20" Type="http://schemas.openxmlformats.org/officeDocument/2006/relationships/image" Target="../media/image117.png"/><Relationship Id="rId29" Type="http://schemas.openxmlformats.org/officeDocument/2006/relationships/image" Target="../media/image1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24" Type="http://schemas.openxmlformats.org/officeDocument/2006/relationships/image" Target="../media/image121.png"/><Relationship Id="rId5" Type="http://schemas.openxmlformats.org/officeDocument/2006/relationships/image" Target="../media/image102.png"/><Relationship Id="rId15" Type="http://schemas.openxmlformats.org/officeDocument/2006/relationships/image" Target="../media/image112.png"/><Relationship Id="rId23" Type="http://schemas.openxmlformats.org/officeDocument/2006/relationships/image" Target="../media/image120.png"/><Relationship Id="rId28" Type="http://schemas.openxmlformats.org/officeDocument/2006/relationships/image" Target="../media/image125.png"/><Relationship Id="rId10" Type="http://schemas.openxmlformats.org/officeDocument/2006/relationships/image" Target="../media/image107.png"/><Relationship Id="rId19" Type="http://schemas.openxmlformats.org/officeDocument/2006/relationships/image" Target="../media/image116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Relationship Id="rId22" Type="http://schemas.openxmlformats.org/officeDocument/2006/relationships/image" Target="../media/image119.png"/><Relationship Id="rId27" Type="http://schemas.openxmlformats.org/officeDocument/2006/relationships/image" Target="../media/image124.png"/><Relationship Id="rId30" Type="http://schemas.openxmlformats.org/officeDocument/2006/relationships/image" Target="../media/image127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9.png"/><Relationship Id="rId18" Type="http://schemas.openxmlformats.org/officeDocument/2006/relationships/image" Target="../media/image144.jpg"/><Relationship Id="rId26" Type="http://schemas.openxmlformats.org/officeDocument/2006/relationships/image" Target="../media/image152.png"/><Relationship Id="rId39" Type="http://schemas.openxmlformats.org/officeDocument/2006/relationships/image" Target="../media/image165.png"/><Relationship Id="rId21" Type="http://schemas.openxmlformats.org/officeDocument/2006/relationships/image" Target="../media/image147.png"/><Relationship Id="rId34" Type="http://schemas.openxmlformats.org/officeDocument/2006/relationships/image" Target="../media/image160.png"/><Relationship Id="rId7" Type="http://schemas.openxmlformats.org/officeDocument/2006/relationships/image" Target="../media/image133.png"/><Relationship Id="rId2" Type="http://schemas.openxmlformats.org/officeDocument/2006/relationships/image" Target="../media/image128.png"/><Relationship Id="rId16" Type="http://schemas.openxmlformats.org/officeDocument/2006/relationships/image" Target="../media/image142.png"/><Relationship Id="rId20" Type="http://schemas.openxmlformats.org/officeDocument/2006/relationships/image" Target="../media/image146.png"/><Relationship Id="rId29" Type="http://schemas.openxmlformats.org/officeDocument/2006/relationships/image" Target="../media/image155.png"/><Relationship Id="rId41" Type="http://schemas.openxmlformats.org/officeDocument/2006/relationships/image" Target="../media/image16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24" Type="http://schemas.openxmlformats.org/officeDocument/2006/relationships/image" Target="../media/image150.png"/><Relationship Id="rId32" Type="http://schemas.openxmlformats.org/officeDocument/2006/relationships/image" Target="../media/image158.jpg"/><Relationship Id="rId37" Type="http://schemas.openxmlformats.org/officeDocument/2006/relationships/image" Target="../media/image163.png"/><Relationship Id="rId40" Type="http://schemas.openxmlformats.org/officeDocument/2006/relationships/image" Target="../media/image166.png"/><Relationship Id="rId5" Type="http://schemas.openxmlformats.org/officeDocument/2006/relationships/image" Target="../media/image131.png"/><Relationship Id="rId15" Type="http://schemas.openxmlformats.org/officeDocument/2006/relationships/image" Target="../media/image141.png"/><Relationship Id="rId23" Type="http://schemas.openxmlformats.org/officeDocument/2006/relationships/image" Target="../media/image149.png"/><Relationship Id="rId28" Type="http://schemas.openxmlformats.org/officeDocument/2006/relationships/image" Target="../media/image154.png"/><Relationship Id="rId36" Type="http://schemas.openxmlformats.org/officeDocument/2006/relationships/image" Target="../media/image162.png"/><Relationship Id="rId10" Type="http://schemas.openxmlformats.org/officeDocument/2006/relationships/image" Target="../media/image136.png"/><Relationship Id="rId19" Type="http://schemas.openxmlformats.org/officeDocument/2006/relationships/image" Target="../media/image145.png"/><Relationship Id="rId31" Type="http://schemas.openxmlformats.org/officeDocument/2006/relationships/image" Target="../media/image157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Relationship Id="rId22" Type="http://schemas.openxmlformats.org/officeDocument/2006/relationships/image" Target="../media/image148.png"/><Relationship Id="rId27" Type="http://schemas.openxmlformats.org/officeDocument/2006/relationships/image" Target="../media/image153.png"/><Relationship Id="rId30" Type="http://schemas.openxmlformats.org/officeDocument/2006/relationships/image" Target="../media/image156.png"/><Relationship Id="rId35" Type="http://schemas.openxmlformats.org/officeDocument/2006/relationships/image" Target="../media/image161.png"/><Relationship Id="rId8" Type="http://schemas.openxmlformats.org/officeDocument/2006/relationships/image" Target="../media/image134.png"/><Relationship Id="rId3" Type="http://schemas.openxmlformats.org/officeDocument/2006/relationships/image" Target="../media/image129.png"/><Relationship Id="rId12" Type="http://schemas.openxmlformats.org/officeDocument/2006/relationships/image" Target="../media/image138.png"/><Relationship Id="rId17" Type="http://schemas.openxmlformats.org/officeDocument/2006/relationships/image" Target="../media/image143.png"/><Relationship Id="rId25" Type="http://schemas.openxmlformats.org/officeDocument/2006/relationships/image" Target="../media/image151.png"/><Relationship Id="rId33" Type="http://schemas.openxmlformats.org/officeDocument/2006/relationships/image" Target="../media/image159.png"/><Relationship Id="rId38" Type="http://schemas.openxmlformats.org/officeDocument/2006/relationships/image" Target="../media/image164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9.png"/><Relationship Id="rId18" Type="http://schemas.openxmlformats.org/officeDocument/2006/relationships/image" Target="../media/image184.png"/><Relationship Id="rId26" Type="http://schemas.openxmlformats.org/officeDocument/2006/relationships/image" Target="../media/image192.jpg"/><Relationship Id="rId21" Type="http://schemas.openxmlformats.org/officeDocument/2006/relationships/image" Target="../media/image187.png"/><Relationship Id="rId34" Type="http://schemas.openxmlformats.org/officeDocument/2006/relationships/image" Target="../media/image200.png"/><Relationship Id="rId7" Type="http://schemas.openxmlformats.org/officeDocument/2006/relationships/image" Target="../media/image173.png"/><Relationship Id="rId12" Type="http://schemas.openxmlformats.org/officeDocument/2006/relationships/image" Target="../media/image178.png"/><Relationship Id="rId17" Type="http://schemas.openxmlformats.org/officeDocument/2006/relationships/image" Target="../media/image183.png"/><Relationship Id="rId25" Type="http://schemas.openxmlformats.org/officeDocument/2006/relationships/image" Target="../media/image191.png"/><Relationship Id="rId33" Type="http://schemas.openxmlformats.org/officeDocument/2006/relationships/image" Target="../media/image199.png"/><Relationship Id="rId2" Type="http://schemas.openxmlformats.org/officeDocument/2006/relationships/image" Target="../media/image168.png"/><Relationship Id="rId16" Type="http://schemas.openxmlformats.org/officeDocument/2006/relationships/image" Target="../media/image182.png"/><Relationship Id="rId20" Type="http://schemas.openxmlformats.org/officeDocument/2006/relationships/image" Target="../media/image186.png"/><Relationship Id="rId29" Type="http://schemas.openxmlformats.org/officeDocument/2006/relationships/image" Target="../media/image19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2.png"/><Relationship Id="rId11" Type="http://schemas.openxmlformats.org/officeDocument/2006/relationships/image" Target="../media/image177.jpg"/><Relationship Id="rId24" Type="http://schemas.openxmlformats.org/officeDocument/2006/relationships/image" Target="../media/image190.png"/><Relationship Id="rId32" Type="http://schemas.openxmlformats.org/officeDocument/2006/relationships/image" Target="../media/image198.png"/><Relationship Id="rId37" Type="http://schemas.openxmlformats.org/officeDocument/2006/relationships/image" Target="../media/image203.png"/><Relationship Id="rId5" Type="http://schemas.openxmlformats.org/officeDocument/2006/relationships/image" Target="../media/image171.png"/><Relationship Id="rId15" Type="http://schemas.openxmlformats.org/officeDocument/2006/relationships/image" Target="../media/image181.png"/><Relationship Id="rId23" Type="http://schemas.openxmlformats.org/officeDocument/2006/relationships/image" Target="../media/image189.png"/><Relationship Id="rId28" Type="http://schemas.openxmlformats.org/officeDocument/2006/relationships/image" Target="../media/image194.png"/><Relationship Id="rId36" Type="http://schemas.openxmlformats.org/officeDocument/2006/relationships/image" Target="../media/image202.png"/><Relationship Id="rId10" Type="http://schemas.openxmlformats.org/officeDocument/2006/relationships/image" Target="../media/image176.png"/><Relationship Id="rId19" Type="http://schemas.openxmlformats.org/officeDocument/2006/relationships/image" Target="../media/image185.png"/><Relationship Id="rId31" Type="http://schemas.openxmlformats.org/officeDocument/2006/relationships/image" Target="../media/image197.png"/><Relationship Id="rId4" Type="http://schemas.openxmlformats.org/officeDocument/2006/relationships/image" Target="../media/image170.png"/><Relationship Id="rId9" Type="http://schemas.openxmlformats.org/officeDocument/2006/relationships/image" Target="../media/image175.png"/><Relationship Id="rId14" Type="http://schemas.openxmlformats.org/officeDocument/2006/relationships/image" Target="../media/image180.png"/><Relationship Id="rId22" Type="http://schemas.openxmlformats.org/officeDocument/2006/relationships/image" Target="../media/image188.png"/><Relationship Id="rId27" Type="http://schemas.openxmlformats.org/officeDocument/2006/relationships/image" Target="../media/image193.png"/><Relationship Id="rId30" Type="http://schemas.openxmlformats.org/officeDocument/2006/relationships/image" Target="../media/image196.png"/><Relationship Id="rId35" Type="http://schemas.openxmlformats.org/officeDocument/2006/relationships/image" Target="../media/image201.png"/><Relationship Id="rId8" Type="http://schemas.openxmlformats.org/officeDocument/2006/relationships/image" Target="../media/image174.png"/><Relationship Id="rId3" Type="http://schemas.openxmlformats.org/officeDocument/2006/relationships/image" Target="../media/image1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253" y="882882"/>
            <a:ext cx="2722400" cy="197043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9144" y="328234"/>
            <a:ext cx="313371" cy="22732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4186" y="326984"/>
            <a:ext cx="371864" cy="2397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9094" y="364092"/>
            <a:ext cx="493331" cy="2605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9057" y="1631622"/>
            <a:ext cx="550808" cy="53508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16485" y="1315961"/>
            <a:ext cx="604649" cy="58020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86412" y="2162316"/>
            <a:ext cx="170357" cy="25863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847007" y="2283317"/>
            <a:ext cx="407670" cy="2625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36515" y="2251085"/>
            <a:ext cx="213546" cy="19473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710974" y="2192960"/>
            <a:ext cx="488169" cy="329232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03652" y="2843315"/>
            <a:ext cx="1617980" cy="1543685"/>
            <a:chOff x="503652" y="2843315"/>
            <a:chExt cx="1617980" cy="1543685"/>
          </a:xfrm>
        </p:grpSpPr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3652" y="2843315"/>
              <a:ext cx="1553460" cy="154316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92776" y="3976088"/>
              <a:ext cx="228770" cy="225221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275214" y="3961578"/>
            <a:ext cx="306378" cy="29083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679924" y="4001103"/>
            <a:ext cx="189797" cy="21555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024678" y="3938417"/>
            <a:ext cx="531466" cy="38685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641050" y="3962947"/>
            <a:ext cx="540744" cy="24583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249441" y="4027659"/>
            <a:ext cx="194807" cy="15225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14943" y="4454354"/>
            <a:ext cx="2730707" cy="1343092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292075" y="5137548"/>
            <a:ext cx="3818890" cy="1853564"/>
            <a:chOff x="292075" y="5137548"/>
            <a:chExt cx="3818890" cy="1853564"/>
          </a:xfrm>
        </p:grpSpPr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92075" y="6124005"/>
              <a:ext cx="3675131" cy="86673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506320" y="5137548"/>
              <a:ext cx="604127" cy="1138958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536292" y="4030039"/>
            <a:ext cx="589294" cy="24197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189984" y="3982796"/>
            <a:ext cx="61504" cy="28066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411" y="234923"/>
            <a:ext cx="480502" cy="22950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52360" y="347941"/>
            <a:ext cx="23495" cy="65405"/>
          </a:xfrm>
          <a:custGeom>
            <a:avLst/>
            <a:gdLst/>
            <a:ahLst/>
            <a:cxnLst/>
            <a:rect l="l" t="t" r="r" b="b"/>
            <a:pathLst>
              <a:path w="23494" h="65404">
                <a:moveTo>
                  <a:pt x="18618" y="59080"/>
                </a:moveTo>
                <a:lnTo>
                  <a:pt x="17348" y="51574"/>
                </a:lnTo>
                <a:lnTo>
                  <a:pt x="13792" y="49047"/>
                </a:lnTo>
                <a:lnTo>
                  <a:pt x="8013" y="50012"/>
                </a:lnTo>
                <a:lnTo>
                  <a:pt x="6248" y="51244"/>
                </a:lnTo>
                <a:lnTo>
                  <a:pt x="0" y="62039"/>
                </a:lnTo>
                <a:lnTo>
                  <a:pt x="431" y="63690"/>
                </a:lnTo>
                <a:lnTo>
                  <a:pt x="2273" y="64757"/>
                </a:lnTo>
                <a:lnTo>
                  <a:pt x="2908" y="64871"/>
                </a:lnTo>
                <a:lnTo>
                  <a:pt x="16090" y="62649"/>
                </a:lnTo>
                <a:lnTo>
                  <a:pt x="18618" y="59080"/>
                </a:lnTo>
                <a:close/>
              </a:path>
              <a:path w="23494" h="65404">
                <a:moveTo>
                  <a:pt x="23164" y="16217"/>
                </a:moveTo>
                <a:lnTo>
                  <a:pt x="20967" y="12979"/>
                </a:lnTo>
                <a:lnTo>
                  <a:pt x="20548" y="12534"/>
                </a:lnTo>
                <a:lnTo>
                  <a:pt x="4635" y="0"/>
                </a:lnTo>
                <a:lnTo>
                  <a:pt x="2641" y="241"/>
                </a:lnTo>
                <a:lnTo>
                  <a:pt x="698" y="2705"/>
                </a:lnTo>
                <a:lnTo>
                  <a:pt x="647" y="4229"/>
                </a:lnTo>
                <a:lnTo>
                  <a:pt x="13309" y="22898"/>
                </a:lnTo>
                <a:lnTo>
                  <a:pt x="17005" y="23609"/>
                </a:lnTo>
                <a:lnTo>
                  <a:pt x="22453" y="19913"/>
                </a:lnTo>
                <a:lnTo>
                  <a:pt x="23164" y="162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6395" y="299994"/>
            <a:ext cx="304079" cy="2298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6079" y="283798"/>
            <a:ext cx="371829" cy="2030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74824" y="272547"/>
            <a:ext cx="228392" cy="2184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05819" y="268959"/>
            <a:ext cx="751174" cy="2220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32581" y="253615"/>
            <a:ext cx="803926" cy="21888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31226" y="263888"/>
            <a:ext cx="414787" cy="18345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737450" y="247153"/>
            <a:ext cx="555941" cy="190922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700786" y="552462"/>
            <a:ext cx="3474720" cy="453390"/>
            <a:chOff x="1700786" y="552462"/>
            <a:chExt cx="3474720" cy="453390"/>
          </a:xfrm>
        </p:grpSpPr>
        <p:sp>
          <p:nvSpPr>
            <p:cNvPr id="12" name="object 12"/>
            <p:cNvSpPr/>
            <p:nvPr/>
          </p:nvSpPr>
          <p:spPr>
            <a:xfrm>
              <a:off x="1736077" y="552462"/>
              <a:ext cx="3439160" cy="360045"/>
            </a:xfrm>
            <a:custGeom>
              <a:avLst/>
              <a:gdLst/>
              <a:ahLst/>
              <a:cxnLst/>
              <a:rect l="l" t="t" r="r" b="b"/>
              <a:pathLst>
                <a:path w="3439160" h="360044">
                  <a:moveTo>
                    <a:pt x="2270112" y="99275"/>
                  </a:moveTo>
                  <a:lnTo>
                    <a:pt x="2268969" y="98005"/>
                  </a:lnTo>
                  <a:lnTo>
                    <a:pt x="2247201" y="98005"/>
                  </a:lnTo>
                  <a:lnTo>
                    <a:pt x="2237130" y="99275"/>
                  </a:lnTo>
                  <a:lnTo>
                    <a:pt x="2227173" y="101815"/>
                  </a:lnTo>
                  <a:lnTo>
                    <a:pt x="2225573" y="101815"/>
                  </a:lnTo>
                  <a:lnTo>
                    <a:pt x="2225141" y="102336"/>
                  </a:lnTo>
                  <a:lnTo>
                    <a:pt x="2219909" y="103085"/>
                  </a:lnTo>
                  <a:lnTo>
                    <a:pt x="2212594" y="104355"/>
                  </a:lnTo>
                  <a:lnTo>
                    <a:pt x="2207374" y="105841"/>
                  </a:lnTo>
                  <a:lnTo>
                    <a:pt x="2207082" y="105625"/>
                  </a:lnTo>
                  <a:lnTo>
                    <a:pt x="2202103" y="106895"/>
                  </a:lnTo>
                  <a:lnTo>
                    <a:pt x="2198687" y="108165"/>
                  </a:lnTo>
                  <a:lnTo>
                    <a:pt x="2189086" y="109435"/>
                  </a:lnTo>
                  <a:lnTo>
                    <a:pt x="2182812" y="109435"/>
                  </a:lnTo>
                  <a:lnTo>
                    <a:pt x="2174684" y="110705"/>
                  </a:lnTo>
                  <a:lnTo>
                    <a:pt x="2174354" y="111023"/>
                  </a:lnTo>
                  <a:lnTo>
                    <a:pt x="2162619" y="111975"/>
                  </a:lnTo>
                  <a:lnTo>
                    <a:pt x="2148713" y="114515"/>
                  </a:lnTo>
                  <a:lnTo>
                    <a:pt x="2123732" y="117703"/>
                  </a:lnTo>
                  <a:lnTo>
                    <a:pt x="2122817" y="117055"/>
                  </a:lnTo>
                  <a:lnTo>
                    <a:pt x="2098840" y="120865"/>
                  </a:lnTo>
                  <a:lnTo>
                    <a:pt x="2087816" y="122135"/>
                  </a:lnTo>
                  <a:lnTo>
                    <a:pt x="2079815" y="122923"/>
                  </a:lnTo>
                  <a:lnTo>
                    <a:pt x="2078761" y="122135"/>
                  </a:lnTo>
                  <a:lnTo>
                    <a:pt x="2066671" y="123405"/>
                  </a:lnTo>
                  <a:lnTo>
                    <a:pt x="2046389" y="125945"/>
                  </a:lnTo>
                  <a:lnTo>
                    <a:pt x="2038134" y="125945"/>
                  </a:lnTo>
                  <a:lnTo>
                    <a:pt x="2034362" y="125945"/>
                  </a:lnTo>
                  <a:lnTo>
                    <a:pt x="2034032" y="126238"/>
                  </a:lnTo>
                  <a:lnTo>
                    <a:pt x="2004517" y="128485"/>
                  </a:lnTo>
                  <a:lnTo>
                    <a:pt x="1988642" y="128485"/>
                  </a:lnTo>
                  <a:lnTo>
                    <a:pt x="1970887" y="129755"/>
                  </a:lnTo>
                  <a:lnTo>
                    <a:pt x="1954453" y="129755"/>
                  </a:lnTo>
                  <a:lnTo>
                    <a:pt x="1897735" y="133565"/>
                  </a:lnTo>
                  <a:lnTo>
                    <a:pt x="1897494" y="133769"/>
                  </a:lnTo>
                  <a:lnTo>
                    <a:pt x="1853590" y="136105"/>
                  </a:lnTo>
                  <a:lnTo>
                    <a:pt x="1836407" y="137375"/>
                  </a:lnTo>
                  <a:lnTo>
                    <a:pt x="1826945" y="137375"/>
                  </a:lnTo>
                  <a:lnTo>
                    <a:pt x="1804339" y="139915"/>
                  </a:lnTo>
                  <a:lnTo>
                    <a:pt x="1794878" y="139915"/>
                  </a:lnTo>
                  <a:lnTo>
                    <a:pt x="1791182" y="139915"/>
                  </a:lnTo>
                  <a:lnTo>
                    <a:pt x="1791042" y="140157"/>
                  </a:lnTo>
                  <a:lnTo>
                    <a:pt x="1774964" y="141185"/>
                  </a:lnTo>
                  <a:lnTo>
                    <a:pt x="1756905" y="143725"/>
                  </a:lnTo>
                  <a:lnTo>
                    <a:pt x="1718945" y="146265"/>
                  </a:lnTo>
                  <a:lnTo>
                    <a:pt x="1718818" y="146494"/>
                  </a:lnTo>
                  <a:lnTo>
                    <a:pt x="1701787" y="147535"/>
                  </a:lnTo>
                  <a:lnTo>
                    <a:pt x="1682788" y="150075"/>
                  </a:lnTo>
                  <a:lnTo>
                    <a:pt x="1663788" y="151345"/>
                  </a:lnTo>
                  <a:lnTo>
                    <a:pt x="1647139" y="153377"/>
                  </a:lnTo>
                  <a:lnTo>
                    <a:pt x="1646643" y="152615"/>
                  </a:lnTo>
                  <a:lnTo>
                    <a:pt x="1631327" y="155155"/>
                  </a:lnTo>
                  <a:lnTo>
                    <a:pt x="1604429" y="157695"/>
                  </a:lnTo>
                  <a:lnTo>
                    <a:pt x="1589151" y="158965"/>
                  </a:lnTo>
                  <a:lnTo>
                    <a:pt x="1588833" y="159588"/>
                  </a:lnTo>
                  <a:lnTo>
                    <a:pt x="1576438" y="161505"/>
                  </a:lnTo>
                  <a:lnTo>
                    <a:pt x="1530908" y="165315"/>
                  </a:lnTo>
                  <a:lnTo>
                    <a:pt x="1530591" y="165938"/>
                  </a:lnTo>
                  <a:lnTo>
                    <a:pt x="1518183" y="167855"/>
                  </a:lnTo>
                  <a:lnTo>
                    <a:pt x="1489075" y="170395"/>
                  </a:lnTo>
                  <a:lnTo>
                    <a:pt x="1477149" y="172237"/>
                  </a:lnTo>
                  <a:lnTo>
                    <a:pt x="1476375" y="171665"/>
                  </a:lnTo>
                  <a:lnTo>
                    <a:pt x="1459903" y="174205"/>
                  </a:lnTo>
                  <a:lnTo>
                    <a:pt x="1445272" y="175475"/>
                  </a:lnTo>
                  <a:lnTo>
                    <a:pt x="1430616" y="178015"/>
                  </a:lnTo>
                  <a:lnTo>
                    <a:pt x="1414106" y="179285"/>
                  </a:lnTo>
                  <a:lnTo>
                    <a:pt x="1413891" y="179692"/>
                  </a:lnTo>
                  <a:lnTo>
                    <a:pt x="1326565" y="189001"/>
                  </a:lnTo>
                  <a:lnTo>
                    <a:pt x="1326019" y="188175"/>
                  </a:lnTo>
                  <a:lnTo>
                    <a:pt x="1234186" y="197827"/>
                  </a:lnTo>
                  <a:lnTo>
                    <a:pt x="1233131" y="197065"/>
                  </a:lnTo>
                  <a:lnTo>
                    <a:pt x="1158354" y="204685"/>
                  </a:lnTo>
                  <a:lnTo>
                    <a:pt x="1136904" y="207797"/>
                  </a:lnTo>
                  <a:lnTo>
                    <a:pt x="1136103" y="207225"/>
                  </a:lnTo>
                  <a:lnTo>
                    <a:pt x="1069327" y="214845"/>
                  </a:lnTo>
                  <a:lnTo>
                    <a:pt x="1007503" y="224282"/>
                  </a:lnTo>
                  <a:lnTo>
                    <a:pt x="1006690" y="223735"/>
                  </a:lnTo>
                  <a:lnTo>
                    <a:pt x="907643" y="237705"/>
                  </a:lnTo>
                  <a:lnTo>
                    <a:pt x="907249" y="238379"/>
                  </a:lnTo>
                  <a:lnTo>
                    <a:pt x="894499" y="240245"/>
                  </a:lnTo>
                  <a:lnTo>
                    <a:pt x="879221" y="241515"/>
                  </a:lnTo>
                  <a:lnTo>
                    <a:pt x="863942" y="244055"/>
                  </a:lnTo>
                  <a:lnTo>
                    <a:pt x="846391" y="246595"/>
                  </a:lnTo>
                  <a:lnTo>
                    <a:pt x="846188" y="246938"/>
                  </a:lnTo>
                  <a:lnTo>
                    <a:pt x="833424" y="247865"/>
                  </a:lnTo>
                  <a:lnTo>
                    <a:pt x="802944" y="252945"/>
                  </a:lnTo>
                  <a:lnTo>
                    <a:pt x="785406" y="254215"/>
                  </a:lnTo>
                  <a:lnTo>
                    <a:pt x="784999" y="254838"/>
                  </a:lnTo>
                  <a:lnTo>
                    <a:pt x="728383" y="261835"/>
                  </a:lnTo>
                  <a:lnTo>
                    <a:pt x="728116" y="262229"/>
                  </a:lnTo>
                  <a:lnTo>
                    <a:pt x="717232" y="263105"/>
                  </a:lnTo>
                  <a:lnTo>
                    <a:pt x="703719" y="264375"/>
                  </a:lnTo>
                  <a:lnTo>
                    <a:pt x="690181" y="266915"/>
                  </a:lnTo>
                  <a:lnTo>
                    <a:pt x="674166" y="268185"/>
                  </a:lnTo>
                  <a:lnTo>
                    <a:pt x="673874" y="268592"/>
                  </a:lnTo>
                  <a:lnTo>
                    <a:pt x="662838" y="269455"/>
                  </a:lnTo>
                  <a:lnTo>
                    <a:pt x="635228" y="271995"/>
                  </a:lnTo>
                  <a:lnTo>
                    <a:pt x="624344" y="273685"/>
                  </a:lnTo>
                  <a:lnTo>
                    <a:pt x="623976" y="273265"/>
                  </a:lnTo>
                  <a:lnTo>
                    <a:pt x="601776" y="275805"/>
                  </a:lnTo>
                  <a:lnTo>
                    <a:pt x="582117" y="278345"/>
                  </a:lnTo>
                  <a:lnTo>
                    <a:pt x="540245" y="282155"/>
                  </a:lnTo>
                  <a:lnTo>
                    <a:pt x="539877" y="282663"/>
                  </a:lnTo>
                  <a:lnTo>
                    <a:pt x="448665" y="291769"/>
                  </a:lnTo>
                  <a:lnTo>
                    <a:pt x="448017" y="291045"/>
                  </a:lnTo>
                  <a:lnTo>
                    <a:pt x="423037" y="293585"/>
                  </a:lnTo>
                  <a:lnTo>
                    <a:pt x="400621" y="296125"/>
                  </a:lnTo>
                  <a:lnTo>
                    <a:pt x="378180" y="297395"/>
                  </a:lnTo>
                  <a:lnTo>
                    <a:pt x="353161" y="299935"/>
                  </a:lnTo>
                  <a:lnTo>
                    <a:pt x="352856" y="300342"/>
                  </a:lnTo>
                  <a:lnTo>
                    <a:pt x="308787" y="303745"/>
                  </a:lnTo>
                  <a:lnTo>
                    <a:pt x="290512" y="305015"/>
                  </a:lnTo>
                  <a:lnTo>
                    <a:pt x="290360" y="305219"/>
                  </a:lnTo>
                  <a:lnTo>
                    <a:pt x="240512" y="308825"/>
                  </a:lnTo>
                  <a:lnTo>
                    <a:pt x="220319" y="311365"/>
                  </a:lnTo>
                  <a:lnTo>
                    <a:pt x="220078" y="311670"/>
                  </a:lnTo>
                  <a:lnTo>
                    <a:pt x="202869" y="312635"/>
                  </a:lnTo>
                  <a:lnTo>
                    <a:pt x="162661" y="317715"/>
                  </a:lnTo>
                  <a:lnTo>
                    <a:pt x="145910" y="319570"/>
                  </a:lnTo>
                  <a:lnTo>
                    <a:pt x="145338" y="318985"/>
                  </a:lnTo>
                  <a:lnTo>
                    <a:pt x="129717" y="321525"/>
                  </a:lnTo>
                  <a:lnTo>
                    <a:pt x="104038" y="324065"/>
                  </a:lnTo>
                  <a:lnTo>
                    <a:pt x="94361" y="325628"/>
                  </a:lnTo>
                  <a:lnTo>
                    <a:pt x="94056" y="325335"/>
                  </a:lnTo>
                  <a:lnTo>
                    <a:pt x="80073" y="326605"/>
                  </a:lnTo>
                  <a:lnTo>
                    <a:pt x="57785" y="329145"/>
                  </a:lnTo>
                  <a:lnTo>
                    <a:pt x="43675" y="330415"/>
                  </a:lnTo>
                  <a:lnTo>
                    <a:pt x="43053" y="331152"/>
                  </a:lnTo>
                  <a:lnTo>
                    <a:pt x="38290" y="331685"/>
                  </a:lnTo>
                  <a:lnTo>
                    <a:pt x="29959" y="331685"/>
                  </a:lnTo>
                  <a:lnTo>
                    <a:pt x="21602" y="332955"/>
                  </a:lnTo>
                  <a:lnTo>
                    <a:pt x="16256" y="332955"/>
                  </a:lnTo>
                  <a:lnTo>
                    <a:pt x="10248" y="332955"/>
                  </a:lnTo>
                  <a:lnTo>
                    <a:pt x="7048" y="334225"/>
                  </a:lnTo>
                  <a:lnTo>
                    <a:pt x="2057" y="336765"/>
                  </a:lnTo>
                  <a:lnTo>
                    <a:pt x="533" y="339305"/>
                  </a:lnTo>
                  <a:lnTo>
                    <a:pt x="0" y="348195"/>
                  </a:lnTo>
                  <a:lnTo>
                    <a:pt x="4152" y="354545"/>
                  </a:lnTo>
                  <a:lnTo>
                    <a:pt x="7645" y="358355"/>
                  </a:lnTo>
                  <a:lnTo>
                    <a:pt x="8851" y="359625"/>
                  </a:lnTo>
                  <a:lnTo>
                    <a:pt x="11061" y="359625"/>
                  </a:lnTo>
                  <a:lnTo>
                    <a:pt x="13868" y="358355"/>
                  </a:lnTo>
                  <a:lnTo>
                    <a:pt x="14236" y="355815"/>
                  </a:lnTo>
                  <a:lnTo>
                    <a:pt x="11938" y="352005"/>
                  </a:lnTo>
                  <a:lnTo>
                    <a:pt x="9994" y="348195"/>
                  </a:lnTo>
                  <a:lnTo>
                    <a:pt x="10020" y="343865"/>
                  </a:lnTo>
                  <a:lnTo>
                    <a:pt x="10528" y="344385"/>
                  </a:lnTo>
                  <a:lnTo>
                    <a:pt x="12522" y="344385"/>
                  </a:lnTo>
                  <a:lnTo>
                    <a:pt x="13538" y="344385"/>
                  </a:lnTo>
                  <a:lnTo>
                    <a:pt x="16548" y="344385"/>
                  </a:lnTo>
                  <a:lnTo>
                    <a:pt x="17030" y="343865"/>
                  </a:lnTo>
                  <a:lnTo>
                    <a:pt x="22072" y="343115"/>
                  </a:lnTo>
                  <a:lnTo>
                    <a:pt x="30607" y="343115"/>
                  </a:lnTo>
                  <a:lnTo>
                    <a:pt x="39128" y="341845"/>
                  </a:lnTo>
                  <a:lnTo>
                    <a:pt x="44094" y="341287"/>
                  </a:lnTo>
                  <a:lnTo>
                    <a:pt x="44665" y="341845"/>
                  </a:lnTo>
                  <a:lnTo>
                    <a:pt x="47637" y="341845"/>
                  </a:lnTo>
                  <a:lnTo>
                    <a:pt x="81356" y="338035"/>
                  </a:lnTo>
                  <a:lnTo>
                    <a:pt x="89484" y="336562"/>
                  </a:lnTo>
                  <a:lnTo>
                    <a:pt x="89687" y="336765"/>
                  </a:lnTo>
                  <a:lnTo>
                    <a:pt x="90589" y="336372"/>
                  </a:lnTo>
                  <a:lnTo>
                    <a:pt x="95427" y="335495"/>
                  </a:lnTo>
                  <a:lnTo>
                    <a:pt x="95669" y="335191"/>
                  </a:lnTo>
                  <a:lnTo>
                    <a:pt x="118160" y="332955"/>
                  </a:lnTo>
                  <a:lnTo>
                    <a:pt x="130962" y="330415"/>
                  </a:lnTo>
                  <a:lnTo>
                    <a:pt x="146545" y="329145"/>
                  </a:lnTo>
                  <a:lnTo>
                    <a:pt x="146850" y="328752"/>
                  </a:lnTo>
                  <a:lnTo>
                    <a:pt x="163791" y="326605"/>
                  </a:lnTo>
                  <a:lnTo>
                    <a:pt x="183832" y="325335"/>
                  </a:lnTo>
                  <a:lnTo>
                    <a:pt x="203873" y="322795"/>
                  </a:lnTo>
                  <a:lnTo>
                    <a:pt x="220675" y="320916"/>
                  </a:lnTo>
                  <a:lnTo>
                    <a:pt x="221246" y="321525"/>
                  </a:lnTo>
                  <a:lnTo>
                    <a:pt x="223100" y="320649"/>
                  </a:lnTo>
                  <a:lnTo>
                    <a:pt x="226606" y="320255"/>
                  </a:lnTo>
                  <a:lnTo>
                    <a:pt x="226771" y="320052"/>
                  </a:lnTo>
                  <a:lnTo>
                    <a:pt x="258876" y="317715"/>
                  </a:lnTo>
                  <a:lnTo>
                    <a:pt x="276352" y="315175"/>
                  </a:lnTo>
                  <a:lnTo>
                    <a:pt x="293852" y="313905"/>
                  </a:lnTo>
                  <a:lnTo>
                    <a:pt x="296456" y="313905"/>
                  </a:lnTo>
                  <a:lnTo>
                    <a:pt x="296633" y="313677"/>
                  </a:lnTo>
                  <a:lnTo>
                    <a:pt x="340842" y="310095"/>
                  </a:lnTo>
                  <a:lnTo>
                    <a:pt x="359092" y="308825"/>
                  </a:lnTo>
                  <a:lnTo>
                    <a:pt x="359206" y="308673"/>
                  </a:lnTo>
                  <a:lnTo>
                    <a:pt x="378980" y="307555"/>
                  </a:lnTo>
                  <a:lnTo>
                    <a:pt x="401447" y="305015"/>
                  </a:lnTo>
                  <a:lnTo>
                    <a:pt x="423913" y="303745"/>
                  </a:lnTo>
                  <a:lnTo>
                    <a:pt x="448919" y="301205"/>
                  </a:lnTo>
                  <a:lnTo>
                    <a:pt x="449122" y="300913"/>
                  </a:lnTo>
                  <a:lnTo>
                    <a:pt x="546290" y="291045"/>
                  </a:lnTo>
                  <a:lnTo>
                    <a:pt x="546481" y="290779"/>
                  </a:lnTo>
                  <a:lnTo>
                    <a:pt x="583095" y="287235"/>
                  </a:lnTo>
                  <a:lnTo>
                    <a:pt x="602767" y="284695"/>
                  </a:lnTo>
                  <a:lnTo>
                    <a:pt x="619340" y="282803"/>
                  </a:lnTo>
                  <a:lnTo>
                    <a:pt x="619899" y="283425"/>
                  </a:lnTo>
                  <a:lnTo>
                    <a:pt x="622439" y="283425"/>
                  </a:lnTo>
                  <a:lnTo>
                    <a:pt x="680085" y="277075"/>
                  </a:lnTo>
                  <a:lnTo>
                    <a:pt x="680262" y="276821"/>
                  </a:lnTo>
                  <a:lnTo>
                    <a:pt x="691184" y="275805"/>
                  </a:lnTo>
                  <a:lnTo>
                    <a:pt x="704761" y="273265"/>
                  </a:lnTo>
                  <a:lnTo>
                    <a:pt x="718324" y="271995"/>
                  </a:lnTo>
                  <a:lnTo>
                    <a:pt x="728802" y="270319"/>
                  </a:lnTo>
                  <a:lnTo>
                    <a:pt x="729488" y="270725"/>
                  </a:lnTo>
                  <a:lnTo>
                    <a:pt x="731888" y="270725"/>
                  </a:lnTo>
                  <a:lnTo>
                    <a:pt x="746099" y="268185"/>
                  </a:lnTo>
                  <a:lnTo>
                    <a:pt x="760310" y="266915"/>
                  </a:lnTo>
                  <a:lnTo>
                    <a:pt x="774534" y="264375"/>
                  </a:lnTo>
                  <a:lnTo>
                    <a:pt x="785710" y="262661"/>
                  </a:lnTo>
                  <a:lnTo>
                    <a:pt x="786460" y="263105"/>
                  </a:lnTo>
                  <a:lnTo>
                    <a:pt x="788758" y="263105"/>
                  </a:lnTo>
                  <a:lnTo>
                    <a:pt x="804024" y="260565"/>
                  </a:lnTo>
                  <a:lnTo>
                    <a:pt x="819289" y="259295"/>
                  </a:lnTo>
                  <a:lnTo>
                    <a:pt x="834542" y="256755"/>
                  </a:lnTo>
                  <a:lnTo>
                    <a:pt x="852043" y="254215"/>
                  </a:lnTo>
                  <a:lnTo>
                    <a:pt x="852170" y="254012"/>
                  </a:lnTo>
                  <a:lnTo>
                    <a:pt x="865085" y="252945"/>
                  </a:lnTo>
                  <a:lnTo>
                    <a:pt x="895642" y="247865"/>
                  </a:lnTo>
                  <a:lnTo>
                    <a:pt x="904341" y="246595"/>
                  </a:lnTo>
                  <a:lnTo>
                    <a:pt x="913041" y="245325"/>
                  </a:lnTo>
                  <a:lnTo>
                    <a:pt x="913257" y="244944"/>
                  </a:lnTo>
                  <a:lnTo>
                    <a:pt x="958303" y="237705"/>
                  </a:lnTo>
                  <a:lnTo>
                    <a:pt x="982014" y="235165"/>
                  </a:lnTo>
                  <a:lnTo>
                    <a:pt x="1007745" y="231355"/>
                  </a:lnTo>
                  <a:lnTo>
                    <a:pt x="1007935" y="231000"/>
                  </a:lnTo>
                  <a:lnTo>
                    <a:pt x="1037971" y="226275"/>
                  </a:lnTo>
                  <a:lnTo>
                    <a:pt x="1136904" y="214845"/>
                  </a:lnTo>
                  <a:lnTo>
                    <a:pt x="1137031" y="214617"/>
                  </a:lnTo>
                  <a:lnTo>
                    <a:pt x="1233754" y="204685"/>
                  </a:lnTo>
                  <a:lnTo>
                    <a:pt x="1234046" y="204431"/>
                  </a:lnTo>
                  <a:lnTo>
                    <a:pt x="1255052" y="202145"/>
                  </a:lnTo>
                  <a:lnTo>
                    <a:pt x="1278305" y="200875"/>
                  </a:lnTo>
                  <a:lnTo>
                    <a:pt x="1326705" y="195795"/>
                  </a:lnTo>
                  <a:lnTo>
                    <a:pt x="1326972" y="195554"/>
                  </a:lnTo>
                  <a:lnTo>
                    <a:pt x="1413827" y="186118"/>
                  </a:lnTo>
                  <a:lnTo>
                    <a:pt x="1414868" y="186905"/>
                  </a:lnTo>
                  <a:lnTo>
                    <a:pt x="1416405" y="185864"/>
                  </a:lnTo>
                  <a:lnTo>
                    <a:pt x="1418602" y="185635"/>
                  </a:lnTo>
                  <a:lnTo>
                    <a:pt x="1418780" y="185458"/>
                  </a:lnTo>
                  <a:lnTo>
                    <a:pt x="1446072" y="183095"/>
                  </a:lnTo>
                  <a:lnTo>
                    <a:pt x="1460741" y="180555"/>
                  </a:lnTo>
                  <a:lnTo>
                    <a:pt x="1477238" y="179285"/>
                  </a:lnTo>
                  <a:lnTo>
                    <a:pt x="1477416" y="178930"/>
                  </a:lnTo>
                  <a:lnTo>
                    <a:pt x="1489887" y="176745"/>
                  </a:lnTo>
                  <a:lnTo>
                    <a:pt x="1518920" y="174205"/>
                  </a:lnTo>
                  <a:lnTo>
                    <a:pt x="1530858" y="172351"/>
                  </a:lnTo>
                  <a:lnTo>
                    <a:pt x="1531620" y="172935"/>
                  </a:lnTo>
                  <a:lnTo>
                    <a:pt x="1533448" y="172935"/>
                  </a:lnTo>
                  <a:lnTo>
                    <a:pt x="1548041" y="170395"/>
                  </a:lnTo>
                  <a:lnTo>
                    <a:pt x="1577200" y="167855"/>
                  </a:lnTo>
                  <a:lnTo>
                    <a:pt x="1589176" y="166001"/>
                  </a:lnTo>
                  <a:lnTo>
                    <a:pt x="1589938" y="166585"/>
                  </a:lnTo>
                  <a:lnTo>
                    <a:pt x="1591246" y="165684"/>
                  </a:lnTo>
                  <a:lnTo>
                    <a:pt x="1593608" y="165315"/>
                  </a:lnTo>
                  <a:lnTo>
                    <a:pt x="1593811" y="165125"/>
                  </a:lnTo>
                  <a:lnTo>
                    <a:pt x="1632013" y="161505"/>
                  </a:lnTo>
                  <a:lnTo>
                    <a:pt x="1647291" y="160235"/>
                  </a:lnTo>
                  <a:lnTo>
                    <a:pt x="1647431" y="159969"/>
                  </a:lnTo>
                  <a:lnTo>
                    <a:pt x="1664423" y="157695"/>
                  </a:lnTo>
                  <a:lnTo>
                    <a:pt x="1683410" y="156425"/>
                  </a:lnTo>
                  <a:lnTo>
                    <a:pt x="1718983" y="153022"/>
                  </a:lnTo>
                  <a:lnTo>
                    <a:pt x="1719541" y="153885"/>
                  </a:lnTo>
                  <a:lnTo>
                    <a:pt x="1721091" y="152819"/>
                  </a:lnTo>
                  <a:lnTo>
                    <a:pt x="1723237" y="152615"/>
                  </a:lnTo>
                  <a:lnTo>
                    <a:pt x="1723390" y="152476"/>
                  </a:lnTo>
                  <a:lnTo>
                    <a:pt x="1795373" y="147535"/>
                  </a:lnTo>
                  <a:lnTo>
                    <a:pt x="1795487" y="147307"/>
                  </a:lnTo>
                  <a:lnTo>
                    <a:pt x="1816100" y="144995"/>
                  </a:lnTo>
                  <a:lnTo>
                    <a:pt x="1827377" y="144995"/>
                  </a:lnTo>
                  <a:lnTo>
                    <a:pt x="1840534" y="143725"/>
                  </a:lnTo>
                  <a:lnTo>
                    <a:pt x="1869351" y="142455"/>
                  </a:lnTo>
                  <a:lnTo>
                    <a:pt x="1901888" y="139915"/>
                  </a:lnTo>
                  <a:lnTo>
                    <a:pt x="1902040" y="139776"/>
                  </a:lnTo>
                  <a:lnTo>
                    <a:pt x="1936521" y="137375"/>
                  </a:lnTo>
                  <a:lnTo>
                    <a:pt x="1954784" y="137375"/>
                  </a:lnTo>
                  <a:lnTo>
                    <a:pt x="1974900" y="136105"/>
                  </a:lnTo>
                  <a:lnTo>
                    <a:pt x="1975091" y="135940"/>
                  </a:lnTo>
                  <a:lnTo>
                    <a:pt x="1988959" y="134835"/>
                  </a:lnTo>
                  <a:lnTo>
                    <a:pt x="2004885" y="134835"/>
                  </a:lnTo>
                  <a:lnTo>
                    <a:pt x="2034209" y="132600"/>
                  </a:lnTo>
                  <a:lnTo>
                    <a:pt x="2034819" y="133565"/>
                  </a:lnTo>
                  <a:lnTo>
                    <a:pt x="2036483" y="132448"/>
                  </a:lnTo>
                  <a:lnTo>
                    <a:pt x="2038578" y="132295"/>
                  </a:lnTo>
                  <a:lnTo>
                    <a:pt x="2046909" y="132295"/>
                  </a:lnTo>
                  <a:lnTo>
                    <a:pt x="2057120" y="131025"/>
                  </a:lnTo>
                  <a:lnTo>
                    <a:pt x="2067331" y="131025"/>
                  </a:lnTo>
                  <a:lnTo>
                    <a:pt x="2077516" y="129755"/>
                  </a:lnTo>
                  <a:lnTo>
                    <a:pt x="2079447" y="129755"/>
                  </a:lnTo>
                  <a:lnTo>
                    <a:pt x="2079726" y="129501"/>
                  </a:lnTo>
                  <a:lnTo>
                    <a:pt x="2123681" y="124675"/>
                  </a:lnTo>
                  <a:lnTo>
                    <a:pt x="2123783" y="124485"/>
                  </a:lnTo>
                  <a:lnTo>
                    <a:pt x="2135670" y="123405"/>
                  </a:lnTo>
                  <a:lnTo>
                    <a:pt x="2149602" y="120865"/>
                  </a:lnTo>
                  <a:lnTo>
                    <a:pt x="2163521" y="119595"/>
                  </a:lnTo>
                  <a:lnTo>
                    <a:pt x="2179282" y="117055"/>
                  </a:lnTo>
                  <a:lnTo>
                    <a:pt x="2179497" y="116852"/>
                  </a:lnTo>
                  <a:lnTo>
                    <a:pt x="2190077" y="115785"/>
                  </a:lnTo>
                  <a:lnTo>
                    <a:pt x="2199919" y="113245"/>
                  </a:lnTo>
                  <a:lnTo>
                    <a:pt x="2203513" y="113245"/>
                  </a:lnTo>
                  <a:lnTo>
                    <a:pt x="2204821" y="112928"/>
                  </a:lnTo>
                  <a:lnTo>
                    <a:pt x="2205253" y="113245"/>
                  </a:lnTo>
                  <a:lnTo>
                    <a:pt x="2206129" y="112598"/>
                  </a:lnTo>
                  <a:lnTo>
                    <a:pt x="2208682" y="111975"/>
                  </a:lnTo>
                  <a:lnTo>
                    <a:pt x="2208961" y="111620"/>
                  </a:lnTo>
                  <a:lnTo>
                    <a:pt x="2221242" y="109435"/>
                  </a:lnTo>
                  <a:lnTo>
                    <a:pt x="2226437" y="107924"/>
                  </a:lnTo>
                  <a:lnTo>
                    <a:pt x="2226729" y="108165"/>
                  </a:lnTo>
                  <a:lnTo>
                    <a:pt x="2227402" y="107645"/>
                  </a:lnTo>
                  <a:lnTo>
                    <a:pt x="2229993" y="106895"/>
                  </a:lnTo>
                  <a:lnTo>
                    <a:pt x="2230170" y="106654"/>
                  </a:lnTo>
                  <a:lnTo>
                    <a:pt x="2257374" y="103085"/>
                  </a:lnTo>
                  <a:lnTo>
                    <a:pt x="2268639" y="103085"/>
                  </a:lnTo>
                  <a:lnTo>
                    <a:pt x="2269947" y="101815"/>
                  </a:lnTo>
                  <a:lnTo>
                    <a:pt x="2270112" y="99275"/>
                  </a:lnTo>
                  <a:close/>
                </a:path>
                <a:path w="3439160" h="360044">
                  <a:moveTo>
                    <a:pt x="3033014" y="14249"/>
                  </a:moveTo>
                  <a:lnTo>
                    <a:pt x="3030512" y="14351"/>
                  </a:lnTo>
                  <a:lnTo>
                    <a:pt x="3033014" y="14249"/>
                  </a:lnTo>
                  <a:close/>
                </a:path>
                <a:path w="3439160" h="360044">
                  <a:moveTo>
                    <a:pt x="3228403" y="11861"/>
                  </a:moveTo>
                  <a:lnTo>
                    <a:pt x="3225723" y="12065"/>
                  </a:lnTo>
                  <a:lnTo>
                    <a:pt x="3228403" y="11861"/>
                  </a:lnTo>
                  <a:close/>
                </a:path>
                <a:path w="3439160" h="360044">
                  <a:moveTo>
                    <a:pt x="3438829" y="16129"/>
                  </a:moveTo>
                  <a:lnTo>
                    <a:pt x="3438182" y="8382"/>
                  </a:lnTo>
                  <a:lnTo>
                    <a:pt x="3433927" y="2921"/>
                  </a:lnTo>
                  <a:lnTo>
                    <a:pt x="3430092" y="2311"/>
                  </a:lnTo>
                  <a:lnTo>
                    <a:pt x="3424669" y="1397"/>
                  </a:lnTo>
                  <a:lnTo>
                    <a:pt x="3420808" y="762"/>
                  </a:lnTo>
                  <a:lnTo>
                    <a:pt x="3413950" y="889"/>
                  </a:lnTo>
                  <a:lnTo>
                    <a:pt x="3410356" y="889"/>
                  </a:lnTo>
                  <a:lnTo>
                    <a:pt x="3404387" y="889"/>
                  </a:lnTo>
                  <a:lnTo>
                    <a:pt x="3400869" y="889"/>
                  </a:lnTo>
                  <a:lnTo>
                    <a:pt x="3387864" y="635"/>
                  </a:lnTo>
                  <a:lnTo>
                    <a:pt x="3384397" y="508"/>
                  </a:lnTo>
                  <a:lnTo>
                    <a:pt x="3381362" y="381"/>
                  </a:lnTo>
                  <a:lnTo>
                    <a:pt x="3378314" y="254"/>
                  </a:lnTo>
                  <a:lnTo>
                    <a:pt x="3376866" y="254"/>
                  </a:lnTo>
                  <a:lnTo>
                    <a:pt x="3372370" y="127"/>
                  </a:lnTo>
                  <a:lnTo>
                    <a:pt x="3363379" y="0"/>
                  </a:lnTo>
                  <a:lnTo>
                    <a:pt x="3342386" y="254"/>
                  </a:lnTo>
                  <a:lnTo>
                    <a:pt x="3335464" y="508"/>
                  </a:lnTo>
                  <a:lnTo>
                    <a:pt x="3325507" y="1016"/>
                  </a:lnTo>
                  <a:lnTo>
                    <a:pt x="3315589" y="1905"/>
                  </a:lnTo>
                  <a:lnTo>
                    <a:pt x="3308807" y="2870"/>
                  </a:lnTo>
                  <a:lnTo>
                    <a:pt x="3305746" y="3302"/>
                  </a:lnTo>
                  <a:lnTo>
                    <a:pt x="3302927" y="3683"/>
                  </a:lnTo>
                  <a:lnTo>
                    <a:pt x="3295840" y="4826"/>
                  </a:lnTo>
                  <a:lnTo>
                    <a:pt x="3275939" y="7366"/>
                  </a:lnTo>
                  <a:lnTo>
                    <a:pt x="3268738" y="8166"/>
                  </a:lnTo>
                  <a:lnTo>
                    <a:pt x="3255911" y="9525"/>
                  </a:lnTo>
                  <a:lnTo>
                    <a:pt x="3235782" y="11303"/>
                  </a:lnTo>
                  <a:lnTo>
                    <a:pt x="3228403" y="11861"/>
                  </a:lnTo>
                  <a:lnTo>
                    <a:pt x="3225685" y="12077"/>
                  </a:lnTo>
                  <a:lnTo>
                    <a:pt x="3210229" y="12573"/>
                  </a:lnTo>
                  <a:lnTo>
                    <a:pt x="3179013" y="12954"/>
                  </a:lnTo>
                  <a:lnTo>
                    <a:pt x="3129191" y="13081"/>
                  </a:lnTo>
                  <a:lnTo>
                    <a:pt x="3115538" y="13208"/>
                  </a:lnTo>
                  <a:lnTo>
                    <a:pt x="3099346" y="13208"/>
                  </a:lnTo>
                  <a:lnTo>
                    <a:pt x="3048724" y="13716"/>
                  </a:lnTo>
                  <a:lnTo>
                    <a:pt x="3039618" y="13970"/>
                  </a:lnTo>
                  <a:lnTo>
                    <a:pt x="3033014" y="14249"/>
                  </a:lnTo>
                  <a:lnTo>
                    <a:pt x="3030156" y="14389"/>
                  </a:lnTo>
                  <a:lnTo>
                    <a:pt x="3028061" y="14490"/>
                  </a:lnTo>
                  <a:lnTo>
                    <a:pt x="3015678" y="15113"/>
                  </a:lnTo>
                  <a:lnTo>
                    <a:pt x="2968841" y="18161"/>
                  </a:lnTo>
                  <a:lnTo>
                    <a:pt x="2903512" y="22402"/>
                  </a:lnTo>
                  <a:lnTo>
                    <a:pt x="2906928" y="22225"/>
                  </a:lnTo>
                  <a:lnTo>
                    <a:pt x="2902229" y="22479"/>
                  </a:lnTo>
                  <a:lnTo>
                    <a:pt x="2874810" y="24003"/>
                  </a:lnTo>
                  <a:lnTo>
                    <a:pt x="2847606" y="25273"/>
                  </a:lnTo>
                  <a:lnTo>
                    <a:pt x="2847517" y="25400"/>
                  </a:lnTo>
                  <a:lnTo>
                    <a:pt x="2847390" y="25273"/>
                  </a:lnTo>
                  <a:lnTo>
                    <a:pt x="2782646" y="28244"/>
                  </a:lnTo>
                  <a:lnTo>
                    <a:pt x="2740393" y="30099"/>
                  </a:lnTo>
                  <a:lnTo>
                    <a:pt x="2729522" y="30810"/>
                  </a:lnTo>
                  <a:lnTo>
                    <a:pt x="2719463" y="31369"/>
                  </a:lnTo>
                  <a:lnTo>
                    <a:pt x="2674975" y="33909"/>
                  </a:lnTo>
                  <a:lnTo>
                    <a:pt x="2673642" y="33985"/>
                  </a:lnTo>
                  <a:lnTo>
                    <a:pt x="2670276" y="34175"/>
                  </a:lnTo>
                  <a:lnTo>
                    <a:pt x="2668778" y="34264"/>
                  </a:lnTo>
                  <a:lnTo>
                    <a:pt x="2668778" y="40640"/>
                  </a:lnTo>
                  <a:lnTo>
                    <a:pt x="2668562" y="36576"/>
                  </a:lnTo>
                  <a:lnTo>
                    <a:pt x="2668689" y="35915"/>
                  </a:lnTo>
                  <a:lnTo>
                    <a:pt x="2668663" y="38328"/>
                  </a:lnTo>
                  <a:lnTo>
                    <a:pt x="2668778" y="40640"/>
                  </a:lnTo>
                  <a:lnTo>
                    <a:pt x="2668778" y="34264"/>
                  </a:lnTo>
                  <a:lnTo>
                    <a:pt x="2658478" y="34798"/>
                  </a:lnTo>
                  <a:lnTo>
                    <a:pt x="2613926" y="36715"/>
                  </a:lnTo>
                  <a:lnTo>
                    <a:pt x="2559837" y="38011"/>
                  </a:lnTo>
                  <a:lnTo>
                    <a:pt x="2561513" y="39624"/>
                  </a:lnTo>
                  <a:lnTo>
                    <a:pt x="2559837" y="38011"/>
                  </a:lnTo>
                  <a:lnTo>
                    <a:pt x="2479992" y="38735"/>
                  </a:lnTo>
                  <a:lnTo>
                    <a:pt x="2404592" y="38735"/>
                  </a:lnTo>
                  <a:lnTo>
                    <a:pt x="2400211" y="38747"/>
                  </a:lnTo>
                  <a:lnTo>
                    <a:pt x="2398445" y="40513"/>
                  </a:lnTo>
                  <a:lnTo>
                    <a:pt x="2400084" y="38862"/>
                  </a:lnTo>
                  <a:lnTo>
                    <a:pt x="2400211" y="38747"/>
                  </a:lnTo>
                  <a:lnTo>
                    <a:pt x="2333015" y="38862"/>
                  </a:lnTo>
                  <a:lnTo>
                    <a:pt x="2265832" y="38519"/>
                  </a:lnTo>
                  <a:lnTo>
                    <a:pt x="2232418" y="37846"/>
                  </a:lnTo>
                  <a:lnTo>
                    <a:pt x="2224227" y="37515"/>
                  </a:lnTo>
                  <a:lnTo>
                    <a:pt x="2220417" y="37338"/>
                  </a:lnTo>
                  <a:lnTo>
                    <a:pt x="2141728" y="34696"/>
                  </a:lnTo>
                  <a:lnTo>
                    <a:pt x="2137587" y="34544"/>
                  </a:lnTo>
                  <a:lnTo>
                    <a:pt x="2137372" y="34544"/>
                  </a:lnTo>
                  <a:lnTo>
                    <a:pt x="2028355" y="31369"/>
                  </a:lnTo>
                  <a:lnTo>
                    <a:pt x="2018563" y="31115"/>
                  </a:lnTo>
                  <a:lnTo>
                    <a:pt x="2014245" y="30988"/>
                  </a:lnTo>
                  <a:lnTo>
                    <a:pt x="2012467" y="30988"/>
                  </a:lnTo>
                  <a:lnTo>
                    <a:pt x="2012467" y="37211"/>
                  </a:lnTo>
                  <a:lnTo>
                    <a:pt x="2012365" y="36068"/>
                  </a:lnTo>
                  <a:lnTo>
                    <a:pt x="2012442" y="32766"/>
                  </a:lnTo>
                  <a:lnTo>
                    <a:pt x="2012467" y="37211"/>
                  </a:lnTo>
                  <a:lnTo>
                    <a:pt x="2012467" y="30988"/>
                  </a:lnTo>
                  <a:lnTo>
                    <a:pt x="1917890" y="28346"/>
                  </a:lnTo>
                  <a:lnTo>
                    <a:pt x="1914448" y="28194"/>
                  </a:lnTo>
                  <a:lnTo>
                    <a:pt x="1870710" y="26416"/>
                  </a:lnTo>
                  <a:lnTo>
                    <a:pt x="1853590" y="25527"/>
                  </a:lnTo>
                  <a:lnTo>
                    <a:pt x="1845462" y="25146"/>
                  </a:lnTo>
                  <a:lnTo>
                    <a:pt x="1835200" y="24511"/>
                  </a:lnTo>
                  <a:lnTo>
                    <a:pt x="1816849" y="23799"/>
                  </a:lnTo>
                  <a:lnTo>
                    <a:pt x="1814677" y="23622"/>
                  </a:lnTo>
                  <a:lnTo>
                    <a:pt x="1785518" y="22987"/>
                  </a:lnTo>
                  <a:lnTo>
                    <a:pt x="1770938" y="22860"/>
                  </a:lnTo>
                  <a:lnTo>
                    <a:pt x="1758492" y="22860"/>
                  </a:lnTo>
                  <a:lnTo>
                    <a:pt x="1754238" y="22860"/>
                  </a:lnTo>
                  <a:lnTo>
                    <a:pt x="1742287" y="22860"/>
                  </a:lnTo>
                  <a:lnTo>
                    <a:pt x="1714131" y="23114"/>
                  </a:lnTo>
                  <a:lnTo>
                    <a:pt x="1702193" y="23406"/>
                  </a:lnTo>
                  <a:lnTo>
                    <a:pt x="1697939" y="23495"/>
                  </a:lnTo>
                  <a:lnTo>
                    <a:pt x="1696389" y="23545"/>
                  </a:lnTo>
                  <a:lnTo>
                    <a:pt x="1696389" y="25031"/>
                  </a:lnTo>
                  <a:lnTo>
                    <a:pt x="1696377" y="29464"/>
                  </a:lnTo>
                  <a:lnTo>
                    <a:pt x="1696275" y="25273"/>
                  </a:lnTo>
                  <a:lnTo>
                    <a:pt x="1696275" y="25146"/>
                  </a:lnTo>
                  <a:lnTo>
                    <a:pt x="1696389" y="23545"/>
                  </a:lnTo>
                  <a:lnTo>
                    <a:pt x="1633842" y="25273"/>
                  </a:lnTo>
                  <a:lnTo>
                    <a:pt x="1633664" y="25285"/>
                  </a:lnTo>
                  <a:lnTo>
                    <a:pt x="1631645" y="25336"/>
                  </a:lnTo>
                  <a:lnTo>
                    <a:pt x="1628076" y="25425"/>
                  </a:lnTo>
                  <a:lnTo>
                    <a:pt x="1628076" y="26924"/>
                  </a:lnTo>
                  <a:lnTo>
                    <a:pt x="1627962" y="31242"/>
                  </a:lnTo>
                  <a:lnTo>
                    <a:pt x="1627835" y="27178"/>
                  </a:lnTo>
                  <a:lnTo>
                    <a:pt x="1628076" y="26924"/>
                  </a:lnTo>
                  <a:lnTo>
                    <a:pt x="1628076" y="25425"/>
                  </a:lnTo>
                  <a:lnTo>
                    <a:pt x="1531835" y="27749"/>
                  </a:lnTo>
                  <a:lnTo>
                    <a:pt x="1533334" y="29210"/>
                  </a:lnTo>
                  <a:lnTo>
                    <a:pt x="1531835" y="27749"/>
                  </a:lnTo>
                  <a:lnTo>
                    <a:pt x="1526235" y="27838"/>
                  </a:lnTo>
                  <a:lnTo>
                    <a:pt x="1526235" y="29337"/>
                  </a:lnTo>
                  <a:lnTo>
                    <a:pt x="1526184" y="33528"/>
                  </a:lnTo>
                  <a:lnTo>
                    <a:pt x="1526108" y="29464"/>
                  </a:lnTo>
                  <a:lnTo>
                    <a:pt x="1526235" y="29337"/>
                  </a:lnTo>
                  <a:lnTo>
                    <a:pt x="1526235" y="27838"/>
                  </a:lnTo>
                  <a:lnTo>
                    <a:pt x="1461414" y="29464"/>
                  </a:lnTo>
                  <a:lnTo>
                    <a:pt x="1460411" y="29502"/>
                  </a:lnTo>
                  <a:lnTo>
                    <a:pt x="1458722" y="29540"/>
                  </a:lnTo>
                  <a:lnTo>
                    <a:pt x="1456397" y="29591"/>
                  </a:lnTo>
                  <a:lnTo>
                    <a:pt x="1454988" y="29692"/>
                  </a:lnTo>
                  <a:lnTo>
                    <a:pt x="1454988" y="31089"/>
                  </a:lnTo>
                  <a:lnTo>
                    <a:pt x="1454873" y="31877"/>
                  </a:lnTo>
                  <a:lnTo>
                    <a:pt x="1454962" y="31115"/>
                  </a:lnTo>
                  <a:lnTo>
                    <a:pt x="1454988" y="29692"/>
                  </a:lnTo>
                  <a:lnTo>
                    <a:pt x="1434655" y="30607"/>
                  </a:lnTo>
                  <a:lnTo>
                    <a:pt x="1424762" y="31369"/>
                  </a:lnTo>
                  <a:lnTo>
                    <a:pt x="1419910" y="31750"/>
                  </a:lnTo>
                  <a:lnTo>
                    <a:pt x="1412925" y="32385"/>
                  </a:lnTo>
                  <a:lnTo>
                    <a:pt x="1404391" y="34798"/>
                  </a:lnTo>
                  <a:lnTo>
                    <a:pt x="1402181" y="35433"/>
                  </a:lnTo>
                  <a:lnTo>
                    <a:pt x="1398905" y="36969"/>
                  </a:lnTo>
                  <a:lnTo>
                    <a:pt x="1398905" y="39624"/>
                  </a:lnTo>
                  <a:lnTo>
                    <a:pt x="1397749" y="40817"/>
                  </a:lnTo>
                  <a:lnTo>
                    <a:pt x="1397647" y="43154"/>
                  </a:lnTo>
                  <a:lnTo>
                    <a:pt x="1397558" y="41656"/>
                  </a:lnTo>
                  <a:lnTo>
                    <a:pt x="1397660" y="40894"/>
                  </a:lnTo>
                  <a:lnTo>
                    <a:pt x="1398905" y="39624"/>
                  </a:lnTo>
                  <a:lnTo>
                    <a:pt x="1398905" y="36969"/>
                  </a:lnTo>
                  <a:lnTo>
                    <a:pt x="1396644" y="38011"/>
                  </a:lnTo>
                  <a:lnTo>
                    <a:pt x="1396542" y="38608"/>
                  </a:lnTo>
                  <a:lnTo>
                    <a:pt x="1397660" y="43408"/>
                  </a:lnTo>
                  <a:lnTo>
                    <a:pt x="1398143" y="45466"/>
                  </a:lnTo>
                  <a:lnTo>
                    <a:pt x="1407058" y="53975"/>
                  </a:lnTo>
                  <a:lnTo>
                    <a:pt x="1408214" y="54864"/>
                  </a:lnTo>
                  <a:lnTo>
                    <a:pt x="1412176" y="57912"/>
                  </a:lnTo>
                  <a:lnTo>
                    <a:pt x="1418158" y="60706"/>
                  </a:lnTo>
                  <a:lnTo>
                    <a:pt x="1425956" y="61849"/>
                  </a:lnTo>
                  <a:lnTo>
                    <a:pt x="1427238" y="60960"/>
                  </a:lnTo>
                  <a:lnTo>
                    <a:pt x="1427645" y="58166"/>
                  </a:lnTo>
                  <a:lnTo>
                    <a:pt x="1426705" y="56896"/>
                  </a:lnTo>
                  <a:lnTo>
                    <a:pt x="1419796" y="55880"/>
                  </a:lnTo>
                  <a:lnTo>
                    <a:pt x="1414703" y="53340"/>
                  </a:lnTo>
                  <a:lnTo>
                    <a:pt x="1410030" y="49504"/>
                  </a:lnTo>
                  <a:lnTo>
                    <a:pt x="1409319" y="48895"/>
                  </a:lnTo>
                  <a:lnTo>
                    <a:pt x="1408582" y="48260"/>
                  </a:lnTo>
                  <a:lnTo>
                    <a:pt x="1406740" y="46621"/>
                  </a:lnTo>
                  <a:lnTo>
                    <a:pt x="1406436" y="46228"/>
                  </a:lnTo>
                  <a:lnTo>
                    <a:pt x="1404823" y="44196"/>
                  </a:lnTo>
                  <a:lnTo>
                    <a:pt x="1403985" y="43307"/>
                  </a:lnTo>
                  <a:lnTo>
                    <a:pt x="1403959" y="42786"/>
                  </a:lnTo>
                  <a:lnTo>
                    <a:pt x="1403858" y="42926"/>
                  </a:lnTo>
                  <a:lnTo>
                    <a:pt x="1403832" y="44196"/>
                  </a:lnTo>
                  <a:lnTo>
                    <a:pt x="1403858" y="42926"/>
                  </a:lnTo>
                  <a:lnTo>
                    <a:pt x="1403807" y="40817"/>
                  </a:lnTo>
                  <a:lnTo>
                    <a:pt x="1403959" y="42760"/>
                  </a:lnTo>
                  <a:lnTo>
                    <a:pt x="1404759" y="42291"/>
                  </a:lnTo>
                  <a:lnTo>
                    <a:pt x="1405382" y="41910"/>
                  </a:lnTo>
                  <a:lnTo>
                    <a:pt x="1406309" y="41656"/>
                  </a:lnTo>
                  <a:lnTo>
                    <a:pt x="1409420" y="40817"/>
                  </a:lnTo>
                  <a:lnTo>
                    <a:pt x="1414373" y="39497"/>
                  </a:lnTo>
                  <a:lnTo>
                    <a:pt x="1425994" y="38608"/>
                  </a:lnTo>
                  <a:lnTo>
                    <a:pt x="1429308" y="38354"/>
                  </a:lnTo>
                  <a:lnTo>
                    <a:pt x="1435150" y="37846"/>
                  </a:lnTo>
                  <a:lnTo>
                    <a:pt x="1457388" y="36830"/>
                  </a:lnTo>
                  <a:lnTo>
                    <a:pt x="1460665" y="36703"/>
                  </a:lnTo>
                  <a:lnTo>
                    <a:pt x="1476463" y="36068"/>
                  </a:lnTo>
                  <a:lnTo>
                    <a:pt x="1527810" y="35140"/>
                  </a:lnTo>
                  <a:lnTo>
                    <a:pt x="1529880" y="35179"/>
                  </a:lnTo>
                  <a:lnTo>
                    <a:pt x="1629689" y="32893"/>
                  </a:lnTo>
                  <a:lnTo>
                    <a:pt x="1631797" y="32893"/>
                  </a:lnTo>
                  <a:lnTo>
                    <a:pt x="1698104" y="31102"/>
                  </a:lnTo>
                  <a:lnTo>
                    <a:pt x="1698574" y="31089"/>
                  </a:lnTo>
                  <a:lnTo>
                    <a:pt x="1702346" y="30988"/>
                  </a:lnTo>
                  <a:lnTo>
                    <a:pt x="1728304" y="30607"/>
                  </a:lnTo>
                  <a:lnTo>
                    <a:pt x="1754251" y="30607"/>
                  </a:lnTo>
                  <a:lnTo>
                    <a:pt x="1758505" y="30607"/>
                  </a:lnTo>
                  <a:lnTo>
                    <a:pt x="1785378" y="30607"/>
                  </a:lnTo>
                  <a:lnTo>
                    <a:pt x="1799869" y="30861"/>
                  </a:lnTo>
                  <a:lnTo>
                    <a:pt x="1814360" y="31369"/>
                  </a:lnTo>
                  <a:lnTo>
                    <a:pt x="1816493" y="31496"/>
                  </a:lnTo>
                  <a:lnTo>
                    <a:pt x="1824596" y="31750"/>
                  </a:lnTo>
                  <a:lnTo>
                    <a:pt x="1845043" y="32766"/>
                  </a:lnTo>
                  <a:lnTo>
                    <a:pt x="1853133" y="33274"/>
                  </a:lnTo>
                  <a:lnTo>
                    <a:pt x="1855673" y="33426"/>
                  </a:lnTo>
                  <a:lnTo>
                    <a:pt x="1857400" y="33528"/>
                  </a:lnTo>
                  <a:lnTo>
                    <a:pt x="1870303" y="34163"/>
                  </a:lnTo>
                  <a:lnTo>
                    <a:pt x="1913267" y="35915"/>
                  </a:lnTo>
                  <a:lnTo>
                    <a:pt x="1915439" y="36068"/>
                  </a:lnTo>
                  <a:lnTo>
                    <a:pt x="2018385" y="38989"/>
                  </a:lnTo>
                  <a:lnTo>
                    <a:pt x="2137092" y="42418"/>
                  </a:lnTo>
                  <a:lnTo>
                    <a:pt x="2141448" y="42545"/>
                  </a:lnTo>
                  <a:lnTo>
                    <a:pt x="2219541" y="45199"/>
                  </a:lnTo>
                  <a:lnTo>
                    <a:pt x="2221725" y="45339"/>
                  </a:lnTo>
                  <a:lnTo>
                    <a:pt x="2232177" y="45593"/>
                  </a:lnTo>
                  <a:lnTo>
                    <a:pt x="2242629" y="45974"/>
                  </a:lnTo>
                  <a:lnTo>
                    <a:pt x="2262403" y="46291"/>
                  </a:lnTo>
                  <a:lnTo>
                    <a:pt x="2263533" y="46355"/>
                  </a:lnTo>
                  <a:lnTo>
                    <a:pt x="2265705" y="46355"/>
                  </a:lnTo>
                  <a:lnTo>
                    <a:pt x="2332964" y="46736"/>
                  </a:lnTo>
                  <a:lnTo>
                    <a:pt x="2400211" y="46609"/>
                  </a:lnTo>
                  <a:lnTo>
                    <a:pt x="2404580" y="46609"/>
                  </a:lnTo>
                  <a:lnTo>
                    <a:pt x="2441232" y="46736"/>
                  </a:lnTo>
                  <a:lnTo>
                    <a:pt x="2480068" y="46736"/>
                  </a:lnTo>
                  <a:lnTo>
                    <a:pt x="2555430" y="46037"/>
                  </a:lnTo>
                  <a:lnTo>
                    <a:pt x="2557729" y="46101"/>
                  </a:lnTo>
                  <a:lnTo>
                    <a:pt x="2614460" y="44831"/>
                  </a:lnTo>
                  <a:lnTo>
                    <a:pt x="2618689" y="44704"/>
                  </a:lnTo>
                  <a:lnTo>
                    <a:pt x="2630589" y="44323"/>
                  </a:lnTo>
                  <a:lnTo>
                    <a:pt x="2663939" y="42786"/>
                  </a:lnTo>
                  <a:lnTo>
                    <a:pt x="2670721" y="42418"/>
                  </a:lnTo>
                  <a:lnTo>
                    <a:pt x="2725407" y="39497"/>
                  </a:lnTo>
                  <a:lnTo>
                    <a:pt x="2729979" y="39243"/>
                  </a:lnTo>
                  <a:lnTo>
                    <a:pt x="2767368" y="37338"/>
                  </a:lnTo>
                  <a:lnTo>
                    <a:pt x="2779839" y="36830"/>
                  </a:lnTo>
                  <a:lnTo>
                    <a:pt x="2780614" y="36830"/>
                  </a:lnTo>
                  <a:lnTo>
                    <a:pt x="2843047" y="34010"/>
                  </a:lnTo>
                  <a:lnTo>
                    <a:pt x="2845435" y="33909"/>
                  </a:lnTo>
                  <a:lnTo>
                    <a:pt x="2875254" y="32512"/>
                  </a:lnTo>
                  <a:lnTo>
                    <a:pt x="2895092" y="31369"/>
                  </a:lnTo>
                  <a:lnTo>
                    <a:pt x="2902699" y="30988"/>
                  </a:lnTo>
                  <a:lnTo>
                    <a:pt x="2905696" y="30822"/>
                  </a:lnTo>
                  <a:lnTo>
                    <a:pt x="2907411" y="30734"/>
                  </a:lnTo>
                  <a:lnTo>
                    <a:pt x="2969361" y="26746"/>
                  </a:lnTo>
                  <a:lnTo>
                    <a:pt x="2971800" y="26670"/>
                  </a:lnTo>
                  <a:lnTo>
                    <a:pt x="3001340" y="24638"/>
                  </a:lnTo>
                  <a:lnTo>
                    <a:pt x="3030474" y="23241"/>
                  </a:lnTo>
                  <a:lnTo>
                    <a:pt x="3030905" y="23241"/>
                  </a:lnTo>
                  <a:lnTo>
                    <a:pt x="3039935" y="22860"/>
                  </a:lnTo>
                  <a:lnTo>
                    <a:pt x="3129203" y="22352"/>
                  </a:lnTo>
                  <a:lnTo>
                    <a:pt x="3134309" y="22352"/>
                  </a:lnTo>
                  <a:lnTo>
                    <a:pt x="3179076" y="22352"/>
                  </a:lnTo>
                  <a:lnTo>
                    <a:pt x="3202711" y="22098"/>
                  </a:lnTo>
                  <a:lnTo>
                    <a:pt x="3210560" y="22098"/>
                  </a:lnTo>
                  <a:lnTo>
                    <a:pt x="3223590" y="21678"/>
                  </a:lnTo>
                  <a:lnTo>
                    <a:pt x="3226257" y="21590"/>
                  </a:lnTo>
                  <a:lnTo>
                    <a:pt x="3246628" y="20066"/>
                  </a:lnTo>
                  <a:lnTo>
                    <a:pt x="3256800" y="19177"/>
                  </a:lnTo>
                  <a:lnTo>
                    <a:pt x="3264509" y="18415"/>
                  </a:lnTo>
                  <a:lnTo>
                    <a:pt x="3269653" y="17907"/>
                  </a:lnTo>
                  <a:lnTo>
                    <a:pt x="3277082" y="17145"/>
                  </a:lnTo>
                  <a:lnTo>
                    <a:pt x="3297301" y="14859"/>
                  </a:lnTo>
                  <a:lnTo>
                    <a:pt x="3335972" y="11303"/>
                  </a:lnTo>
                  <a:lnTo>
                    <a:pt x="3345535" y="11176"/>
                  </a:lnTo>
                  <a:lnTo>
                    <a:pt x="3348545" y="11176"/>
                  </a:lnTo>
                  <a:lnTo>
                    <a:pt x="3354374" y="11049"/>
                  </a:lnTo>
                  <a:lnTo>
                    <a:pt x="3363226" y="11049"/>
                  </a:lnTo>
                  <a:lnTo>
                    <a:pt x="3372078" y="11176"/>
                  </a:lnTo>
                  <a:lnTo>
                    <a:pt x="3380232" y="11417"/>
                  </a:lnTo>
                  <a:lnTo>
                    <a:pt x="3380930" y="11442"/>
                  </a:lnTo>
                  <a:lnTo>
                    <a:pt x="3383978" y="11557"/>
                  </a:lnTo>
                  <a:lnTo>
                    <a:pt x="3400768" y="11811"/>
                  </a:lnTo>
                  <a:lnTo>
                    <a:pt x="3404324" y="11811"/>
                  </a:lnTo>
                  <a:lnTo>
                    <a:pt x="3407384" y="11811"/>
                  </a:lnTo>
                  <a:lnTo>
                    <a:pt x="3410381" y="11811"/>
                  </a:lnTo>
                  <a:lnTo>
                    <a:pt x="3413455" y="11684"/>
                  </a:lnTo>
                  <a:lnTo>
                    <a:pt x="3419716" y="11430"/>
                  </a:lnTo>
                  <a:lnTo>
                    <a:pt x="3428631" y="12573"/>
                  </a:lnTo>
                  <a:lnTo>
                    <a:pt x="3428771" y="12573"/>
                  </a:lnTo>
                  <a:lnTo>
                    <a:pt x="3430968" y="14478"/>
                  </a:lnTo>
                  <a:lnTo>
                    <a:pt x="3433597" y="18542"/>
                  </a:lnTo>
                  <a:lnTo>
                    <a:pt x="3435654" y="18923"/>
                  </a:lnTo>
                  <a:lnTo>
                    <a:pt x="3438245" y="17272"/>
                  </a:lnTo>
                  <a:lnTo>
                    <a:pt x="3438829" y="161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00786" y="851483"/>
              <a:ext cx="136013" cy="154091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81897" y="1086593"/>
            <a:ext cx="286708" cy="20639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63960" y="1065245"/>
            <a:ext cx="332318" cy="20373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496190" y="1066348"/>
            <a:ext cx="411566" cy="23054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068205" y="1066580"/>
            <a:ext cx="477597" cy="22097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695696" y="1067729"/>
            <a:ext cx="277098" cy="20827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114545" y="1076331"/>
            <a:ext cx="665180" cy="28021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216752" y="1524959"/>
            <a:ext cx="5066030" cy="1572895"/>
            <a:chOff x="216752" y="1524959"/>
            <a:chExt cx="5066030" cy="1572895"/>
          </a:xfrm>
        </p:grpSpPr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6752" y="1714285"/>
              <a:ext cx="5065855" cy="99124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67750" y="1524959"/>
              <a:ext cx="83090" cy="17718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87923" y="1546657"/>
              <a:ext cx="221590" cy="17161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3416" y="1560394"/>
              <a:ext cx="311729" cy="17210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79862" y="2138932"/>
              <a:ext cx="4321413" cy="14396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30987" y="2503515"/>
              <a:ext cx="4229487" cy="594009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543373" y="1099888"/>
            <a:ext cx="242282" cy="180846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452380" y="3308336"/>
            <a:ext cx="2215515" cy="334645"/>
            <a:chOff x="452380" y="3308336"/>
            <a:chExt cx="2215515" cy="334645"/>
          </a:xfrm>
        </p:grpSpPr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601637" y="3387617"/>
              <a:ext cx="252392" cy="9957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52380" y="3308336"/>
              <a:ext cx="2215437" cy="33432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951408" y="3317405"/>
              <a:ext cx="302936" cy="145399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807190" y="3349639"/>
            <a:ext cx="305626" cy="19242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221564" y="3364682"/>
            <a:ext cx="466110" cy="205298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92297" y="4050009"/>
            <a:ext cx="82974" cy="105158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99442" y="4759546"/>
            <a:ext cx="98290" cy="100252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3518936" y="4010432"/>
            <a:ext cx="148603" cy="102489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3794238" y="4144858"/>
            <a:ext cx="401754" cy="152399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4300051" y="4165649"/>
            <a:ext cx="260050" cy="133803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4664909" y="4143939"/>
            <a:ext cx="416429" cy="154939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585414" y="3983959"/>
            <a:ext cx="2708821" cy="1585581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5166624" y="4174466"/>
            <a:ext cx="438369" cy="197625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848582" y="4558618"/>
            <a:ext cx="293725" cy="181942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210124" y="4617739"/>
            <a:ext cx="111645" cy="102988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3962292" y="4627315"/>
            <a:ext cx="1630045" cy="881380"/>
            <a:chOff x="3962292" y="4627315"/>
            <a:chExt cx="1630045" cy="881380"/>
          </a:xfrm>
        </p:grpSpPr>
        <p:sp>
          <p:nvSpPr>
            <p:cNvPr id="45" name="object 45"/>
            <p:cNvSpPr/>
            <p:nvPr/>
          </p:nvSpPr>
          <p:spPr>
            <a:xfrm>
              <a:off x="5569922" y="4648079"/>
              <a:ext cx="22860" cy="74930"/>
            </a:xfrm>
            <a:custGeom>
              <a:avLst/>
              <a:gdLst/>
              <a:ahLst/>
              <a:cxnLst/>
              <a:rect l="l" t="t" r="r" b="b"/>
              <a:pathLst>
                <a:path w="22860" h="74929">
                  <a:moveTo>
                    <a:pt x="334" y="55361"/>
                  </a:moveTo>
                  <a:lnTo>
                    <a:pt x="0" y="60839"/>
                  </a:lnTo>
                  <a:lnTo>
                    <a:pt x="4305" y="69217"/>
                  </a:lnTo>
                  <a:lnTo>
                    <a:pt x="14250" y="74538"/>
                  </a:lnTo>
                  <a:lnTo>
                    <a:pt x="16657" y="73809"/>
                  </a:lnTo>
                  <a:lnTo>
                    <a:pt x="18402" y="70545"/>
                  </a:lnTo>
                  <a:lnTo>
                    <a:pt x="18299" y="68929"/>
                  </a:lnTo>
                  <a:lnTo>
                    <a:pt x="14248" y="63233"/>
                  </a:lnTo>
                  <a:lnTo>
                    <a:pt x="13149" y="58818"/>
                  </a:lnTo>
                  <a:lnTo>
                    <a:pt x="10052" y="58818"/>
                  </a:lnTo>
                  <a:lnTo>
                    <a:pt x="3013" y="58389"/>
                  </a:lnTo>
                  <a:lnTo>
                    <a:pt x="334" y="55361"/>
                  </a:lnTo>
                  <a:close/>
                </a:path>
                <a:path w="22860" h="74929">
                  <a:moveTo>
                    <a:pt x="3790" y="45643"/>
                  </a:moveTo>
                  <a:lnTo>
                    <a:pt x="763" y="48323"/>
                  </a:lnTo>
                  <a:lnTo>
                    <a:pt x="334" y="55361"/>
                  </a:lnTo>
                  <a:lnTo>
                    <a:pt x="3013" y="58389"/>
                  </a:lnTo>
                  <a:lnTo>
                    <a:pt x="10052" y="58818"/>
                  </a:lnTo>
                  <a:lnTo>
                    <a:pt x="13079" y="56139"/>
                  </a:lnTo>
                  <a:lnTo>
                    <a:pt x="13508" y="49100"/>
                  </a:lnTo>
                  <a:lnTo>
                    <a:pt x="10829" y="46073"/>
                  </a:lnTo>
                  <a:lnTo>
                    <a:pt x="3790" y="45643"/>
                  </a:lnTo>
                  <a:close/>
                </a:path>
                <a:path w="22860" h="74929">
                  <a:moveTo>
                    <a:pt x="13079" y="56139"/>
                  </a:moveTo>
                  <a:lnTo>
                    <a:pt x="10052" y="58818"/>
                  </a:lnTo>
                  <a:lnTo>
                    <a:pt x="13149" y="58818"/>
                  </a:lnTo>
                  <a:lnTo>
                    <a:pt x="13042" y="58389"/>
                  </a:lnTo>
                  <a:lnTo>
                    <a:pt x="13079" y="56139"/>
                  </a:lnTo>
                  <a:close/>
                </a:path>
                <a:path w="22860" h="74929">
                  <a:moveTo>
                    <a:pt x="13738" y="45643"/>
                  </a:moveTo>
                  <a:lnTo>
                    <a:pt x="3790" y="45643"/>
                  </a:lnTo>
                  <a:lnTo>
                    <a:pt x="10829" y="46073"/>
                  </a:lnTo>
                  <a:lnTo>
                    <a:pt x="13508" y="49100"/>
                  </a:lnTo>
                  <a:lnTo>
                    <a:pt x="13693" y="46073"/>
                  </a:lnTo>
                  <a:lnTo>
                    <a:pt x="13738" y="45643"/>
                  </a:lnTo>
                  <a:close/>
                </a:path>
                <a:path w="22860" h="74929">
                  <a:moveTo>
                    <a:pt x="2702" y="33632"/>
                  </a:moveTo>
                  <a:lnTo>
                    <a:pt x="1920" y="37337"/>
                  </a:lnTo>
                  <a:lnTo>
                    <a:pt x="991" y="44578"/>
                  </a:lnTo>
                  <a:lnTo>
                    <a:pt x="763" y="48323"/>
                  </a:lnTo>
                  <a:lnTo>
                    <a:pt x="3790" y="45643"/>
                  </a:lnTo>
                  <a:lnTo>
                    <a:pt x="13738" y="45643"/>
                  </a:lnTo>
                  <a:lnTo>
                    <a:pt x="14512" y="39307"/>
                  </a:lnTo>
                  <a:lnTo>
                    <a:pt x="14686" y="38431"/>
                  </a:lnTo>
                  <a:lnTo>
                    <a:pt x="11722" y="38431"/>
                  </a:lnTo>
                  <a:lnTo>
                    <a:pt x="4888" y="36987"/>
                  </a:lnTo>
                  <a:lnTo>
                    <a:pt x="2702" y="33632"/>
                  </a:lnTo>
                  <a:close/>
                </a:path>
                <a:path w="22860" h="74929">
                  <a:moveTo>
                    <a:pt x="7447" y="24644"/>
                  </a:moveTo>
                  <a:lnTo>
                    <a:pt x="4140" y="26827"/>
                  </a:lnTo>
                  <a:lnTo>
                    <a:pt x="2702" y="33632"/>
                  </a:lnTo>
                  <a:lnTo>
                    <a:pt x="4888" y="36987"/>
                  </a:lnTo>
                  <a:lnTo>
                    <a:pt x="11722" y="38431"/>
                  </a:lnTo>
                  <a:lnTo>
                    <a:pt x="15077" y="36245"/>
                  </a:lnTo>
                  <a:lnTo>
                    <a:pt x="15814" y="32754"/>
                  </a:lnTo>
                  <a:lnTo>
                    <a:pt x="16494" y="29328"/>
                  </a:lnTo>
                  <a:lnTo>
                    <a:pt x="14269" y="26000"/>
                  </a:lnTo>
                  <a:lnTo>
                    <a:pt x="7447" y="24644"/>
                  </a:lnTo>
                  <a:close/>
                </a:path>
                <a:path w="22860" h="74929">
                  <a:moveTo>
                    <a:pt x="16494" y="29328"/>
                  </a:moveTo>
                  <a:lnTo>
                    <a:pt x="15628" y="33632"/>
                  </a:lnTo>
                  <a:lnTo>
                    <a:pt x="15077" y="36245"/>
                  </a:lnTo>
                  <a:lnTo>
                    <a:pt x="11722" y="38431"/>
                  </a:lnTo>
                  <a:lnTo>
                    <a:pt x="14686" y="38431"/>
                  </a:lnTo>
                  <a:lnTo>
                    <a:pt x="16494" y="29328"/>
                  </a:lnTo>
                  <a:close/>
                </a:path>
                <a:path w="22860" h="74929">
                  <a:moveTo>
                    <a:pt x="7074" y="15755"/>
                  </a:moveTo>
                  <a:lnTo>
                    <a:pt x="6139" y="18390"/>
                  </a:lnTo>
                  <a:lnTo>
                    <a:pt x="4600" y="24644"/>
                  </a:lnTo>
                  <a:lnTo>
                    <a:pt x="2702" y="33632"/>
                  </a:lnTo>
                  <a:lnTo>
                    <a:pt x="4140" y="26827"/>
                  </a:lnTo>
                  <a:lnTo>
                    <a:pt x="7447" y="24644"/>
                  </a:lnTo>
                  <a:lnTo>
                    <a:pt x="17455" y="24644"/>
                  </a:lnTo>
                  <a:lnTo>
                    <a:pt x="18168" y="21311"/>
                  </a:lnTo>
                  <a:lnTo>
                    <a:pt x="14828" y="21311"/>
                  </a:lnTo>
                  <a:lnTo>
                    <a:pt x="8681" y="19131"/>
                  </a:lnTo>
                  <a:lnTo>
                    <a:pt x="7074" y="15755"/>
                  </a:lnTo>
                  <a:close/>
                </a:path>
                <a:path w="22860" h="74929">
                  <a:moveTo>
                    <a:pt x="17455" y="24644"/>
                  </a:moveTo>
                  <a:lnTo>
                    <a:pt x="7447" y="24644"/>
                  </a:lnTo>
                  <a:lnTo>
                    <a:pt x="14269" y="26000"/>
                  </a:lnTo>
                  <a:lnTo>
                    <a:pt x="16494" y="29328"/>
                  </a:lnTo>
                  <a:lnTo>
                    <a:pt x="17455" y="24644"/>
                  </a:lnTo>
                  <a:close/>
                </a:path>
                <a:path w="22860" h="74929">
                  <a:moveTo>
                    <a:pt x="11363" y="8645"/>
                  </a:moveTo>
                  <a:lnTo>
                    <a:pt x="9179" y="9820"/>
                  </a:lnTo>
                  <a:lnTo>
                    <a:pt x="7074" y="15755"/>
                  </a:lnTo>
                  <a:lnTo>
                    <a:pt x="8681" y="19131"/>
                  </a:lnTo>
                  <a:lnTo>
                    <a:pt x="14828" y="21311"/>
                  </a:lnTo>
                  <a:lnTo>
                    <a:pt x="18204" y="19705"/>
                  </a:lnTo>
                  <a:lnTo>
                    <a:pt x="18939" y="17613"/>
                  </a:lnTo>
                  <a:lnTo>
                    <a:pt x="15172" y="17613"/>
                  </a:lnTo>
                  <a:lnTo>
                    <a:pt x="13262" y="16137"/>
                  </a:lnTo>
                  <a:lnTo>
                    <a:pt x="12611" y="11144"/>
                  </a:lnTo>
                  <a:lnTo>
                    <a:pt x="12354" y="9702"/>
                  </a:lnTo>
                  <a:lnTo>
                    <a:pt x="11363" y="8645"/>
                  </a:lnTo>
                  <a:close/>
                </a:path>
                <a:path w="22860" h="74929">
                  <a:moveTo>
                    <a:pt x="19290" y="16770"/>
                  </a:moveTo>
                  <a:lnTo>
                    <a:pt x="18204" y="19705"/>
                  </a:lnTo>
                  <a:lnTo>
                    <a:pt x="14828" y="21311"/>
                  </a:lnTo>
                  <a:lnTo>
                    <a:pt x="18168" y="21311"/>
                  </a:lnTo>
                  <a:lnTo>
                    <a:pt x="19290" y="16770"/>
                  </a:lnTo>
                  <a:close/>
                </a:path>
                <a:path w="22860" h="74929">
                  <a:moveTo>
                    <a:pt x="12198" y="8196"/>
                  </a:moveTo>
                  <a:lnTo>
                    <a:pt x="11363" y="8645"/>
                  </a:lnTo>
                  <a:lnTo>
                    <a:pt x="12354" y="9702"/>
                  </a:lnTo>
                  <a:lnTo>
                    <a:pt x="12611" y="11144"/>
                  </a:lnTo>
                  <a:lnTo>
                    <a:pt x="13262" y="16137"/>
                  </a:lnTo>
                  <a:lnTo>
                    <a:pt x="15172" y="17613"/>
                  </a:lnTo>
                  <a:lnTo>
                    <a:pt x="18903" y="17136"/>
                  </a:lnTo>
                  <a:lnTo>
                    <a:pt x="19209" y="16847"/>
                  </a:lnTo>
                  <a:lnTo>
                    <a:pt x="19415" y="16261"/>
                  </a:lnTo>
                  <a:lnTo>
                    <a:pt x="20244" y="12906"/>
                  </a:lnTo>
                  <a:lnTo>
                    <a:pt x="18301" y="9702"/>
                  </a:lnTo>
                  <a:lnTo>
                    <a:pt x="12198" y="8196"/>
                  </a:lnTo>
                  <a:close/>
                </a:path>
                <a:path w="22860" h="74929">
                  <a:moveTo>
                    <a:pt x="19209" y="16847"/>
                  </a:moveTo>
                  <a:lnTo>
                    <a:pt x="18903" y="17136"/>
                  </a:lnTo>
                  <a:lnTo>
                    <a:pt x="15172" y="17613"/>
                  </a:lnTo>
                  <a:lnTo>
                    <a:pt x="18939" y="17613"/>
                  </a:lnTo>
                  <a:lnTo>
                    <a:pt x="19209" y="16847"/>
                  </a:lnTo>
                  <a:close/>
                </a:path>
                <a:path w="22860" h="74929">
                  <a:moveTo>
                    <a:pt x="20244" y="12906"/>
                  </a:moveTo>
                  <a:lnTo>
                    <a:pt x="19415" y="16261"/>
                  </a:lnTo>
                  <a:lnTo>
                    <a:pt x="19209" y="16847"/>
                  </a:lnTo>
                  <a:lnTo>
                    <a:pt x="20244" y="12906"/>
                  </a:lnTo>
                  <a:close/>
                </a:path>
                <a:path w="22860" h="74929">
                  <a:moveTo>
                    <a:pt x="22171" y="5106"/>
                  </a:moveTo>
                  <a:lnTo>
                    <a:pt x="19290" y="16770"/>
                  </a:lnTo>
                  <a:lnTo>
                    <a:pt x="20222" y="15890"/>
                  </a:lnTo>
                  <a:lnTo>
                    <a:pt x="22171" y="5106"/>
                  </a:lnTo>
                  <a:close/>
                </a:path>
                <a:path w="22860" h="74929">
                  <a:moveTo>
                    <a:pt x="21408" y="8196"/>
                  </a:moveTo>
                  <a:lnTo>
                    <a:pt x="12198" y="8196"/>
                  </a:lnTo>
                  <a:lnTo>
                    <a:pt x="18301" y="9702"/>
                  </a:lnTo>
                  <a:lnTo>
                    <a:pt x="20244" y="12906"/>
                  </a:lnTo>
                  <a:lnTo>
                    <a:pt x="21408" y="8196"/>
                  </a:lnTo>
                  <a:close/>
                </a:path>
                <a:path w="22860" h="74929">
                  <a:moveTo>
                    <a:pt x="11182" y="4175"/>
                  </a:moveTo>
                  <a:lnTo>
                    <a:pt x="9179" y="9820"/>
                  </a:lnTo>
                  <a:lnTo>
                    <a:pt x="11363" y="8645"/>
                  </a:lnTo>
                  <a:lnTo>
                    <a:pt x="10976" y="8233"/>
                  </a:lnTo>
                  <a:lnTo>
                    <a:pt x="10521" y="6125"/>
                  </a:lnTo>
                  <a:lnTo>
                    <a:pt x="11182" y="4175"/>
                  </a:lnTo>
                  <a:close/>
                </a:path>
                <a:path w="22860" h="74929">
                  <a:moveTo>
                    <a:pt x="15702" y="192"/>
                  </a:moveTo>
                  <a:lnTo>
                    <a:pt x="10521" y="6125"/>
                  </a:lnTo>
                  <a:lnTo>
                    <a:pt x="10976" y="8233"/>
                  </a:lnTo>
                  <a:lnTo>
                    <a:pt x="11363" y="8645"/>
                  </a:lnTo>
                  <a:lnTo>
                    <a:pt x="12198" y="8196"/>
                  </a:lnTo>
                  <a:lnTo>
                    <a:pt x="21408" y="8196"/>
                  </a:lnTo>
                  <a:lnTo>
                    <a:pt x="22171" y="5106"/>
                  </a:lnTo>
                  <a:lnTo>
                    <a:pt x="22311" y="4354"/>
                  </a:lnTo>
                  <a:lnTo>
                    <a:pt x="22249" y="4175"/>
                  </a:lnTo>
                  <a:lnTo>
                    <a:pt x="22143" y="4001"/>
                  </a:lnTo>
                  <a:lnTo>
                    <a:pt x="20301" y="1502"/>
                  </a:lnTo>
                  <a:lnTo>
                    <a:pt x="19999" y="1254"/>
                  </a:lnTo>
                  <a:lnTo>
                    <a:pt x="15702" y="192"/>
                  </a:lnTo>
                  <a:close/>
                </a:path>
                <a:path w="22860" h="74929">
                  <a:moveTo>
                    <a:pt x="22322" y="4297"/>
                  </a:moveTo>
                  <a:lnTo>
                    <a:pt x="22171" y="5106"/>
                  </a:lnTo>
                  <a:lnTo>
                    <a:pt x="22357" y="4354"/>
                  </a:lnTo>
                  <a:close/>
                </a:path>
                <a:path w="22860" h="74929">
                  <a:moveTo>
                    <a:pt x="22143" y="4001"/>
                  </a:moveTo>
                  <a:lnTo>
                    <a:pt x="22322" y="4297"/>
                  </a:lnTo>
                  <a:lnTo>
                    <a:pt x="22143" y="4001"/>
                  </a:lnTo>
                  <a:close/>
                </a:path>
                <a:path w="22860" h="74929">
                  <a:moveTo>
                    <a:pt x="11898" y="2158"/>
                  </a:moveTo>
                  <a:lnTo>
                    <a:pt x="11182" y="4175"/>
                  </a:lnTo>
                  <a:lnTo>
                    <a:pt x="11898" y="2158"/>
                  </a:lnTo>
                  <a:close/>
                </a:path>
                <a:path w="22860" h="74929">
                  <a:moveTo>
                    <a:pt x="19999" y="1254"/>
                  </a:moveTo>
                  <a:lnTo>
                    <a:pt x="20301" y="1502"/>
                  </a:lnTo>
                  <a:lnTo>
                    <a:pt x="22143" y="4001"/>
                  </a:lnTo>
                  <a:lnTo>
                    <a:pt x="20571" y="1395"/>
                  </a:lnTo>
                  <a:lnTo>
                    <a:pt x="19999" y="1254"/>
                  </a:lnTo>
                  <a:close/>
                </a:path>
                <a:path w="22860" h="74929">
                  <a:moveTo>
                    <a:pt x="13017" y="1025"/>
                  </a:moveTo>
                  <a:lnTo>
                    <a:pt x="12131" y="1502"/>
                  </a:lnTo>
                  <a:lnTo>
                    <a:pt x="11898" y="2158"/>
                  </a:lnTo>
                  <a:lnTo>
                    <a:pt x="13017" y="1025"/>
                  </a:lnTo>
                  <a:close/>
                </a:path>
                <a:path w="22860" h="74929">
                  <a:moveTo>
                    <a:pt x="16510" y="43"/>
                  </a:moveTo>
                  <a:lnTo>
                    <a:pt x="15702" y="192"/>
                  </a:lnTo>
                  <a:lnTo>
                    <a:pt x="19999" y="1254"/>
                  </a:lnTo>
                  <a:lnTo>
                    <a:pt x="19372" y="792"/>
                  </a:lnTo>
                  <a:lnTo>
                    <a:pt x="18351" y="436"/>
                  </a:lnTo>
                  <a:lnTo>
                    <a:pt x="17465" y="118"/>
                  </a:lnTo>
                  <a:lnTo>
                    <a:pt x="16510" y="43"/>
                  </a:lnTo>
                  <a:close/>
                </a:path>
                <a:path w="22860" h="74929">
                  <a:moveTo>
                    <a:pt x="13964" y="515"/>
                  </a:moveTo>
                  <a:lnTo>
                    <a:pt x="13421" y="615"/>
                  </a:lnTo>
                  <a:lnTo>
                    <a:pt x="13017" y="1025"/>
                  </a:lnTo>
                  <a:lnTo>
                    <a:pt x="13964" y="515"/>
                  </a:lnTo>
                  <a:close/>
                </a:path>
                <a:path w="22860" h="74929">
                  <a:moveTo>
                    <a:pt x="14921" y="0"/>
                  </a:moveTo>
                  <a:lnTo>
                    <a:pt x="13964" y="515"/>
                  </a:lnTo>
                  <a:lnTo>
                    <a:pt x="15702" y="192"/>
                  </a:lnTo>
                  <a:lnTo>
                    <a:pt x="14921" y="0"/>
                  </a:lnTo>
                  <a:close/>
                </a:path>
              </a:pathLst>
            </a:custGeom>
            <a:solidFill>
              <a:srgbClr val="D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962292" y="4627315"/>
              <a:ext cx="1603720" cy="880938"/>
            </a:xfrm>
            <a:prstGeom prst="rect">
              <a:avLst/>
            </a:prstGeom>
          </p:spPr>
        </p:pic>
      </p:grpSp>
      <p:pic>
        <p:nvPicPr>
          <p:cNvPr id="47" name="object 47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4108212" y="5564599"/>
            <a:ext cx="1460488" cy="57912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951769" y="5323242"/>
            <a:ext cx="1029041" cy="243356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934660" y="5650597"/>
            <a:ext cx="3472179" cy="1621790"/>
            <a:chOff x="934660" y="5650597"/>
            <a:chExt cx="3472179" cy="1621790"/>
          </a:xfrm>
        </p:grpSpPr>
        <p:pic>
          <p:nvPicPr>
            <p:cNvPr id="50" name="object 5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934660" y="5650597"/>
              <a:ext cx="1034105" cy="6248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836788" y="5729007"/>
              <a:ext cx="2569705" cy="15431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622" y="202944"/>
            <a:ext cx="4377563" cy="114688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61127" y="1624902"/>
            <a:ext cx="2781935" cy="1896745"/>
            <a:chOff x="561127" y="1624902"/>
            <a:chExt cx="2781935" cy="189674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127" y="1689633"/>
              <a:ext cx="2323701" cy="18318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4779" y="1624902"/>
              <a:ext cx="1127913" cy="54737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29614" y="1850366"/>
            <a:ext cx="157293" cy="1422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63558" y="1859809"/>
            <a:ext cx="150987" cy="112013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620491" y="1811863"/>
            <a:ext cx="1930400" cy="283210"/>
            <a:chOff x="2620491" y="1811863"/>
            <a:chExt cx="1930400" cy="283210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83051" y="1811863"/>
              <a:ext cx="467704" cy="20476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620491" y="2049529"/>
              <a:ext cx="1909445" cy="45085"/>
            </a:xfrm>
            <a:custGeom>
              <a:avLst/>
              <a:gdLst/>
              <a:ahLst/>
              <a:cxnLst/>
              <a:rect l="l" t="t" r="r" b="b"/>
              <a:pathLst>
                <a:path w="1909445" h="45085">
                  <a:moveTo>
                    <a:pt x="15825" y="27354"/>
                  </a:moveTo>
                  <a:lnTo>
                    <a:pt x="10858" y="29463"/>
                  </a:lnTo>
                  <a:lnTo>
                    <a:pt x="5514" y="34671"/>
                  </a:lnTo>
                  <a:lnTo>
                    <a:pt x="0" y="41275"/>
                  </a:lnTo>
                  <a:lnTo>
                    <a:pt x="161" y="43053"/>
                  </a:lnTo>
                  <a:lnTo>
                    <a:pt x="2541" y="44958"/>
                  </a:lnTo>
                  <a:lnTo>
                    <a:pt x="4295" y="44831"/>
                  </a:lnTo>
                  <a:lnTo>
                    <a:pt x="9277" y="39116"/>
                  </a:lnTo>
                  <a:lnTo>
                    <a:pt x="13992" y="34544"/>
                  </a:lnTo>
                  <a:lnTo>
                    <a:pt x="18342" y="32893"/>
                  </a:lnTo>
                  <a:lnTo>
                    <a:pt x="18188" y="32893"/>
                  </a:lnTo>
                  <a:lnTo>
                    <a:pt x="16468" y="32258"/>
                  </a:lnTo>
                  <a:lnTo>
                    <a:pt x="15181" y="29210"/>
                  </a:lnTo>
                  <a:lnTo>
                    <a:pt x="15302" y="28651"/>
                  </a:lnTo>
                  <a:lnTo>
                    <a:pt x="15825" y="27354"/>
                  </a:lnTo>
                  <a:close/>
                </a:path>
                <a:path w="1909445" h="45085">
                  <a:moveTo>
                    <a:pt x="19141" y="25908"/>
                  </a:moveTo>
                  <a:lnTo>
                    <a:pt x="15825" y="27354"/>
                  </a:lnTo>
                  <a:lnTo>
                    <a:pt x="15302" y="28651"/>
                  </a:lnTo>
                  <a:lnTo>
                    <a:pt x="15181" y="29210"/>
                  </a:lnTo>
                  <a:lnTo>
                    <a:pt x="16468" y="32258"/>
                  </a:lnTo>
                  <a:lnTo>
                    <a:pt x="18188" y="32893"/>
                  </a:lnTo>
                  <a:lnTo>
                    <a:pt x="19352" y="32509"/>
                  </a:lnTo>
                  <a:lnTo>
                    <a:pt x="21361" y="31732"/>
                  </a:lnTo>
                  <a:lnTo>
                    <a:pt x="22096" y="30099"/>
                  </a:lnTo>
                  <a:lnTo>
                    <a:pt x="22056" y="29718"/>
                  </a:lnTo>
                  <a:lnTo>
                    <a:pt x="20932" y="26797"/>
                  </a:lnTo>
                  <a:lnTo>
                    <a:pt x="19141" y="25908"/>
                  </a:lnTo>
                  <a:close/>
                </a:path>
                <a:path w="1909445" h="45085">
                  <a:moveTo>
                    <a:pt x="19352" y="32509"/>
                  </a:moveTo>
                  <a:lnTo>
                    <a:pt x="18188" y="32893"/>
                  </a:lnTo>
                  <a:lnTo>
                    <a:pt x="18342" y="32893"/>
                  </a:lnTo>
                  <a:lnTo>
                    <a:pt x="19352" y="32509"/>
                  </a:lnTo>
                  <a:close/>
                </a:path>
                <a:path w="1909445" h="45085">
                  <a:moveTo>
                    <a:pt x="20649" y="32017"/>
                  </a:moveTo>
                  <a:lnTo>
                    <a:pt x="19352" y="32509"/>
                  </a:lnTo>
                  <a:lnTo>
                    <a:pt x="19730" y="32385"/>
                  </a:lnTo>
                  <a:lnTo>
                    <a:pt x="20649" y="32017"/>
                  </a:lnTo>
                  <a:close/>
                </a:path>
                <a:path w="1909445" h="45085">
                  <a:moveTo>
                    <a:pt x="21361" y="31732"/>
                  </a:moveTo>
                  <a:lnTo>
                    <a:pt x="20649" y="32017"/>
                  </a:lnTo>
                  <a:lnTo>
                    <a:pt x="21353" y="31750"/>
                  </a:lnTo>
                  <a:close/>
                </a:path>
                <a:path w="1909445" h="45085">
                  <a:moveTo>
                    <a:pt x="24412" y="25908"/>
                  </a:moveTo>
                  <a:lnTo>
                    <a:pt x="19141" y="25908"/>
                  </a:lnTo>
                  <a:lnTo>
                    <a:pt x="20932" y="26797"/>
                  </a:lnTo>
                  <a:lnTo>
                    <a:pt x="22056" y="29718"/>
                  </a:lnTo>
                  <a:lnTo>
                    <a:pt x="22096" y="30099"/>
                  </a:lnTo>
                  <a:lnTo>
                    <a:pt x="21361" y="31732"/>
                  </a:lnTo>
                  <a:lnTo>
                    <a:pt x="22586" y="31242"/>
                  </a:lnTo>
                  <a:lnTo>
                    <a:pt x="25514" y="30353"/>
                  </a:lnTo>
                  <a:lnTo>
                    <a:pt x="26881" y="30099"/>
                  </a:lnTo>
                  <a:lnTo>
                    <a:pt x="25055" y="28956"/>
                  </a:lnTo>
                  <a:lnTo>
                    <a:pt x="24412" y="25908"/>
                  </a:lnTo>
                  <a:close/>
                </a:path>
                <a:path w="1909445" h="45085">
                  <a:moveTo>
                    <a:pt x="29116" y="23003"/>
                  </a:moveTo>
                  <a:lnTo>
                    <a:pt x="25477" y="23749"/>
                  </a:lnTo>
                  <a:lnTo>
                    <a:pt x="24495" y="25273"/>
                  </a:lnTo>
                  <a:lnTo>
                    <a:pt x="24412" y="25908"/>
                  </a:lnTo>
                  <a:lnTo>
                    <a:pt x="25055" y="28956"/>
                  </a:lnTo>
                  <a:lnTo>
                    <a:pt x="26755" y="30099"/>
                  </a:lnTo>
                  <a:lnTo>
                    <a:pt x="27319" y="30017"/>
                  </a:lnTo>
                  <a:lnTo>
                    <a:pt x="30298" y="29463"/>
                  </a:lnTo>
                  <a:lnTo>
                    <a:pt x="31383" y="27940"/>
                  </a:lnTo>
                  <a:lnTo>
                    <a:pt x="31260" y="26670"/>
                  </a:lnTo>
                  <a:lnTo>
                    <a:pt x="30808" y="24257"/>
                  </a:lnTo>
                  <a:lnTo>
                    <a:pt x="29116" y="23003"/>
                  </a:lnTo>
                  <a:close/>
                </a:path>
                <a:path w="1909445" h="45085">
                  <a:moveTo>
                    <a:pt x="27319" y="30017"/>
                  </a:moveTo>
                  <a:lnTo>
                    <a:pt x="26755" y="30099"/>
                  </a:lnTo>
                  <a:lnTo>
                    <a:pt x="27319" y="30017"/>
                  </a:lnTo>
                  <a:close/>
                </a:path>
                <a:path w="1909445" h="45085">
                  <a:moveTo>
                    <a:pt x="40759" y="21865"/>
                  </a:moveTo>
                  <a:lnTo>
                    <a:pt x="37532" y="22098"/>
                  </a:lnTo>
                  <a:lnTo>
                    <a:pt x="32298" y="22352"/>
                  </a:lnTo>
                  <a:lnTo>
                    <a:pt x="29116" y="23003"/>
                  </a:lnTo>
                  <a:lnTo>
                    <a:pt x="30808" y="24257"/>
                  </a:lnTo>
                  <a:lnTo>
                    <a:pt x="31260" y="26670"/>
                  </a:lnTo>
                  <a:lnTo>
                    <a:pt x="31383" y="27940"/>
                  </a:lnTo>
                  <a:lnTo>
                    <a:pt x="30298" y="29463"/>
                  </a:lnTo>
                  <a:lnTo>
                    <a:pt x="27319" y="30017"/>
                  </a:lnTo>
                  <a:lnTo>
                    <a:pt x="28515" y="29845"/>
                  </a:lnTo>
                  <a:lnTo>
                    <a:pt x="33301" y="28956"/>
                  </a:lnTo>
                  <a:lnTo>
                    <a:pt x="41207" y="28535"/>
                  </a:lnTo>
                  <a:lnTo>
                    <a:pt x="39651" y="27178"/>
                  </a:lnTo>
                  <a:lnTo>
                    <a:pt x="39409" y="23875"/>
                  </a:lnTo>
                  <a:lnTo>
                    <a:pt x="39489" y="23241"/>
                  </a:lnTo>
                  <a:lnTo>
                    <a:pt x="40759" y="21865"/>
                  </a:lnTo>
                  <a:close/>
                </a:path>
                <a:path w="1909445" h="45085">
                  <a:moveTo>
                    <a:pt x="1859163" y="21082"/>
                  </a:moveTo>
                  <a:lnTo>
                    <a:pt x="1863434" y="21336"/>
                  </a:lnTo>
                  <a:lnTo>
                    <a:pt x="1864957" y="22987"/>
                  </a:lnTo>
                  <a:lnTo>
                    <a:pt x="1864992" y="24892"/>
                  </a:lnTo>
                  <a:lnTo>
                    <a:pt x="1864875" y="27432"/>
                  </a:lnTo>
                  <a:lnTo>
                    <a:pt x="1863067" y="29074"/>
                  </a:lnTo>
                  <a:lnTo>
                    <a:pt x="1867815" y="29337"/>
                  </a:lnTo>
                  <a:lnTo>
                    <a:pt x="1874715" y="29463"/>
                  </a:lnTo>
                  <a:lnTo>
                    <a:pt x="1881617" y="29718"/>
                  </a:lnTo>
                  <a:lnTo>
                    <a:pt x="1886403" y="29718"/>
                  </a:lnTo>
                  <a:lnTo>
                    <a:pt x="1884817" y="28067"/>
                  </a:lnTo>
                  <a:lnTo>
                    <a:pt x="1884705" y="23749"/>
                  </a:lnTo>
                  <a:lnTo>
                    <a:pt x="1886422" y="22098"/>
                  </a:lnTo>
                  <a:lnTo>
                    <a:pt x="1888534" y="22098"/>
                  </a:lnTo>
                  <a:lnTo>
                    <a:pt x="1874913" y="21844"/>
                  </a:lnTo>
                  <a:lnTo>
                    <a:pt x="1868106" y="21590"/>
                  </a:lnTo>
                  <a:lnTo>
                    <a:pt x="1859163" y="21082"/>
                  </a:lnTo>
                  <a:close/>
                </a:path>
                <a:path w="1909445" h="45085">
                  <a:moveTo>
                    <a:pt x="1890646" y="22098"/>
                  </a:moveTo>
                  <a:lnTo>
                    <a:pt x="1886422" y="22098"/>
                  </a:lnTo>
                  <a:lnTo>
                    <a:pt x="1884837" y="23622"/>
                  </a:lnTo>
                  <a:lnTo>
                    <a:pt x="1884817" y="28067"/>
                  </a:lnTo>
                  <a:lnTo>
                    <a:pt x="1886403" y="29718"/>
                  </a:lnTo>
                  <a:lnTo>
                    <a:pt x="1890633" y="29718"/>
                  </a:lnTo>
                  <a:lnTo>
                    <a:pt x="1892348" y="28067"/>
                  </a:lnTo>
                  <a:lnTo>
                    <a:pt x="1892354" y="23749"/>
                  </a:lnTo>
                  <a:lnTo>
                    <a:pt x="1890646" y="22098"/>
                  </a:lnTo>
                  <a:close/>
                </a:path>
                <a:path w="1909445" h="45085">
                  <a:moveTo>
                    <a:pt x="1901779" y="21697"/>
                  </a:moveTo>
                  <a:lnTo>
                    <a:pt x="1900981" y="21844"/>
                  </a:lnTo>
                  <a:lnTo>
                    <a:pt x="1899462" y="21844"/>
                  </a:lnTo>
                  <a:lnTo>
                    <a:pt x="1894881" y="22098"/>
                  </a:lnTo>
                  <a:lnTo>
                    <a:pt x="1890646" y="22098"/>
                  </a:lnTo>
                  <a:lnTo>
                    <a:pt x="1892223" y="23622"/>
                  </a:lnTo>
                  <a:lnTo>
                    <a:pt x="1892348" y="28067"/>
                  </a:lnTo>
                  <a:lnTo>
                    <a:pt x="1890633" y="29718"/>
                  </a:lnTo>
                  <a:lnTo>
                    <a:pt x="1895085" y="29718"/>
                  </a:lnTo>
                  <a:lnTo>
                    <a:pt x="1900257" y="29463"/>
                  </a:lnTo>
                  <a:lnTo>
                    <a:pt x="1902028" y="29463"/>
                  </a:lnTo>
                  <a:lnTo>
                    <a:pt x="1900025" y="28194"/>
                  </a:lnTo>
                  <a:lnTo>
                    <a:pt x="1899141" y="24637"/>
                  </a:lnTo>
                  <a:lnTo>
                    <a:pt x="1899253" y="23749"/>
                  </a:lnTo>
                  <a:lnTo>
                    <a:pt x="1900284" y="22098"/>
                  </a:lnTo>
                  <a:lnTo>
                    <a:pt x="1901779" y="21697"/>
                  </a:lnTo>
                  <a:close/>
                </a:path>
                <a:path w="1909445" h="45085">
                  <a:moveTo>
                    <a:pt x="228157" y="22240"/>
                  </a:moveTo>
                  <a:lnTo>
                    <a:pt x="229597" y="23749"/>
                  </a:lnTo>
                  <a:lnTo>
                    <a:pt x="229699" y="27050"/>
                  </a:lnTo>
                  <a:lnTo>
                    <a:pt x="229573" y="27812"/>
                  </a:lnTo>
                  <a:lnTo>
                    <a:pt x="228102" y="29337"/>
                  </a:lnTo>
                  <a:lnTo>
                    <a:pt x="255619" y="29463"/>
                  </a:lnTo>
                  <a:lnTo>
                    <a:pt x="283137" y="29463"/>
                  </a:lnTo>
                  <a:lnTo>
                    <a:pt x="281676" y="27940"/>
                  </a:lnTo>
                  <a:lnTo>
                    <a:pt x="281798" y="23749"/>
                  </a:lnTo>
                  <a:lnTo>
                    <a:pt x="283138" y="22352"/>
                  </a:lnTo>
                  <a:lnTo>
                    <a:pt x="255640" y="22352"/>
                  </a:lnTo>
                  <a:lnTo>
                    <a:pt x="228157" y="22240"/>
                  </a:lnTo>
                  <a:close/>
                </a:path>
                <a:path w="1909445" h="45085">
                  <a:moveTo>
                    <a:pt x="287045" y="22352"/>
                  </a:moveTo>
                  <a:lnTo>
                    <a:pt x="283138" y="22352"/>
                  </a:lnTo>
                  <a:lnTo>
                    <a:pt x="281798" y="23749"/>
                  </a:lnTo>
                  <a:lnTo>
                    <a:pt x="281676" y="27940"/>
                  </a:lnTo>
                  <a:lnTo>
                    <a:pt x="283137" y="29463"/>
                  </a:lnTo>
                  <a:lnTo>
                    <a:pt x="287045" y="29463"/>
                  </a:lnTo>
                  <a:lnTo>
                    <a:pt x="288506" y="27940"/>
                  </a:lnTo>
                  <a:lnTo>
                    <a:pt x="288384" y="23749"/>
                  </a:lnTo>
                  <a:lnTo>
                    <a:pt x="287045" y="22352"/>
                  </a:lnTo>
                  <a:close/>
                </a:path>
                <a:path w="1909445" h="45085">
                  <a:moveTo>
                    <a:pt x="331759" y="22260"/>
                  </a:moveTo>
                  <a:lnTo>
                    <a:pt x="321575" y="22352"/>
                  </a:lnTo>
                  <a:lnTo>
                    <a:pt x="287045" y="22352"/>
                  </a:lnTo>
                  <a:lnTo>
                    <a:pt x="288384" y="23749"/>
                  </a:lnTo>
                  <a:lnTo>
                    <a:pt x="288506" y="27940"/>
                  </a:lnTo>
                  <a:lnTo>
                    <a:pt x="287045" y="29463"/>
                  </a:lnTo>
                  <a:lnTo>
                    <a:pt x="309443" y="29463"/>
                  </a:lnTo>
                  <a:lnTo>
                    <a:pt x="321619" y="29337"/>
                  </a:lnTo>
                  <a:lnTo>
                    <a:pt x="331844" y="29337"/>
                  </a:lnTo>
                  <a:lnTo>
                    <a:pt x="330379" y="27812"/>
                  </a:lnTo>
                  <a:lnTo>
                    <a:pt x="330252" y="27050"/>
                  </a:lnTo>
                  <a:lnTo>
                    <a:pt x="330349" y="23749"/>
                  </a:lnTo>
                  <a:lnTo>
                    <a:pt x="331759" y="22260"/>
                  </a:lnTo>
                  <a:close/>
                </a:path>
                <a:path w="1909445" h="45085">
                  <a:moveTo>
                    <a:pt x="1904612" y="21082"/>
                  </a:moveTo>
                  <a:lnTo>
                    <a:pt x="1902298" y="21601"/>
                  </a:lnTo>
                  <a:lnTo>
                    <a:pt x="1901706" y="21717"/>
                  </a:lnTo>
                  <a:lnTo>
                    <a:pt x="1900284" y="22098"/>
                  </a:lnTo>
                  <a:lnTo>
                    <a:pt x="1899253" y="23749"/>
                  </a:lnTo>
                  <a:lnTo>
                    <a:pt x="1899141" y="24637"/>
                  </a:lnTo>
                  <a:lnTo>
                    <a:pt x="1900025" y="28194"/>
                  </a:lnTo>
                  <a:lnTo>
                    <a:pt x="1902028" y="29463"/>
                  </a:lnTo>
                  <a:lnTo>
                    <a:pt x="1906162" y="28702"/>
                  </a:lnTo>
                  <a:lnTo>
                    <a:pt x="1907454" y="26759"/>
                  </a:lnTo>
                  <a:lnTo>
                    <a:pt x="1907358" y="25908"/>
                  </a:lnTo>
                  <a:lnTo>
                    <a:pt x="1906658" y="22479"/>
                  </a:lnTo>
                  <a:lnTo>
                    <a:pt x="1904612" y="21082"/>
                  </a:lnTo>
                  <a:close/>
                </a:path>
                <a:path w="1909445" h="45085">
                  <a:moveTo>
                    <a:pt x="1905196" y="28887"/>
                  </a:moveTo>
                  <a:lnTo>
                    <a:pt x="1902028" y="29463"/>
                  </a:lnTo>
                  <a:lnTo>
                    <a:pt x="1902200" y="29463"/>
                  </a:lnTo>
                  <a:lnTo>
                    <a:pt x="1905196" y="28887"/>
                  </a:lnTo>
                  <a:close/>
                </a:path>
                <a:path w="1909445" h="45085">
                  <a:moveTo>
                    <a:pt x="224158" y="29302"/>
                  </a:moveTo>
                  <a:lnTo>
                    <a:pt x="228102" y="29337"/>
                  </a:lnTo>
                  <a:lnTo>
                    <a:pt x="224158" y="29302"/>
                  </a:lnTo>
                  <a:close/>
                </a:path>
                <a:path w="1909445" h="45085">
                  <a:moveTo>
                    <a:pt x="224233" y="22225"/>
                  </a:moveTo>
                  <a:lnTo>
                    <a:pt x="222772" y="23622"/>
                  </a:lnTo>
                  <a:lnTo>
                    <a:pt x="222738" y="27812"/>
                  </a:lnTo>
                  <a:lnTo>
                    <a:pt x="224158" y="29302"/>
                  </a:lnTo>
                  <a:lnTo>
                    <a:pt x="228102" y="29337"/>
                  </a:lnTo>
                  <a:lnTo>
                    <a:pt x="229573" y="27812"/>
                  </a:lnTo>
                  <a:lnTo>
                    <a:pt x="229699" y="27050"/>
                  </a:lnTo>
                  <a:lnTo>
                    <a:pt x="229597" y="23749"/>
                  </a:lnTo>
                  <a:lnTo>
                    <a:pt x="228157" y="22240"/>
                  </a:lnTo>
                  <a:lnTo>
                    <a:pt x="224233" y="22225"/>
                  </a:lnTo>
                  <a:close/>
                </a:path>
                <a:path w="1909445" h="45085">
                  <a:moveTo>
                    <a:pt x="335677" y="22225"/>
                  </a:moveTo>
                  <a:lnTo>
                    <a:pt x="331759" y="22260"/>
                  </a:lnTo>
                  <a:lnTo>
                    <a:pt x="330349" y="23749"/>
                  </a:lnTo>
                  <a:lnTo>
                    <a:pt x="330252" y="27050"/>
                  </a:lnTo>
                  <a:lnTo>
                    <a:pt x="330379" y="27812"/>
                  </a:lnTo>
                  <a:lnTo>
                    <a:pt x="331844" y="29337"/>
                  </a:lnTo>
                  <a:lnTo>
                    <a:pt x="333795" y="29337"/>
                  </a:lnTo>
                  <a:lnTo>
                    <a:pt x="335765" y="29308"/>
                  </a:lnTo>
                  <a:lnTo>
                    <a:pt x="337179" y="27812"/>
                  </a:lnTo>
                  <a:lnTo>
                    <a:pt x="337263" y="23749"/>
                  </a:lnTo>
                  <a:lnTo>
                    <a:pt x="335677" y="22225"/>
                  </a:lnTo>
                  <a:close/>
                </a:path>
                <a:path w="1909445" h="45085">
                  <a:moveTo>
                    <a:pt x="335765" y="29308"/>
                  </a:moveTo>
                  <a:lnTo>
                    <a:pt x="333795" y="29337"/>
                  </a:lnTo>
                  <a:lnTo>
                    <a:pt x="335738" y="29337"/>
                  </a:lnTo>
                  <a:close/>
                </a:path>
                <a:path w="1909445" h="45085">
                  <a:moveTo>
                    <a:pt x="366277" y="21601"/>
                  </a:moveTo>
                  <a:lnTo>
                    <a:pt x="359589" y="21844"/>
                  </a:lnTo>
                  <a:lnTo>
                    <a:pt x="350972" y="21971"/>
                  </a:lnTo>
                  <a:lnTo>
                    <a:pt x="342355" y="22225"/>
                  </a:lnTo>
                  <a:lnTo>
                    <a:pt x="335677" y="22225"/>
                  </a:lnTo>
                  <a:lnTo>
                    <a:pt x="337131" y="23622"/>
                  </a:lnTo>
                  <a:lnTo>
                    <a:pt x="337179" y="27812"/>
                  </a:lnTo>
                  <a:lnTo>
                    <a:pt x="335765" y="29308"/>
                  </a:lnTo>
                  <a:lnTo>
                    <a:pt x="342462" y="29210"/>
                  </a:lnTo>
                  <a:lnTo>
                    <a:pt x="351128" y="28956"/>
                  </a:lnTo>
                  <a:lnTo>
                    <a:pt x="359793" y="28829"/>
                  </a:lnTo>
                  <a:lnTo>
                    <a:pt x="366845" y="28575"/>
                  </a:lnTo>
                  <a:lnTo>
                    <a:pt x="366527" y="28575"/>
                  </a:lnTo>
                  <a:lnTo>
                    <a:pt x="364920" y="27050"/>
                  </a:lnTo>
                  <a:lnTo>
                    <a:pt x="364801" y="23622"/>
                  </a:lnTo>
                  <a:lnTo>
                    <a:pt x="364903" y="23113"/>
                  </a:lnTo>
                  <a:lnTo>
                    <a:pt x="366277" y="21601"/>
                  </a:lnTo>
                  <a:close/>
                </a:path>
                <a:path w="1909445" h="45085">
                  <a:moveTo>
                    <a:pt x="178547" y="21989"/>
                  </a:moveTo>
                  <a:lnTo>
                    <a:pt x="180135" y="23622"/>
                  </a:lnTo>
                  <a:lnTo>
                    <a:pt x="180020" y="27686"/>
                  </a:lnTo>
                  <a:lnTo>
                    <a:pt x="178531" y="29210"/>
                  </a:lnTo>
                  <a:lnTo>
                    <a:pt x="224158" y="29302"/>
                  </a:lnTo>
                  <a:lnTo>
                    <a:pt x="222738" y="27812"/>
                  </a:lnTo>
                  <a:lnTo>
                    <a:pt x="222639" y="23749"/>
                  </a:lnTo>
                  <a:lnTo>
                    <a:pt x="224233" y="22225"/>
                  </a:lnTo>
                  <a:lnTo>
                    <a:pt x="228142" y="22225"/>
                  </a:lnTo>
                  <a:lnTo>
                    <a:pt x="178547" y="21989"/>
                  </a:lnTo>
                  <a:close/>
                </a:path>
                <a:path w="1909445" h="45085">
                  <a:moveTo>
                    <a:pt x="122384" y="21082"/>
                  </a:moveTo>
                  <a:lnTo>
                    <a:pt x="126513" y="21209"/>
                  </a:lnTo>
                  <a:lnTo>
                    <a:pt x="128022" y="22733"/>
                  </a:lnTo>
                  <a:lnTo>
                    <a:pt x="128068" y="27050"/>
                  </a:lnTo>
                  <a:lnTo>
                    <a:pt x="126359" y="28702"/>
                  </a:lnTo>
                  <a:lnTo>
                    <a:pt x="124291" y="28702"/>
                  </a:lnTo>
                  <a:lnTo>
                    <a:pt x="163474" y="29210"/>
                  </a:lnTo>
                  <a:lnTo>
                    <a:pt x="174519" y="29210"/>
                  </a:lnTo>
                  <a:lnTo>
                    <a:pt x="174024" y="28702"/>
                  </a:lnTo>
                  <a:lnTo>
                    <a:pt x="126359" y="28702"/>
                  </a:lnTo>
                  <a:lnTo>
                    <a:pt x="123469" y="28651"/>
                  </a:lnTo>
                  <a:lnTo>
                    <a:pt x="173975" y="28651"/>
                  </a:lnTo>
                  <a:lnTo>
                    <a:pt x="173033" y="27686"/>
                  </a:lnTo>
                  <a:lnTo>
                    <a:pt x="172925" y="23622"/>
                  </a:lnTo>
                  <a:lnTo>
                    <a:pt x="174550" y="21971"/>
                  </a:lnTo>
                  <a:lnTo>
                    <a:pt x="178528" y="21971"/>
                  </a:lnTo>
                  <a:lnTo>
                    <a:pt x="150496" y="21717"/>
                  </a:lnTo>
                  <a:lnTo>
                    <a:pt x="122384" y="21082"/>
                  </a:lnTo>
                  <a:close/>
                </a:path>
                <a:path w="1909445" h="45085">
                  <a:moveTo>
                    <a:pt x="174550" y="21971"/>
                  </a:moveTo>
                  <a:lnTo>
                    <a:pt x="172925" y="23622"/>
                  </a:lnTo>
                  <a:lnTo>
                    <a:pt x="173033" y="27686"/>
                  </a:lnTo>
                  <a:lnTo>
                    <a:pt x="174519" y="29210"/>
                  </a:lnTo>
                  <a:lnTo>
                    <a:pt x="178531" y="29210"/>
                  </a:lnTo>
                  <a:lnTo>
                    <a:pt x="180020" y="27686"/>
                  </a:lnTo>
                  <a:lnTo>
                    <a:pt x="180135" y="23622"/>
                  </a:lnTo>
                  <a:lnTo>
                    <a:pt x="178547" y="21989"/>
                  </a:lnTo>
                  <a:lnTo>
                    <a:pt x="174550" y="21971"/>
                  </a:lnTo>
                  <a:close/>
                </a:path>
                <a:path w="1909445" h="45085">
                  <a:moveTo>
                    <a:pt x="1838412" y="19655"/>
                  </a:moveTo>
                  <a:lnTo>
                    <a:pt x="1839711" y="21336"/>
                  </a:lnTo>
                  <a:lnTo>
                    <a:pt x="1839790" y="22733"/>
                  </a:lnTo>
                  <a:lnTo>
                    <a:pt x="1839465" y="25908"/>
                  </a:lnTo>
                  <a:lnTo>
                    <a:pt x="1837570" y="27398"/>
                  </a:lnTo>
                  <a:lnTo>
                    <a:pt x="1841735" y="27812"/>
                  </a:lnTo>
                  <a:lnTo>
                    <a:pt x="1848125" y="28321"/>
                  </a:lnTo>
                  <a:lnTo>
                    <a:pt x="1854520" y="28702"/>
                  </a:lnTo>
                  <a:lnTo>
                    <a:pt x="1863067" y="29074"/>
                  </a:lnTo>
                  <a:lnTo>
                    <a:pt x="1858754" y="28829"/>
                  </a:lnTo>
                  <a:lnTo>
                    <a:pt x="1857228" y="27178"/>
                  </a:lnTo>
                  <a:lnTo>
                    <a:pt x="1857335" y="22733"/>
                  </a:lnTo>
                  <a:lnTo>
                    <a:pt x="1859113" y="21127"/>
                  </a:lnTo>
                  <a:lnTo>
                    <a:pt x="1852917" y="20828"/>
                  </a:lnTo>
                  <a:lnTo>
                    <a:pt x="1844526" y="20320"/>
                  </a:lnTo>
                  <a:lnTo>
                    <a:pt x="1838412" y="19655"/>
                  </a:lnTo>
                  <a:close/>
                </a:path>
                <a:path w="1909445" h="45085">
                  <a:moveTo>
                    <a:pt x="1859113" y="21127"/>
                  </a:moveTo>
                  <a:lnTo>
                    <a:pt x="1857335" y="22733"/>
                  </a:lnTo>
                  <a:lnTo>
                    <a:pt x="1857228" y="27178"/>
                  </a:lnTo>
                  <a:lnTo>
                    <a:pt x="1858754" y="28829"/>
                  </a:lnTo>
                  <a:lnTo>
                    <a:pt x="1863067" y="29074"/>
                  </a:lnTo>
                  <a:lnTo>
                    <a:pt x="1864875" y="27432"/>
                  </a:lnTo>
                  <a:lnTo>
                    <a:pt x="1864992" y="24892"/>
                  </a:lnTo>
                  <a:lnTo>
                    <a:pt x="1864957" y="22987"/>
                  </a:lnTo>
                  <a:lnTo>
                    <a:pt x="1863434" y="21336"/>
                  </a:lnTo>
                  <a:lnTo>
                    <a:pt x="1859113" y="21127"/>
                  </a:lnTo>
                  <a:close/>
                </a:path>
                <a:path w="1909445" h="45085">
                  <a:moveTo>
                    <a:pt x="1907704" y="21082"/>
                  </a:moveTo>
                  <a:lnTo>
                    <a:pt x="1904612" y="21082"/>
                  </a:lnTo>
                  <a:lnTo>
                    <a:pt x="1906658" y="22479"/>
                  </a:lnTo>
                  <a:lnTo>
                    <a:pt x="1907358" y="25908"/>
                  </a:lnTo>
                  <a:lnTo>
                    <a:pt x="1907454" y="26759"/>
                  </a:lnTo>
                  <a:lnTo>
                    <a:pt x="1906162" y="28702"/>
                  </a:lnTo>
                  <a:lnTo>
                    <a:pt x="1905196" y="28887"/>
                  </a:lnTo>
                  <a:lnTo>
                    <a:pt x="1906272" y="28702"/>
                  </a:lnTo>
                  <a:lnTo>
                    <a:pt x="1909064" y="27432"/>
                  </a:lnTo>
                  <a:lnTo>
                    <a:pt x="1909187" y="25019"/>
                  </a:lnTo>
                  <a:lnTo>
                    <a:pt x="1909095" y="23622"/>
                  </a:lnTo>
                  <a:lnTo>
                    <a:pt x="1907704" y="21082"/>
                  </a:lnTo>
                  <a:close/>
                </a:path>
                <a:path w="1909445" h="45085">
                  <a:moveTo>
                    <a:pt x="122364" y="21101"/>
                  </a:moveTo>
                  <a:lnTo>
                    <a:pt x="120667" y="22733"/>
                  </a:lnTo>
                  <a:lnTo>
                    <a:pt x="120695" y="27050"/>
                  </a:lnTo>
                  <a:lnTo>
                    <a:pt x="122207" y="28575"/>
                  </a:lnTo>
                  <a:lnTo>
                    <a:pt x="123469" y="28651"/>
                  </a:lnTo>
                  <a:lnTo>
                    <a:pt x="126359" y="28702"/>
                  </a:lnTo>
                  <a:lnTo>
                    <a:pt x="128068" y="27050"/>
                  </a:lnTo>
                  <a:lnTo>
                    <a:pt x="128022" y="22733"/>
                  </a:lnTo>
                  <a:lnTo>
                    <a:pt x="126513" y="21209"/>
                  </a:lnTo>
                  <a:lnTo>
                    <a:pt x="122364" y="21101"/>
                  </a:lnTo>
                  <a:close/>
                </a:path>
                <a:path w="1909445" h="45085">
                  <a:moveTo>
                    <a:pt x="86552" y="20574"/>
                  </a:moveTo>
                  <a:lnTo>
                    <a:pt x="75496" y="20669"/>
                  </a:lnTo>
                  <a:lnTo>
                    <a:pt x="75990" y="20700"/>
                  </a:lnTo>
                  <a:lnTo>
                    <a:pt x="77489" y="22225"/>
                  </a:lnTo>
                  <a:lnTo>
                    <a:pt x="77590" y="26288"/>
                  </a:lnTo>
                  <a:lnTo>
                    <a:pt x="75946" y="27940"/>
                  </a:lnTo>
                  <a:lnTo>
                    <a:pt x="73930" y="27940"/>
                  </a:lnTo>
                  <a:lnTo>
                    <a:pt x="123469" y="28651"/>
                  </a:lnTo>
                  <a:lnTo>
                    <a:pt x="122207" y="28575"/>
                  </a:lnTo>
                  <a:lnTo>
                    <a:pt x="120695" y="27050"/>
                  </a:lnTo>
                  <a:lnTo>
                    <a:pt x="120667" y="22733"/>
                  </a:lnTo>
                  <a:lnTo>
                    <a:pt x="122364" y="21101"/>
                  </a:lnTo>
                  <a:lnTo>
                    <a:pt x="111820" y="20828"/>
                  </a:lnTo>
                  <a:lnTo>
                    <a:pt x="86552" y="20574"/>
                  </a:lnTo>
                  <a:close/>
                </a:path>
                <a:path w="1909445" h="45085">
                  <a:moveTo>
                    <a:pt x="73974" y="20574"/>
                  </a:moveTo>
                  <a:lnTo>
                    <a:pt x="66099" y="20700"/>
                  </a:lnTo>
                  <a:lnTo>
                    <a:pt x="50460" y="21209"/>
                  </a:lnTo>
                  <a:lnTo>
                    <a:pt x="44651" y="21590"/>
                  </a:lnTo>
                  <a:lnTo>
                    <a:pt x="46197" y="22987"/>
                  </a:lnTo>
                  <a:lnTo>
                    <a:pt x="46310" y="26797"/>
                  </a:lnTo>
                  <a:lnTo>
                    <a:pt x="44988" y="28321"/>
                  </a:lnTo>
                  <a:lnTo>
                    <a:pt x="41207" y="28535"/>
                  </a:lnTo>
                  <a:lnTo>
                    <a:pt x="43111" y="28448"/>
                  </a:lnTo>
                  <a:lnTo>
                    <a:pt x="50809" y="28067"/>
                  </a:lnTo>
                  <a:lnTo>
                    <a:pt x="58516" y="27940"/>
                  </a:lnTo>
                  <a:lnTo>
                    <a:pt x="71936" y="27940"/>
                  </a:lnTo>
                  <a:lnTo>
                    <a:pt x="70322" y="26288"/>
                  </a:lnTo>
                  <a:lnTo>
                    <a:pt x="70407" y="22225"/>
                  </a:lnTo>
                  <a:lnTo>
                    <a:pt x="71902" y="20700"/>
                  </a:lnTo>
                  <a:lnTo>
                    <a:pt x="75496" y="20669"/>
                  </a:lnTo>
                  <a:lnTo>
                    <a:pt x="73974" y="20574"/>
                  </a:lnTo>
                  <a:close/>
                </a:path>
                <a:path w="1909445" h="45085">
                  <a:moveTo>
                    <a:pt x="370114" y="21462"/>
                  </a:moveTo>
                  <a:lnTo>
                    <a:pt x="366277" y="21601"/>
                  </a:lnTo>
                  <a:lnTo>
                    <a:pt x="364903" y="23113"/>
                  </a:lnTo>
                  <a:lnTo>
                    <a:pt x="364801" y="23622"/>
                  </a:lnTo>
                  <a:lnTo>
                    <a:pt x="364920" y="27050"/>
                  </a:lnTo>
                  <a:lnTo>
                    <a:pt x="366527" y="28575"/>
                  </a:lnTo>
                  <a:lnTo>
                    <a:pt x="368442" y="28448"/>
                  </a:lnTo>
                  <a:lnTo>
                    <a:pt x="370446" y="28365"/>
                  </a:lnTo>
                  <a:lnTo>
                    <a:pt x="371750" y="26924"/>
                  </a:lnTo>
                  <a:lnTo>
                    <a:pt x="371718" y="22987"/>
                  </a:lnTo>
                  <a:lnTo>
                    <a:pt x="370114" y="21462"/>
                  </a:lnTo>
                  <a:close/>
                </a:path>
                <a:path w="1909445" h="45085">
                  <a:moveTo>
                    <a:pt x="370446" y="28365"/>
                  </a:moveTo>
                  <a:lnTo>
                    <a:pt x="368456" y="28448"/>
                  </a:lnTo>
                  <a:lnTo>
                    <a:pt x="366527" y="28575"/>
                  </a:lnTo>
                  <a:lnTo>
                    <a:pt x="370371" y="28448"/>
                  </a:lnTo>
                  <a:close/>
                </a:path>
                <a:path w="1909445" h="45085">
                  <a:moveTo>
                    <a:pt x="44590" y="21594"/>
                  </a:moveTo>
                  <a:lnTo>
                    <a:pt x="40759" y="21865"/>
                  </a:lnTo>
                  <a:lnTo>
                    <a:pt x="39489" y="23241"/>
                  </a:lnTo>
                  <a:lnTo>
                    <a:pt x="39409" y="23875"/>
                  </a:lnTo>
                  <a:lnTo>
                    <a:pt x="39651" y="27178"/>
                  </a:lnTo>
                  <a:lnTo>
                    <a:pt x="41207" y="28535"/>
                  </a:lnTo>
                  <a:lnTo>
                    <a:pt x="44988" y="28321"/>
                  </a:lnTo>
                  <a:lnTo>
                    <a:pt x="46310" y="26797"/>
                  </a:lnTo>
                  <a:lnTo>
                    <a:pt x="46197" y="22987"/>
                  </a:lnTo>
                  <a:lnTo>
                    <a:pt x="44590" y="21594"/>
                  </a:lnTo>
                  <a:close/>
                </a:path>
                <a:path w="1909445" h="45085">
                  <a:moveTo>
                    <a:pt x="401475" y="21462"/>
                  </a:moveTo>
                  <a:lnTo>
                    <a:pt x="370114" y="21462"/>
                  </a:lnTo>
                  <a:lnTo>
                    <a:pt x="371718" y="22987"/>
                  </a:lnTo>
                  <a:lnTo>
                    <a:pt x="371750" y="26924"/>
                  </a:lnTo>
                  <a:lnTo>
                    <a:pt x="370446" y="28365"/>
                  </a:lnTo>
                  <a:lnTo>
                    <a:pt x="386785" y="27686"/>
                  </a:lnTo>
                  <a:lnTo>
                    <a:pt x="403167" y="26759"/>
                  </a:lnTo>
                  <a:lnTo>
                    <a:pt x="401584" y="25400"/>
                  </a:lnTo>
                  <a:lnTo>
                    <a:pt x="401459" y="23241"/>
                  </a:lnTo>
                  <a:lnTo>
                    <a:pt x="401475" y="21462"/>
                  </a:lnTo>
                  <a:close/>
                </a:path>
                <a:path w="1909445" h="45085">
                  <a:moveTo>
                    <a:pt x="75496" y="20669"/>
                  </a:moveTo>
                  <a:lnTo>
                    <a:pt x="71902" y="20700"/>
                  </a:lnTo>
                  <a:lnTo>
                    <a:pt x="70407" y="22225"/>
                  </a:lnTo>
                  <a:lnTo>
                    <a:pt x="70322" y="26288"/>
                  </a:lnTo>
                  <a:lnTo>
                    <a:pt x="71936" y="27940"/>
                  </a:lnTo>
                  <a:lnTo>
                    <a:pt x="75946" y="27940"/>
                  </a:lnTo>
                  <a:lnTo>
                    <a:pt x="77590" y="26288"/>
                  </a:lnTo>
                  <a:lnTo>
                    <a:pt x="77489" y="22225"/>
                  </a:lnTo>
                  <a:lnTo>
                    <a:pt x="75990" y="20700"/>
                  </a:lnTo>
                  <a:lnTo>
                    <a:pt x="75496" y="20669"/>
                  </a:lnTo>
                  <a:close/>
                </a:path>
                <a:path w="1909445" h="45085">
                  <a:moveTo>
                    <a:pt x="1835357" y="27178"/>
                  </a:moveTo>
                  <a:lnTo>
                    <a:pt x="1837527" y="27432"/>
                  </a:lnTo>
                  <a:lnTo>
                    <a:pt x="1835357" y="27178"/>
                  </a:lnTo>
                  <a:close/>
                </a:path>
                <a:path w="1909445" h="45085">
                  <a:moveTo>
                    <a:pt x="1834004" y="19177"/>
                  </a:moveTo>
                  <a:lnTo>
                    <a:pt x="1832060" y="20700"/>
                  </a:lnTo>
                  <a:lnTo>
                    <a:pt x="1831599" y="25019"/>
                  </a:lnTo>
                  <a:lnTo>
                    <a:pt x="1833094" y="26951"/>
                  </a:lnTo>
                  <a:lnTo>
                    <a:pt x="1837570" y="27398"/>
                  </a:lnTo>
                  <a:lnTo>
                    <a:pt x="1839465" y="25908"/>
                  </a:lnTo>
                  <a:lnTo>
                    <a:pt x="1839790" y="22733"/>
                  </a:lnTo>
                  <a:lnTo>
                    <a:pt x="1839711" y="21336"/>
                  </a:lnTo>
                  <a:lnTo>
                    <a:pt x="1838412" y="19655"/>
                  </a:lnTo>
                  <a:lnTo>
                    <a:pt x="1834004" y="19177"/>
                  </a:lnTo>
                  <a:close/>
                </a:path>
                <a:path w="1909445" h="45085">
                  <a:moveTo>
                    <a:pt x="29094" y="22987"/>
                  </a:moveTo>
                  <a:lnTo>
                    <a:pt x="27254" y="23368"/>
                  </a:lnTo>
                  <a:lnTo>
                    <a:pt x="23863" y="24003"/>
                  </a:lnTo>
                  <a:lnTo>
                    <a:pt x="20581" y="25273"/>
                  </a:lnTo>
                  <a:lnTo>
                    <a:pt x="15845" y="27305"/>
                  </a:lnTo>
                  <a:lnTo>
                    <a:pt x="17438" y="26670"/>
                  </a:lnTo>
                  <a:lnTo>
                    <a:pt x="19141" y="25908"/>
                  </a:lnTo>
                  <a:lnTo>
                    <a:pt x="24412" y="25908"/>
                  </a:lnTo>
                  <a:lnTo>
                    <a:pt x="24495" y="25273"/>
                  </a:lnTo>
                  <a:lnTo>
                    <a:pt x="25477" y="23749"/>
                  </a:lnTo>
                  <a:lnTo>
                    <a:pt x="29116" y="23003"/>
                  </a:lnTo>
                  <a:close/>
                </a:path>
                <a:path w="1909445" h="45085">
                  <a:moveTo>
                    <a:pt x="1833094" y="26951"/>
                  </a:moveTo>
                  <a:lnTo>
                    <a:pt x="1835357" y="27178"/>
                  </a:lnTo>
                  <a:lnTo>
                    <a:pt x="1833094" y="26951"/>
                  </a:lnTo>
                  <a:close/>
                </a:path>
                <a:path w="1909445" h="45085">
                  <a:moveTo>
                    <a:pt x="1789534" y="21676"/>
                  </a:moveTo>
                  <a:lnTo>
                    <a:pt x="1807589" y="24003"/>
                  </a:lnTo>
                  <a:lnTo>
                    <a:pt x="1823943" y="26035"/>
                  </a:lnTo>
                  <a:lnTo>
                    <a:pt x="1833094" y="26951"/>
                  </a:lnTo>
                  <a:lnTo>
                    <a:pt x="1831599" y="25019"/>
                  </a:lnTo>
                  <a:lnTo>
                    <a:pt x="1831924" y="21971"/>
                  </a:lnTo>
                  <a:lnTo>
                    <a:pt x="1791925" y="21971"/>
                  </a:lnTo>
                  <a:lnTo>
                    <a:pt x="1789534" y="21676"/>
                  </a:lnTo>
                  <a:close/>
                </a:path>
                <a:path w="1909445" h="45085">
                  <a:moveTo>
                    <a:pt x="447545" y="17145"/>
                  </a:moveTo>
                  <a:lnTo>
                    <a:pt x="406620" y="19701"/>
                  </a:lnTo>
                  <a:lnTo>
                    <a:pt x="408230" y="21209"/>
                  </a:lnTo>
                  <a:lnTo>
                    <a:pt x="408338" y="25019"/>
                  </a:lnTo>
                  <a:lnTo>
                    <a:pt x="407001" y="26543"/>
                  </a:lnTo>
                  <a:lnTo>
                    <a:pt x="403167" y="26759"/>
                  </a:lnTo>
                  <a:lnTo>
                    <a:pt x="444214" y="24238"/>
                  </a:lnTo>
                  <a:lnTo>
                    <a:pt x="442608" y="22733"/>
                  </a:lnTo>
                  <a:lnTo>
                    <a:pt x="442360" y="19050"/>
                  </a:lnTo>
                  <a:lnTo>
                    <a:pt x="443784" y="17399"/>
                  </a:lnTo>
                  <a:lnTo>
                    <a:pt x="447564" y="17161"/>
                  </a:lnTo>
                  <a:close/>
                </a:path>
                <a:path w="1909445" h="45085">
                  <a:moveTo>
                    <a:pt x="406620" y="19701"/>
                  </a:moveTo>
                  <a:lnTo>
                    <a:pt x="402812" y="19938"/>
                  </a:lnTo>
                  <a:lnTo>
                    <a:pt x="401475" y="21462"/>
                  </a:lnTo>
                  <a:lnTo>
                    <a:pt x="401459" y="23241"/>
                  </a:lnTo>
                  <a:lnTo>
                    <a:pt x="401584" y="25400"/>
                  </a:lnTo>
                  <a:lnTo>
                    <a:pt x="403167" y="26759"/>
                  </a:lnTo>
                  <a:lnTo>
                    <a:pt x="407001" y="26543"/>
                  </a:lnTo>
                  <a:lnTo>
                    <a:pt x="408338" y="25019"/>
                  </a:lnTo>
                  <a:lnTo>
                    <a:pt x="408230" y="21209"/>
                  </a:lnTo>
                  <a:lnTo>
                    <a:pt x="406620" y="19701"/>
                  </a:lnTo>
                  <a:close/>
                </a:path>
                <a:path w="1909445" h="45085">
                  <a:moveTo>
                    <a:pt x="446967" y="24067"/>
                  </a:moveTo>
                  <a:lnTo>
                    <a:pt x="444214" y="24238"/>
                  </a:lnTo>
                  <a:lnTo>
                    <a:pt x="446967" y="24067"/>
                  </a:lnTo>
                  <a:close/>
                </a:path>
                <a:path w="1909445" h="45085">
                  <a:moveTo>
                    <a:pt x="447564" y="17161"/>
                  </a:moveTo>
                  <a:lnTo>
                    <a:pt x="443784" y="17399"/>
                  </a:lnTo>
                  <a:lnTo>
                    <a:pt x="442360" y="19050"/>
                  </a:lnTo>
                  <a:lnTo>
                    <a:pt x="442608" y="22733"/>
                  </a:lnTo>
                  <a:lnTo>
                    <a:pt x="444214" y="24238"/>
                  </a:lnTo>
                  <a:lnTo>
                    <a:pt x="448016" y="23989"/>
                  </a:lnTo>
                  <a:lnTo>
                    <a:pt x="449317" y="22479"/>
                  </a:lnTo>
                  <a:lnTo>
                    <a:pt x="449205" y="19050"/>
                  </a:lnTo>
                  <a:lnTo>
                    <a:pt x="449171" y="18542"/>
                  </a:lnTo>
                  <a:lnTo>
                    <a:pt x="447564" y="17161"/>
                  </a:lnTo>
                  <a:close/>
                </a:path>
                <a:path w="1909445" h="45085">
                  <a:moveTo>
                    <a:pt x="484733" y="14499"/>
                  </a:moveTo>
                  <a:lnTo>
                    <a:pt x="455903" y="16637"/>
                  </a:lnTo>
                  <a:lnTo>
                    <a:pt x="447564" y="17161"/>
                  </a:lnTo>
                  <a:lnTo>
                    <a:pt x="449171" y="18542"/>
                  </a:lnTo>
                  <a:lnTo>
                    <a:pt x="449205" y="19050"/>
                  </a:lnTo>
                  <a:lnTo>
                    <a:pt x="449317" y="22479"/>
                  </a:lnTo>
                  <a:lnTo>
                    <a:pt x="448016" y="23989"/>
                  </a:lnTo>
                  <a:lnTo>
                    <a:pt x="485540" y="21209"/>
                  </a:lnTo>
                  <a:lnTo>
                    <a:pt x="485258" y="21209"/>
                  </a:lnTo>
                  <a:lnTo>
                    <a:pt x="483645" y="19812"/>
                  </a:lnTo>
                  <a:lnTo>
                    <a:pt x="483394" y="16510"/>
                  </a:lnTo>
                  <a:lnTo>
                    <a:pt x="483472" y="16002"/>
                  </a:lnTo>
                  <a:lnTo>
                    <a:pt x="484733" y="14499"/>
                  </a:lnTo>
                  <a:close/>
                </a:path>
                <a:path w="1909445" h="45085">
                  <a:moveTo>
                    <a:pt x="335677" y="22225"/>
                  </a:moveTo>
                  <a:lnTo>
                    <a:pt x="331792" y="22225"/>
                  </a:lnTo>
                  <a:lnTo>
                    <a:pt x="335677" y="22225"/>
                  </a:lnTo>
                  <a:close/>
                </a:path>
                <a:path w="1909445" h="45085">
                  <a:moveTo>
                    <a:pt x="228142" y="22225"/>
                  </a:moveTo>
                  <a:lnTo>
                    <a:pt x="224233" y="22225"/>
                  </a:lnTo>
                  <a:lnTo>
                    <a:pt x="228157" y="22240"/>
                  </a:lnTo>
                  <a:close/>
                </a:path>
                <a:path w="1909445" h="45085">
                  <a:moveTo>
                    <a:pt x="178528" y="21971"/>
                  </a:moveTo>
                  <a:lnTo>
                    <a:pt x="174550" y="21971"/>
                  </a:lnTo>
                  <a:lnTo>
                    <a:pt x="178547" y="21989"/>
                  </a:lnTo>
                  <a:close/>
                </a:path>
                <a:path w="1909445" h="45085">
                  <a:moveTo>
                    <a:pt x="1788593" y="13588"/>
                  </a:moveTo>
                  <a:lnTo>
                    <a:pt x="1786618" y="15112"/>
                  </a:lnTo>
                  <a:lnTo>
                    <a:pt x="1786280" y="17780"/>
                  </a:lnTo>
                  <a:lnTo>
                    <a:pt x="1786172" y="19558"/>
                  </a:lnTo>
                  <a:lnTo>
                    <a:pt x="1787599" y="21336"/>
                  </a:lnTo>
                  <a:lnTo>
                    <a:pt x="1789534" y="21676"/>
                  </a:lnTo>
                  <a:lnTo>
                    <a:pt x="1791925" y="21971"/>
                  </a:lnTo>
                  <a:lnTo>
                    <a:pt x="1793902" y="20447"/>
                  </a:lnTo>
                  <a:lnTo>
                    <a:pt x="1794439" y="16256"/>
                  </a:lnTo>
                  <a:lnTo>
                    <a:pt x="1794359" y="16002"/>
                  </a:lnTo>
                  <a:lnTo>
                    <a:pt x="1792962" y="14147"/>
                  </a:lnTo>
                  <a:lnTo>
                    <a:pt x="1788593" y="13588"/>
                  </a:lnTo>
                  <a:close/>
                </a:path>
                <a:path w="1909445" h="45085">
                  <a:moveTo>
                    <a:pt x="1792962" y="14147"/>
                  </a:moveTo>
                  <a:lnTo>
                    <a:pt x="1794359" y="16002"/>
                  </a:lnTo>
                  <a:lnTo>
                    <a:pt x="1794439" y="16256"/>
                  </a:lnTo>
                  <a:lnTo>
                    <a:pt x="1793902" y="20447"/>
                  </a:lnTo>
                  <a:lnTo>
                    <a:pt x="1791925" y="21971"/>
                  </a:lnTo>
                  <a:lnTo>
                    <a:pt x="1831924" y="21971"/>
                  </a:lnTo>
                  <a:lnTo>
                    <a:pt x="1832046" y="20828"/>
                  </a:lnTo>
                  <a:lnTo>
                    <a:pt x="1832099" y="20669"/>
                  </a:lnTo>
                  <a:lnTo>
                    <a:pt x="1834004" y="19177"/>
                  </a:lnTo>
                  <a:lnTo>
                    <a:pt x="1834646" y="19177"/>
                  </a:lnTo>
                  <a:lnTo>
                    <a:pt x="1824807" y="18161"/>
                  </a:lnTo>
                  <a:lnTo>
                    <a:pt x="1792962" y="14147"/>
                  </a:lnTo>
                  <a:close/>
                </a:path>
                <a:path w="1909445" h="45085">
                  <a:moveTo>
                    <a:pt x="43911" y="21638"/>
                  </a:moveTo>
                  <a:lnTo>
                    <a:pt x="40779" y="21844"/>
                  </a:lnTo>
                  <a:lnTo>
                    <a:pt x="43911" y="21638"/>
                  </a:lnTo>
                  <a:close/>
                </a:path>
                <a:path w="1909445" h="45085">
                  <a:moveTo>
                    <a:pt x="1907565" y="20828"/>
                  </a:moveTo>
                  <a:lnTo>
                    <a:pt x="1904549" y="20955"/>
                  </a:lnTo>
                  <a:lnTo>
                    <a:pt x="1901779" y="21697"/>
                  </a:lnTo>
                  <a:lnTo>
                    <a:pt x="1902363" y="21590"/>
                  </a:lnTo>
                  <a:lnTo>
                    <a:pt x="1904612" y="21082"/>
                  </a:lnTo>
                  <a:lnTo>
                    <a:pt x="1907704" y="21082"/>
                  </a:lnTo>
                  <a:lnTo>
                    <a:pt x="1907565" y="20828"/>
                  </a:lnTo>
                  <a:close/>
                </a:path>
                <a:path w="1909445" h="45085">
                  <a:moveTo>
                    <a:pt x="1721736" y="14250"/>
                  </a:moveTo>
                  <a:lnTo>
                    <a:pt x="1723951" y="14478"/>
                  </a:lnTo>
                  <a:lnTo>
                    <a:pt x="1740430" y="16002"/>
                  </a:lnTo>
                  <a:lnTo>
                    <a:pt x="1756891" y="17780"/>
                  </a:lnTo>
                  <a:lnTo>
                    <a:pt x="1783663" y="20955"/>
                  </a:lnTo>
                  <a:lnTo>
                    <a:pt x="1789534" y="21676"/>
                  </a:lnTo>
                  <a:lnTo>
                    <a:pt x="1787599" y="21336"/>
                  </a:lnTo>
                  <a:lnTo>
                    <a:pt x="1786172" y="19558"/>
                  </a:lnTo>
                  <a:lnTo>
                    <a:pt x="1786280" y="17780"/>
                  </a:lnTo>
                  <a:lnTo>
                    <a:pt x="1786618" y="15112"/>
                  </a:lnTo>
                  <a:lnTo>
                    <a:pt x="1787276" y="14605"/>
                  </a:lnTo>
                  <a:lnTo>
                    <a:pt x="1726086" y="14605"/>
                  </a:lnTo>
                  <a:lnTo>
                    <a:pt x="1721736" y="14250"/>
                  </a:lnTo>
                  <a:close/>
                </a:path>
                <a:path w="1909445" h="45085">
                  <a:moveTo>
                    <a:pt x="406603" y="19685"/>
                  </a:moveTo>
                  <a:lnTo>
                    <a:pt x="386460" y="20828"/>
                  </a:lnTo>
                  <a:lnTo>
                    <a:pt x="366277" y="21601"/>
                  </a:lnTo>
                  <a:lnTo>
                    <a:pt x="370114" y="21462"/>
                  </a:lnTo>
                  <a:lnTo>
                    <a:pt x="401475" y="21462"/>
                  </a:lnTo>
                  <a:lnTo>
                    <a:pt x="402812" y="19938"/>
                  </a:lnTo>
                  <a:lnTo>
                    <a:pt x="406620" y="19701"/>
                  </a:lnTo>
                  <a:close/>
                </a:path>
                <a:path w="1909445" h="45085">
                  <a:moveTo>
                    <a:pt x="488447" y="14224"/>
                  </a:moveTo>
                  <a:lnTo>
                    <a:pt x="484733" y="14499"/>
                  </a:lnTo>
                  <a:lnTo>
                    <a:pt x="483472" y="16002"/>
                  </a:lnTo>
                  <a:lnTo>
                    <a:pt x="483394" y="16510"/>
                  </a:lnTo>
                  <a:lnTo>
                    <a:pt x="483645" y="19812"/>
                  </a:lnTo>
                  <a:lnTo>
                    <a:pt x="485258" y="21209"/>
                  </a:lnTo>
                  <a:lnTo>
                    <a:pt x="488974" y="20947"/>
                  </a:lnTo>
                  <a:lnTo>
                    <a:pt x="490242" y="19431"/>
                  </a:lnTo>
                  <a:lnTo>
                    <a:pt x="490127" y="16510"/>
                  </a:lnTo>
                  <a:lnTo>
                    <a:pt x="490057" y="15621"/>
                  </a:lnTo>
                  <a:lnTo>
                    <a:pt x="488447" y="14224"/>
                  </a:lnTo>
                  <a:close/>
                </a:path>
                <a:path w="1909445" h="45085">
                  <a:moveTo>
                    <a:pt x="488974" y="20947"/>
                  </a:moveTo>
                  <a:lnTo>
                    <a:pt x="485258" y="21209"/>
                  </a:lnTo>
                  <a:lnTo>
                    <a:pt x="485540" y="21209"/>
                  </a:lnTo>
                  <a:lnTo>
                    <a:pt x="488974" y="20947"/>
                  </a:lnTo>
                  <a:close/>
                </a:path>
                <a:path w="1909445" h="45085">
                  <a:moveTo>
                    <a:pt x="525484" y="14224"/>
                  </a:moveTo>
                  <a:lnTo>
                    <a:pt x="488447" y="14224"/>
                  </a:lnTo>
                  <a:lnTo>
                    <a:pt x="490057" y="15621"/>
                  </a:lnTo>
                  <a:lnTo>
                    <a:pt x="490127" y="16510"/>
                  </a:lnTo>
                  <a:lnTo>
                    <a:pt x="490242" y="19431"/>
                  </a:lnTo>
                  <a:lnTo>
                    <a:pt x="488974" y="20947"/>
                  </a:lnTo>
                  <a:lnTo>
                    <a:pt x="518566" y="18796"/>
                  </a:lnTo>
                  <a:lnTo>
                    <a:pt x="527192" y="18262"/>
                  </a:lnTo>
                  <a:lnTo>
                    <a:pt x="525645" y="16891"/>
                  </a:lnTo>
                  <a:lnTo>
                    <a:pt x="525484" y="14224"/>
                  </a:lnTo>
                  <a:close/>
                </a:path>
                <a:path w="1909445" h="45085">
                  <a:moveTo>
                    <a:pt x="1834646" y="19177"/>
                  </a:moveTo>
                  <a:lnTo>
                    <a:pt x="1834004" y="19177"/>
                  </a:lnTo>
                  <a:lnTo>
                    <a:pt x="1838412" y="19655"/>
                  </a:lnTo>
                  <a:lnTo>
                    <a:pt x="1834646" y="19177"/>
                  </a:lnTo>
                  <a:close/>
                </a:path>
                <a:path w="1909445" h="45085">
                  <a:moveTo>
                    <a:pt x="593934" y="7946"/>
                  </a:moveTo>
                  <a:lnTo>
                    <a:pt x="562055" y="9652"/>
                  </a:lnTo>
                  <a:lnTo>
                    <a:pt x="530518" y="11457"/>
                  </a:lnTo>
                  <a:lnTo>
                    <a:pt x="532063" y="12827"/>
                  </a:lnTo>
                  <a:lnTo>
                    <a:pt x="532169" y="16637"/>
                  </a:lnTo>
                  <a:lnTo>
                    <a:pt x="530889" y="18034"/>
                  </a:lnTo>
                  <a:lnTo>
                    <a:pt x="527192" y="18262"/>
                  </a:lnTo>
                  <a:lnTo>
                    <a:pt x="529055" y="18161"/>
                  </a:lnTo>
                  <a:lnTo>
                    <a:pt x="594284" y="14551"/>
                  </a:lnTo>
                  <a:lnTo>
                    <a:pt x="592782" y="13208"/>
                  </a:lnTo>
                  <a:lnTo>
                    <a:pt x="592656" y="10795"/>
                  </a:lnTo>
                  <a:lnTo>
                    <a:pt x="592697" y="9398"/>
                  </a:lnTo>
                  <a:lnTo>
                    <a:pt x="593934" y="7946"/>
                  </a:lnTo>
                  <a:close/>
                </a:path>
                <a:path w="1909445" h="45085">
                  <a:moveTo>
                    <a:pt x="530518" y="11457"/>
                  </a:moveTo>
                  <a:lnTo>
                    <a:pt x="526820" y="11684"/>
                  </a:lnTo>
                  <a:lnTo>
                    <a:pt x="525655" y="12954"/>
                  </a:lnTo>
                  <a:lnTo>
                    <a:pt x="525538" y="15112"/>
                  </a:lnTo>
                  <a:lnTo>
                    <a:pt x="525645" y="16891"/>
                  </a:lnTo>
                  <a:lnTo>
                    <a:pt x="527192" y="18262"/>
                  </a:lnTo>
                  <a:lnTo>
                    <a:pt x="530889" y="18034"/>
                  </a:lnTo>
                  <a:lnTo>
                    <a:pt x="532169" y="16637"/>
                  </a:lnTo>
                  <a:lnTo>
                    <a:pt x="532063" y="12827"/>
                  </a:lnTo>
                  <a:lnTo>
                    <a:pt x="530518" y="11457"/>
                  </a:lnTo>
                  <a:close/>
                </a:path>
                <a:path w="1909445" h="45085">
                  <a:moveTo>
                    <a:pt x="662505" y="7747"/>
                  </a:moveTo>
                  <a:lnTo>
                    <a:pt x="597653" y="7747"/>
                  </a:lnTo>
                  <a:lnTo>
                    <a:pt x="599215" y="9144"/>
                  </a:lnTo>
                  <a:lnTo>
                    <a:pt x="599292" y="12954"/>
                  </a:lnTo>
                  <a:lnTo>
                    <a:pt x="598004" y="14350"/>
                  </a:lnTo>
                  <a:lnTo>
                    <a:pt x="594284" y="14551"/>
                  </a:lnTo>
                  <a:lnTo>
                    <a:pt x="596173" y="14478"/>
                  </a:lnTo>
                  <a:lnTo>
                    <a:pt x="664534" y="11303"/>
                  </a:lnTo>
                  <a:lnTo>
                    <a:pt x="664103" y="11303"/>
                  </a:lnTo>
                  <a:lnTo>
                    <a:pt x="662578" y="9906"/>
                  </a:lnTo>
                  <a:lnTo>
                    <a:pt x="662505" y="7747"/>
                  </a:lnTo>
                  <a:close/>
                </a:path>
                <a:path w="1909445" h="45085">
                  <a:moveTo>
                    <a:pt x="1722483" y="6604"/>
                  </a:moveTo>
                  <a:lnTo>
                    <a:pt x="1720604" y="8128"/>
                  </a:lnTo>
                  <a:lnTo>
                    <a:pt x="1720242" y="12446"/>
                  </a:lnTo>
                  <a:lnTo>
                    <a:pt x="1721736" y="14250"/>
                  </a:lnTo>
                  <a:lnTo>
                    <a:pt x="1726086" y="14605"/>
                  </a:lnTo>
                  <a:lnTo>
                    <a:pt x="1727969" y="13081"/>
                  </a:lnTo>
                  <a:lnTo>
                    <a:pt x="1728344" y="8762"/>
                  </a:lnTo>
                  <a:lnTo>
                    <a:pt x="1726765" y="6985"/>
                  </a:lnTo>
                  <a:lnTo>
                    <a:pt x="1722483" y="6604"/>
                  </a:lnTo>
                  <a:close/>
                </a:path>
                <a:path w="1909445" h="45085">
                  <a:moveTo>
                    <a:pt x="1725199" y="6843"/>
                  </a:moveTo>
                  <a:lnTo>
                    <a:pt x="1726765" y="6985"/>
                  </a:lnTo>
                  <a:lnTo>
                    <a:pt x="1728344" y="8762"/>
                  </a:lnTo>
                  <a:lnTo>
                    <a:pt x="1727969" y="13081"/>
                  </a:lnTo>
                  <a:lnTo>
                    <a:pt x="1726086" y="14605"/>
                  </a:lnTo>
                  <a:lnTo>
                    <a:pt x="1787276" y="14605"/>
                  </a:lnTo>
                  <a:lnTo>
                    <a:pt x="1788593" y="13588"/>
                  </a:lnTo>
                  <a:lnTo>
                    <a:pt x="1788774" y="13588"/>
                  </a:lnTo>
                  <a:lnTo>
                    <a:pt x="1757724" y="9906"/>
                  </a:lnTo>
                  <a:lnTo>
                    <a:pt x="1741180" y="8255"/>
                  </a:lnTo>
                  <a:lnTo>
                    <a:pt x="1725199" y="6843"/>
                  </a:lnTo>
                  <a:close/>
                </a:path>
                <a:path w="1909445" h="45085">
                  <a:moveTo>
                    <a:pt x="597653" y="7747"/>
                  </a:moveTo>
                  <a:lnTo>
                    <a:pt x="593934" y="7946"/>
                  </a:lnTo>
                  <a:lnTo>
                    <a:pt x="592697" y="9398"/>
                  </a:lnTo>
                  <a:lnTo>
                    <a:pt x="592656" y="10795"/>
                  </a:lnTo>
                  <a:lnTo>
                    <a:pt x="592782" y="13208"/>
                  </a:lnTo>
                  <a:lnTo>
                    <a:pt x="594284" y="14551"/>
                  </a:lnTo>
                  <a:lnTo>
                    <a:pt x="598004" y="14350"/>
                  </a:lnTo>
                  <a:lnTo>
                    <a:pt x="599292" y="12954"/>
                  </a:lnTo>
                  <a:lnTo>
                    <a:pt x="599215" y="9144"/>
                  </a:lnTo>
                  <a:lnTo>
                    <a:pt x="597653" y="7747"/>
                  </a:lnTo>
                  <a:close/>
                </a:path>
                <a:path w="1909445" h="45085">
                  <a:moveTo>
                    <a:pt x="530487" y="11430"/>
                  </a:moveTo>
                  <a:lnTo>
                    <a:pt x="518136" y="12192"/>
                  </a:lnTo>
                  <a:lnTo>
                    <a:pt x="507622" y="12954"/>
                  </a:lnTo>
                  <a:lnTo>
                    <a:pt x="497110" y="13588"/>
                  </a:lnTo>
                  <a:lnTo>
                    <a:pt x="484751" y="14478"/>
                  </a:lnTo>
                  <a:lnTo>
                    <a:pt x="488447" y="14224"/>
                  </a:lnTo>
                  <a:lnTo>
                    <a:pt x="525484" y="14224"/>
                  </a:lnTo>
                  <a:lnTo>
                    <a:pt x="525539" y="13081"/>
                  </a:lnTo>
                  <a:lnTo>
                    <a:pt x="526820" y="11684"/>
                  </a:lnTo>
                  <a:lnTo>
                    <a:pt x="530518" y="11457"/>
                  </a:lnTo>
                  <a:close/>
                </a:path>
                <a:path w="1909445" h="45085">
                  <a:moveTo>
                    <a:pt x="1679002" y="3407"/>
                  </a:moveTo>
                  <a:lnTo>
                    <a:pt x="1680301" y="4953"/>
                  </a:lnTo>
                  <a:lnTo>
                    <a:pt x="1680391" y="7366"/>
                  </a:lnTo>
                  <a:lnTo>
                    <a:pt x="1680274" y="9398"/>
                  </a:lnTo>
                  <a:lnTo>
                    <a:pt x="1678476" y="10922"/>
                  </a:lnTo>
                  <a:lnTo>
                    <a:pt x="1688282" y="11557"/>
                  </a:lnTo>
                  <a:lnTo>
                    <a:pt x="1721736" y="14250"/>
                  </a:lnTo>
                  <a:lnTo>
                    <a:pt x="1720242" y="12446"/>
                  </a:lnTo>
                  <a:lnTo>
                    <a:pt x="1720604" y="8128"/>
                  </a:lnTo>
                  <a:lnTo>
                    <a:pt x="1722483" y="6604"/>
                  </a:lnTo>
                  <a:lnTo>
                    <a:pt x="1712673" y="5715"/>
                  </a:lnTo>
                  <a:lnTo>
                    <a:pt x="1688766" y="3937"/>
                  </a:lnTo>
                  <a:lnTo>
                    <a:pt x="1679002" y="3407"/>
                  </a:lnTo>
                  <a:close/>
                </a:path>
                <a:path w="1909445" h="45085">
                  <a:moveTo>
                    <a:pt x="1788774" y="13588"/>
                  </a:moveTo>
                  <a:lnTo>
                    <a:pt x="1788593" y="13588"/>
                  </a:lnTo>
                  <a:lnTo>
                    <a:pt x="1792962" y="14147"/>
                  </a:lnTo>
                  <a:lnTo>
                    <a:pt x="1788774" y="13588"/>
                  </a:lnTo>
                  <a:close/>
                </a:path>
                <a:path w="1909445" h="45085">
                  <a:moveTo>
                    <a:pt x="667522" y="4576"/>
                  </a:moveTo>
                  <a:lnTo>
                    <a:pt x="663862" y="4716"/>
                  </a:lnTo>
                  <a:lnTo>
                    <a:pt x="662691" y="5969"/>
                  </a:lnTo>
                  <a:lnTo>
                    <a:pt x="662578" y="9906"/>
                  </a:lnTo>
                  <a:lnTo>
                    <a:pt x="664103" y="11303"/>
                  </a:lnTo>
                  <a:lnTo>
                    <a:pt x="665921" y="11175"/>
                  </a:lnTo>
                  <a:lnTo>
                    <a:pt x="667798" y="11118"/>
                  </a:lnTo>
                  <a:lnTo>
                    <a:pt x="669168" y="9652"/>
                  </a:lnTo>
                  <a:lnTo>
                    <a:pt x="669041" y="5969"/>
                  </a:lnTo>
                  <a:lnTo>
                    <a:pt x="667522" y="4576"/>
                  </a:lnTo>
                  <a:close/>
                </a:path>
                <a:path w="1909445" h="45085">
                  <a:moveTo>
                    <a:pt x="667798" y="11118"/>
                  </a:moveTo>
                  <a:lnTo>
                    <a:pt x="665925" y="11175"/>
                  </a:lnTo>
                  <a:lnTo>
                    <a:pt x="664103" y="11303"/>
                  </a:lnTo>
                  <a:lnTo>
                    <a:pt x="664534" y="11303"/>
                  </a:lnTo>
                  <a:lnTo>
                    <a:pt x="667744" y="11175"/>
                  </a:lnTo>
                  <a:close/>
                </a:path>
                <a:path w="1909445" h="45085">
                  <a:moveTo>
                    <a:pt x="716902" y="3048"/>
                  </a:moveTo>
                  <a:lnTo>
                    <a:pt x="667668" y="4572"/>
                  </a:lnTo>
                  <a:lnTo>
                    <a:pt x="669041" y="5969"/>
                  </a:lnTo>
                  <a:lnTo>
                    <a:pt x="669168" y="9652"/>
                  </a:lnTo>
                  <a:lnTo>
                    <a:pt x="667798" y="11118"/>
                  </a:lnTo>
                  <a:lnTo>
                    <a:pt x="713487" y="9645"/>
                  </a:lnTo>
                  <a:lnTo>
                    <a:pt x="712094" y="8339"/>
                  </a:lnTo>
                  <a:lnTo>
                    <a:pt x="711968" y="6843"/>
                  </a:lnTo>
                  <a:lnTo>
                    <a:pt x="712030" y="4572"/>
                  </a:lnTo>
                  <a:lnTo>
                    <a:pt x="713327" y="3175"/>
                  </a:lnTo>
                  <a:lnTo>
                    <a:pt x="716946" y="3089"/>
                  </a:lnTo>
                  <a:close/>
                </a:path>
                <a:path w="1909445" h="45085">
                  <a:moveTo>
                    <a:pt x="1677139" y="10843"/>
                  </a:moveTo>
                  <a:lnTo>
                    <a:pt x="1678363" y="10922"/>
                  </a:lnTo>
                  <a:lnTo>
                    <a:pt x="1677139" y="10843"/>
                  </a:lnTo>
                  <a:close/>
                </a:path>
                <a:path w="1909445" h="45085">
                  <a:moveTo>
                    <a:pt x="1674703" y="3175"/>
                  </a:moveTo>
                  <a:lnTo>
                    <a:pt x="1672912" y="4699"/>
                  </a:lnTo>
                  <a:lnTo>
                    <a:pt x="1672793" y="9007"/>
                  </a:lnTo>
                  <a:lnTo>
                    <a:pt x="1674287" y="10668"/>
                  </a:lnTo>
                  <a:lnTo>
                    <a:pt x="1678476" y="10922"/>
                  </a:lnTo>
                  <a:lnTo>
                    <a:pt x="1680274" y="9398"/>
                  </a:lnTo>
                  <a:lnTo>
                    <a:pt x="1680391" y="7366"/>
                  </a:lnTo>
                  <a:lnTo>
                    <a:pt x="1680301" y="4953"/>
                  </a:lnTo>
                  <a:lnTo>
                    <a:pt x="1679002" y="3407"/>
                  </a:lnTo>
                  <a:lnTo>
                    <a:pt x="1674703" y="3175"/>
                  </a:lnTo>
                  <a:close/>
                </a:path>
                <a:path w="1909445" h="45085">
                  <a:moveTo>
                    <a:pt x="1639400" y="9007"/>
                  </a:moveTo>
                  <a:lnTo>
                    <a:pt x="1641420" y="9144"/>
                  </a:lnTo>
                  <a:lnTo>
                    <a:pt x="1667642" y="10287"/>
                  </a:lnTo>
                  <a:lnTo>
                    <a:pt x="1677139" y="10843"/>
                  </a:lnTo>
                  <a:lnTo>
                    <a:pt x="1674287" y="10668"/>
                  </a:lnTo>
                  <a:lnTo>
                    <a:pt x="1672916" y="9144"/>
                  </a:lnTo>
                  <a:lnTo>
                    <a:pt x="1643444" y="9144"/>
                  </a:lnTo>
                  <a:lnTo>
                    <a:pt x="1639400" y="9007"/>
                  </a:lnTo>
                  <a:close/>
                </a:path>
                <a:path w="1909445" h="45085">
                  <a:moveTo>
                    <a:pt x="763269" y="2099"/>
                  </a:moveTo>
                  <a:lnTo>
                    <a:pt x="716946" y="3089"/>
                  </a:lnTo>
                  <a:lnTo>
                    <a:pt x="718389" y="4445"/>
                  </a:lnTo>
                  <a:lnTo>
                    <a:pt x="718493" y="8128"/>
                  </a:lnTo>
                  <a:lnTo>
                    <a:pt x="717085" y="9525"/>
                  </a:lnTo>
                  <a:lnTo>
                    <a:pt x="713487" y="9645"/>
                  </a:lnTo>
                  <a:lnTo>
                    <a:pt x="715295" y="9652"/>
                  </a:lnTo>
                  <a:lnTo>
                    <a:pt x="763404" y="8339"/>
                  </a:lnTo>
                  <a:lnTo>
                    <a:pt x="762107" y="7079"/>
                  </a:lnTo>
                  <a:lnTo>
                    <a:pt x="761983" y="5587"/>
                  </a:lnTo>
                  <a:lnTo>
                    <a:pt x="762079" y="3407"/>
                  </a:lnTo>
                  <a:lnTo>
                    <a:pt x="763269" y="2099"/>
                  </a:lnTo>
                  <a:close/>
                </a:path>
                <a:path w="1909445" h="45085">
                  <a:moveTo>
                    <a:pt x="716946" y="3089"/>
                  </a:moveTo>
                  <a:lnTo>
                    <a:pt x="713327" y="3175"/>
                  </a:lnTo>
                  <a:lnTo>
                    <a:pt x="712030" y="4572"/>
                  </a:lnTo>
                  <a:lnTo>
                    <a:pt x="711968" y="6843"/>
                  </a:lnTo>
                  <a:lnTo>
                    <a:pt x="712094" y="8339"/>
                  </a:lnTo>
                  <a:lnTo>
                    <a:pt x="713487" y="9645"/>
                  </a:lnTo>
                  <a:lnTo>
                    <a:pt x="717085" y="9525"/>
                  </a:lnTo>
                  <a:lnTo>
                    <a:pt x="718365" y="8255"/>
                  </a:lnTo>
                  <a:lnTo>
                    <a:pt x="718389" y="4445"/>
                  </a:lnTo>
                  <a:lnTo>
                    <a:pt x="716946" y="3089"/>
                  </a:lnTo>
                  <a:close/>
                </a:path>
                <a:path w="1909445" h="45085">
                  <a:moveTo>
                    <a:pt x="1639591" y="1720"/>
                  </a:moveTo>
                  <a:lnTo>
                    <a:pt x="1637968" y="3302"/>
                  </a:lnTo>
                  <a:lnTo>
                    <a:pt x="1637842" y="7366"/>
                  </a:lnTo>
                  <a:lnTo>
                    <a:pt x="1639400" y="9007"/>
                  </a:lnTo>
                  <a:lnTo>
                    <a:pt x="1643444" y="9144"/>
                  </a:lnTo>
                  <a:lnTo>
                    <a:pt x="1645156" y="7620"/>
                  </a:lnTo>
                  <a:lnTo>
                    <a:pt x="1645280" y="4699"/>
                  </a:lnTo>
                  <a:lnTo>
                    <a:pt x="1645198" y="3407"/>
                  </a:lnTo>
                  <a:lnTo>
                    <a:pt x="1643771" y="1795"/>
                  </a:lnTo>
                  <a:lnTo>
                    <a:pt x="1643265" y="1778"/>
                  </a:lnTo>
                  <a:lnTo>
                    <a:pt x="1641689" y="1778"/>
                  </a:lnTo>
                  <a:lnTo>
                    <a:pt x="1639591" y="1720"/>
                  </a:lnTo>
                  <a:close/>
                </a:path>
                <a:path w="1909445" h="45085">
                  <a:moveTo>
                    <a:pt x="1643771" y="1795"/>
                  </a:moveTo>
                  <a:lnTo>
                    <a:pt x="1645198" y="3407"/>
                  </a:lnTo>
                  <a:lnTo>
                    <a:pt x="1645280" y="4699"/>
                  </a:lnTo>
                  <a:lnTo>
                    <a:pt x="1645156" y="7620"/>
                  </a:lnTo>
                  <a:lnTo>
                    <a:pt x="1643444" y="9144"/>
                  </a:lnTo>
                  <a:lnTo>
                    <a:pt x="1672916" y="9144"/>
                  </a:lnTo>
                  <a:lnTo>
                    <a:pt x="1672793" y="9007"/>
                  </a:lnTo>
                  <a:lnTo>
                    <a:pt x="1672912" y="4699"/>
                  </a:lnTo>
                  <a:lnTo>
                    <a:pt x="1674703" y="3175"/>
                  </a:lnTo>
                  <a:lnTo>
                    <a:pt x="1676191" y="3175"/>
                  </a:lnTo>
                  <a:lnTo>
                    <a:pt x="1643771" y="1795"/>
                  </a:lnTo>
                  <a:close/>
                </a:path>
                <a:path w="1909445" h="45085">
                  <a:moveTo>
                    <a:pt x="1606653" y="861"/>
                  </a:moveTo>
                  <a:lnTo>
                    <a:pt x="1607985" y="2286"/>
                  </a:lnTo>
                  <a:lnTo>
                    <a:pt x="1608005" y="6350"/>
                  </a:lnTo>
                  <a:lnTo>
                    <a:pt x="1606382" y="7874"/>
                  </a:lnTo>
                  <a:lnTo>
                    <a:pt x="1604429" y="7874"/>
                  </a:lnTo>
                  <a:lnTo>
                    <a:pt x="1622926" y="8382"/>
                  </a:lnTo>
                  <a:lnTo>
                    <a:pt x="1639400" y="9007"/>
                  </a:lnTo>
                  <a:lnTo>
                    <a:pt x="1638325" y="7874"/>
                  </a:lnTo>
                  <a:lnTo>
                    <a:pt x="1606382" y="7874"/>
                  </a:lnTo>
                  <a:lnTo>
                    <a:pt x="1603473" y="7811"/>
                  </a:lnTo>
                  <a:lnTo>
                    <a:pt x="1638265" y="7811"/>
                  </a:lnTo>
                  <a:lnTo>
                    <a:pt x="1637842" y="7366"/>
                  </a:lnTo>
                  <a:lnTo>
                    <a:pt x="1637968" y="3302"/>
                  </a:lnTo>
                  <a:lnTo>
                    <a:pt x="1639591" y="1720"/>
                  </a:lnTo>
                  <a:lnTo>
                    <a:pt x="1606653" y="861"/>
                  </a:lnTo>
                  <a:close/>
                </a:path>
                <a:path w="1909445" h="45085">
                  <a:moveTo>
                    <a:pt x="839595" y="2032"/>
                  </a:moveTo>
                  <a:lnTo>
                    <a:pt x="766809" y="2032"/>
                  </a:lnTo>
                  <a:lnTo>
                    <a:pt x="768115" y="3302"/>
                  </a:lnTo>
                  <a:lnTo>
                    <a:pt x="768197" y="6985"/>
                  </a:lnTo>
                  <a:lnTo>
                    <a:pt x="766942" y="8255"/>
                  </a:lnTo>
                  <a:lnTo>
                    <a:pt x="763404" y="8339"/>
                  </a:lnTo>
                  <a:lnTo>
                    <a:pt x="765201" y="8382"/>
                  </a:lnTo>
                  <a:lnTo>
                    <a:pt x="844235" y="7112"/>
                  </a:lnTo>
                  <a:lnTo>
                    <a:pt x="840802" y="7112"/>
                  </a:lnTo>
                  <a:lnTo>
                    <a:pt x="839392" y="5715"/>
                  </a:lnTo>
                  <a:lnTo>
                    <a:pt x="839470" y="2159"/>
                  </a:lnTo>
                  <a:close/>
                </a:path>
                <a:path w="1909445" h="45085">
                  <a:moveTo>
                    <a:pt x="766809" y="2032"/>
                  </a:moveTo>
                  <a:lnTo>
                    <a:pt x="763269" y="2099"/>
                  </a:lnTo>
                  <a:lnTo>
                    <a:pt x="762079" y="3407"/>
                  </a:lnTo>
                  <a:lnTo>
                    <a:pt x="761983" y="5587"/>
                  </a:lnTo>
                  <a:lnTo>
                    <a:pt x="762107" y="7079"/>
                  </a:lnTo>
                  <a:lnTo>
                    <a:pt x="763404" y="8339"/>
                  </a:lnTo>
                  <a:lnTo>
                    <a:pt x="766942" y="8255"/>
                  </a:lnTo>
                  <a:lnTo>
                    <a:pt x="768197" y="6985"/>
                  </a:lnTo>
                  <a:lnTo>
                    <a:pt x="768115" y="3302"/>
                  </a:lnTo>
                  <a:lnTo>
                    <a:pt x="766809" y="2032"/>
                  </a:lnTo>
                  <a:close/>
                </a:path>
                <a:path w="1909445" h="45085">
                  <a:moveTo>
                    <a:pt x="663862" y="4716"/>
                  </a:moveTo>
                  <a:lnTo>
                    <a:pt x="625763" y="6350"/>
                  </a:lnTo>
                  <a:lnTo>
                    <a:pt x="593995" y="7874"/>
                  </a:lnTo>
                  <a:lnTo>
                    <a:pt x="597653" y="7747"/>
                  </a:lnTo>
                  <a:lnTo>
                    <a:pt x="662505" y="7747"/>
                  </a:lnTo>
                  <a:lnTo>
                    <a:pt x="662572" y="6096"/>
                  </a:lnTo>
                  <a:lnTo>
                    <a:pt x="663862" y="4716"/>
                  </a:lnTo>
                  <a:close/>
                </a:path>
                <a:path w="1909445" h="45085">
                  <a:moveTo>
                    <a:pt x="1602639" y="762"/>
                  </a:moveTo>
                  <a:lnTo>
                    <a:pt x="1601156" y="2159"/>
                  </a:lnTo>
                  <a:lnTo>
                    <a:pt x="1601066" y="6350"/>
                  </a:lnTo>
                  <a:lnTo>
                    <a:pt x="1602480" y="7747"/>
                  </a:lnTo>
                  <a:lnTo>
                    <a:pt x="1603473" y="7811"/>
                  </a:lnTo>
                  <a:lnTo>
                    <a:pt x="1606382" y="7874"/>
                  </a:lnTo>
                  <a:lnTo>
                    <a:pt x="1608005" y="6350"/>
                  </a:lnTo>
                  <a:lnTo>
                    <a:pt x="1607985" y="2286"/>
                  </a:lnTo>
                  <a:lnTo>
                    <a:pt x="1606653" y="861"/>
                  </a:lnTo>
                  <a:lnTo>
                    <a:pt x="1602639" y="762"/>
                  </a:lnTo>
                  <a:close/>
                </a:path>
                <a:path w="1909445" h="45085">
                  <a:moveTo>
                    <a:pt x="1574788" y="254"/>
                  </a:moveTo>
                  <a:lnTo>
                    <a:pt x="1566777" y="254"/>
                  </a:lnTo>
                  <a:lnTo>
                    <a:pt x="1568177" y="1650"/>
                  </a:lnTo>
                  <a:lnTo>
                    <a:pt x="1568263" y="5587"/>
                  </a:lnTo>
                  <a:lnTo>
                    <a:pt x="1566701" y="7112"/>
                  </a:lnTo>
                  <a:lnTo>
                    <a:pt x="1564793" y="7112"/>
                  </a:lnTo>
                  <a:lnTo>
                    <a:pt x="1584612" y="7366"/>
                  </a:lnTo>
                  <a:lnTo>
                    <a:pt x="1603473" y="7811"/>
                  </a:lnTo>
                  <a:lnTo>
                    <a:pt x="1602480" y="7747"/>
                  </a:lnTo>
                  <a:lnTo>
                    <a:pt x="1601057" y="6341"/>
                  </a:lnTo>
                  <a:lnTo>
                    <a:pt x="1601021" y="2286"/>
                  </a:lnTo>
                  <a:lnTo>
                    <a:pt x="1602639" y="762"/>
                  </a:lnTo>
                  <a:lnTo>
                    <a:pt x="1606560" y="762"/>
                  </a:lnTo>
                  <a:lnTo>
                    <a:pt x="1594659" y="635"/>
                  </a:lnTo>
                  <a:lnTo>
                    <a:pt x="1584724" y="381"/>
                  </a:lnTo>
                  <a:lnTo>
                    <a:pt x="1574788" y="254"/>
                  </a:lnTo>
                  <a:close/>
                </a:path>
                <a:path w="1909445" h="45085">
                  <a:moveTo>
                    <a:pt x="844151" y="888"/>
                  </a:moveTo>
                  <a:lnTo>
                    <a:pt x="840674" y="933"/>
                  </a:lnTo>
                  <a:lnTo>
                    <a:pt x="839470" y="2159"/>
                  </a:lnTo>
                  <a:lnTo>
                    <a:pt x="839392" y="5715"/>
                  </a:lnTo>
                  <a:lnTo>
                    <a:pt x="840802" y="7112"/>
                  </a:lnTo>
                  <a:lnTo>
                    <a:pt x="844252" y="7092"/>
                  </a:lnTo>
                  <a:lnTo>
                    <a:pt x="845493" y="5715"/>
                  </a:lnTo>
                  <a:lnTo>
                    <a:pt x="845419" y="2032"/>
                  </a:lnTo>
                  <a:lnTo>
                    <a:pt x="844151" y="888"/>
                  </a:lnTo>
                  <a:close/>
                </a:path>
                <a:path w="1909445" h="45085">
                  <a:moveTo>
                    <a:pt x="844252" y="7092"/>
                  </a:moveTo>
                  <a:lnTo>
                    <a:pt x="842518" y="7112"/>
                  </a:lnTo>
                  <a:lnTo>
                    <a:pt x="844235" y="7112"/>
                  </a:lnTo>
                  <a:close/>
                </a:path>
                <a:path w="1909445" h="45085">
                  <a:moveTo>
                    <a:pt x="1562861" y="7079"/>
                  </a:moveTo>
                  <a:lnTo>
                    <a:pt x="1566701" y="7112"/>
                  </a:lnTo>
                  <a:lnTo>
                    <a:pt x="1562861" y="7079"/>
                  </a:lnTo>
                  <a:close/>
                </a:path>
                <a:path w="1909445" h="45085">
                  <a:moveTo>
                    <a:pt x="1536919" y="127"/>
                  </a:moveTo>
                  <a:lnTo>
                    <a:pt x="1508985" y="127"/>
                  </a:lnTo>
                  <a:lnTo>
                    <a:pt x="1453117" y="254"/>
                  </a:lnTo>
                  <a:lnTo>
                    <a:pt x="1562945" y="254"/>
                  </a:lnTo>
                  <a:lnTo>
                    <a:pt x="1561449" y="1720"/>
                  </a:lnTo>
                  <a:lnTo>
                    <a:pt x="1561368" y="5587"/>
                  </a:lnTo>
                  <a:lnTo>
                    <a:pt x="1562861" y="7079"/>
                  </a:lnTo>
                  <a:lnTo>
                    <a:pt x="1566701" y="7112"/>
                  </a:lnTo>
                  <a:lnTo>
                    <a:pt x="1568263" y="5587"/>
                  </a:lnTo>
                  <a:lnTo>
                    <a:pt x="1568177" y="1650"/>
                  </a:lnTo>
                  <a:lnTo>
                    <a:pt x="1566777" y="254"/>
                  </a:lnTo>
                  <a:lnTo>
                    <a:pt x="1536919" y="127"/>
                  </a:lnTo>
                  <a:close/>
                </a:path>
                <a:path w="1909445" h="45085">
                  <a:moveTo>
                    <a:pt x="1100860" y="888"/>
                  </a:moveTo>
                  <a:lnTo>
                    <a:pt x="844151" y="888"/>
                  </a:lnTo>
                  <a:lnTo>
                    <a:pt x="845419" y="2032"/>
                  </a:lnTo>
                  <a:lnTo>
                    <a:pt x="845493" y="5715"/>
                  </a:lnTo>
                  <a:lnTo>
                    <a:pt x="844252" y="7092"/>
                  </a:lnTo>
                  <a:lnTo>
                    <a:pt x="975947" y="6477"/>
                  </a:lnTo>
                  <a:lnTo>
                    <a:pt x="1101615" y="6350"/>
                  </a:lnTo>
                  <a:lnTo>
                    <a:pt x="1100358" y="5080"/>
                  </a:lnTo>
                  <a:lnTo>
                    <a:pt x="1100232" y="1524"/>
                  </a:lnTo>
                  <a:lnTo>
                    <a:pt x="1100860" y="888"/>
                  </a:lnTo>
                  <a:close/>
                </a:path>
                <a:path w="1909445" h="45085">
                  <a:moveTo>
                    <a:pt x="1562945" y="254"/>
                  </a:moveTo>
                  <a:lnTo>
                    <a:pt x="1454914" y="254"/>
                  </a:lnTo>
                  <a:lnTo>
                    <a:pt x="1456239" y="1650"/>
                  </a:lnTo>
                  <a:lnTo>
                    <a:pt x="1456353" y="5334"/>
                  </a:lnTo>
                  <a:lnTo>
                    <a:pt x="1454901" y="6731"/>
                  </a:lnTo>
                  <a:lnTo>
                    <a:pt x="1508955" y="6858"/>
                  </a:lnTo>
                  <a:lnTo>
                    <a:pt x="1562861" y="7079"/>
                  </a:lnTo>
                  <a:lnTo>
                    <a:pt x="1561368" y="5587"/>
                  </a:lnTo>
                  <a:lnTo>
                    <a:pt x="1561449" y="1720"/>
                  </a:lnTo>
                  <a:lnTo>
                    <a:pt x="1562945" y="254"/>
                  </a:lnTo>
                  <a:close/>
                </a:path>
                <a:path w="1909445" h="45085">
                  <a:moveTo>
                    <a:pt x="1722538" y="6604"/>
                  </a:moveTo>
                  <a:lnTo>
                    <a:pt x="1725199" y="6843"/>
                  </a:lnTo>
                  <a:lnTo>
                    <a:pt x="1722538" y="6604"/>
                  </a:lnTo>
                  <a:close/>
                </a:path>
                <a:path w="1909445" h="45085">
                  <a:moveTo>
                    <a:pt x="1451326" y="6723"/>
                  </a:moveTo>
                  <a:lnTo>
                    <a:pt x="1454901" y="6731"/>
                  </a:lnTo>
                  <a:lnTo>
                    <a:pt x="1451326" y="6723"/>
                  </a:lnTo>
                  <a:close/>
                </a:path>
                <a:path w="1909445" h="45085">
                  <a:moveTo>
                    <a:pt x="1454914" y="254"/>
                  </a:moveTo>
                  <a:lnTo>
                    <a:pt x="1451323" y="261"/>
                  </a:lnTo>
                  <a:lnTo>
                    <a:pt x="1450005" y="1650"/>
                  </a:lnTo>
                  <a:lnTo>
                    <a:pt x="1449890" y="5334"/>
                  </a:lnTo>
                  <a:lnTo>
                    <a:pt x="1451326" y="6723"/>
                  </a:lnTo>
                  <a:lnTo>
                    <a:pt x="1454909" y="6723"/>
                  </a:lnTo>
                  <a:lnTo>
                    <a:pt x="1456353" y="5334"/>
                  </a:lnTo>
                  <a:lnTo>
                    <a:pt x="1456239" y="1650"/>
                  </a:lnTo>
                  <a:lnTo>
                    <a:pt x="1454914" y="254"/>
                  </a:lnTo>
                  <a:close/>
                </a:path>
                <a:path w="1909445" h="45085">
                  <a:moveTo>
                    <a:pt x="1451323" y="261"/>
                  </a:moveTo>
                  <a:lnTo>
                    <a:pt x="1395153" y="381"/>
                  </a:lnTo>
                  <a:lnTo>
                    <a:pt x="1339008" y="381"/>
                  </a:lnTo>
                  <a:lnTo>
                    <a:pt x="1340125" y="1524"/>
                  </a:lnTo>
                  <a:lnTo>
                    <a:pt x="1340229" y="5080"/>
                  </a:lnTo>
                  <a:lnTo>
                    <a:pt x="1338847" y="6350"/>
                  </a:lnTo>
                  <a:lnTo>
                    <a:pt x="1366144" y="6604"/>
                  </a:lnTo>
                  <a:lnTo>
                    <a:pt x="1451326" y="6723"/>
                  </a:lnTo>
                  <a:lnTo>
                    <a:pt x="1449890" y="5334"/>
                  </a:lnTo>
                  <a:lnTo>
                    <a:pt x="1450005" y="1650"/>
                  </a:lnTo>
                  <a:lnTo>
                    <a:pt x="1451210" y="381"/>
                  </a:lnTo>
                  <a:lnTo>
                    <a:pt x="1366171" y="381"/>
                  </a:lnTo>
                  <a:lnTo>
                    <a:pt x="1451323" y="261"/>
                  </a:lnTo>
                  <a:close/>
                </a:path>
                <a:path w="1909445" h="45085">
                  <a:moveTo>
                    <a:pt x="1105024" y="127"/>
                  </a:moveTo>
                  <a:lnTo>
                    <a:pt x="1101614" y="127"/>
                  </a:lnTo>
                  <a:lnTo>
                    <a:pt x="1100483" y="1270"/>
                  </a:lnTo>
                  <a:lnTo>
                    <a:pt x="1100358" y="5080"/>
                  </a:lnTo>
                  <a:lnTo>
                    <a:pt x="1101615" y="6350"/>
                  </a:lnTo>
                  <a:lnTo>
                    <a:pt x="1105027" y="6348"/>
                  </a:lnTo>
                  <a:lnTo>
                    <a:pt x="1106283" y="5080"/>
                  </a:lnTo>
                  <a:lnTo>
                    <a:pt x="1106407" y="1524"/>
                  </a:lnTo>
                  <a:lnTo>
                    <a:pt x="1105024" y="127"/>
                  </a:lnTo>
                  <a:close/>
                </a:path>
                <a:path w="1909445" h="45085">
                  <a:moveTo>
                    <a:pt x="1335452" y="6341"/>
                  </a:moveTo>
                  <a:lnTo>
                    <a:pt x="1338847" y="6350"/>
                  </a:lnTo>
                  <a:lnTo>
                    <a:pt x="1335452" y="6341"/>
                  </a:lnTo>
                  <a:close/>
                </a:path>
                <a:path w="1909445" h="45085">
                  <a:moveTo>
                    <a:pt x="1335497" y="254"/>
                  </a:moveTo>
                  <a:lnTo>
                    <a:pt x="1334241" y="1524"/>
                  </a:lnTo>
                  <a:lnTo>
                    <a:pt x="1334219" y="5080"/>
                  </a:lnTo>
                  <a:lnTo>
                    <a:pt x="1335452" y="6341"/>
                  </a:lnTo>
                  <a:lnTo>
                    <a:pt x="1338857" y="6341"/>
                  </a:lnTo>
                  <a:lnTo>
                    <a:pt x="1340229" y="5080"/>
                  </a:lnTo>
                  <a:lnTo>
                    <a:pt x="1340125" y="1524"/>
                  </a:lnTo>
                  <a:lnTo>
                    <a:pt x="1338898" y="268"/>
                  </a:lnTo>
                  <a:lnTo>
                    <a:pt x="1335497" y="254"/>
                  </a:lnTo>
                  <a:close/>
                </a:path>
                <a:path w="1909445" h="45085">
                  <a:moveTo>
                    <a:pt x="1243642" y="0"/>
                  </a:moveTo>
                  <a:lnTo>
                    <a:pt x="1196867" y="0"/>
                  </a:lnTo>
                  <a:lnTo>
                    <a:pt x="1103320" y="127"/>
                  </a:lnTo>
                  <a:lnTo>
                    <a:pt x="1105024" y="127"/>
                  </a:lnTo>
                  <a:lnTo>
                    <a:pt x="1106156" y="1270"/>
                  </a:lnTo>
                  <a:lnTo>
                    <a:pt x="1106283" y="5080"/>
                  </a:lnTo>
                  <a:lnTo>
                    <a:pt x="1105027" y="6348"/>
                  </a:lnTo>
                  <a:lnTo>
                    <a:pt x="1335336" y="6223"/>
                  </a:lnTo>
                  <a:lnTo>
                    <a:pt x="1334219" y="5080"/>
                  </a:lnTo>
                  <a:lnTo>
                    <a:pt x="1334241" y="1524"/>
                  </a:lnTo>
                  <a:lnTo>
                    <a:pt x="1335497" y="254"/>
                  </a:lnTo>
                  <a:lnTo>
                    <a:pt x="1338884" y="254"/>
                  </a:lnTo>
                  <a:lnTo>
                    <a:pt x="1243642" y="0"/>
                  </a:lnTo>
                  <a:close/>
                </a:path>
                <a:path w="1909445" h="45085">
                  <a:moveTo>
                    <a:pt x="1335336" y="6223"/>
                  </a:moveTo>
                  <a:lnTo>
                    <a:pt x="1290389" y="6223"/>
                  </a:lnTo>
                  <a:lnTo>
                    <a:pt x="1335452" y="6341"/>
                  </a:lnTo>
                  <a:close/>
                </a:path>
                <a:path w="1909445" h="45085">
                  <a:moveTo>
                    <a:pt x="666670" y="4605"/>
                  </a:moveTo>
                  <a:lnTo>
                    <a:pt x="663878" y="4699"/>
                  </a:lnTo>
                  <a:lnTo>
                    <a:pt x="666670" y="4605"/>
                  </a:lnTo>
                  <a:close/>
                </a:path>
                <a:path w="1909445" h="45085">
                  <a:moveTo>
                    <a:pt x="667517" y="4572"/>
                  </a:moveTo>
                  <a:lnTo>
                    <a:pt x="666670" y="4605"/>
                  </a:lnTo>
                  <a:lnTo>
                    <a:pt x="667522" y="4576"/>
                  </a:lnTo>
                  <a:close/>
                </a:path>
                <a:path w="1909445" h="45085">
                  <a:moveTo>
                    <a:pt x="1676191" y="3175"/>
                  </a:moveTo>
                  <a:lnTo>
                    <a:pt x="1674703" y="3175"/>
                  </a:lnTo>
                  <a:lnTo>
                    <a:pt x="1679002" y="3407"/>
                  </a:lnTo>
                  <a:lnTo>
                    <a:pt x="1676191" y="3175"/>
                  </a:lnTo>
                  <a:close/>
                </a:path>
                <a:path w="1909445" h="45085">
                  <a:moveTo>
                    <a:pt x="840674" y="933"/>
                  </a:moveTo>
                  <a:lnTo>
                    <a:pt x="763330" y="2032"/>
                  </a:lnTo>
                  <a:lnTo>
                    <a:pt x="766809" y="2032"/>
                  </a:lnTo>
                  <a:lnTo>
                    <a:pt x="839595" y="2032"/>
                  </a:lnTo>
                  <a:lnTo>
                    <a:pt x="840674" y="933"/>
                  </a:lnTo>
                  <a:close/>
                </a:path>
                <a:path w="1909445" h="45085">
                  <a:moveTo>
                    <a:pt x="1643755" y="1778"/>
                  </a:moveTo>
                  <a:lnTo>
                    <a:pt x="1643265" y="1778"/>
                  </a:lnTo>
                  <a:lnTo>
                    <a:pt x="1643771" y="1795"/>
                  </a:lnTo>
                  <a:close/>
                </a:path>
                <a:path w="1909445" h="45085">
                  <a:moveTo>
                    <a:pt x="1639662" y="1650"/>
                  </a:moveTo>
                  <a:lnTo>
                    <a:pt x="1641689" y="1778"/>
                  </a:lnTo>
                  <a:lnTo>
                    <a:pt x="1643265" y="1778"/>
                  </a:lnTo>
                  <a:lnTo>
                    <a:pt x="1639662" y="1650"/>
                  </a:lnTo>
                  <a:close/>
                </a:path>
                <a:path w="1909445" h="45085">
                  <a:moveTo>
                    <a:pt x="1101614" y="127"/>
                  </a:moveTo>
                  <a:lnTo>
                    <a:pt x="1018395" y="127"/>
                  </a:lnTo>
                  <a:lnTo>
                    <a:pt x="840718" y="888"/>
                  </a:lnTo>
                  <a:lnTo>
                    <a:pt x="844151" y="888"/>
                  </a:lnTo>
                  <a:lnTo>
                    <a:pt x="1100860" y="888"/>
                  </a:lnTo>
                  <a:lnTo>
                    <a:pt x="1101614" y="127"/>
                  </a:lnTo>
                  <a:close/>
                </a:path>
                <a:path w="1909445" h="45085">
                  <a:moveTo>
                    <a:pt x="1606560" y="762"/>
                  </a:moveTo>
                  <a:lnTo>
                    <a:pt x="1602639" y="762"/>
                  </a:lnTo>
                  <a:lnTo>
                    <a:pt x="1606653" y="861"/>
                  </a:lnTo>
                  <a:close/>
                </a:path>
                <a:path w="1909445" h="45085">
                  <a:moveTo>
                    <a:pt x="1338884" y="254"/>
                  </a:moveTo>
                  <a:lnTo>
                    <a:pt x="1335497" y="254"/>
                  </a:lnTo>
                  <a:lnTo>
                    <a:pt x="1338898" y="268"/>
                  </a:lnTo>
                  <a:close/>
                </a:path>
              </a:pathLst>
            </a:custGeom>
            <a:solidFill>
              <a:srgbClr val="007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66832" y="2174274"/>
            <a:ext cx="1841323" cy="4660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220409" y="2336706"/>
            <a:ext cx="231595" cy="30712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19602" y="2473487"/>
            <a:ext cx="62788" cy="4427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681447" y="2312465"/>
            <a:ext cx="258103" cy="34580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053006" y="2358089"/>
            <a:ext cx="368840" cy="28883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087455" y="2819104"/>
            <a:ext cx="523160" cy="16752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071520" y="3236279"/>
            <a:ext cx="115993" cy="14351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270516" y="3226794"/>
            <a:ext cx="388039" cy="12298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897581" y="2885192"/>
            <a:ext cx="189226" cy="13532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150840" y="2888258"/>
            <a:ext cx="241461" cy="13039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29128" y="2326188"/>
            <a:ext cx="143697" cy="16128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46427" y="1830291"/>
            <a:ext cx="186696" cy="18922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88295" y="3042409"/>
            <a:ext cx="162953" cy="171450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505251" y="3734549"/>
            <a:ext cx="3773170" cy="1440180"/>
            <a:chOff x="505251" y="3734549"/>
            <a:chExt cx="3773170" cy="1440180"/>
          </a:xfrm>
        </p:grpSpPr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05251" y="3734549"/>
              <a:ext cx="3390314" cy="143969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272024" y="3742131"/>
              <a:ext cx="251697" cy="17847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630248" y="3764092"/>
              <a:ext cx="647712" cy="214839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353940" y="3755054"/>
            <a:ext cx="330737" cy="14220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777859" y="3764802"/>
            <a:ext cx="359945" cy="186660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1753489" y="4910734"/>
            <a:ext cx="1517015" cy="119380"/>
            <a:chOff x="1753489" y="4910734"/>
            <a:chExt cx="1517015" cy="119380"/>
          </a:xfrm>
        </p:grpSpPr>
        <p:sp>
          <p:nvSpPr>
            <p:cNvPr id="31" name="object 31"/>
            <p:cNvSpPr/>
            <p:nvPr/>
          </p:nvSpPr>
          <p:spPr>
            <a:xfrm>
              <a:off x="1753489" y="4955771"/>
              <a:ext cx="1509395" cy="0"/>
            </a:xfrm>
            <a:custGeom>
              <a:avLst/>
              <a:gdLst/>
              <a:ahLst/>
              <a:cxnLst/>
              <a:rect l="l" t="t" r="r" b="b"/>
              <a:pathLst>
                <a:path w="1509395">
                  <a:moveTo>
                    <a:pt x="0" y="0"/>
                  </a:moveTo>
                  <a:lnTo>
                    <a:pt x="1508830" y="0"/>
                  </a:lnTo>
                </a:path>
              </a:pathLst>
            </a:custGeom>
            <a:ln w="10800">
              <a:solidFill>
                <a:srgbClr val="007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16581" y="4910734"/>
              <a:ext cx="53975" cy="119380"/>
            </a:xfrm>
            <a:custGeom>
              <a:avLst/>
              <a:gdLst/>
              <a:ahLst/>
              <a:cxnLst/>
              <a:rect l="l" t="t" r="r" b="b"/>
              <a:pathLst>
                <a:path w="53975" h="119379">
                  <a:moveTo>
                    <a:pt x="6206" y="117757"/>
                  </a:moveTo>
                  <a:lnTo>
                    <a:pt x="7957" y="118850"/>
                  </a:lnTo>
                  <a:lnTo>
                    <a:pt x="8719" y="118673"/>
                  </a:lnTo>
                  <a:lnTo>
                    <a:pt x="7895" y="118673"/>
                  </a:lnTo>
                  <a:lnTo>
                    <a:pt x="6206" y="117757"/>
                  </a:lnTo>
                  <a:close/>
                </a:path>
                <a:path w="53975" h="119379">
                  <a:moveTo>
                    <a:pt x="4593" y="104170"/>
                  </a:moveTo>
                  <a:lnTo>
                    <a:pt x="3670" y="104703"/>
                  </a:lnTo>
                  <a:lnTo>
                    <a:pt x="2905" y="105431"/>
                  </a:lnTo>
                  <a:lnTo>
                    <a:pt x="1851" y="107029"/>
                  </a:lnTo>
                  <a:lnTo>
                    <a:pt x="1142" y="108166"/>
                  </a:lnTo>
                  <a:lnTo>
                    <a:pt x="746" y="109995"/>
                  </a:lnTo>
                  <a:lnTo>
                    <a:pt x="1374" y="113097"/>
                  </a:lnTo>
                  <a:lnTo>
                    <a:pt x="1828" y="114105"/>
                  </a:lnTo>
                  <a:lnTo>
                    <a:pt x="3161" y="115857"/>
                  </a:lnTo>
                  <a:lnTo>
                    <a:pt x="6280" y="117797"/>
                  </a:lnTo>
                  <a:lnTo>
                    <a:pt x="7895" y="118673"/>
                  </a:lnTo>
                  <a:lnTo>
                    <a:pt x="11111" y="117896"/>
                  </a:lnTo>
                  <a:lnTo>
                    <a:pt x="12607" y="116760"/>
                  </a:lnTo>
                  <a:lnTo>
                    <a:pt x="8152" y="116467"/>
                  </a:lnTo>
                  <a:lnTo>
                    <a:pt x="2810" y="110436"/>
                  </a:lnTo>
                  <a:lnTo>
                    <a:pt x="2936" y="106421"/>
                  </a:lnTo>
                  <a:lnTo>
                    <a:pt x="2987" y="105592"/>
                  </a:lnTo>
                  <a:lnTo>
                    <a:pt x="4593" y="104170"/>
                  </a:lnTo>
                  <a:close/>
                </a:path>
                <a:path w="53975" h="119379">
                  <a:moveTo>
                    <a:pt x="13508" y="116187"/>
                  </a:moveTo>
                  <a:lnTo>
                    <a:pt x="12830" y="116775"/>
                  </a:lnTo>
                  <a:lnTo>
                    <a:pt x="12588" y="116775"/>
                  </a:lnTo>
                  <a:lnTo>
                    <a:pt x="11111" y="117896"/>
                  </a:lnTo>
                  <a:lnTo>
                    <a:pt x="7895" y="118673"/>
                  </a:lnTo>
                  <a:lnTo>
                    <a:pt x="8719" y="118673"/>
                  </a:lnTo>
                  <a:lnTo>
                    <a:pt x="12503" y="117797"/>
                  </a:lnTo>
                  <a:lnTo>
                    <a:pt x="13141" y="116775"/>
                  </a:lnTo>
                  <a:lnTo>
                    <a:pt x="12607" y="116760"/>
                  </a:lnTo>
                  <a:lnTo>
                    <a:pt x="13150" y="116760"/>
                  </a:lnTo>
                  <a:lnTo>
                    <a:pt x="13508" y="116187"/>
                  </a:lnTo>
                  <a:close/>
                </a:path>
                <a:path w="53975" h="119379">
                  <a:moveTo>
                    <a:pt x="3161" y="115857"/>
                  </a:moveTo>
                  <a:lnTo>
                    <a:pt x="3939" y="116527"/>
                  </a:lnTo>
                  <a:lnTo>
                    <a:pt x="6206" y="117757"/>
                  </a:lnTo>
                  <a:lnTo>
                    <a:pt x="3161" y="115857"/>
                  </a:lnTo>
                  <a:close/>
                </a:path>
                <a:path w="53975" h="119379">
                  <a:moveTo>
                    <a:pt x="13638" y="115978"/>
                  </a:moveTo>
                  <a:lnTo>
                    <a:pt x="12607" y="116760"/>
                  </a:lnTo>
                  <a:lnTo>
                    <a:pt x="12830" y="116775"/>
                  </a:lnTo>
                  <a:lnTo>
                    <a:pt x="13508" y="116187"/>
                  </a:lnTo>
                  <a:lnTo>
                    <a:pt x="13638" y="115978"/>
                  </a:lnTo>
                  <a:close/>
                </a:path>
                <a:path w="53975" h="119379">
                  <a:moveTo>
                    <a:pt x="11747" y="100813"/>
                  </a:moveTo>
                  <a:lnTo>
                    <a:pt x="2810" y="110436"/>
                  </a:lnTo>
                  <a:lnTo>
                    <a:pt x="8152" y="116467"/>
                  </a:lnTo>
                  <a:lnTo>
                    <a:pt x="12607" y="116760"/>
                  </a:lnTo>
                  <a:lnTo>
                    <a:pt x="13638" y="115978"/>
                  </a:lnTo>
                  <a:lnTo>
                    <a:pt x="14904" y="113949"/>
                  </a:lnTo>
                  <a:lnTo>
                    <a:pt x="15112" y="113531"/>
                  </a:lnTo>
                  <a:lnTo>
                    <a:pt x="16306" y="110436"/>
                  </a:lnTo>
                  <a:lnTo>
                    <a:pt x="15239" y="104583"/>
                  </a:lnTo>
                  <a:lnTo>
                    <a:pt x="11857" y="101854"/>
                  </a:lnTo>
                  <a:lnTo>
                    <a:pt x="11747" y="100813"/>
                  </a:lnTo>
                  <a:close/>
                </a:path>
                <a:path w="53975" h="119379">
                  <a:moveTo>
                    <a:pt x="19026" y="111397"/>
                  </a:moveTo>
                  <a:lnTo>
                    <a:pt x="14437" y="115371"/>
                  </a:lnTo>
                  <a:lnTo>
                    <a:pt x="13638" y="115978"/>
                  </a:lnTo>
                  <a:lnTo>
                    <a:pt x="13508" y="116187"/>
                  </a:lnTo>
                  <a:lnTo>
                    <a:pt x="19026" y="111397"/>
                  </a:lnTo>
                  <a:close/>
                </a:path>
                <a:path w="53975" h="119379">
                  <a:moveTo>
                    <a:pt x="15239" y="104583"/>
                  </a:moveTo>
                  <a:lnTo>
                    <a:pt x="15910" y="108166"/>
                  </a:lnTo>
                  <a:lnTo>
                    <a:pt x="16306" y="110436"/>
                  </a:lnTo>
                  <a:lnTo>
                    <a:pt x="15112" y="113531"/>
                  </a:lnTo>
                  <a:lnTo>
                    <a:pt x="14807" y="114105"/>
                  </a:lnTo>
                  <a:lnTo>
                    <a:pt x="13638" y="115978"/>
                  </a:lnTo>
                  <a:lnTo>
                    <a:pt x="14437" y="115371"/>
                  </a:lnTo>
                  <a:lnTo>
                    <a:pt x="19026" y="111397"/>
                  </a:lnTo>
                  <a:lnTo>
                    <a:pt x="19347" y="107024"/>
                  </a:lnTo>
                  <a:lnTo>
                    <a:pt x="18261" y="107024"/>
                  </a:lnTo>
                  <a:lnTo>
                    <a:pt x="15239" y="104583"/>
                  </a:lnTo>
                  <a:close/>
                </a:path>
                <a:path w="53975" h="119379">
                  <a:moveTo>
                    <a:pt x="1142" y="108166"/>
                  </a:moveTo>
                  <a:lnTo>
                    <a:pt x="0" y="109995"/>
                  </a:lnTo>
                  <a:lnTo>
                    <a:pt x="1052" y="114541"/>
                  </a:lnTo>
                  <a:lnTo>
                    <a:pt x="3161" y="115857"/>
                  </a:lnTo>
                  <a:lnTo>
                    <a:pt x="1828" y="114105"/>
                  </a:lnTo>
                  <a:lnTo>
                    <a:pt x="1369" y="113085"/>
                  </a:lnTo>
                  <a:lnTo>
                    <a:pt x="746" y="109995"/>
                  </a:lnTo>
                  <a:lnTo>
                    <a:pt x="1142" y="108166"/>
                  </a:lnTo>
                  <a:close/>
                </a:path>
                <a:path w="53975" h="119379">
                  <a:moveTo>
                    <a:pt x="28134" y="100052"/>
                  </a:moveTo>
                  <a:lnTo>
                    <a:pt x="22951" y="106525"/>
                  </a:lnTo>
                  <a:lnTo>
                    <a:pt x="19355" y="106907"/>
                  </a:lnTo>
                  <a:lnTo>
                    <a:pt x="19039" y="111385"/>
                  </a:lnTo>
                  <a:lnTo>
                    <a:pt x="19559" y="110934"/>
                  </a:lnTo>
                  <a:lnTo>
                    <a:pt x="23077" y="106421"/>
                  </a:lnTo>
                  <a:lnTo>
                    <a:pt x="28134" y="100052"/>
                  </a:lnTo>
                  <a:close/>
                </a:path>
                <a:path w="53975" h="119379">
                  <a:moveTo>
                    <a:pt x="2230" y="106421"/>
                  </a:moveTo>
                  <a:lnTo>
                    <a:pt x="1188" y="107950"/>
                  </a:lnTo>
                  <a:lnTo>
                    <a:pt x="1142" y="108166"/>
                  </a:lnTo>
                  <a:lnTo>
                    <a:pt x="2230" y="106421"/>
                  </a:lnTo>
                  <a:close/>
                </a:path>
                <a:path w="53975" h="119379">
                  <a:moveTo>
                    <a:pt x="14176" y="100683"/>
                  </a:moveTo>
                  <a:lnTo>
                    <a:pt x="12434" y="100683"/>
                  </a:lnTo>
                  <a:lnTo>
                    <a:pt x="14803" y="102294"/>
                  </a:lnTo>
                  <a:lnTo>
                    <a:pt x="15239" y="104583"/>
                  </a:lnTo>
                  <a:lnTo>
                    <a:pt x="18261" y="107024"/>
                  </a:lnTo>
                  <a:lnTo>
                    <a:pt x="19355" y="106907"/>
                  </a:lnTo>
                  <a:lnTo>
                    <a:pt x="19249" y="106525"/>
                  </a:lnTo>
                  <a:lnTo>
                    <a:pt x="14176" y="100683"/>
                  </a:lnTo>
                  <a:close/>
                </a:path>
                <a:path w="53975" h="119379">
                  <a:moveTo>
                    <a:pt x="19355" y="106907"/>
                  </a:moveTo>
                  <a:lnTo>
                    <a:pt x="18261" y="107024"/>
                  </a:lnTo>
                  <a:lnTo>
                    <a:pt x="19347" y="107024"/>
                  </a:lnTo>
                  <a:close/>
                </a:path>
                <a:path w="53975" h="119379">
                  <a:moveTo>
                    <a:pt x="21168" y="90263"/>
                  </a:moveTo>
                  <a:lnTo>
                    <a:pt x="16513" y="90779"/>
                  </a:lnTo>
                  <a:lnTo>
                    <a:pt x="11484" y="97007"/>
                  </a:lnTo>
                  <a:lnTo>
                    <a:pt x="11411" y="97657"/>
                  </a:lnTo>
                  <a:lnTo>
                    <a:pt x="11690" y="100277"/>
                  </a:lnTo>
                  <a:lnTo>
                    <a:pt x="13963" y="100437"/>
                  </a:lnTo>
                  <a:lnTo>
                    <a:pt x="19249" y="106525"/>
                  </a:lnTo>
                  <a:lnTo>
                    <a:pt x="19355" y="106907"/>
                  </a:lnTo>
                  <a:lnTo>
                    <a:pt x="22951" y="106525"/>
                  </a:lnTo>
                  <a:lnTo>
                    <a:pt x="28134" y="100052"/>
                  </a:lnTo>
                  <a:lnTo>
                    <a:pt x="27595" y="95365"/>
                  </a:lnTo>
                  <a:lnTo>
                    <a:pt x="21168" y="90263"/>
                  </a:lnTo>
                  <a:close/>
                </a:path>
                <a:path w="53975" h="119379">
                  <a:moveTo>
                    <a:pt x="5977" y="102943"/>
                  </a:moveTo>
                  <a:lnTo>
                    <a:pt x="3662" y="104127"/>
                  </a:lnTo>
                  <a:lnTo>
                    <a:pt x="2230" y="106421"/>
                  </a:lnTo>
                  <a:lnTo>
                    <a:pt x="2905" y="105431"/>
                  </a:lnTo>
                  <a:lnTo>
                    <a:pt x="3670" y="104703"/>
                  </a:lnTo>
                  <a:lnTo>
                    <a:pt x="4617" y="104127"/>
                  </a:lnTo>
                  <a:lnTo>
                    <a:pt x="5977" y="102943"/>
                  </a:lnTo>
                  <a:close/>
                </a:path>
                <a:path w="53975" h="119379">
                  <a:moveTo>
                    <a:pt x="12434" y="100683"/>
                  </a:moveTo>
                  <a:lnTo>
                    <a:pt x="11747" y="100813"/>
                  </a:lnTo>
                  <a:lnTo>
                    <a:pt x="11857" y="101854"/>
                  </a:lnTo>
                  <a:lnTo>
                    <a:pt x="15239" y="104583"/>
                  </a:lnTo>
                  <a:lnTo>
                    <a:pt x="14803" y="102294"/>
                  </a:lnTo>
                  <a:lnTo>
                    <a:pt x="12434" y="100683"/>
                  </a:lnTo>
                  <a:close/>
                </a:path>
                <a:path w="53975" h="119379">
                  <a:moveTo>
                    <a:pt x="4561" y="104159"/>
                  </a:moveTo>
                  <a:close/>
                </a:path>
                <a:path w="53975" h="119379">
                  <a:moveTo>
                    <a:pt x="5923" y="102992"/>
                  </a:moveTo>
                  <a:lnTo>
                    <a:pt x="4568" y="104170"/>
                  </a:lnTo>
                  <a:lnTo>
                    <a:pt x="5923" y="102992"/>
                  </a:lnTo>
                  <a:close/>
                </a:path>
                <a:path w="53975" h="119379">
                  <a:moveTo>
                    <a:pt x="11359" y="97171"/>
                  </a:moveTo>
                  <a:lnTo>
                    <a:pt x="8989" y="100277"/>
                  </a:lnTo>
                  <a:lnTo>
                    <a:pt x="5977" y="102943"/>
                  </a:lnTo>
                  <a:lnTo>
                    <a:pt x="9245" y="100103"/>
                  </a:lnTo>
                  <a:lnTo>
                    <a:pt x="11671" y="100103"/>
                  </a:lnTo>
                  <a:lnTo>
                    <a:pt x="11359" y="97171"/>
                  </a:lnTo>
                  <a:close/>
                </a:path>
                <a:path w="53975" h="119379">
                  <a:moveTo>
                    <a:pt x="9245" y="100103"/>
                  </a:moveTo>
                  <a:lnTo>
                    <a:pt x="5980" y="102942"/>
                  </a:lnTo>
                  <a:lnTo>
                    <a:pt x="9193" y="101356"/>
                  </a:lnTo>
                  <a:lnTo>
                    <a:pt x="9580" y="101226"/>
                  </a:lnTo>
                  <a:lnTo>
                    <a:pt x="11747" y="100813"/>
                  </a:lnTo>
                  <a:lnTo>
                    <a:pt x="11690" y="100277"/>
                  </a:lnTo>
                  <a:lnTo>
                    <a:pt x="9245" y="100103"/>
                  </a:lnTo>
                  <a:close/>
                </a:path>
                <a:path w="53975" h="119379">
                  <a:moveTo>
                    <a:pt x="11690" y="100277"/>
                  </a:moveTo>
                  <a:lnTo>
                    <a:pt x="11747" y="100813"/>
                  </a:lnTo>
                  <a:lnTo>
                    <a:pt x="12434" y="100683"/>
                  </a:lnTo>
                  <a:lnTo>
                    <a:pt x="14176" y="100683"/>
                  </a:lnTo>
                  <a:lnTo>
                    <a:pt x="13963" y="100437"/>
                  </a:lnTo>
                  <a:lnTo>
                    <a:pt x="11690" y="100277"/>
                  </a:lnTo>
                  <a:close/>
                </a:path>
                <a:path w="53975" h="119379">
                  <a:moveTo>
                    <a:pt x="11671" y="100103"/>
                  </a:moveTo>
                  <a:lnTo>
                    <a:pt x="9245" y="100103"/>
                  </a:lnTo>
                  <a:lnTo>
                    <a:pt x="11690" y="100277"/>
                  </a:lnTo>
                  <a:lnTo>
                    <a:pt x="11671" y="100103"/>
                  </a:lnTo>
                  <a:close/>
                </a:path>
                <a:path w="53975" h="119379">
                  <a:moveTo>
                    <a:pt x="34961" y="90263"/>
                  </a:moveTo>
                  <a:lnTo>
                    <a:pt x="21168" y="90263"/>
                  </a:lnTo>
                  <a:lnTo>
                    <a:pt x="27595" y="95365"/>
                  </a:lnTo>
                  <a:lnTo>
                    <a:pt x="28134" y="100052"/>
                  </a:lnTo>
                  <a:lnTo>
                    <a:pt x="30035" y="97657"/>
                  </a:lnTo>
                  <a:lnTo>
                    <a:pt x="34069" y="91707"/>
                  </a:lnTo>
                  <a:lnTo>
                    <a:pt x="34961" y="90263"/>
                  </a:lnTo>
                  <a:close/>
                </a:path>
                <a:path w="53975" h="119379">
                  <a:moveTo>
                    <a:pt x="23252" y="81220"/>
                  </a:moveTo>
                  <a:lnTo>
                    <a:pt x="21873" y="83378"/>
                  </a:lnTo>
                  <a:lnTo>
                    <a:pt x="18096" y="88818"/>
                  </a:lnTo>
                  <a:lnTo>
                    <a:pt x="16513" y="90779"/>
                  </a:lnTo>
                  <a:lnTo>
                    <a:pt x="21168" y="90263"/>
                  </a:lnTo>
                  <a:lnTo>
                    <a:pt x="34961" y="90263"/>
                  </a:lnTo>
                  <a:lnTo>
                    <a:pt x="35057" y="90109"/>
                  </a:lnTo>
                  <a:lnTo>
                    <a:pt x="31069" y="90109"/>
                  </a:lnTo>
                  <a:lnTo>
                    <a:pt x="24250" y="85751"/>
                  </a:lnTo>
                  <a:lnTo>
                    <a:pt x="23252" y="81220"/>
                  </a:lnTo>
                  <a:close/>
                </a:path>
                <a:path w="53975" h="119379">
                  <a:moveTo>
                    <a:pt x="32052" y="73418"/>
                  </a:moveTo>
                  <a:lnTo>
                    <a:pt x="27588" y="74437"/>
                  </a:lnTo>
                  <a:lnTo>
                    <a:pt x="23252" y="81220"/>
                  </a:lnTo>
                  <a:lnTo>
                    <a:pt x="24250" y="85751"/>
                  </a:lnTo>
                  <a:lnTo>
                    <a:pt x="31069" y="90109"/>
                  </a:lnTo>
                  <a:lnTo>
                    <a:pt x="35600" y="89112"/>
                  </a:lnTo>
                  <a:lnTo>
                    <a:pt x="37838" y="85608"/>
                  </a:lnTo>
                  <a:lnTo>
                    <a:pt x="39965" y="82166"/>
                  </a:lnTo>
                  <a:lnTo>
                    <a:pt x="38900" y="77651"/>
                  </a:lnTo>
                  <a:lnTo>
                    <a:pt x="32052" y="73418"/>
                  </a:lnTo>
                  <a:close/>
                </a:path>
                <a:path w="53975" h="119379">
                  <a:moveTo>
                    <a:pt x="39965" y="82166"/>
                  </a:moveTo>
                  <a:lnTo>
                    <a:pt x="37746" y="85751"/>
                  </a:lnTo>
                  <a:lnTo>
                    <a:pt x="35600" y="89112"/>
                  </a:lnTo>
                  <a:lnTo>
                    <a:pt x="31069" y="90109"/>
                  </a:lnTo>
                  <a:lnTo>
                    <a:pt x="35057" y="90109"/>
                  </a:lnTo>
                  <a:lnTo>
                    <a:pt x="39965" y="82166"/>
                  </a:lnTo>
                  <a:close/>
                </a:path>
                <a:path w="53975" h="119379">
                  <a:moveTo>
                    <a:pt x="44956" y="73418"/>
                  </a:moveTo>
                  <a:lnTo>
                    <a:pt x="32052" y="73418"/>
                  </a:lnTo>
                  <a:lnTo>
                    <a:pt x="38900" y="77651"/>
                  </a:lnTo>
                  <a:lnTo>
                    <a:pt x="39965" y="82166"/>
                  </a:lnTo>
                  <a:lnTo>
                    <a:pt x="41722" y="79324"/>
                  </a:lnTo>
                  <a:lnTo>
                    <a:pt x="44956" y="73418"/>
                  </a:lnTo>
                  <a:close/>
                </a:path>
                <a:path w="53975" h="119379">
                  <a:moveTo>
                    <a:pt x="34745" y="61150"/>
                  </a:moveTo>
                  <a:lnTo>
                    <a:pt x="32393" y="66248"/>
                  </a:lnTo>
                  <a:lnTo>
                    <a:pt x="29061" y="72130"/>
                  </a:lnTo>
                  <a:lnTo>
                    <a:pt x="23252" y="81220"/>
                  </a:lnTo>
                  <a:lnTo>
                    <a:pt x="27588" y="74437"/>
                  </a:lnTo>
                  <a:lnTo>
                    <a:pt x="32052" y="73418"/>
                  </a:lnTo>
                  <a:lnTo>
                    <a:pt x="44956" y="73418"/>
                  </a:lnTo>
                  <a:lnTo>
                    <a:pt x="45279" y="72829"/>
                  </a:lnTo>
                  <a:lnTo>
                    <a:pt x="45951" y="71334"/>
                  </a:lnTo>
                  <a:lnTo>
                    <a:pt x="42344" y="71334"/>
                  </a:lnTo>
                  <a:lnTo>
                    <a:pt x="35129" y="68005"/>
                  </a:lnTo>
                  <a:lnTo>
                    <a:pt x="33554" y="63732"/>
                  </a:lnTo>
                  <a:lnTo>
                    <a:pt x="34745" y="61150"/>
                  </a:lnTo>
                  <a:close/>
                </a:path>
                <a:path w="53975" h="119379">
                  <a:moveTo>
                    <a:pt x="40115" y="55328"/>
                  </a:moveTo>
                  <a:lnTo>
                    <a:pt x="36871" y="56541"/>
                  </a:lnTo>
                  <a:lnTo>
                    <a:pt x="33554" y="63732"/>
                  </a:lnTo>
                  <a:lnTo>
                    <a:pt x="35129" y="68005"/>
                  </a:lnTo>
                  <a:lnTo>
                    <a:pt x="42344" y="71334"/>
                  </a:lnTo>
                  <a:lnTo>
                    <a:pt x="46617" y="69759"/>
                  </a:lnTo>
                  <a:lnTo>
                    <a:pt x="48310" y="66089"/>
                  </a:lnTo>
                  <a:lnTo>
                    <a:pt x="49940" y="62465"/>
                  </a:lnTo>
                  <a:lnTo>
                    <a:pt x="48363" y="58309"/>
                  </a:lnTo>
                  <a:lnTo>
                    <a:pt x="48242" y="58170"/>
                  </a:lnTo>
                  <a:lnTo>
                    <a:pt x="41358" y="57053"/>
                  </a:lnTo>
                  <a:lnTo>
                    <a:pt x="40115" y="55328"/>
                  </a:lnTo>
                  <a:close/>
                </a:path>
                <a:path w="53975" h="119379">
                  <a:moveTo>
                    <a:pt x="48303" y="66106"/>
                  </a:moveTo>
                  <a:lnTo>
                    <a:pt x="46617" y="69759"/>
                  </a:lnTo>
                  <a:lnTo>
                    <a:pt x="42344" y="71334"/>
                  </a:lnTo>
                  <a:lnTo>
                    <a:pt x="45951" y="71334"/>
                  </a:lnTo>
                  <a:lnTo>
                    <a:pt x="48303" y="66106"/>
                  </a:lnTo>
                  <a:close/>
                </a:path>
                <a:path w="53975" h="119379">
                  <a:moveTo>
                    <a:pt x="48242" y="58170"/>
                  </a:moveTo>
                  <a:lnTo>
                    <a:pt x="48363" y="58309"/>
                  </a:lnTo>
                  <a:lnTo>
                    <a:pt x="49940" y="62465"/>
                  </a:lnTo>
                  <a:lnTo>
                    <a:pt x="50363" y="61525"/>
                  </a:lnTo>
                  <a:lnTo>
                    <a:pt x="51917" y="58309"/>
                  </a:lnTo>
                  <a:lnTo>
                    <a:pt x="49096" y="58309"/>
                  </a:lnTo>
                  <a:lnTo>
                    <a:pt x="48242" y="58170"/>
                  </a:lnTo>
                  <a:close/>
                </a:path>
                <a:path w="53975" h="119379">
                  <a:moveTo>
                    <a:pt x="39167" y="50721"/>
                  </a:moveTo>
                  <a:lnTo>
                    <a:pt x="38693" y="51880"/>
                  </a:lnTo>
                  <a:lnTo>
                    <a:pt x="37357" y="55410"/>
                  </a:lnTo>
                  <a:lnTo>
                    <a:pt x="36056" y="58309"/>
                  </a:lnTo>
                  <a:lnTo>
                    <a:pt x="34745" y="61150"/>
                  </a:lnTo>
                  <a:lnTo>
                    <a:pt x="36871" y="56541"/>
                  </a:lnTo>
                  <a:lnTo>
                    <a:pt x="40115" y="55328"/>
                  </a:lnTo>
                  <a:lnTo>
                    <a:pt x="38731" y="53407"/>
                  </a:lnTo>
                  <a:lnTo>
                    <a:pt x="39167" y="50721"/>
                  </a:lnTo>
                  <a:close/>
                </a:path>
                <a:path w="53975" h="119379">
                  <a:moveTo>
                    <a:pt x="52859" y="54959"/>
                  </a:moveTo>
                  <a:lnTo>
                    <a:pt x="41102" y="54959"/>
                  </a:lnTo>
                  <a:lnTo>
                    <a:pt x="48242" y="58170"/>
                  </a:lnTo>
                  <a:lnTo>
                    <a:pt x="49096" y="58309"/>
                  </a:lnTo>
                  <a:lnTo>
                    <a:pt x="52741" y="55683"/>
                  </a:lnTo>
                  <a:lnTo>
                    <a:pt x="52859" y="54959"/>
                  </a:lnTo>
                  <a:close/>
                </a:path>
                <a:path w="53975" h="119379">
                  <a:moveTo>
                    <a:pt x="53397" y="51634"/>
                  </a:moveTo>
                  <a:lnTo>
                    <a:pt x="52741" y="55683"/>
                  </a:lnTo>
                  <a:lnTo>
                    <a:pt x="49096" y="58309"/>
                  </a:lnTo>
                  <a:lnTo>
                    <a:pt x="51917" y="58309"/>
                  </a:lnTo>
                  <a:lnTo>
                    <a:pt x="52726" y="56635"/>
                  </a:lnTo>
                  <a:lnTo>
                    <a:pt x="53397" y="51634"/>
                  </a:lnTo>
                  <a:close/>
                </a:path>
                <a:path w="53975" h="119379">
                  <a:moveTo>
                    <a:pt x="41102" y="54959"/>
                  </a:moveTo>
                  <a:lnTo>
                    <a:pt x="40115" y="55328"/>
                  </a:lnTo>
                  <a:lnTo>
                    <a:pt x="41358" y="57053"/>
                  </a:lnTo>
                  <a:lnTo>
                    <a:pt x="48242" y="58170"/>
                  </a:lnTo>
                  <a:lnTo>
                    <a:pt x="41102" y="54959"/>
                  </a:lnTo>
                  <a:close/>
                </a:path>
                <a:path w="53975" h="119379">
                  <a:moveTo>
                    <a:pt x="40274" y="45524"/>
                  </a:moveTo>
                  <a:lnTo>
                    <a:pt x="39975" y="45745"/>
                  </a:lnTo>
                  <a:lnTo>
                    <a:pt x="38731" y="53407"/>
                  </a:lnTo>
                  <a:lnTo>
                    <a:pt x="40115" y="55328"/>
                  </a:lnTo>
                  <a:lnTo>
                    <a:pt x="41102" y="54959"/>
                  </a:lnTo>
                  <a:lnTo>
                    <a:pt x="52859" y="54959"/>
                  </a:lnTo>
                  <a:lnTo>
                    <a:pt x="53399" y="51620"/>
                  </a:lnTo>
                  <a:lnTo>
                    <a:pt x="53914" y="47777"/>
                  </a:lnTo>
                  <a:lnTo>
                    <a:pt x="43050" y="47777"/>
                  </a:lnTo>
                  <a:lnTo>
                    <a:pt x="40274" y="45524"/>
                  </a:lnTo>
                  <a:close/>
                </a:path>
                <a:path w="53975" h="119379">
                  <a:moveTo>
                    <a:pt x="53639" y="43552"/>
                  </a:moveTo>
                  <a:lnTo>
                    <a:pt x="52125" y="45384"/>
                  </a:lnTo>
                  <a:lnTo>
                    <a:pt x="53838" y="47627"/>
                  </a:lnTo>
                  <a:lnTo>
                    <a:pt x="53914" y="47777"/>
                  </a:lnTo>
                  <a:lnTo>
                    <a:pt x="53397" y="51634"/>
                  </a:lnTo>
                  <a:lnTo>
                    <a:pt x="53915" y="47777"/>
                  </a:lnTo>
                  <a:lnTo>
                    <a:pt x="53639" y="43552"/>
                  </a:lnTo>
                  <a:close/>
                </a:path>
                <a:path w="53975" h="119379">
                  <a:moveTo>
                    <a:pt x="43500" y="43131"/>
                  </a:moveTo>
                  <a:lnTo>
                    <a:pt x="40274" y="45524"/>
                  </a:lnTo>
                  <a:lnTo>
                    <a:pt x="43050" y="47777"/>
                  </a:lnTo>
                  <a:lnTo>
                    <a:pt x="50815" y="46968"/>
                  </a:lnTo>
                  <a:lnTo>
                    <a:pt x="52125" y="45384"/>
                  </a:lnTo>
                  <a:lnTo>
                    <a:pt x="51193" y="44164"/>
                  </a:lnTo>
                  <a:lnTo>
                    <a:pt x="43500" y="43131"/>
                  </a:lnTo>
                  <a:close/>
                </a:path>
                <a:path w="53975" h="119379">
                  <a:moveTo>
                    <a:pt x="52125" y="45384"/>
                  </a:moveTo>
                  <a:lnTo>
                    <a:pt x="50815" y="46968"/>
                  </a:lnTo>
                  <a:lnTo>
                    <a:pt x="43050" y="47777"/>
                  </a:lnTo>
                  <a:lnTo>
                    <a:pt x="53914" y="47777"/>
                  </a:lnTo>
                  <a:lnTo>
                    <a:pt x="53838" y="47627"/>
                  </a:lnTo>
                  <a:lnTo>
                    <a:pt x="52125" y="45384"/>
                  </a:lnTo>
                  <a:close/>
                </a:path>
                <a:path w="53975" h="119379">
                  <a:moveTo>
                    <a:pt x="39581" y="44961"/>
                  </a:moveTo>
                  <a:lnTo>
                    <a:pt x="39809" y="46771"/>
                  </a:lnTo>
                  <a:lnTo>
                    <a:pt x="39975" y="45745"/>
                  </a:lnTo>
                  <a:lnTo>
                    <a:pt x="40274" y="45524"/>
                  </a:lnTo>
                  <a:lnTo>
                    <a:pt x="39581" y="44961"/>
                  </a:lnTo>
                  <a:close/>
                </a:path>
                <a:path w="53975" h="119379">
                  <a:moveTo>
                    <a:pt x="39766" y="35838"/>
                  </a:moveTo>
                  <a:lnTo>
                    <a:pt x="38799" y="36986"/>
                  </a:lnTo>
                  <a:lnTo>
                    <a:pt x="39146" y="41032"/>
                  </a:lnTo>
                  <a:lnTo>
                    <a:pt x="39581" y="44961"/>
                  </a:lnTo>
                  <a:lnTo>
                    <a:pt x="40274" y="45524"/>
                  </a:lnTo>
                  <a:lnTo>
                    <a:pt x="43500" y="43131"/>
                  </a:lnTo>
                  <a:lnTo>
                    <a:pt x="53603" y="43131"/>
                  </a:lnTo>
                  <a:lnTo>
                    <a:pt x="53044" y="36593"/>
                  </a:lnTo>
                  <a:lnTo>
                    <a:pt x="42854" y="36593"/>
                  </a:lnTo>
                  <a:lnTo>
                    <a:pt x="39766" y="35838"/>
                  </a:lnTo>
                  <a:close/>
                </a:path>
                <a:path w="53975" h="119379">
                  <a:moveTo>
                    <a:pt x="53603" y="43131"/>
                  </a:moveTo>
                  <a:lnTo>
                    <a:pt x="43500" y="43131"/>
                  </a:lnTo>
                  <a:lnTo>
                    <a:pt x="51193" y="44164"/>
                  </a:lnTo>
                  <a:lnTo>
                    <a:pt x="52125" y="45384"/>
                  </a:lnTo>
                  <a:lnTo>
                    <a:pt x="53575" y="43629"/>
                  </a:lnTo>
                  <a:lnTo>
                    <a:pt x="53603" y="43131"/>
                  </a:lnTo>
                  <a:close/>
                </a:path>
                <a:path w="53975" h="119379">
                  <a:moveTo>
                    <a:pt x="39345" y="42948"/>
                  </a:moveTo>
                  <a:lnTo>
                    <a:pt x="39472" y="44164"/>
                  </a:lnTo>
                  <a:lnTo>
                    <a:pt x="39581" y="44961"/>
                  </a:lnTo>
                  <a:lnTo>
                    <a:pt x="39345" y="42948"/>
                  </a:lnTo>
                  <a:close/>
                </a:path>
                <a:path w="53975" h="119379">
                  <a:moveTo>
                    <a:pt x="52430" y="32872"/>
                  </a:moveTo>
                  <a:lnTo>
                    <a:pt x="49530" y="32872"/>
                  </a:lnTo>
                  <a:lnTo>
                    <a:pt x="52974" y="35774"/>
                  </a:lnTo>
                  <a:lnTo>
                    <a:pt x="53639" y="43552"/>
                  </a:lnTo>
                  <a:lnTo>
                    <a:pt x="52857" y="34401"/>
                  </a:lnTo>
                  <a:lnTo>
                    <a:pt x="52430" y="32872"/>
                  </a:lnTo>
                  <a:close/>
                </a:path>
                <a:path w="53975" h="119379">
                  <a:moveTo>
                    <a:pt x="38057" y="34836"/>
                  </a:moveTo>
                  <a:lnTo>
                    <a:pt x="38825" y="37942"/>
                  </a:lnTo>
                  <a:lnTo>
                    <a:pt x="39146" y="41028"/>
                  </a:lnTo>
                  <a:lnTo>
                    <a:pt x="38799" y="36986"/>
                  </a:lnTo>
                  <a:lnTo>
                    <a:pt x="39766" y="35838"/>
                  </a:lnTo>
                  <a:lnTo>
                    <a:pt x="38473" y="35521"/>
                  </a:lnTo>
                  <a:lnTo>
                    <a:pt x="38057" y="34836"/>
                  </a:lnTo>
                  <a:close/>
                </a:path>
                <a:path w="53975" h="119379">
                  <a:moveTo>
                    <a:pt x="48896" y="32926"/>
                  </a:moveTo>
                  <a:lnTo>
                    <a:pt x="41701" y="33541"/>
                  </a:lnTo>
                  <a:lnTo>
                    <a:pt x="39766" y="35838"/>
                  </a:lnTo>
                  <a:lnTo>
                    <a:pt x="42854" y="36593"/>
                  </a:lnTo>
                  <a:lnTo>
                    <a:pt x="48896" y="32926"/>
                  </a:lnTo>
                  <a:close/>
                </a:path>
                <a:path w="53975" h="119379">
                  <a:moveTo>
                    <a:pt x="49530" y="32872"/>
                  </a:moveTo>
                  <a:lnTo>
                    <a:pt x="48896" y="32926"/>
                  </a:lnTo>
                  <a:lnTo>
                    <a:pt x="42854" y="36593"/>
                  </a:lnTo>
                  <a:lnTo>
                    <a:pt x="53044" y="36593"/>
                  </a:lnTo>
                  <a:lnTo>
                    <a:pt x="52974" y="35774"/>
                  </a:lnTo>
                  <a:lnTo>
                    <a:pt x="49530" y="32872"/>
                  </a:lnTo>
                  <a:close/>
                </a:path>
                <a:path w="53975" h="119379">
                  <a:moveTo>
                    <a:pt x="42319" y="20400"/>
                  </a:moveTo>
                  <a:lnTo>
                    <a:pt x="42199" y="20801"/>
                  </a:lnTo>
                  <a:lnTo>
                    <a:pt x="36243" y="24003"/>
                  </a:lnTo>
                  <a:lnTo>
                    <a:pt x="35432" y="24516"/>
                  </a:lnTo>
                  <a:lnTo>
                    <a:pt x="34418" y="28837"/>
                  </a:lnTo>
                  <a:lnTo>
                    <a:pt x="38473" y="35521"/>
                  </a:lnTo>
                  <a:lnTo>
                    <a:pt x="39766" y="35838"/>
                  </a:lnTo>
                  <a:lnTo>
                    <a:pt x="41701" y="33541"/>
                  </a:lnTo>
                  <a:lnTo>
                    <a:pt x="48896" y="32926"/>
                  </a:lnTo>
                  <a:lnTo>
                    <a:pt x="49582" y="32510"/>
                  </a:lnTo>
                  <a:lnTo>
                    <a:pt x="50653" y="28129"/>
                  </a:lnTo>
                  <a:lnTo>
                    <a:pt x="47602" y="23166"/>
                  </a:lnTo>
                  <a:lnTo>
                    <a:pt x="46440" y="21328"/>
                  </a:lnTo>
                  <a:lnTo>
                    <a:pt x="42319" y="20400"/>
                  </a:lnTo>
                  <a:close/>
                </a:path>
                <a:path w="53975" h="119379">
                  <a:moveTo>
                    <a:pt x="31246" y="23166"/>
                  </a:moveTo>
                  <a:lnTo>
                    <a:pt x="33988" y="28129"/>
                  </a:lnTo>
                  <a:lnTo>
                    <a:pt x="38057" y="34836"/>
                  </a:lnTo>
                  <a:lnTo>
                    <a:pt x="34418" y="28837"/>
                  </a:lnTo>
                  <a:lnTo>
                    <a:pt x="35450" y="24429"/>
                  </a:lnTo>
                  <a:lnTo>
                    <a:pt x="31246" y="23166"/>
                  </a:lnTo>
                  <a:close/>
                </a:path>
                <a:path w="53975" h="119379">
                  <a:moveTo>
                    <a:pt x="48545" y="24656"/>
                  </a:moveTo>
                  <a:lnTo>
                    <a:pt x="50653" y="28129"/>
                  </a:lnTo>
                  <a:lnTo>
                    <a:pt x="49582" y="32510"/>
                  </a:lnTo>
                  <a:lnTo>
                    <a:pt x="48896" y="32926"/>
                  </a:lnTo>
                  <a:lnTo>
                    <a:pt x="49530" y="32872"/>
                  </a:lnTo>
                  <a:lnTo>
                    <a:pt x="52430" y="32872"/>
                  </a:lnTo>
                  <a:lnTo>
                    <a:pt x="51395" y="29163"/>
                  </a:lnTo>
                  <a:lnTo>
                    <a:pt x="48545" y="24656"/>
                  </a:lnTo>
                  <a:close/>
                </a:path>
                <a:path w="53975" h="119379">
                  <a:moveTo>
                    <a:pt x="39611" y="9708"/>
                  </a:moveTo>
                  <a:lnTo>
                    <a:pt x="41537" y="13021"/>
                  </a:lnTo>
                  <a:lnTo>
                    <a:pt x="43409" y="16495"/>
                  </a:lnTo>
                  <a:lnTo>
                    <a:pt x="43361" y="16934"/>
                  </a:lnTo>
                  <a:lnTo>
                    <a:pt x="42319" y="20400"/>
                  </a:lnTo>
                  <a:lnTo>
                    <a:pt x="46440" y="21328"/>
                  </a:lnTo>
                  <a:lnTo>
                    <a:pt x="48545" y="24656"/>
                  </a:lnTo>
                  <a:lnTo>
                    <a:pt x="45832" y="20337"/>
                  </a:lnTo>
                  <a:lnTo>
                    <a:pt x="43557" y="16495"/>
                  </a:lnTo>
                  <a:lnTo>
                    <a:pt x="39611" y="9708"/>
                  </a:lnTo>
                  <a:close/>
                </a:path>
                <a:path w="53975" h="119379">
                  <a:moveTo>
                    <a:pt x="35366" y="8585"/>
                  </a:moveTo>
                  <a:lnTo>
                    <a:pt x="34866" y="8888"/>
                  </a:lnTo>
                  <a:lnTo>
                    <a:pt x="33948" y="10839"/>
                  </a:lnTo>
                  <a:lnTo>
                    <a:pt x="28726" y="12719"/>
                  </a:lnTo>
                  <a:lnTo>
                    <a:pt x="27756" y="16153"/>
                  </a:lnTo>
                  <a:lnTo>
                    <a:pt x="27713" y="16596"/>
                  </a:lnTo>
                  <a:lnTo>
                    <a:pt x="31246" y="23166"/>
                  </a:lnTo>
                  <a:lnTo>
                    <a:pt x="35450" y="24429"/>
                  </a:lnTo>
                  <a:lnTo>
                    <a:pt x="36306" y="23963"/>
                  </a:lnTo>
                  <a:lnTo>
                    <a:pt x="42039" y="20337"/>
                  </a:lnTo>
                  <a:lnTo>
                    <a:pt x="42338" y="20337"/>
                  </a:lnTo>
                  <a:lnTo>
                    <a:pt x="43361" y="16934"/>
                  </a:lnTo>
                  <a:lnTo>
                    <a:pt x="43409" y="16495"/>
                  </a:lnTo>
                  <a:lnTo>
                    <a:pt x="41170" y="12390"/>
                  </a:lnTo>
                  <a:lnTo>
                    <a:pt x="39611" y="9708"/>
                  </a:lnTo>
                  <a:lnTo>
                    <a:pt x="35366" y="8585"/>
                  </a:lnTo>
                  <a:close/>
                </a:path>
                <a:path w="53975" h="119379">
                  <a:moveTo>
                    <a:pt x="36243" y="24003"/>
                  </a:moveTo>
                  <a:lnTo>
                    <a:pt x="35450" y="24429"/>
                  </a:lnTo>
                  <a:lnTo>
                    <a:pt x="36243" y="24003"/>
                  </a:lnTo>
                  <a:close/>
                </a:path>
                <a:path w="53975" h="119379">
                  <a:moveTo>
                    <a:pt x="42039" y="20337"/>
                  </a:moveTo>
                  <a:lnTo>
                    <a:pt x="36243" y="24003"/>
                  </a:lnTo>
                  <a:lnTo>
                    <a:pt x="42199" y="20801"/>
                  </a:lnTo>
                  <a:lnTo>
                    <a:pt x="42319" y="20400"/>
                  </a:lnTo>
                  <a:lnTo>
                    <a:pt x="42039" y="20337"/>
                  </a:lnTo>
                  <a:close/>
                </a:path>
                <a:path w="53975" h="119379">
                  <a:moveTo>
                    <a:pt x="42338" y="20337"/>
                  </a:moveTo>
                  <a:lnTo>
                    <a:pt x="42039" y="20337"/>
                  </a:lnTo>
                  <a:lnTo>
                    <a:pt x="42319" y="20400"/>
                  </a:lnTo>
                  <a:close/>
                </a:path>
                <a:path w="53975" h="119379">
                  <a:moveTo>
                    <a:pt x="25075" y="11416"/>
                  </a:moveTo>
                  <a:lnTo>
                    <a:pt x="25448" y="12452"/>
                  </a:lnTo>
                  <a:lnTo>
                    <a:pt x="27659" y="16495"/>
                  </a:lnTo>
                  <a:lnTo>
                    <a:pt x="28676" y="12899"/>
                  </a:lnTo>
                  <a:lnTo>
                    <a:pt x="28228" y="12899"/>
                  </a:lnTo>
                  <a:lnTo>
                    <a:pt x="25075" y="11416"/>
                  </a:lnTo>
                  <a:close/>
                </a:path>
                <a:path w="53975" h="119379">
                  <a:moveTo>
                    <a:pt x="29182" y="403"/>
                  </a:moveTo>
                  <a:lnTo>
                    <a:pt x="25840" y="1391"/>
                  </a:lnTo>
                  <a:lnTo>
                    <a:pt x="23637" y="5441"/>
                  </a:lnTo>
                  <a:lnTo>
                    <a:pt x="23513" y="7077"/>
                  </a:lnTo>
                  <a:lnTo>
                    <a:pt x="25075" y="11416"/>
                  </a:lnTo>
                  <a:lnTo>
                    <a:pt x="28228" y="12899"/>
                  </a:lnTo>
                  <a:lnTo>
                    <a:pt x="28726" y="12719"/>
                  </a:lnTo>
                  <a:lnTo>
                    <a:pt x="28820" y="12390"/>
                  </a:lnTo>
                  <a:lnTo>
                    <a:pt x="34874" y="8871"/>
                  </a:lnTo>
                  <a:lnTo>
                    <a:pt x="35431" y="7687"/>
                  </a:lnTo>
                  <a:lnTo>
                    <a:pt x="33995" y="3699"/>
                  </a:lnTo>
                  <a:lnTo>
                    <a:pt x="33233" y="2735"/>
                  </a:lnTo>
                  <a:lnTo>
                    <a:pt x="32236" y="2085"/>
                  </a:lnTo>
                  <a:lnTo>
                    <a:pt x="29182" y="403"/>
                  </a:lnTo>
                  <a:close/>
                </a:path>
                <a:path w="53975" h="119379">
                  <a:moveTo>
                    <a:pt x="28726" y="12719"/>
                  </a:moveTo>
                  <a:lnTo>
                    <a:pt x="28228" y="12899"/>
                  </a:lnTo>
                  <a:lnTo>
                    <a:pt x="28676" y="12899"/>
                  </a:lnTo>
                  <a:lnTo>
                    <a:pt x="28726" y="12719"/>
                  </a:lnTo>
                  <a:close/>
                </a:path>
                <a:path w="53975" h="119379">
                  <a:moveTo>
                    <a:pt x="34874" y="8871"/>
                  </a:moveTo>
                  <a:lnTo>
                    <a:pt x="28820" y="12390"/>
                  </a:lnTo>
                  <a:lnTo>
                    <a:pt x="28726" y="12719"/>
                  </a:lnTo>
                  <a:lnTo>
                    <a:pt x="33948" y="10839"/>
                  </a:lnTo>
                  <a:lnTo>
                    <a:pt x="34874" y="8871"/>
                  </a:lnTo>
                  <a:close/>
                </a:path>
                <a:path w="53975" h="119379">
                  <a:moveTo>
                    <a:pt x="38943" y="8585"/>
                  </a:moveTo>
                  <a:lnTo>
                    <a:pt x="35366" y="8585"/>
                  </a:lnTo>
                  <a:lnTo>
                    <a:pt x="39611" y="9708"/>
                  </a:lnTo>
                  <a:lnTo>
                    <a:pt x="38943" y="8585"/>
                  </a:lnTo>
                  <a:close/>
                </a:path>
                <a:path w="53975" h="119379">
                  <a:moveTo>
                    <a:pt x="32264" y="2080"/>
                  </a:moveTo>
                  <a:lnTo>
                    <a:pt x="33233" y="2735"/>
                  </a:lnTo>
                  <a:lnTo>
                    <a:pt x="33995" y="3699"/>
                  </a:lnTo>
                  <a:lnTo>
                    <a:pt x="35431" y="7687"/>
                  </a:lnTo>
                  <a:lnTo>
                    <a:pt x="34874" y="8871"/>
                  </a:lnTo>
                  <a:lnTo>
                    <a:pt x="35366" y="8585"/>
                  </a:lnTo>
                  <a:lnTo>
                    <a:pt x="38943" y="8585"/>
                  </a:lnTo>
                  <a:lnTo>
                    <a:pt x="36178" y="4208"/>
                  </a:lnTo>
                  <a:lnTo>
                    <a:pt x="32264" y="2080"/>
                  </a:lnTo>
                  <a:close/>
                </a:path>
                <a:path w="53975" h="119379">
                  <a:moveTo>
                    <a:pt x="26877" y="0"/>
                  </a:moveTo>
                  <a:lnTo>
                    <a:pt x="23112" y="3041"/>
                  </a:lnTo>
                  <a:lnTo>
                    <a:pt x="23158" y="6092"/>
                  </a:lnTo>
                  <a:lnTo>
                    <a:pt x="23512" y="7077"/>
                  </a:lnTo>
                  <a:lnTo>
                    <a:pt x="23637" y="5441"/>
                  </a:lnTo>
                  <a:lnTo>
                    <a:pt x="25840" y="1391"/>
                  </a:lnTo>
                  <a:lnTo>
                    <a:pt x="29182" y="403"/>
                  </a:lnTo>
                  <a:lnTo>
                    <a:pt x="29605" y="403"/>
                  </a:lnTo>
                  <a:lnTo>
                    <a:pt x="28674" y="95"/>
                  </a:lnTo>
                  <a:lnTo>
                    <a:pt x="26877" y="0"/>
                  </a:lnTo>
                  <a:close/>
                </a:path>
                <a:path w="53975" h="119379">
                  <a:moveTo>
                    <a:pt x="32204" y="2047"/>
                  </a:moveTo>
                  <a:close/>
                </a:path>
                <a:path w="53975" h="119379">
                  <a:moveTo>
                    <a:pt x="29605" y="403"/>
                  </a:moveTo>
                  <a:lnTo>
                    <a:pt x="29182" y="403"/>
                  </a:lnTo>
                  <a:lnTo>
                    <a:pt x="32204" y="2047"/>
                  </a:lnTo>
                  <a:lnTo>
                    <a:pt x="31805" y="1419"/>
                  </a:lnTo>
                  <a:lnTo>
                    <a:pt x="31165" y="920"/>
                  </a:lnTo>
                  <a:lnTo>
                    <a:pt x="29605" y="403"/>
                  </a:lnTo>
                  <a:close/>
                </a:path>
              </a:pathLst>
            </a:custGeom>
            <a:solidFill>
              <a:srgbClr val="007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758294" y="5092651"/>
            <a:ext cx="1490980" cy="119380"/>
            <a:chOff x="1758294" y="5092651"/>
            <a:chExt cx="1490980" cy="119380"/>
          </a:xfrm>
        </p:grpSpPr>
        <p:sp>
          <p:nvSpPr>
            <p:cNvPr id="34" name="object 34"/>
            <p:cNvSpPr/>
            <p:nvPr/>
          </p:nvSpPr>
          <p:spPr>
            <a:xfrm>
              <a:off x="1783329" y="5148081"/>
              <a:ext cx="1466215" cy="0"/>
            </a:xfrm>
            <a:custGeom>
              <a:avLst/>
              <a:gdLst/>
              <a:ahLst/>
              <a:cxnLst/>
              <a:rect l="l" t="t" r="r" b="b"/>
              <a:pathLst>
                <a:path w="1466214">
                  <a:moveTo>
                    <a:pt x="0" y="0"/>
                  </a:moveTo>
                  <a:lnTo>
                    <a:pt x="1465928" y="0"/>
                  </a:lnTo>
                </a:path>
              </a:pathLst>
            </a:custGeom>
            <a:ln w="10800">
              <a:solidFill>
                <a:srgbClr val="007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58294" y="5092651"/>
              <a:ext cx="57785" cy="119380"/>
            </a:xfrm>
            <a:custGeom>
              <a:avLst/>
              <a:gdLst/>
              <a:ahLst/>
              <a:cxnLst/>
              <a:rect l="l" t="t" r="r" b="b"/>
              <a:pathLst>
                <a:path w="57785" h="119379">
                  <a:moveTo>
                    <a:pt x="51910" y="118194"/>
                  </a:moveTo>
                  <a:lnTo>
                    <a:pt x="47131" y="118401"/>
                  </a:lnTo>
                  <a:lnTo>
                    <a:pt x="49462" y="119204"/>
                  </a:lnTo>
                  <a:lnTo>
                    <a:pt x="51910" y="118194"/>
                  </a:lnTo>
                  <a:close/>
                </a:path>
                <a:path w="57785" h="119379">
                  <a:moveTo>
                    <a:pt x="42929" y="114072"/>
                  </a:moveTo>
                  <a:lnTo>
                    <a:pt x="42986" y="115392"/>
                  </a:lnTo>
                  <a:lnTo>
                    <a:pt x="46310" y="118437"/>
                  </a:lnTo>
                  <a:lnTo>
                    <a:pt x="47131" y="118401"/>
                  </a:lnTo>
                  <a:lnTo>
                    <a:pt x="46066" y="118035"/>
                  </a:lnTo>
                  <a:lnTo>
                    <a:pt x="45313" y="117122"/>
                  </a:lnTo>
                  <a:lnTo>
                    <a:pt x="44853" y="117025"/>
                  </a:lnTo>
                  <a:lnTo>
                    <a:pt x="42929" y="114072"/>
                  </a:lnTo>
                  <a:close/>
                </a:path>
                <a:path w="57785" h="119379">
                  <a:moveTo>
                    <a:pt x="45313" y="117122"/>
                  </a:moveTo>
                  <a:lnTo>
                    <a:pt x="46066" y="118035"/>
                  </a:lnTo>
                  <a:lnTo>
                    <a:pt x="47131" y="118401"/>
                  </a:lnTo>
                  <a:lnTo>
                    <a:pt x="51910" y="118194"/>
                  </a:lnTo>
                  <a:lnTo>
                    <a:pt x="52467" y="117963"/>
                  </a:lnTo>
                  <a:lnTo>
                    <a:pt x="49303" y="117963"/>
                  </a:lnTo>
                  <a:lnTo>
                    <a:pt x="45313" y="117122"/>
                  </a:lnTo>
                  <a:close/>
                </a:path>
                <a:path w="57785" h="119379">
                  <a:moveTo>
                    <a:pt x="57126" y="112778"/>
                  </a:moveTo>
                  <a:lnTo>
                    <a:pt x="51910" y="118194"/>
                  </a:lnTo>
                  <a:lnTo>
                    <a:pt x="54167" y="118096"/>
                  </a:lnTo>
                  <a:lnTo>
                    <a:pt x="57213" y="114772"/>
                  </a:lnTo>
                  <a:lnTo>
                    <a:pt x="57126" y="112778"/>
                  </a:lnTo>
                  <a:close/>
                </a:path>
                <a:path w="57785" h="119379">
                  <a:moveTo>
                    <a:pt x="42702" y="108879"/>
                  </a:moveTo>
                  <a:lnTo>
                    <a:pt x="42935" y="114072"/>
                  </a:lnTo>
                  <a:lnTo>
                    <a:pt x="43513" y="114940"/>
                  </a:lnTo>
                  <a:lnTo>
                    <a:pt x="45313" y="117122"/>
                  </a:lnTo>
                  <a:lnTo>
                    <a:pt x="49303" y="117963"/>
                  </a:lnTo>
                  <a:lnTo>
                    <a:pt x="55952" y="113631"/>
                  </a:lnTo>
                  <a:lnTo>
                    <a:pt x="56806" y="109579"/>
                  </a:lnTo>
                  <a:lnTo>
                    <a:pt x="56742" y="109042"/>
                  </a:lnTo>
                  <a:lnTo>
                    <a:pt x="43473" y="109042"/>
                  </a:lnTo>
                  <a:lnTo>
                    <a:pt x="42702" y="108879"/>
                  </a:lnTo>
                  <a:close/>
                </a:path>
                <a:path w="57785" h="119379">
                  <a:moveTo>
                    <a:pt x="56845" y="109460"/>
                  </a:moveTo>
                  <a:lnTo>
                    <a:pt x="55952" y="113631"/>
                  </a:lnTo>
                  <a:lnTo>
                    <a:pt x="49303" y="117963"/>
                  </a:lnTo>
                  <a:lnTo>
                    <a:pt x="52467" y="117963"/>
                  </a:lnTo>
                  <a:lnTo>
                    <a:pt x="57126" y="112778"/>
                  </a:lnTo>
                  <a:lnTo>
                    <a:pt x="57017" y="110391"/>
                  </a:lnTo>
                  <a:lnTo>
                    <a:pt x="56978" y="110077"/>
                  </a:lnTo>
                  <a:lnTo>
                    <a:pt x="56845" y="109460"/>
                  </a:lnTo>
                  <a:close/>
                </a:path>
                <a:path w="57785" h="119379">
                  <a:moveTo>
                    <a:pt x="42928" y="114062"/>
                  </a:moveTo>
                  <a:lnTo>
                    <a:pt x="44853" y="117025"/>
                  </a:lnTo>
                  <a:lnTo>
                    <a:pt x="45313" y="117122"/>
                  </a:lnTo>
                  <a:lnTo>
                    <a:pt x="43513" y="114940"/>
                  </a:lnTo>
                  <a:lnTo>
                    <a:pt x="42928" y="114062"/>
                  </a:lnTo>
                  <a:close/>
                </a:path>
                <a:path w="57785" h="119379">
                  <a:moveTo>
                    <a:pt x="40922" y="108504"/>
                  </a:moveTo>
                  <a:lnTo>
                    <a:pt x="40699" y="109579"/>
                  </a:lnTo>
                  <a:lnTo>
                    <a:pt x="40575" y="110459"/>
                  </a:lnTo>
                  <a:lnTo>
                    <a:pt x="42928" y="114062"/>
                  </a:lnTo>
                  <a:lnTo>
                    <a:pt x="42702" y="108879"/>
                  </a:lnTo>
                  <a:lnTo>
                    <a:pt x="40922" y="108504"/>
                  </a:lnTo>
                  <a:close/>
                </a:path>
                <a:path w="57785" h="119379">
                  <a:moveTo>
                    <a:pt x="56874" y="109579"/>
                  </a:moveTo>
                  <a:lnTo>
                    <a:pt x="56978" y="110077"/>
                  </a:lnTo>
                  <a:lnTo>
                    <a:pt x="57017" y="110391"/>
                  </a:lnTo>
                  <a:lnTo>
                    <a:pt x="57126" y="112778"/>
                  </a:lnTo>
                  <a:lnTo>
                    <a:pt x="57335" y="111462"/>
                  </a:lnTo>
                  <a:lnTo>
                    <a:pt x="56874" y="109579"/>
                  </a:lnTo>
                  <a:close/>
                </a:path>
                <a:path w="57785" h="119379">
                  <a:moveTo>
                    <a:pt x="39042" y="108107"/>
                  </a:moveTo>
                  <a:lnTo>
                    <a:pt x="40530" y="110391"/>
                  </a:lnTo>
                  <a:lnTo>
                    <a:pt x="40922" y="108504"/>
                  </a:lnTo>
                  <a:lnTo>
                    <a:pt x="39042" y="108107"/>
                  </a:lnTo>
                  <a:close/>
                </a:path>
                <a:path w="57785" h="119379">
                  <a:moveTo>
                    <a:pt x="56849" y="109458"/>
                  </a:moveTo>
                  <a:close/>
                </a:path>
                <a:path w="57785" h="119379">
                  <a:moveTo>
                    <a:pt x="56840" y="109418"/>
                  </a:moveTo>
                  <a:close/>
                </a:path>
                <a:path w="57785" h="119379">
                  <a:moveTo>
                    <a:pt x="56709" y="108907"/>
                  </a:moveTo>
                  <a:lnTo>
                    <a:pt x="56838" y="109431"/>
                  </a:lnTo>
                  <a:lnTo>
                    <a:pt x="56745" y="108961"/>
                  </a:lnTo>
                  <a:close/>
                </a:path>
                <a:path w="57785" h="119379">
                  <a:moveTo>
                    <a:pt x="48057" y="101597"/>
                  </a:moveTo>
                  <a:lnTo>
                    <a:pt x="42702" y="108879"/>
                  </a:lnTo>
                  <a:lnTo>
                    <a:pt x="43473" y="109042"/>
                  </a:lnTo>
                  <a:lnTo>
                    <a:pt x="50092" y="104729"/>
                  </a:lnTo>
                  <a:lnTo>
                    <a:pt x="50641" y="102126"/>
                  </a:lnTo>
                  <a:lnTo>
                    <a:pt x="48057" y="101597"/>
                  </a:lnTo>
                  <a:close/>
                </a:path>
                <a:path w="57785" h="119379">
                  <a:moveTo>
                    <a:pt x="50641" y="102126"/>
                  </a:moveTo>
                  <a:lnTo>
                    <a:pt x="50092" y="104729"/>
                  </a:lnTo>
                  <a:lnTo>
                    <a:pt x="43473" y="109042"/>
                  </a:lnTo>
                  <a:lnTo>
                    <a:pt x="56742" y="109042"/>
                  </a:lnTo>
                  <a:lnTo>
                    <a:pt x="56691" y="108879"/>
                  </a:lnTo>
                  <a:lnTo>
                    <a:pt x="53650" y="104259"/>
                  </a:lnTo>
                  <a:lnTo>
                    <a:pt x="51434" y="102288"/>
                  </a:lnTo>
                  <a:lnTo>
                    <a:pt x="50641" y="102126"/>
                  </a:lnTo>
                  <a:close/>
                </a:path>
                <a:path w="57785" h="119379">
                  <a:moveTo>
                    <a:pt x="53698" y="104302"/>
                  </a:moveTo>
                  <a:lnTo>
                    <a:pt x="54804" y="105961"/>
                  </a:lnTo>
                  <a:lnTo>
                    <a:pt x="55818" y="106923"/>
                  </a:lnTo>
                  <a:lnTo>
                    <a:pt x="56519" y="108130"/>
                  </a:lnTo>
                  <a:lnTo>
                    <a:pt x="56645" y="108645"/>
                  </a:lnTo>
                  <a:lnTo>
                    <a:pt x="56745" y="108961"/>
                  </a:lnTo>
                  <a:lnTo>
                    <a:pt x="56307" y="106923"/>
                  </a:lnTo>
                  <a:lnTo>
                    <a:pt x="54178" y="104729"/>
                  </a:lnTo>
                  <a:lnTo>
                    <a:pt x="53698" y="104302"/>
                  </a:lnTo>
                  <a:close/>
                </a:path>
                <a:path w="57785" h="119379">
                  <a:moveTo>
                    <a:pt x="53650" y="104259"/>
                  </a:moveTo>
                  <a:lnTo>
                    <a:pt x="56709" y="108907"/>
                  </a:lnTo>
                  <a:lnTo>
                    <a:pt x="56506" y="108107"/>
                  </a:lnTo>
                  <a:lnTo>
                    <a:pt x="55818" y="106923"/>
                  </a:lnTo>
                  <a:lnTo>
                    <a:pt x="54777" y="105935"/>
                  </a:lnTo>
                  <a:lnTo>
                    <a:pt x="53698" y="104302"/>
                  </a:lnTo>
                  <a:close/>
                </a:path>
                <a:path w="57785" h="119379">
                  <a:moveTo>
                    <a:pt x="47009" y="102290"/>
                  </a:moveTo>
                  <a:lnTo>
                    <a:pt x="41489" y="105935"/>
                  </a:lnTo>
                  <a:lnTo>
                    <a:pt x="41421" y="106105"/>
                  </a:lnTo>
                  <a:lnTo>
                    <a:pt x="40922" y="108504"/>
                  </a:lnTo>
                  <a:lnTo>
                    <a:pt x="42702" y="108879"/>
                  </a:lnTo>
                  <a:lnTo>
                    <a:pt x="42772" y="108504"/>
                  </a:lnTo>
                  <a:lnTo>
                    <a:pt x="44137" y="106105"/>
                  </a:lnTo>
                  <a:lnTo>
                    <a:pt x="45774" y="103691"/>
                  </a:lnTo>
                  <a:lnTo>
                    <a:pt x="47009" y="102290"/>
                  </a:lnTo>
                  <a:close/>
                </a:path>
                <a:path w="57785" h="119379">
                  <a:moveTo>
                    <a:pt x="42233" y="92748"/>
                  </a:moveTo>
                  <a:lnTo>
                    <a:pt x="35656" y="97091"/>
                  </a:lnTo>
                  <a:lnTo>
                    <a:pt x="34948" y="100496"/>
                  </a:lnTo>
                  <a:lnTo>
                    <a:pt x="34848" y="101669"/>
                  </a:lnTo>
                  <a:lnTo>
                    <a:pt x="39042" y="108107"/>
                  </a:lnTo>
                  <a:lnTo>
                    <a:pt x="40922" y="108504"/>
                  </a:lnTo>
                  <a:lnTo>
                    <a:pt x="41421" y="106105"/>
                  </a:lnTo>
                  <a:lnTo>
                    <a:pt x="41489" y="105935"/>
                  </a:lnTo>
                  <a:lnTo>
                    <a:pt x="47010" y="102288"/>
                  </a:lnTo>
                  <a:lnTo>
                    <a:pt x="47645" y="101568"/>
                  </a:lnTo>
                  <a:lnTo>
                    <a:pt x="50440" y="101404"/>
                  </a:lnTo>
                  <a:lnTo>
                    <a:pt x="50793" y="101404"/>
                  </a:lnTo>
                  <a:lnTo>
                    <a:pt x="51027" y="100298"/>
                  </a:lnTo>
                  <a:lnTo>
                    <a:pt x="46670" y="93656"/>
                  </a:lnTo>
                  <a:lnTo>
                    <a:pt x="42233" y="92748"/>
                  </a:lnTo>
                  <a:close/>
                </a:path>
                <a:path w="57785" h="119379">
                  <a:moveTo>
                    <a:pt x="36886" y="104797"/>
                  </a:moveTo>
                  <a:lnTo>
                    <a:pt x="38360" y="107061"/>
                  </a:lnTo>
                  <a:lnTo>
                    <a:pt x="36886" y="104797"/>
                  </a:lnTo>
                  <a:close/>
                </a:path>
                <a:path w="57785" h="119379">
                  <a:moveTo>
                    <a:pt x="26978" y="91366"/>
                  </a:moveTo>
                  <a:lnTo>
                    <a:pt x="31058" y="96338"/>
                  </a:lnTo>
                  <a:lnTo>
                    <a:pt x="34084" y="100496"/>
                  </a:lnTo>
                  <a:lnTo>
                    <a:pt x="36886" y="104797"/>
                  </a:lnTo>
                  <a:lnTo>
                    <a:pt x="34848" y="101669"/>
                  </a:lnTo>
                  <a:lnTo>
                    <a:pt x="34759" y="101404"/>
                  </a:lnTo>
                  <a:lnTo>
                    <a:pt x="35656" y="97091"/>
                  </a:lnTo>
                  <a:lnTo>
                    <a:pt x="37593" y="95812"/>
                  </a:lnTo>
                  <a:lnTo>
                    <a:pt x="34705" y="95812"/>
                  </a:lnTo>
                  <a:lnTo>
                    <a:pt x="30269" y="95375"/>
                  </a:lnTo>
                  <a:lnTo>
                    <a:pt x="26978" y="91366"/>
                  </a:lnTo>
                  <a:close/>
                </a:path>
                <a:path w="57785" h="119379">
                  <a:moveTo>
                    <a:pt x="52496" y="102505"/>
                  </a:moveTo>
                  <a:lnTo>
                    <a:pt x="53650" y="104259"/>
                  </a:lnTo>
                  <a:lnTo>
                    <a:pt x="52514" y="102509"/>
                  </a:lnTo>
                  <a:close/>
                </a:path>
                <a:path w="57785" h="119379">
                  <a:moveTo>
                    <a:pt x="51434" y="102288"/>
                  </a:moveTo>
                  <a:lnTo>
                    <a:pt x="53650" y="104259"/>
                  </a:lnTo>
                  <a:lnTo>
                    <a:pt x="52496" y="102505"/>
                  </a:lnTo>
                  <a:lnTo>
                    <a:pt x="51434" y="102288"/>
                  </a:lnTo>
                  <a:close/>
                </a:path>
                <a:path w="57785" h="119379">
                  <a:moveTo>
                    <a:pt x="49392" y="97790"/>
                  </a:moveTo>
                  <a:lnTo>
                    <a:pt x="51027" y="100298"/>
                  </a:lnTo>
                  <a:lnTo>
                    <a:pt x="50737" y="101669"/>
                  </a:lnTo>
                  <a:lnTo>
                    <a:pt x="51443" y="102290"/>
                  </a:lnTo>
                  <a:lnTo>
                    <a:pt x="52496" y="102505"/>
                  </a:lnTo>
                  <a:lnTo>
                    <a:pt x="49392" y="97790"/>
                  </a:lnTo>
                  <a:close/>
                </a:path>
                <a:path w="57785" h="119379">
                  <a:moveTo>
                    <a:pt x="50440" y="101404"/>
                  </a:moveTo>
                  <a:lnTo>
                    <a:pt x="47645" y="101568"/>
                  </a:lnTo>
                  <a:lnTo>
                    <a:pt x="47009" y="102290"/>
                  </a:lnTo>
                  <a:lnTo>
                    <a:pt x="48057" y="101597"/>
                  </a:lnTo>
                  <a:lnTo>
                    <a:pt x="50657" y="101597"/>
                  </a:lnTo>
                  <a:lnTo>
                    <a:pt x="50440" y="101404"/>
                  </a:lnTo>
                  <a:close/>
                </a:path>
                <a:path w="57785" h="119379">
                  <a:moveTo>
                    <a:pt x="50737" y="101669"/>
                  </a:moveTo>
                  <a:lnTo>
                    <a:pt x="50641" y="102126"/>
                  </a:lnTo>
                  <a:lnTo>
                    <a:pt x="51434" y="102288"/>
                  </a:lnTo>
                  <a:lnTo>
                    <a:pt x="50737" y="101669"/>
                  </a:lnTo>
                  <a:close/>
                </a:path>
                <a:path w="57785" h="119379">
                  <a:moveTo>
                    <a:pt x="50657" y="101597"/>
                  </a:moveTo>
                  <a:lnTo>
                    <a:pt x="48057" y="101597"/>
                  </a:lnTo>
                  <a:lnTo>
                    <a:pt x="50641" y="102126"/>
                  </a:lnTo>
                  <a:lnTo>
                    <a:pt x="50657" y="101597"/>
                  </a:lnTo>
                  <a:close/>
                </a:path>
                <a:path w="57785" h="119379">
                  <a:moveTo>
                    <a:pt x="50793" y="101404"/>
                  </a:moveTo>
                  <a:lnTo>
                    <a:pt x="50440" y="101404"/>
                  </a:lnTo>
                  <a:lnTo>
                    <a:pt x="50737" y="101669"/>
                  </a:lnTo>
                  <a:lnTo>
                    <a:pt x="50793" y="101404"/>
                  </a:lnTo>
                  <a:close/>
                </a:path>
                <a:path w="57785" h="119379">
                  <a:moveTo>
                    <a:pt x="31612" y="80026"/>
                  </a:moveTo>
                  <a:lnTo>
                    <a:pt x="25754" y="85050"/>
                  </a:lnTo>
                  <a:lnTo>
                    <a:pt x="25373" y="89409"/>
                  </a:lnTo>
                  <a:lnTo>
                    <a:pt x="30269" y="95375"/>
                  </a:lnTo>
                  <a:lnTo>
                    <a:pt x="34705" y="95812"/>
                  </a:lnTo>
                  <a:lnTo>
                    <a:pt x="40717" y="90879"/>
                  </a:lnTo>
                  <a:lnTo>
                    <a:pt x="41154" y="86442"/>
                  </a:lnTo>
                  <a:lnTo>
                    <a:pt x="38589" y="83319"/>
                  </a:lnTo>
                  <a:lnTo>
                    <a:pt x="36057" y="80366"/>
                  </a:lnTo>
                  <a:lnTo>
                    <a:pt x="31612" y="80026"/>
                  </a:lnTo>
                  <a:close/>
                </a:path>
                <a:path w="57785" h="119379">
                  <a:moveTo>
                    <a:pt x="38597" y="83329"/>
                  </a:moveTo>
                  <a:lnTo>
                    <a:pt x="41154" y="86442"/>
                  </a:lnTo>
                  <a:lnTo>
                    <a:pt x="40717" y="90879"/>
                  </a:lnTo>
                  <a:lnTo>
                    <a:pt x="34705" y="95812"/>
                  </a:lnTo>
                  <a:lnTo>
                    <a:pt x="37593" y="95812"/>
                  </a:lnTo>
                  <a:lnTo>
                    <a:pt x="42233" y="92748"/>
                  </a:lnTo>
                  <a:lnTo>
                    <a:pt x="46071" y="92748"/>
                  </a:lnTo>
                  <a:lnTo>
                    <a:pt x="45712" y="92203"/>
                  </a:lnTo>
                  <a:lnTo>
                    <a:pt x="42294" y="87640"/>
                  </a:lnTo>
                  <a:lnTo>
                    <a:pt x="38597" y="83329"/>
                  </a:lnTo>
                  <a:close/>
                </a:path>
                <a:path w="57785" h="119379">
                  <a:moveTo>
                    <a:pt x="46071" y="92748"/>
                  </a:moveTo>
                  <a:lnTo>
                    <a:pt x="42233" y="92748"/>
                  </a:lnTo>
                  <a:lnTo>
                    <a:pt x="46670" y="93656"/>
                  </a:lnTo>
                  <a:lnTo>
                    <a:pt x="46071" y="92748"/>
                  </a:lnTo>
                  <a:close/>
                </a:path>
                <a:path w="57785" h="119379">
                  <a:moveTo>
                    <a:pt x="24291" y="69485"/>
                  </a:moveTo>
                  <a:lnTo>
                    <a:pt x="27177" y="71916"/>
                  </a:lnTo>
                  <a:lnTo>
                    <a:pt x="30155" y="74597"/>
                  </a:lnTo>
                  <a:lnTo>
                    <a:pt x="30378" y="78917"/>
                  </a:lnTo>
                  <a:lnTo>
                    <a:pt x="25323" y="84523"/>
                  </a:lnTo>
                  <a:lnTo>
                    <a:pt x="21001" y="84745"/>
                  </a:lnTo>
                  <a:lnTo>
                    <a:pt x="21660" y="85340"/>
                  </a:lnTo>
                  <a:lnTo>
                    <a:pt x="24844" y="88766"/>
                  </a:lnTo>
                  <a:lnTo>
                    <a:pt x="26978" y="91366"/>
                  </a:lnTo>
                  <a:lnTo>
                    <a:pt x="25373" y="89409"/>
                  </a:lnTo>
                  <a:lnTo>
                    <a:pt x="25754" y="85050"/>
                  </a:lnTo>
                  <a:lnTo>
                    <a:pt x="31612" y="80026"/>
                  </a:lnTo>
                  <a:lnTo>
                    <a:pt x="35766" y="80026"/>
                  </a:lnTo>
                  <a:lnTo>
                    <a:pt x="35086" y="79232"/>
                  </a:lnTo>
                  <a:lnTo>
                    <a:pt x="31297" y="75384"/>
                  </a:lnTo>
                  <a:lnTo>
                    <a:pt x="24291" y="69485"/>
                  </a:lnTo>
                  <a:close/>
                </a:path>
                <a:path w="57785" h="119379">
                  <a:moveTo>
                    <a:pt x="18198" y="82217"/>
                  </a:moveTo>
                  <a:lnTo>
                    <a:pt x="21001" y="84745"/>
                  </a:lnTo>
                  <a:lnTo>
                    <a:pt x="18198" y="82217"/>
                  </a:lnTo>
                  <a:close/>
                </a:path>
                <a:path w="57785" h="119379">
                  <a:moveTo>
                    <a:pt x="24290" y="69485"/>
                  </a:moveTo>
                  <a:lnTo>
                    <a:pt x="19979" y="69855"/>
                  </a:lnTo>
                  <a:lnTo>
                    <a:pt x="17248" y="73098"/>
                  </a:lnTo>
                  <a:lnTo>
                    <a:pt x="16250" y="76056"/>
                  </a:lnTo>
                  <a:lnTo>
                    <a:pt x="15244" y="76554"/>
                  </a:lnTo>
                  <a:lnTo>
                    <a:pt x="15427" y="79232"/>
                  </a:lnTo>
                  <a:lnTo>
                    <a:pt x="15547" y="79825"/>
                  </a:lnTo>
                  <a:lnTo>
                    <a:pt x="21001" y="84745"/>
                  </a:lnTo>
                  <a:lnTo>
                    <a:pt x="25323" y="84523"/>
                  </a:lnTo>
                  <a:lnTo>
                    <a:pt x="30378" y="78917"/>
                  </a:lnTo>
                  <a:lnTo>
                    <a:pt x="30155" y="74597"/>
                  </a:lnTo>
                  <a:lnTo>
                    <a:pt x="27177" y="71916"/>
                  </a:lnTo>
                  <a:lnTo>
                    <a:pt x="24290" y="69485"/>
                  </a:lnTo>
                  <a:close/>
                </a:path>
                <a:path w="57785" h="119379">
                  <a:moveTo>
                    <a:pt x="35766" y="80026"/>
                  </a:moveTo>
                  <a:lnTo>
                    <a:pt x="31612" y="80026"/>
                  </a:lnTo>
                  <a:lnTo>
                    <a:pt x="36057" y="80366"/>
                  </a:lnTo>
                  <a:lnTo>
                    <a:pt x="38597" y="83329"/>
                  </a:lnTo>
                  <a:lnTo>
                    <a:pt x="35766" y="80026"/>
                  </a:lnTo>
                  <a:close/>
                </a:path>
                <a:path w="57785" h="119379">
                  <a:moveTo>
                    <a:pt x="15244" y="76554"/>
                  </a:moveTo>
                  <a:lnTo>
                    <a:pt x="12523" y="77903"/>
                  </a:lnTo>
                  <a:lnTo>
                    <a:pt x="15544" y="79824"/>
                  </a:lnTo>
                  <a:lnTo>
                    <a:pt x="15427" y="79232"/>
                  </a:lnTo>
                  <a:lnTo>
                    <a:pt x="15244" y="76554"/>
                  </a:lnTo>
                  <a:close/>
                </a:path>
                <a:path w="57785" h="119379">
                  <a:moveTo>
                    <a:pt x="12482" y="77889"/>
                  </a:moveTo>
                  <a:close/>
                </a:path>
                <a:path w="57785" h="119379">
                  <a:moveTo>
                    <a:pt x="4930" y="68505"/>
                  </a:moveTo>
                  <a:lnTo>
                    <a:pt x="3900" y="72073"/>
                  </a:lnTo>
                  <a:lnTo>
                    <a:pt x="5756" y="75620"/>
                  </a:lnTo>
                  <a:lnTo>
                    <a:pt x="12523" y="77903"/>
                  </a:lnTo>
                  <a:lnTo>
                    <a:pt x="15244" y="76554"/>
                  </a:lnTo>
                  <a:lnTo>
                    <a:pt x="15176" y="75559"/>
                  </a:lnTo>
                  <a:lnTo>
                    <a:pt x="17248" y="73098"/>
                  </a:lnTo>
                  <a:lnTo>
                    <a:pt x="18253" y="70120"/>
                  </a:lnTo>
                  <a:lnTo>
                    <a:pt x="8224" y="70120"/>
                  </a:lnTo>
                  <a:lnTo>
                    <a:pt x="4930" y="68505"/>
                  </a:lnTo>
                  <a:close/>
                </a:path>
                <a:path w="57785" h="119379">
                  <a:moveTo>
                    <a:pt x="17248" y="73098"/>
                  </a:moveTo>
                  <a:lnTo>
                    <a:pt x="15323" y="75384"/>
                  </a:lnTo>
                  <a:lnTo>
                    <a:pt x="15244" y="76554"/>
                  </a:lnTo>
                  <a:lnTo>
                    <a:pt x="16250" y="76056"/>
                  </a:lnTo>
                  <a:lnTo>
                    <a:pt x="17248" y="73098"/>
                  </a:lnTo>
                  <a:close/>
                </a:path>
                <a:path w="57785" h="119379">
                  <a:moveTo>
                    <a:pt x="507" y="63122"/>
                  </a:moveTo>
                  <a:lnTo>
                    <a:pt x="56" y="65716"/>
                  </a:lnTo>
                  <a:lnTo>
                    <a:pt x="0" y="66984"/>
                  </a:lnTo>
                  <a:lnTo>
                    <a:pt x="2647" y="73435"/>
                  </a:lnTo>
                  <a:lnTo>
                    <a:pt x="5755" y="75620"/>
                  </a:lnTo>
                  <a:lnTo>
                    <a:pt x="3900" y="72073"/>
                  </a:lnTo>
                  <a:lnTo>
                    <a:pt x="4930" y="68505"/>
                  </a:lnTo>
                  <a:lnTo>
                    <a:pt x="1828" y="66984"/>
                  </a:lnTo>
                  <a:lnTo>
                    <a:pt x="507" y="63122"/>
                  </a:lnTo>
                  <a:close/>
                </a:path>
                <a:path w="57785" h="119379">
                  <a:moveTo>
                    <a:pt x="14290" y="64578"/>
                  </a:moveTo>
                  <a:lnTo>
                    <a:pt x="17057" y="66113"/>
                  </a:lnTo>
                  <a:lnTo>
                    <a:pt x="18445" y="69485"/>
                  </a:lnTo>
                  <a:lnTo>
                    <a:pt x="18253" y="70120"/>
                  </a:lnTo>
                  <a:lnTo>
                    <a:pt x="17248" y="73098"/>
                  </a:lnTo>
                  <a:lnTo>
                    <a:pt x="19979" y="69855"/>
                  </a:lnTo>
                  <a:lnTo>
                    <a:pt x="24290" y="69485"/>
                  </a:lnTo>
                  <a:lnTo>
                    <a:pt x="23030" y="68423"/>
                  </a:lnTo>
                  <a:lnTo>
                    <a:pt x="18229" y="65716"/>
                  </a:lnTo>
                  <a:lnTo>
                    <a:pt x="14290" y="64578"/>
                  </a:lnTo>
                  <a:close/>
                </a:path>
                <a:path w="57785" h="119379">
                  <a:moveTo>
                    <a:pt x="9523" y="63201"/>
                  </a:moveTo>
                  <a:lnTo>
                    <a:pt x="5882" y="65211"/>
                  </a:lnTo>
                  <a:lnTo>
                    <a:pt x="4930" y="68505"/>
                  </a:lnTo>
                  <a:lnTo>
                    <a:pt x="8224" y="70120"/>
                  </a:lnTo>
                  <a:lnTo>
                    <a:pt x="12055" y="68863"/>
                  </a:lnTo>
                  <a:lnTo>
                    <a:pt x="14228" y="64697"/>
                  </a:lnTo>
                  <a:lnTo>
                    <a:pt x="14167" y="64543"/>
                  </a:lnTo>
                  <a:lnTo>
                    <a:pt x="9523" y="63201"/>
                  </a:lnTo>
                  <a:close/>
                </a:path>
                <a:path w="57785" h="119379">
                  <a:moveTo>
                    <a:pt x="14228" y="64697"/>
                  </a:moveTo>
                  <a:lnTo>
                    <a:pt x="12055" y="68863"/>
                  </a:lnTo>
                  <a:lnTo>
                    <a:pt x="8224" y="70120"/>
                  </a:lnTo>
                  <a:lnTo>
                    <a:pt x="18253" y="70120"/>
                  </a:lnTo>
                  <a:lnTo>
                    <a:pt x="18445" y="69485"/>
                  </a:lnTo>
                  <a:lnTo>
                    <a:pt x="17057" y="66113"/>
                  </a:lnTo>
                  <a:lnTo>
                    <a:pt x="14228" y="64697"/>
                  </a:lnTo>
                  <a:close/>
                </a:path>
                <a:path w="57785" h="119379">
                  <a:moveTo>
                    <a:pt x="6791" y="55557"/>
                  </a:moveTo>
                  <a:lnTo>
                    <a:pt x="3489" y="56978"/>
                  </a:lnTo>
                  <a:lnTo>
                    <a:pt x="524" y="63027"/>
                  </a:lnTo>
                  <a:lnTo>
                    <a:pt x="534" y="63201"/>
                  </a:lnTo>
                  <a:lnTo>
                    <a:pt x="1828" y="66984"/>
                  </a:lnTo>
                  <a:lnTo>
                    <a:pt x="4930" y="68505"/>
                  </a:lnTo>
                  <a:lnTo>
                    <a:pt x="5882" y="65211"/>
                  </a:lnTo>
                  <a:lnTo>
                    <a:pt x="9523" y="63201"/>
                  </a:lnTo>
                  <a:lnTo>
                    <a:pt x="14586" y="63201"/>
                  </a:lnTo>
                  <a:lnTo>
                    <a:pt x="15200" y="61230"/>
                  </a:lnTo>
                  <a:lnTo>
                    <a:pt x="13286" y="57581"/>
                  </a:lnTo>
                  <a:lnTo>
                    <a:pt x="6791" y="55557"/>
                  </a:lnTo>
                  <a:close/>
                </a:path>
                <a:path w="57785" h="119379">
                  <a:moveTo>
                    <a:pt x="14134" y="64650"/>
                  </a:moveTo>
                  <a:close/>
                </a:path>
                <a:path w="57785" h="119379">
                  <a:moveTo>
                    <a:pt x="19183" y="55557"/>
                  </a:moveTo>
                  <a:lnTo>
                    <a:pt x="6791" y="55557"/>
                  </a:lnTo>
                  <a:lnTo>
                    <a:pt x="13286" y="57581"/>
                  </a:lnTo>
                  <a:lnTo>
                    <a:pt x="15200" y="61230"/>
                  </a:lnTo>
                  <a:lnTo>
                    <a:pt x="14167" y="64543"/>
                  </a:lnTo>
                  <a:lnTo>
                    <a:pt x="16338" y="60651"/>
                  </a:lnTo>
                  <a:lnTo>
                    <a:pt x="19183" y="55557"/>
                  </a:lnTo>
                  <a:close/>
                </a:path>
                <a:path w="57785" h="119379">
                  <a:moveTo>
                    <a:pt x="14586" y="63201"/>
                  </a:moveTo>
                  <a:lnTo>
                    <a:pt x="9523" y="63201"/>
                  </a:lnTo>
                  <a:lnTo>
                    <a:pt x="14167" y="64543"/>
                  </a:lnTo>
                  <a:lnTo>
                    <a:pt x="14586" y="63201"/>
                  </a:lnTo>
                  <a:close/>
                </a:path>
                <a:path w="57785" h="119379">
                  <a:moveTo>
                    <a:pt x="8555" y="47414"/>
                  </a:moveTo>
                  <a:lnTo>
                    <a:pt x="4673" y="54564"/>
                  </a:lnTo>
                  <a:lnTo>
                    <a:pt x="523" y="63027"/>
                  </a:lnTo>
                  <a:lnTo>
                    <a:pt x="3489" y="56978"/>
                  </a:lnTo>
                  <a:lnTo>
                    <a:pt x="6791" y="55557"/>
                  </a:lnTo>
                  <a:lnTo>
                    <a:pt x="19183" y="55557"/>
                  </a:lnTo>
                  <a:lnTo>
                    <a:pt x="19514" y="54964"/>
                  </a:lnTo>
                  <a:lnTo>
                    <a:pt x="16133" y="54964"/>
                  </a:lnTo>
                  <a:lnTo>
                    <a:pt x="9730" y="51447"/>
                  </a:lnTo>
                  <a:lnTo>
                    <a:pt x="8555" y="47414"/>
                  </a:lnTo>
                  <a:close/>
                </a:path>
                <a:path w="57785" h="119379">
                  <a:moveTo>
                    <a:pt x="16182" y="39817"/>
                  </a:moveTo>
                  <a:lnTo>
                    <a:pt x="12138" y="40956"/>
                  </a:lnTo>
                  <a:lnTo>
                    <a:pt x="10319" y="44202"/>
                  </a:lnTo>
                  <a:lnTo>
                    <a:pt x="8556" y="47414"/>
                  </a:lnTo>
                  <a:lnTo>
                    <a:pt x="9730" y="51447"/>
                  </a:lnTo>
                  <a:lnTo>
                    <a:pt x="16133" y="54964"/>
                  </a:lnTo>
                  <a:lnTo>
                    <a:pt x="20143" y="53816"/>
                  </a:lnTo>
                  <a:lnTo>
                    <a:pt x="23707" y="47456"/>
                  </a:lnTo>
                  <a:lnTo>
                    <a:pt x="22575" y="43399"/>
                  </a:lnTo>
                  <a:lnTo>
                    <a:pt x="16182" y="39817"/>
                  </a:lnTo>
                  <a:close/>
                </a:path>
                <a:path w="57785" h="119379">
                  <a:moveTo>
                    <a:pt x="23707" y="47456"/>
                  </a:moveTo>
                  <a:lnTo>
                    <a:pt x="20143" y="53816"/>
                  </a:lnTo>
                  <a:lnTo>
                    <a:pt x="16133" y="54964"/>
                  </a:lnTo>
                  <a:lnTo>
                    <a:pt x="19514" y="54964"/>
                  </a:lnTo>
                  <a:lnTo>
                    <a:pt x="23707" y="47456"/>
                  </a:lnTo>
                  <a:close/>
                </a:path>
                <a:path w="57785" h="119379">
                  <a:moveTo>
                    <a:pt x="27827" y="39817"/>
                  </a:moveTo>
                  <a:lnTo>
                    <a:pt x="16182" y="39817"/>
                  </a:lnTo>
                  <a:lnTo>
                    <a:pt x="22575" y="43399"/>
                  </a:lnTo>
                  <a:lnTo>
                    <a:pt x="23707" y="47456"/>
                  </a:lnTo>
                  <a:lnTo>
                    <a:pt x="25369" y="44490"/>
                  </a:lnTo>
                  <a:lnTo>
                    <a:pt x="27827" y="39817"/>
                  </a:lnTo>
                  <a:close/>
                </a:path>
                <a:path w="57785" h="119379">
                  <a:moveTo>
                    <a:pt x="18075" y="29418"/>
                  </a:moveTo>
                  <a:lnTo>
                    <a:pt x="16727" y="32214"/>
                  </a:lnTo>
                  <a:lnTo>
                    <a:pt x="13588" y="38249"/>
                  </a:lnTo>
                  <a:lnTo>
                    <a:pt x="8555" y="47414"/>
                  </a:lnTo>
                  <a:lnTo>
                    <a:pt x="10319" y="44202"/>
                  </a:lnTo>
                  <a:lnTo>
                    <a:pt x="12138" y="40956"/>
                  </a:lnTo>
                  <a:lnTo>
                    <a:pt x="16182" y="39817"/>
                  </a:lnTo>
                  <a:lnTo>
                    <a:pt x="27827" y="39817"/>
                  </a:lnTo>
                  <a:lnTo>
                    <a:pt x="28654" y="38246"/>
                  </a:lnTo>
                  <a:lnTo>
                    <a:pt x="29438" y="36619"/>
                  </a:lnTo>
                  <a:lnTo>
                    <a:pt x="26117" y="36619"/>
                  </a:lnTo>
                  <a:lnTo>
                    <a:pt x="19470" y="33412"/>
                  </a:lnTo>
                  <a:lnTo>
                    <a:pt x="18075" y="29418"/>
                  </a:lnTo>
                  <a:close/>
                </a:path>
                <a:path w="57785" h="119379">
                  <a:moveTo>
                    <a:pt x="25276" y="21377"/>
                  </a:moveTo>
                  <a:lnTo>
                    <a:pt x="21282" y="22772"/>
                  </a:lnTo>
                  <a:lnTo>
                    <a:pt x="18075" y="29418"/>
                  </a:lnTo>
                  <a:lnTo>
                    <a:pt x="19470" y="33412"/>
                  </a:lnTo>
                  <a:lnTo>
                    <a:pt x="26117" y="36619"/>
                  </a:lnTo>
                  <a:lnTo>
                    <a:pt x="30110" y="35224"/>
                  </a:lnTo>
                  <a:lnTo>
                    <a:pt x="33318" y="28576"/>
                  </a:lnTo>
                  <a:lnTo>
                    <a:pt x="31923" y="24584"/>
                  </a:lnTo>
                  <a:lnTo>
                    <a:pt x="25276" y="21377"/>
                  </a:lnTo>
                  <a:close/>
                </a:path>
                <a:path w="57785" h="119379">
                  <a:moveTo>
                    <a:pt x="33318" y="28576"/>
                  </a:moveTo>
                  <a:lnTo>
                    <a:pt x="30110" y="35224"/>
                  </a:lnTo>
                  <a:lnTo>
                    <a:pt x="26117" y="36619"/>
                  </a:lnTo>
                  <a:lnTo>
                    <a:pt x="29438" y="36619"/>
                  </a:lnTo>
                  <a:lnTo>
                    <a:pt x="33318" y="28576"/>
                  </a:lnTo>
                  <a:close/>
                </a:path>
                <a:path w="57785" h="119379">
                  <a:moveTo>
                    <a:pt x="31855" y="7416"/>
                  </a:moveTo>
                  <a:lnTo>
                    <a:pt x="26214" y="14195"/>
                  </a:lnTo>
                  <a:lnTo>
                    <a:pt x="22627" y="19984"/>
                  </a:lnTo>
                  <a:lnTo>
                    <a:pt x="18075" y="29418"/>
                  </a:lnTo>
                  <a:lnTo>
                    <a:pt x="21282" y="22772"/>
                  </a:lnTo>
                  <a:lnTo>
                    <a:pt x="25276" y="21377"/>
                  </a:lnTo>
                  <a:lnTo>
                    <a:pt x="36453" y="21377"/>
                  </a:lnTo>
                  <a:lnTo>
                    <a:pt x="37073" y="19860"/>
                  </a:lnTo>
                  <a:lnTo>
                    <a:pt x="37497" y="18514"/>
                  </a:lnTo>
                  <a:lnTo>
                    <a:pt x="35742" y="18514"/>
                  </a:lnTo>
                  <a:lnTo>
                    <a:pt x="34482" y="17621"/>
                  </a:lnTo>
                  <a:lnTo>
                    <a:pt x="33296" y="17621"/>
                  </a:lnTo>
                  <a:lnTo>
                    <a:pt x="29184" y="14195"/>
                  </a:lnTo>
                  <a:lnTo>
                    <a:pt x="29068" y="13578"/>
                  </a:lnTo>
                  <a:lnTo>
                    <a:pt x="28956" y="12341"/>
                  </a:lnTo>
                  <a:lnTo>
                    <a:pt x="28881" y="10986"/>
                  </a:lnTo>
                  <a:lnTo>
                    <a:pt x="31855" y="7416"/>
                  </a:lnTo>
                  <a:close/>
                </a:path>
                <a:path w="57785" h="119379">
                  <a:moveTo>
                    <a:pt x="36453" y="21377"/>
                  </a:moveTo>
                  <a:lnTo>
                    <a:pt x="25276" y="21377"/>
                  </a:lnTo>
                  <a:lnTo>
                    <a:pt x="31923" y="24584"/>
                  </a:lnTo>
                  <a:lnTo>
                    <a:pt x="33318" y="28576"/>
                  </a:lnTo>
                  <a:lnTo>
                    <a:pt x="34574" y="25972"/>
                  </a:lnTo>
                  <a:lnTo>
                    <a:pt x="36453" y="21377"/>
                  </a:lnTo>
                  <a:close/>
                </a:path>
                <a:path w="57785" h="119379">
                  <a:moveTo>
                    <a:pt x="38858" y="14195"/>
                  </a:moveTo>
                  <a:lnTo>
                    <a:pt x="38549" y="14758"/>
                  </a:lnTo>
                  <a:lnTo>
                    <a:pt x="36399" y="17339"/>
                  </a:lnTo>
                  <a:lnTo>
                    <a:pt x="34347" y="17525"/>
                  </a:lnTo>
                  <a:lnTo>
                    <a:pt x="35742" y="18514"/>
                  </a:lnTo>
                  <a:lnTo>
                    <a:pt x="37597" y="18197"/>
                  </a:lnTo>
                  <a:lnTo>
                    <a:pt x="38858" y="14195"/>
                  </a:lnTo>
                  <a:close/>
                </a:path>
                <a:path w="57785" h="119379">
                  <a:moveTo>
                    <a:pt x="37597" y="18197"/>
                  </a:moveTo>
                  <a:lnTo>
                    <a:pt x="35742" y="18514"/>
                  </a:lnTo>
                  <a:lnTo>
                    <a:pt x="37497" y="18514"/>
                  </a:lnTo>
                  <a:lnTo>
                    <a:pt x="37597" y="18197"/>
                  </a:lnTo>
                  <a:close/>
                </a:path>
                <a:path w="57785" h="119379">
                  <a:moveTo>
                    <a:pt x="39442" y="12341"/>
                  </a:moveTo>
                  <a:lnTo>
                    <a:pt x="37597" y="18197"/>
                  </a:lnTo>
                  <a:lnTo>
                    <a:pt x="38828" y="17987"/>
                  </a:lnTo>
                  <a:lnTo>
                    <a:pt x="39876" y="16603"/>
                  </a:lnTo>
                  <a:lnTo>
                    <a:pt x="39442" y="12341"/>
                  </a:lnTo>
                  <a:close/>
                </a:path>
                <a:path w="57785" h="119379">
                  <a:moveTo>
                    <a:pt x="33829" y="6836"/>
                  </a:moveTo>
                  <a:lnTo>
                    <a:pt x="31855" y="7416"/>
                  </a:lnTo>
                  <a:lnTo>
                    <a:pt x="28881" y="10986"/>
                  </a:lnTo>
                  <a:lnTo>
                    <a:pt x="28956" y="12341"/>
                  </a:lnTo>
                  <a:lnTo>
                    <a:pt x="29068" y="13578"/>
                  </a:lnTo>
                  <a:lnTo>
                    <a:pt x="29184" y="14195"/>
                  </a:lnTo>
                  <a:lnTo>
                    <a:pt x="33296" y="17621"/>
                  </a:lnTo>
                  <a:lnTo>
                    <a:pt x="34347" y="17525"/>
                  </a:lnTo>
                  <a:lnTo>
                    <a:pt x="34225" y="17339"/>
                  </a:lnTo>
                  <a:lnTo>
                    <a:pt x="33371" y="12341"/>
                  </a:lnTo>
                  <a:lnTo>
                    <a:pt x="33355" y="7705"/>
                  </a:lnTo>
                  <a:lnTo>
                    <a:pt x="33829" y="6836"/>
                  </a:lnTo>
                  <a:close/>
                </a:path>
                <a:path w="57785" h="119379">
                  <a:moveTo>
                    <a:pt x="34347" y="17525"/>
                  </a:moveTo>
                  <a:lnTo>
                    <a:pt x="33296" y="17621"/>
                  </a:lnTo>
                  <a:lnTo>
                    <a:pt x="34482" y="17621"/>
                  </a:lnTo>
                  <a:lnTo>
                    <a:pt x="34347" y="17525"/>
                  </a:lnTo>
                  <a:close/>
                </a:path>
                <a:path w="57785" h="119379">
                  <a:moveTo>
                    <a:pt x="33932" y="6805"/>
                  </a:moveTo>
                  <a:lnTo>
                    <a:pt x="33355" y="7705"/>
                  </a:lnTo>
                  <a:lnTo>
                    <a:pt x="33371" y="12341"/>
                  </a:lnTo>
                  <a:lnTo>
                    <a:pt x="34225" y="17339"/>
                  </a:lnTo>
                  <a:lnTo>
                    <a:pt x="34347" y="17525"/>
                  </a:lnTo>
                  <a:lnTo>
                    <a:pt x="36399" y="17339"/>
                  </a:lnTo>
                  <a:lnTo>
                    <a:pt x="38549" y="14758"/>
                  </a:lnTo>
                  <a:lnTo>
                    <a:pt x="38875" y="14141"/>
                  </a:lnTo>
                  <a:lnTo>
                    <a:pt x="39381" y="12533"/>
                  </a:lnTo>
                  <a:lnTo>
                    <a:pt x="39347" y="9985"/>
                  </a:lnTo>
                  <a:lnTo>
                    <a:pt x="39007" y="9333"/>
                  </a:lnTo>
                  <a:lnTo>
                    <a:pt x="37807" y="9333"/>
                  </a:lnTo>
                  <a:lnTo>
                    <a:pt x="34877" y="7705"/>
                  </a:lnTo>
                  <a:lnTo>
                    <a:pt x="34688" y="7044"/>
                  </a:lnTo>
                  <a:lnTo>
                    <a:pt x="33932" y="6805"/>
                  </a:lnTo>
                  <a:close/>
                </a:path>
                <a:path w="57785" h="119379">
                  <a:moveTo>
                    <a:pt x="41762" y="4980"/>
                  </a:moveTo>
                  <a:lnTo>
                    <a:pt x="41569" y="5332"/>
                  </a:lnTo>
                  <a:lnTo>
                    <a:pt x="41324" y="5626"/>
                  </a:lnTo>
                  <a:lnTo>
                    <a:pt x="39464" y="9333"/>
                  </a:lnTo>
                  <a:lnTo>
                    <a:pt x="39347" y="9985"/>
                  </a:lnTo>
                  <a:lnTo>
                    <a:pt x="39868" y="10986"/>
                  </a:lnTo>
                  <a:lnTo>
                    <a:pt x="39442" y="12341"/>
                  </a:lnTo>
                  <a:lnTo>
                    <a:pt x="41762" y="4980"/>
                  </a:lnTo>
                  <a:close/>
                </a:path>
                <a:path w="57785" h="119379">
                  <a:moveTo>
                    <a:pt x="39347" y="9985"/>
                  </a:moveTo>
                  <a:lnTo>
                    <a:pt x="39442" y="12341"/>
                  </a:lnTo>
                  <a:lnTo>
                    <a:pt x="39868" y="10986"/>
                  </a:lnTo>
                  <a:lnTo>
                    <a:pt x="39347" y="9985"/>
                  </a:lnTo>
                  <a:close/>
                </a:path>
                <a:path w="57785" h="119379">
                  <a:moveTo>
                    <a:pt x="41275" y="5724"/>
                  </a:moveTo>
                  <a:lnTo>
                    <a:pt x="40165" y="7884"/>
                  </a:lnTo>
                  <a:lnTo>
                    <a:pt x="39655" y="8806"/>
                  </a:lnTo>
                  <a:lnTo>
                    <a:pt x="38852" y="9035"/>
                  </a:lnTo>
                  <a:lnTo>
                    <a:pt x="39347" y="9985"/>
                  </a:lnTo>
                  <a:lnTo>
                    <a:pt x="39331" y="9596"/>
                  </a:lnTo>
                  <a:lnTo>
                    <a:pt x="41275" y="5724"/>
                  </a:lnTo>
                  <a:close/>
                </a:path>
                <a:path w="57785" h="119379">
                  <a:moveTo>
                    <a:pt x="34688" y="7044"/>
                  </a:moveTo>
                  <a:lnTo>
                    <a:pt x="34877" y="7705"/>
                  </a:lnTo>
                  <a:lnTo>
                    <a:pt x="37807" y="9333"/>
                  </a:lnTo>
                  <a:lnTo>
                    <a:pt x="38852" y="9035"/>
                  </a:lnTo>
                  <a:lnTo>
                    <a:pt x="38430" y="8223"/>
                  </a:lnTo>
                  <a:lnTo>
                    <a:pt x="34688" y="7044"/>
                  </a:lnTo>
                  <a:close/>
                </a:path>
                <a:path w="57785" h="119379">
                  <a:moveTo>
                    <a:pt x="38852" y="9035"/>
                  </a:moveTo>
                  <a:lnTo>
                    <a:pt x="37807" y="9333"/>
                  </a:lnTo>
                  <a:lnTo>
                    <a:pt x="39007" y="9333"/>
                  </a:lnTo>
                  <a:lnTo>
                    <a:pt x="38852" y="9035"/>
                  </a:lnTo>
                  <a:close/>
                </a:path>
                <a:path w="57785" h="119379">
                  <a:moveTo>
                    <a:pt x="35578" y="3643"/>
                  </a:moveTo>
                  <a:lnTo>
                    <a:pt x="34354" y="5874"/>
                  </a:lnTo>
                  <a:lnTo>
                    <a:pt x="34688" y="7044"/>
                  </a:lnTo>
                  <a:lnTo>
                    <a:pt x="38430" y="8223"/>
                  </a:lnTo>
                  <a:lnTo>
                    <a:pt x="38852" y="9035"/>
                  </a:lnTo>
                  <a:lnTo>
                    <a:pt x="39655" y="8806"/>
                  </a:lnTo>
                  <a:lnTo>
                    <a:pt x="40585" y="7114"/>
                  </a:lnTo>
                  <a:lnTo>
                    <a:pt x="38297" y="7114"/>
                  </a:lnTo>
                  <a:lnTo>
                    <a:pt x="35735" y="4980"/>
                  </a:lnTo>
                  <a:lnTo>
                    <a:pt x="35639" y="4312"/>
                  </a:lnTo>
                  <a:lnTo>
                    <a:pt x="35578" y="3643"/>
                  </a:lnTo>
                  <a:close/>
                </a:path>
                <a:path w="57785" h="119379">
                  <a:moveTo>
                    <a:pt x="35521" y="3016"/>
                  </a:moveTo>
                  <a:lnTo>
                    <a:pt x="31855" y="7416"/>
                  </a:lnTo>
                  <a:lnTo>
                    <a:pt x="33829" y="6836"/>
                  </a:lnTo>
                  <a:lnTo>
                    <a:pt x="35572" y="3643"/>
                  </a:lnTo>
                  <a:lnTo>
                    <a:pt x="35521" y="3016"/>
                  </a:lnTo>
                  <a:close/>
                </a:path>
                <a:path w="57785" h="119379">
                  <a:moveTo>
                    <a:pt x="37725" y="2418"/>
                  </a:moveTo>
                  <a:lnTo>
                    <a:pt x="35953" y="2968"/>
                  </a:lnTo>
                  <a:lnTo>
                    <a:pt x="35584" y="3633"/>
                  </a:lnTo>
                  <a:lnTo>
                    <a:pt x="35639" y="4312"/>
                  </a:lnTo>
                  <a:lnTo>
                    <a:pt x="35735" y="4980"/>
                  </a:lnTo>
                  <a:lnTo>
                    <a:pt x="38297" y="7114"/>
                  </a:lnTo>
                  <a:lnTo>
                    <a:pt x="40229" y="6939"/>
                  </a:lnTo>
                  <a:lnTo>
                    <a:pt x="41242" y="5724"/>
                  </a:lnTo>
                  <a:lnTo>
                    <a:pt x="41147" y="5332"/>
                  </a:lnTo>
                  <a:lnTo>
                    <a:pt x="40683" y="3915"/>
                  </a:lnTo>
                  <a:lnTo>
                    <a:pt x="37725" y="2418"/>
                  </a:lnTo>
                  <a:close/>
                </a:path>
                <a:path w="57785" h="119379">
                  <a:moveTo>
                    <a:pt x="41266" y="5696"/>
                  </a:moveTo>
                  <a:lnTo>
                    <a:pt x="40229" y="6939"/>
                  </a:lnTo>
                  <a:lnTo>
                    <a:pt x="38297" y="7114"/>
                  </a:lnTo>
                  <a:lnTo>
                    <a:pt x="40585" y="7114"/>
                  </a:lnTo>
                  <a:lnTo>
                    <a:pt x="41201" y="5874"/>
                  </a:lnTo>
                  <a:lnTo>
                    <a:pt x="41266" y="5696"/>
                  </a:lnTo>
                  <a:close/>
                </a:path>
                <a:path w="57785" h="119379">
                  <a:moveTo>
                    <a:pt x="34620" y="6805"/>
                  </a:moveTo>
                  <a:lnTo>
                    <a:pt x="33932" y="6805"/>
                  </a:lnTo>
                  <a:lnTo>
                    <a:pt x="34688" y="7044"/>
                  </a:lnTo>
                  <a:lnTo>
                    <a:pt x="34620" y="6805"/>
                  </a:lnTo>
                  <a:close/>
                </a:path>
                <a:path w="57785" h="119379">
                  <a:moveTo>
                    <a:pt x="34354" y="5874"/>
                  </a:moveTo>
                  <a:lnTo>
                    <a:pt x="33829" y="6836"/>
                  </a:lnTo>
                  <a:lnTo>
                    <a:pt x="34620" y="6805"/>
                  </a:lnTo>
                  <a:lnTo>
                    <a:pt x="34354" y="5874"/>
                  </a:lnTo>
                  <a:close/>
                </a:path>
                <a:path w="57785" h="119379">
                  <a:moveTo>
                    <a:pt x="41981" y="2418"/>
                  </a:moveTo>
                  <a:lnTo>
                    <a:pt x="37725" y="2418"/>
                  </a:lnTo>
                  <a:lnTo>
                    <a:pt x="40688" y="3930"/>
                  </a:lnTo>
                  <a:lnTo>
                    <a:pt x="41266" y="5696"/>
                  </a:lnTo>
                  <a:lnTo>
                    <a:pt x="41972" y="4312"/>
                  </a:lnTo>
                  <a:lnTo>
                    <a:pt x="42095" y="3915"/>
                  </a:lnTo>
                  <a:lnTo>
                    <a:pt x="42128" y="2968"/>
                  </a:lnTo>
                  <a:lnTo>
                    <a:pt x="41981" y="2418"/>
                  </a:lnTo>
                  <a:close/>
                </a:path>
                <a:path w="57785" h="119379">
                  <a:moveTo>
                    <a:pt x="41964" y="4337"/>
                  </a:moveTo>
                  <a:lnTo>
                    <a:pt x="41324" y="5626"/>
                  </a:lnTo>
                  <a:lnTo>
                    <a:pt x="41569" y="5332"/>
                  </a:lnTo>
                  <a:lnTo>
                    <a:pt x="41762" y="4980"/>
                  </a:lnTo>
                  <a:lnTo>
                    <a:pt x="41964" y="4337"/>
                  </a:lnTo>
                  <a:close/>
                </a:path>
                <a:path w="57785" h="119379">
                  <a:moveTo>
                    <a:pt x="41863" y="1970"/>
                  </a:moveTo>
                  <a:lnTo>
                    <a:pt x="41981" y="2418"/>
                  </a:lnTo>
                  <a:lnTo>
                    <a:pt x="42095" y="3915"/>
                  </a:lnTo>
                  <a:lnTo>
                    <a:pt x="41964" y="4337"/>
                  </a:lnTo>
                  <a:lnTo>
                    <a:pt x="42382" y="2968"/>
                  </a:lnTo>
                  <a:lnTo>
                    <a:pt x="41863" y="1970"/>
                  </a:lnTo>
                  <a:close/>
                </a:path>
                <a:path w="57785" h="119379">
                  <a:moveTo>
                    <a:pt x="41689" y="1317"/>
                  </a:moveTo>
                  <a:lnTo>
                    <a:pt x="41863" y="1970"/>
                  </a:lnTo>
                  <a:lnTo>
                    <a:pt x="42382" y="2968"/>
                  </a:lnTo>
                  <a:lnTo>
                    <a:pt x="41965" y="4335"/>
                  </a:lnTo>
                  <a:lnTo>
                    <a:pt x="42487" y="3284"/>
                  </a:lnTo>
                  <a:lnTo>
                    <a:pt x="42439" y="2968"/>
                  </a:lnTo>
                  <a:lnTo>
                    <a:pt x="41921" y="1432"/>
                  </a:lnTo>
                  <a:lnTo>
                    <a:pt x="41689" y="1317"/>
                  </a:lnTo>
                  <a:close/>
                </a:path>
                <a:path w="57785" h="119379">
                  <a:moveTo>
                    <a:pt x="36734" y="1560"/>
                  </a:moveTo>
                  <a:lnTo>
                    <a:pt x="35561" y="2968"/>
                  </a:lnTo>
                  <a:lnTo>
                    <a:pt x="35577" y="3633"/>
                  </a:lnTo>
                  <a:lnTo>
                    <a:pt x="36734" y="1560"/>
                  </a:lnTo>
                  <a:close/>
                </a:path>
                <a:path w="57785" h="119379">
                  <a:moveTo>
                    <a:pt x="38710" y="385"/>
                  </a:moveTo>
                  <a:lnTo>
                    <a:pt x="38099" y="556"/>
                  </a:lnTo>
                  <a:lnTo>
                    <a:pt x="37354" y="890"/>
                  </a:lnTo>
                  <a:lnTo>
                    <a:pt x="36734" y="1560"/>
                  </a:lnTo>
                  <a:lnTo>
                    <a:pt x="35953" y="2968"/>
                  </a:lnTo>
                  <a:lnTo>
                    <a:pt x="37725" y="2418"/>
                  </a:lnTo>
                  <a:lnTo>
                    <a:pt x="41981" y="2418"/>
                  </a:lnTo>
                  <a:lnTo>
                    <a:pt x="41863" y="1970"/>
                  </a:lnTo>
                  <a:lnTo>
                    <a:pt x="41494" y="1263"/>
                  </a:lnTo>
                  <a:lnTo>
                    <a:pt x="38710" y="385"/>
                  </a:lnTo>
                  <a:close/>
                </a:path>
                <a:path w="57785" h="119379">
                  <a:moveTo>
                    <a:pt x="39466" y="216"/>
                  </a:moveTo>
                  <a:lnTo>
                    <a:pt x="38730" y="381"/>
                  </a:lnTo>
                  <a:lnTo>
                    <a:pt x="41494" y="1263"/>
                  </a:lnTo>
                  <a:lnTo>
                    <a:pt x="41863" y="1970"/>
                  </a:lnTo>
                  <a:lnTo>
                    <a:pt x="41689" y="1317"/>
                  </a:lnTo>
                  <a:lnTo>
                    <a:pt x="39466" y="216"/>
                  </a:lnTo>
                  <a:close/>
                </a:path>
                <a:path w="57785" h="119379">
                  <a:moveTo>
                    <a:pt x="39028" y="0"/>
                  </a:moveTo>
                  <a:lnTo>
                    <a:pt x="37302" y="538"/>
                  </a:lnTo>
                  <a:lnTo>
                    <a:pt x="36736" y="1557"/>
                  </a:lnTo>
                  <a:lnTo>
                    <a:pt x="37401" y="760"/>
                  </a:lnTo>
                  <a:lnTo>
                    <a:pt x="38286" y="480"/>
                  </a:lnTo>
                  <a:lnTo>
                    <a:pt x="39466" y="216"/>
                  </a:lnTo>
                  <a:lnTo>
                    <a:pt x="39028" y="0"/>
                  </a:lnTo>
                  <a:close/>
                </a:path>
                <a:path w="57785" h="119379">
                  <a:moveTo>
                    <a:pt x="40056" y="85"/>
                  </a:moveTo>
                  <a:lnTo>
                    <a:pt x="39466" y="216"/>
                  </a:lnTo>
                  <a:lnTo>
                    <a:pt x="41689" y="1317"/>
                  </a:lnTo>
                  <a:lnTo>
                    <a:pt x="41612" y="1028"/>
                  </a:lnTo>
                  <a:lnTo>
                    <a:pt x="40056" y="85"/>
                  </a:lnTo>
                  <a:close/>
                </a:path>
                <a:path w="57785" h="119379">
                  <a:moveTo>
                    <a:pt x="38099" y="556"/>
                  </a:moveTo>
                  <a:lnTo>
                    <a:pt x="37401" y="760"/>
                  </a:lnTo>
                  <a:lnTo>
                    <a:pt x="36976" y="1270"/>
                  </a:lnTo>
                  <a:lnTo>
                    <a:pt x="37354" y="890"/>
                  </a:lnTo>
                  <a:lnTo>
                    <a:pt x="38099" y="556"/>
                  </a:lnTo>
                  <a:close/>
                </a:path>
                <a:path w="57785" h="119379">
                  <a:moveTo>
                    <a:pt x="38584" y="413"/>
                  </a:moveTo>
                  <a:lnTo>
                    <a:pt x="38286" y="480"/>
                  </a:lnTo>
                  <a:lnTo>
                    <a:pt x="38099" y="556"/>
                  </a:lnTo>
                  <a:lnTo>
                    <a:pt x="38584" y="413"/>
                  </a:lnTo>
                  <a:close/>
                </a:path>
              </a:pathLst>
            </a:custGeom>
            <a:solidFill>
              <a:srgbClr val="007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6" name="object 3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93099" y="4117866"/>
            <a:ext cx="683875" cy="1209643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335405" y="4635856"/>
            <a:ext cx="880613" cy="2725818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353282" y="5869044"/>
            <a:ext cx="707934" cy="221653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3258872" y="6220626"/>
            <a:ext cx="836930" cy="259715"/>
            <a:chOff x="3258872" y="6220626"/>
            <a:chExt cx="836930" cy="259715"/>
          </a:xfrm>
        </p:grpSpPr>
        <p:pic>
          <p:nvPicPr>
            <p:cNvPr id="40" name="object 4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297793" y="6220626"/>
              <a:ext cx="689989" cy="14794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258872" y="6395613"/>
              <a:ext cx="836525" cy="84328"/>
            </a:xfrm>
            <a:prstGeom prst="rect">
              <a:avLst/>
            </a:prstGeom>
          </p:spPr>
        </p:pic>
      </p:grpSp>
      <p:pic>
        <p:nvPicPr>
          <p:cNvPr id="42" name="object 42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2672700" y="6066950"/>
            <a:ext cx="464919" cy="93224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652649" y="5954655"/>
            <a:ext cx="857994" cy="202349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700121" y="6301620"/>
            <a:ext cx="456478" cy="145412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898613" y="6574176"/>
            <a:ext cx="98148" cy="271780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678124" y="6958138"/>
            <a:ext cx="345632" cy="2391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12" y="142235"/>
            <a:ext cx="4190126" cy="9403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393844" y="589813"/>
            <a:ext cx="22860" cy="60325"/>
          </a:xfrm>
          <a:custGeom>
            <a:avLst/>
            <a:gdLst/>
            <a:ahLst/>
            <a:cxnLst/>
            <a:rect l="l" t="t" r="r" b="b"/>
            <a:pathLst>
              <a:path w="22860" h="60325">
                <a:moveTo>
                  <a:pt x="660" y="8572"/>
                </a:moveTo>
                <a:lnTo>
                  <a:pt x="215" y="4381"/>
                </a:lnTo>
                <a:lnTo>
                  <a:pt x="76" y="4749"/>
                </a:lnTo>
                <a:lnTo>
                  <a:pt x="0" y="6045"/>
                </a:lnTo>
                <a:lnTo>
                  <a:pt x="660" y="8572"/>
                </a:lnTo>
                <a:close/>
              </a:path>
              <a:path w="22860" h="60325">
                <a:moveTo>
                  <a:pt x="20205" y="6045"/>
                </a:moveTo>
                <a:lnTo>
                  <a:pt x="19342" y="2628"/>
                </a:lnTo>
                <a:lnTo>
                  <a:pt x="18122" y="1549"/>
                </a:lnTo>
                <a:lnTo>
                  <a:pt x="13322" y="939"/>
                </a:lnTo>
                <a:lnTo>
                  <a:pt x="13322" y="8394"/>
                </a:lnTo>
                <a:lnTo>
                  <a:pt x="13169" y="8572"/>
                </a:lnTo>
                <a:lnTo>
                  <a:pt x="13131" y="6032"/>
                </a:lnTo>
                <a:lnTo>
                  <a:pt x="13322" y="8394"/>
                </a:lnTo>
                <a:lnTo>
                  <a:pt x="13322" y="939"/>
                </a:lnTo>
                <a:lnTo>
                  <a:pt x="12915" y="876"/>
                </a:lnTo>
                <a:lnTo>
                  <a:pt x="8826" y="0"/>
                </a:lnTo>
                <a:lnTo>
                  <a:pt x="6934" y="203"/>
                </a:lnTo>
                <a:lnTo>
                  <a:pt x="5194" y="393"/>
                </a:lnTo>
                <a:lnTo>
                  <a:pt x="3022" y="622"/>
                </a:lnTo>
                <a:lnTo>
                  <a:pt x="2184" y="711"/>
                </a:lnTo>
                <a:lnTo>
                  <a:pt x="1371" y="1727"/>
                </a:lnTo>
                <a:lnTo>
                  <a:pt x="1181" y="1854"/>
                </a:lnTo>
                <a:lnTo>
                  <a:pt x="1092" y="2070"/>
                </a:lnTo>
                <a:lnTo>
                  <a:pt x="101" y="3302"/>
                </a:lnTo>
                <a:lnTo>
                  <a:pt x="215" y="4381"/>
                </a:lnTo>
                <a:lnTo>
                  <a:pt x="609" y="8039"/>
                </a:lnTo>
                <a:lnTo>
                  <a:pt x="698" y="8712"/>
                </a:lnTo>
                <a:lnTo>
                  <a:pt x="660" y="8572"/>
                </a:lnTo>
                <a:lnTo>
                  <a:pt x="698" y="8890"/>
                </a:lnTo>
                <a:lnTo>
                  <a:pt x="1701" y="9766"/>
                </a:lnTo>
                <a:lnTo>
                  <a:pt x="1981" y="10071"/>
                </a:lnTo>
                <a:lnTo>
                  <a:pt x="2997" y="10922"/>
                </a:lnTo>
                <a:lnTo>
                  <a:pt x="5003" y="10883"/>
                </a:lnTo>
                <a:lnTo>
                  <a:pt x="6159" y="10871"/>
                </a:lnTo>
                <a:lnTo>
                  <a:pt x="9486" y="10820"/>
                </a:lnTo>
                <a:lnTo>
                  <a:pt x="10807" y="10363"/>
                </a:lnTo>
                <a:lnTo>
                  <a:pt x="11709" y="10287"/>
                </a:lnTo>
                <a:lnTo>
                  <a:pt x="11988" y="9956"/>
                </a:lnTo>
                <a:lnTo>
                  <a:pt x="13436" y="9461"/>
                </a:lnTo>
                <a:lnTo>
                  <a:pt x="19024" y="8039"/>
                </a:lnTo>
                <a:lnTo>
                  <a:pt x="20205" y="6045"/>
                </a:lnTo>
                <a:close/>
              </a:path>
              <a:path w="22860" h="60325">
                <a:moveTo>
                  <a:pt x="22771" y="52959"/>
                </a:moveTo>
                <a:lnTo>
                  <a:pt x="21640" y="50774"/>
                </a:lnTo>
                <a:lnTo>
                  <a:pt x="21285" y="48945"/>
                </a:lnTo>
                <a:lnTo>
                  <a:pt x="21120" y="48069"/>
                </a:lnTo>
                <a:lnTo>
                  <a:pt x="21120" y="49733"/>
                </a:lnTo>
                <a:lnTo>
                  <a:pt x="19621" y="48945"/>
                </a:lnTo>
                <a:lnTo>
                  <a:pt x="13360" y="49644"/>
                </a:lnTo>
                <a:lnTo>
                  <a:pt x="18846" y="49022"/>
                </a:lnTo>
                <a:lnTo>
                  <a:pt x="19621" y="48945"/>
                </a:lnTo>
                <a:lnTo>
                  <a:pt x="21120" y="49733"/>
                </a:lnTo>
                <a:lnTo>
                  <a:pt x="21120" y="48069"/>
                </a:lnTo>
                <a:lnTo>
                  <a:pt x="21094" y="47929"/>
                </a:lnTo>
                <a:lnTo>
                  <a:pt x="19659" y="46888"/>
                </a:lnTo>
                <a:lnTo>
                  <a:pt x="14325" y="47536"/>
                </a:lnTo>
                <a:lnTo>
                  <a:pt x="9880" y="47879"/>
                </a:lnTo>
                <a:lnTo>
                  <a:pt x="6565" y="49872"/>
                </a:lnTo>
                <a:lnTo>
                  <a:pt x="3479" y="51676"/>
                </a:lnTo>
                <a:lnTo>
                  <a:pt x="2959" y="55079"/>
                </a:lnTo>
                <a:lnTo>
                  <a:pt x="2908" y="56159"/>
                </a:lnTo>
                <a:lnTo>
                  <a:pt x="7302" y="59842"/>
                </a:lnTo>
                <a:lnTo>
                  <a:pt x="9423" y="60058"/>
                </a:lnTo>
                <a:lnTo>
                  <a:pt x="14503" y="59105"/>
                </a:lnTo>
                <a:lnTo>
                  <a:pt x="14706" y="58991"/>
                </a:lnTo>
                <a:lnTo>
                  <a:pt x="22047" y="55206"/>
                </a:lnTo>
                <a:lnTo>
                  <a:pt x="22771" y="52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84667" y="509188"/>
            <a:ext cx="638890" cy="3218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64798" y="915909"/>
            <a:ext cx="585206" cy="3525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29953" y="1127441"/>
            <a:ext cx="399118" cy="1753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6800" y="1482955"/>
            <a:ext cx="353227" cy="12496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2849" y="1484364"/>
            <a:ext cx="80552" cy="1066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29919" y="1488093"/>
            <a:ext cx="355110" cy="10382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41319" y="1481045"/>
            <a:ext cx="102378" cy="12198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942246" y="1491956"/>
            <a:ext cx="302218" cy="12964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2340965" y="1546580"/>
            <a:ext cx="208279" cy="19685"/>
          </a:xfrm>
          <a:custGeom>
            <a:avLst/>
            <a:gdLst/>
            <a:ahLst/>
            <a:cxnLst/>
            <a:rect l="l" t="t" r="r" b="b"/>
            <a:pathLst>
              <a:path w="208280" h="19684">
                <a:moveTo>
                  <a:pt x="35839" y="4648"/>
                </a:moveTo>
                <a:lnTo>
                  <a:pt x="34366" y="1701"/>
                </a:lnTo>
                <a:lnTo>
                  <a:pt x="32918" y="977"/>
                </a:lnTo>
                <a:lnTo>
                  <a:pt x="24638" y="2451"/>
                </a:lnTo>
                <a:lnTo>
                  <a:pt x="17780" y="3492"/>
                </a:lnTo>
                <a:lnTo>
                  <a:pt x="10883" y="4343"/>
                </a:lnTo>
                <a:lnTo>
                  <a:pt x="3975" y="4953"/>
                </a:lnTo>
                <a:lnTo>
                  <a:pt x="1714" y="5118"/>
                </a:lnTo>
                <a:lnTo>
                  <a:pt x="0" y="7086"/>
                </a:lnTo>
                <a:lnTo>
                  <a:pt x="304" y="11264"/>
                </a:lnTo>
                <a:lnTo>
                  <a:pt x="1752" y="12827"/>
                </a:lnTo>
                <a:lnTo>
                  <a:pt x="3657" y="13119"/>
                </a:lnTo>
                <a:lnTo>
                  <a:pt x="11366" y="13525"/>
                </a:lnTo>
                <a:lnTo>
                  <a:pt x="19011" y="12585"/>
                </a:lnTo>
                <a:lnTo>
                  <a:pt x="26454" y="10477"/>
                </a:lnTo>
                <a:lnTo>
                  <a:pt x="33553" y="7442"/>
                </a:lnTo>
                <a:lnTo>
                  <a:pt x="35179" y="6629"/>
                </a:lnTo>
                <a:lnTo>
                  <a:pt x="35839" y="4648"/>
                </a:lnTo>
                <a:close/>
              </a:path>
              <a:path w="208280" h="19684">
                <a:moveTo>
                  <a:pt x="118452" y="15151"/>
                </a:moveTo>
                <a:lnTo>
                  <a:pt x="117716" y="13779"/>
                </a:lnTo>
                <a:lnTo>
                  <a:pt x="116420" y="13246"/>
                </a:lnTo>
                <a:lnTo>
                  <a:pt x="107264" y="10515"/>
                </a:lnTo>
                <a:lnTo>
                  <a:pt x="97790" y="9499"/>
                </a:lnTo>
                <a:lnTo>
                  <a:pt x="88252" y="9982"/>
                </a:lnTo>
                <a:lnTo>
                  <a:pt x="78854" y="11722"/>
                </a:lnTo>
                <a:lnTo>
                  <a:pt x="76923" y="12204"/>
                </a:lnTo>
                <a:lnTo>
                  <a:pt x="75755" y="14147"/>
                </a:lnTo>
                <a:lnTo>
                  <a:pt x="76682" y="17881"/>
                </a:lnTo>
                <a:lnTo>
                  <a:pt x="78435" y="19050"/>
                </a:lnTo>
                <a:lnTo>
                  <a:pt x="80276" y="18757"/>
                </a:lnTo>
                <a:lnTo>
                  <a:pt x="88874" y="17691"/>
                </a:lnTo>
                <a:lnTo>
                  <a:pt x="97523" y="17259"/>
                </a:lnTo>
                <a:lnTo>
                  <a:pt x="106172" y="17589"/>
                </a:lnTo>
                <a:lnTo>
                  <a:pt x="114744" y="18808"/>
                </a:lnTo>
                <a:lnTo>
                  <a:pt x="116319" y="19126"/>
                </a:lnTo>
                <a:lnTo>
                  <a:pt x="117856" y="18110"/>
                </a:lnTo>
                <a:lnTo>
                  <a:pt x="118021" y="17259"/>
                </a:lnTo>
                <a:lnTo>
                  <a:pt x="118452" y="15151"/>
                </a:lnTo>
                <a:close/>
              </a:path>
              <a:path w="208280" h="19684">
                <a:moveTo>
                  <a:pt x="207949" y="10617"/>
                </a:moveTo>
                <a:lnTo>
                  <a:pt x="207886" y="10210"/>
                </a:lnTo>
                <a:lnTo>
                  <a:pt x="207797" y="9918"/>
                </a:lnTo>
                <a:lnTo>
                  <a:pt x="207454" y="8763"/>
                </a:lnTo>
                <a:lnTo>
                  <a:pt x="206121" y="7734"/>
                </a:lnTo>
                <a:lnTo>
                  <a:pt x="198818" y="3479"/>
                </a:lnTo>
                <a:lnTo>
                  <a:pt x="190804" y="965"/>
                </a:lnTo>
                <a:lnTo>
                  <a:pt x="182410" y="0"/>
                </a:lnTo>
                <a:lnTo>
                  <a:pt x="174637" y="342"/>
                </a:lnTo>
                <a:lnTo>
                  <a:pt x="174396" y="330"/>
                </a:lnTo>
                <a:lnTo>
                  <a:pt x="173977" y="368"/>
                </a:lnTo>
                <a:lnTo>
                  <a:pt x="171348" y="673"/>
                </a:lnTo>
                <a:lnTo>
                  <a:pt x="165900" y="1511"/>
                </a:lnTo>
                <a:lnTo>
                  <a:pt x="140004" y="10617"/>
                </a:lnTo>
                <a:lnTo>
                  <a:pt x="141173" y="13576"/>
                </a:lnTo>
                <a:lnTo>
                  <a:pt x="142887" y="14376"/>
                </a:lnTo>
                <a:lnTo>
                  <a:pt x="144475" y="13855"/>
                </a:lnTo>
                <a:lnTo>
                  <a:pt x="151790" y="11887"/>
                </a:lnTo>
                <a:lnTo>
                  <a:pt x="159270" y="10617"/>
                </a:lnTo>
                <a:lnTo>
                  <a:pt x="166839" y="9969"/>
                </a:lnTo>
                <a:lnTo>
                  <a:pt x="174421" y="9867"/>
                </a:lnTo>
                <a:lnTo>
                  <a:pt x="181546" y="10210"/>
                </a:lnTo>
                <a:lnTo>
                  <a:pt x="188633" y="11010"/>
                </a:lnTo>
                <a:lnTo>
                  <a:pt x="195630" y="12395"/>
                </a:lnTo>
                <a:lnTo>
                  <a:pt x="202463" y="14439"/>
                </a:lnTo>
                <a:lnTo>
                  <a:pt x="204470" y="15163"/>
                </a:lnTo>
                <a:lnTo>
                  <a:pt x="206679" y="14122"/>
                </a:lnTo>
                <a:lnTo>
                  <a:pt x="207949" y="10617"/>
                </a:lnTo>
                <a:close/>
              </a:path>
            </a:pathLst>
          </a:custGeom>
          <a:solidFill>
            <a:srgbClr val="007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763030" y="1479571"/>
            <a:ext cx="116301" cy="15049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974546" y="1421266"/>
            <a:ext cx="891753" cy="25173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955183" y="1490073"/>
            <a:ext cx="373310" cy="20861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405909" y="1484463"/>
            <a:ext cx="77313" cy="18108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581525" y="1454636"/>
            <a:ext cx="57168" cy="22137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79645" y="1936077"/>
            <a:ext cx="2732408" cy="115968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427487" y="2212712"/>
            <a:ext cx="303004" cy="208279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3812222" y="2312352"/>
            <a:ext cx="26034" cy="55244"/>
          </a:xfrm>
          <a:custGeom>
            <a:avLst/>
            <a:gdLst/>
            <a:ahLst/>
            <a:cxnLst/>
            <a:rect l="l" t="t" r="r" b="b"/>
            <a:pathLst>
              <a:path w="26035" h="55244">
                <a:moveTo>
                  <a:pt x="469" y="3365"/>
                </a:moveTo>
                <a:lnTo>
                  <a:pt x="38" y="4546"/>
                </a:lnTo>
                <a:lnTo>
                  <a:pt x="0" y="4737"/>
                </a:lnTo>
                <a:lnTo>
                  <a:pt x="469" y="5765"/>
                </a:lnTo>
                <a:lnTo>
                  <a:pt x="469" y="3365"/>
                </a:lnTo>
                <a:close/>
              </a:path>
              <a:path w="26035" h="55244">
                <a:moveTo>
                  <a:pt x="685" y="2743"/>
                </a:moveTo>
                <a:lnTo>
                  <a:pt x="571" y="2870"/>
                </a:lnTo>
                <a:lnTo>
                  <a:pt x="469" y="3365"/>
                </a:lnTo>
                <a:lnTo>
                  <a:pt x="685" y="2743"/>
                </a:lnTo>
                <a:close/>
              </a:path>
              <a:path w="26035" h="55244">
                <a:moveTo>
                  <a:pt x="5994" y="533"/>
                </a:moveTo>
                <a:lnTo>
                  <a:pt x="5753" y="558"/>
                </a:lnTo>
                <a:lnTo>
                  <a:pt x="5918" y="622"/>
                </a:lnTo>
                <a:close/>
              </a:path>
              <a:path w="26035" h="55244">
                <a:moveTo>
                  <a:pt x="17856" y="9791"/>
                </a:moveTo>
                <a:lnTo>
                  <a:pt x="16306" y="3200"/>
                </a:lnTo>
                <a:lnTo>
                  <a:pt x="13322" y="266"/>
                </a:lnTo>
                <a:lnTo>
                  <a:pt x="13055" y="0"/>
                </a:lnTo>
                <a:lnTo>
                  <a:pt x="9156" y="266"/>
                </a:lnTo>
                <a:lnTo>
                  <a:pt x="8610" y="292"/>
                </a:lnTo>
                <a:lnTo>
                  <a:pt x="6057" y="457"/>
                </a:lnTo>
                <a:lnTo>
                  <a:pt x="5956" y="635"/>
                </a:lnTo>
                <a:lnTo>
                  <a:pt x="6362" y="812"/>
                </a:lnTo>
                <a:lnTo>
                  <a:pt x="5918" y="622"/>
                </a:lnTo>
                <a:lnTo>
                  <a:pt x="5803" y="749"/>
                </a:lnTo>
                <a:lnTo>
                  <a:pt x="5753" y="558"/>
                </a:lnTo>
                <a:lnTo>
                  <a:pt x="4432" y="520"/>
                </a:lnTo>
                <a:lnTo>
                  <a:pt x="4305" y="571"/>
                </a:lnTo>
                <a:lnTo>
                  <a:pt x="4241" y="2540"/>
                </a:lnTo>
                <a:lnTo>
                  <a:pt x="4178" y="4546"/>
                </a:lnTo>
                <a:lnTo>
                  <a:pt x="4089" y="2705"/>
                </a:lnTo>
                <a:lnTo>
                  <a:pt x="4241" y="2540"/>
                </a:lnTo>
                <a:lnTo>
                  <a:pt x="4241" y="571"/>
                </a:lnTo>
                <a:lnTo>
                  <a:pt x="3073" y="431"/>
                </a:lnTo>
                <a:lnTo>
                  <a:pt x="2527" y="863"/>
                </a:lnTo>
                <a:lnTo>
                  <a:pt x="2222" y="889"/>
                </a:lnTo>
                <a:lnTo>
                  <a:pt x="1701" y="1511"/>
                </a:lnTo>
                <a:lnTo>
                  <a:pt x="990" y="2070"/>
                </a:lnTo>
                <a:lnTo>
                  <a:pt x="1384" y="1892"/>
                </a:lnTo>
                <a:lnTo>
                  <a:pt x="952" y="2095"/>
                </a:lnTo>
                <a:lnTo>
                  <a:pt x="850" y="2540"/>
                </a:lnTo>
                <a:lnTo>
                  <a:pt x="889" y="2209"/>
                </a:lnTo>
                <a:lnTo>
                  <a:pt x="711" y="2705"/>
                </a:lnTo>
                <a:lnTo>
                  <a:pt x="584" y="4546"/>
                </a:lnTo>
                <a:lnTo>
                  <a:pt x="596" y="4737"/>
                </a:lnTo>
                <a:lnTo>
                  <a:pt x="812" y="2870"/>
                </a:lnTo>
                <a:lnTo>
                  <a:pt x="698" y="5765"/>
                </a:lnTo>
                <a:lnTo>
                  <a:pt x="749" y="6362"/>
                </a:lnTo>
                <a:lnTo>
                  <a:pt x="596" y="4737"/>
                </a:lnTo>
                <a:lnTo>
                  <a:pt x="469" y="5765"/>
                </a:lnTo>
                <a:lnTo>
                  <a:pt x="342" y="6934"/>
                </a:lnTo>
                <a:lnTo>
                  <a:pt x="2057" y="9105"/>
                </a:lnTo>
                <a:lnTo>
                  <a:pt x="2438" y="9156"/>
                </a:lnTo>
                <a:lnTo>
                  <a:pt x="3962" y="9372"/>
                </a:lnTo>
                <a:lnTo>
                  <a:pt x="5575" y="10058"/>
                </a:lnTo>
                <a:lnTo>
                  <a:pt x="6642" y="9626"/>
                </a:lnTo>
                <a:lnTo>
                  <a:pt x="8420" y="9791"/>
                </a:lnTo>
                <a:lnTo>
                  <a:pt x="11506" y="9791"/>
                </a:lnTo>
                <a:lnTo>
                  <a:pt x="17856" y="9791"/>
                </a:lnTo>
                <a:close/>
              </a:path>
              <a:path w="26035" h="55244">
                <a:moveTo>
                  <a:pt x="18135" y="10985"/>
                </a:moveTo>
                <a:lnTo>
                  <a:pt x="17919" y="10058"/>
                </a:lnTo>
                <a:lnTo>
                  <a:pt x="11188" y="10058"/>
                </a:lnTo>
                <a:lnTo>
                  <a:pt x="8597" y="10058"/>
                </a:lnTo>
                <a:lnTo>
                  <a:pt x="10007" y="12090"/>
                </a:lnTo>
                <a:lnTo>
                  <a:pt x="10172" y="15684"/>
                </a:lnTo>
                <a:lnTo>
                  <a:pt x="10604" y="20142"/>
                </a:lnTo>
                <a:lnTo>
                  <a:pt x="12179" y="21450"/>
                </a:lnTo>
                <a:lnTo>
                  <a:pt x="15379" y="21145"/>
                </a:lnTo>
                <a:lnTo>
                  <a:pt x="16548" y="20091"/>
                </a:lnTo>
                <a:lnTo>
                  <a:pt x="17564" y="14986"/>
                </a:lnTo>
                <a:lnTo>
                  <a:pt x="18135" y="10985"/>
                </a:lnTo>
                <a:close/>
              </a:path>
              <a:path w="26035" h="55244">
                <a:moveTo>
                  <a:pt x="25679" y="47345"/>
                </a:moveTo>
                <a:lnTo>
                  <a:pt x="24130" y="43764"/>
                </a:lnTo>
                <a:lnTo>
                  <a:pt x="19278" y="41846"/>
                </a:lnTo>
                <a:lnTo>
                  <a:pt x="17386" y="41948"/>
                </a:lnTo>
                <a:lnTo>
                  <a:pt x="7899" y="47028"/>
                </a:lnTo>
                <a:lnTo>
                  <a:pt x="7404" y="48666"/>
                </a:lnTo>
                <a:lnTo>
                  <a:pt x="8407" y="50546"/>
                </a:lnTo>
                <a:lnTo>
                  <a:pt x="8902" y="50990"/>
                </a:lnTo>
                <a:lnTo>
                  <a:pt x="19596" y="55219"/>
                </a:lnTo>
                <a:lnTo>
                  <a:pt x="23177" y="53682"/>
                </a:lnTo>
                <a:lnTo>
                  <a:pt x="25679" y="473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938930" y="2172288"/>
            <a:ext cx="531025" cy="21683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609226" y="2220126"/>
            <a:ext cx="341435" cy="181703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049694" y="2238347"/>
            <a:ext cx="247509" cy="15621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99333" y="3251799"/>
            <a:ext cx="1343221" cy="312840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439673" y="3473028"/>
            <a:ext cx="432288" cy="14891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039002" y="3448810"/>
            <a:ext cx="707351" cy="18848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673066" y="4467007"/>
            <a:ext cx="131217" cy="10180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067616" y="4447850"/>
            <a:ext cx="298143" cy="17271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4559246" y="4367838"/>
            <a:ext cx="135615" cy="338988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763664" y="4455594"/>
            <a:ext cx="279601" cy="18923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241289" y="5108891"/>
            <a:ext cx="104492" cy="19771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005738" y="4097306"/>
            <a:ext cx="1005699" cy="631008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3519773" y="5014381"/>
            <a:ext cx="592849" cy="1969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775" y="222213"/>
            <a:ext cx="299412" cy="2616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1736" y="240914"/>
            <a:ext cx="186607" cy="27708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0985" y="235312"/>
            <a:ext cx="311409" cy="24109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86402" y="320233"/>
            <a:ext cx="476519" cy="2984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59264" y="202942"/>
            <a:ext cx="602869" cy="3105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12482" y="220199"/>
            <a:ext cx="76781" cy="17733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2930632" y="475276"/>
            <a:ext cx="21590" cy="19685"/>
          </a:xfrm>
          <a:custGeom>
            <a:avLst/>
            <a:gdLst/>
            <a:ahLst/>
            <a:cxnLst/>
            <a:rect l="l" t="t" r="r" b="b"/>
            <a:pathLst>
              <a:path w="21589" h="19684">
                <a:moveTo>
                  <a:pt x="5208" y="0"/>
                </a:moveTo>
                <a:lnTo>
                  <a:pt x="2919" y="952"/>
                </a:lnTo>
                <a:lnTo>
                  <a:pt x="924" y="5334"/>
                </a:lnTo>
                <a:lnTo>
                  <a:pt x="0" y="7853"/>
                </a:lnTo>
                <a:lnTo>
                  <a:pt x="6" y="13351"/>
                </a:lnTo>
                <a:lnTo>
                  <a:pt x="1313" y="15972"/>
                </a:lnTo>
                <a:lnTo>
                  <a:pt x="8622" y="19612"/>
                </a:lnTo>
                <a:lnTo>
                  <a:pt x="20653" y="13303"/>
                </a:lnTo>
                <a:lnTo>
                  <a:pt x="21314" y="11162"/>
                </a:lnTo>
                <a:lnTo>
                  <a:pt x="20556" y="9726"/>
                </a:lnTo>
                <a:lnTo>
                  <a:pt x="8429" y="9726"/>
                </a:lnTo>
                <a:lnTo>
                  <a:pt x="8795" y="9218"/>
                </a:lnTo>
                <a:lnTo>
                  <a:pt x="9116" y="7853"/>
                </a:lnTo>
                <a:lnTo>
                  <a:pt x="9405" y="6981"/>
                </a:lnTo>
                <a:lnTo>
                  <a:pt x="10523" y="3959"/>
                </a:lnTo>
                <a:lnTo>
                  <a:pt x="9421" y="1559"/>
                </a:lnTo>
                <a:lnTo>
                  <a:pt x="5208" y="0"/>
                </a:lnTo>
                <a:close/>
              </a:path>
              <a:path w="21589" h="19684">
                <a:moveTo>
                  <a:pt x="17692" y="7145"/>
                </a:moveTo>
                <a:lnTo>
                  <a:pt x="13793" y="8614"/>
                </a:lnTo>
                <a:lnTo>
                  <a:pt x="11432" y="9469"/>
                </a:lnTo>
                <a:lnTo>
                  <a:pt x="8429" y="9726"/>
                </a:lnTo>
                <a:lnTo>
                  <a:pt x="20556" y="9726"/>
                </a:lnTo>
                <a:lnTo>
                  <a:pt x="19561" y="7853"/>
                </a:lnTo>
                <a:lnTo>
                  <a:pt x="17692" y="7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607" y="999929"/>
            <a:ext cx="24130" cy="46355"/>
          </a:xfrm>
          <a:custGeom>
            <a:avLst/>
            <a:gdLst/>
            <a:ahLst/>
            <a:cxnLst/>
            <a:rect l="l" t="t" r="r" b="b"/>
            <a:pathLst>
              <a:path w="24129" h="46355">
                <a:moveTo>
                  <a:pt x="952" y="33149"/>
                </a:moveTo>
                <a:lnTo>
                  <a:pt x="0" y="34273"/>
                </a:lnTo>
                <a:lnTo>
                  <a:pt x="118" y="40432"/>
                </a:lnTo>
                <a:lnTo>
                  <a:pt x="7289" y="45662"/>
                </a:lnTo>
                <a:lnTo>
                  <a:pt x="10762" y="46097"/>
                </a:lnTo>
                <a:lnTo>
                  <a:pt x="16516" y="46297"/>
                </a:lnTo>
                <a:lnTo>
                  <a:pt x="18630" y="44326"/>
                </a:lnTo>
                <a:lnTo>
                  <a:pt x="18693" y="42548"/>
                </a:lnTo>
                <a:lnTo>
                  <a:pt x="7188" y="42548"/>
                </a:lnTo>
                <a:lnTo>
                  <a:pt x="1308" y="37550"/>
                </a:lnTo>
                <a:lnTo>
                  <a:pt x="952" y="33149"/>
                </a:lnTo>
                <a:close/>
              </a:path>
              <a:path w="24129" h="46355">
                <a:moveTo>
                  <a:pt x="7014" y="27545"/>
                </a:moveTo>
                <a:lnTo>
                  <a:pt x="5303" y="28022"/>
                </a:lnTo>
                <a:lnTo>
                  <a:pt x="960" y="33139"/>
                </a:lnTo>
                <a:lnTo>
                  <a:pt x="1308" y="37550"/>
                </a:lnTo>
                <a:lnTo>
                  <a:pt x="7188" y="42548"/>
                </a:lnTo>
                <a:lnTo>
                  <a:pt x="11598" y="42191"/>
                </a:lnTo>
                <a:lnTo>
                  <a:pt x="14151" y="39189"/>
                </a:lnTo>
                <a:lnTo>
                  <a:pt x="15775" y="37233"/>
                </a:lnTo>
                <a:lnTo>
                  <a:pt x="15395" y="36962"/>
                </a:lnTo>
                <a:lnTo>
                  <a:pt x="16630" y="33305"/>
                </a:lnTo>
                <a:lnTo>
                  <a:pt x="16250" y="32538"/>
                </a:lnTo>
                <a:lnTo>
                  <a:pt x="15002" y="32538"/>
                </a:lnTo>
                <a:lnTo>
                  <a:pt x="7929" y="29693"/>
                </a:lnTo>
                <a:lnTo>
                  <a:pt x="7014" y="27545"/>
                </a:lnTo>
                <a:close/>
              </a:path>
              <a:path w="24129" h="46355">
                <a:moveTo>
                  <a:pt x="15775" y="37233"/>
                </a:moveTo>
                <a:lnTo>
                  <a:pt x="14151" y="39189"/>
                </a:lnTo>
                <a:lnTo>
                  <a:pt x="11598" y="42191"/>
                </a:lnTo>
                <a:lnTo>
                  <a:pt x="7188" y="42548"/>
                </a:lnTo>
                <a:lnTo>
                  <a:pt x="18693" y="42548"/>
                </a:lnTo>
                <a:lnTo>
                  <a:pt x="18775" y="40189"/>
                </a:lnTo>
                <a:lnTo>
                  <a:pt x="17972" y="38662"/>
                </a:lnTo>
                <a:lnTo>
                  <a:pt x="16193" y="37531"/>
                </a:lnTo>
                <a:lnTo>
                  <a:pt x="15775" y="37233"/>
                </a:lnTo>
                <a:close/>
              </a:path>
              <a:path w="24129" h="46355">
                <a:moveTo>
                  <a:pt x="20483" y="27186"/>
                </a:moveTo>
                <a:lnTo>
                  <a:pt x="19021" y="30824"/>
                </a:lnTo>
                <a:lnTo>
                  <a:pt x="16032" y="32099"/>
                </a:lnTo>
                <a:lnTo>
                  <a:pt x="16630" y="33305"/>
                </a:lnTo>
                <a:lnTo>
                  <a:pt x="15395" y="36962"/>
                </a:lnTo>
                <a:lnTo>
                  <a:pt x="15775" y="37233"/>
                </a:lnTo>
                <a:lnTo>
                  <a:pt x="17043" y="35706"/>
                </a:lnTo>
                <a:lnTo>
                  <a:pt x="18882" y="31370"/>
                </a:lnTo>
                <a:lnTo>
                  <a:pt x="20483" y="27186"/>
                </a:lnTo>
                <a:close/>
              </a:path>
              <a:path w="24129" h="46355">
                <a:moveTo>
                  <a:pt x="8296" y="27189"/>
                </a:moveTo>
                <a:lnTo>
                  <a:pt x="7014" y="27545"/>
                </a:lnTo>
                <a:lnTo>
                  <a:pt x="7929" y="29693"/>
                </a:lnTo>
                <a:lnTo>
                  <a:pt x="15002" y="32538"/>
                </a:lnTo>
                <a:lnTo>
                  <a:pt x="16032" y="32099"/>
                </a:lnTo>
                <a:lnTo>
                  <a:pt x="14667" y="29340"/>
                </a:lnTo>
                <a:lnTo>
                  <a:pt x="8296" y="27189"/>
                </a:lnTo>
                <a:close/>
              </a:path>
              <a:path w="24129" h="46355">
                <a:moveTo>
                  <a:pt x="16032" y="32099"/>
                </a:moveTo>
                <a:lnTo>
                  <a:pt x="15002" y="32538"/>
                </a:lnTo>
                <a:lnTo>
                  <a:pt x="16250" y="32538"/>
                </a:lnTo>
                <a:lnTo>
                  <a:pt x="16032" y="32099"/>
                </a:lnTo>
                <a:close/>
              </a:path>
              <a:path w="24129" h="46355">
                <a:moveTo>
                  <a:pt x="20482" y="27189"/>
                </a:moveTo>
                <a:lnTo>
                  <a:pt x="8296" y="27189"/>
                </a:lnTo>
                <a:lnTo>
                  <a:pt x="14667" y="29340"/>
                </a:lnTo>
                <a:lnTo>
                  <a:pt x="16032" y="32099"/>
                </a:lnTo>
                <a:lnTo>
                  <a:pt x="19021" y="30824"/>
                </a:lnTo>
                <a:lnTo>
                  <a:pt x="20482" y="27189"/>
                </a:lnTo>
                <a:close/>
              </a:path>
              <a:path w="24129" h="46355">
                <a:moveTo>
                  <a:pt x="6226" y="25698"/>
                </a:moveTo>
                <a:lnTo>
                  <a:pt x="5381" y="27929"/>
                </a:lnTo>
                <a:lnTo>
                  <a:pt x="7014" y="27545"/>
                </a:lnTo>
                <a:lnTo>
                  <a:pt x="6226" y="25698"/>
                </a:lnTo>
                <a:close/>
              </a:path>
              <a:path w="24129" h="46355">
                <a:moveTo>
                  <a:pt x="21186" y="22138"/>
                </a:moveTo>
                <a:lnTo>
                  <a:pt x="7638" y="22138"/>
                </a:lnTo>
                <a:lnTo>
                  <a:pt x="6542" y="24862"/>
                </a:lnTo>
                <a:lnTo>
                  <a:pt x="6226" y="25698"/>
                </a:lnTo>
                <a:lnTo>
                  <a:pt x="7014" y="27545"/>
                </a:lnTo>
                <a:lnTo>
                  <a:pt x="8296" y="27189"/>
                </a:lnTo>
                <a:lnTo>
                  <a:pt x="20486" y="27180"/>
                </a:lnTo>
                <a:lnTo>
                  <a:pt x="21848" y="23620"/>
                </a:lnTo>
                <a:lnTo>
                  <a:pt x="21186" y="22138"/>
                </a:lnTo>
                <a:close/>
              </a:path>
              <a:path w="24129" h="46355">
                <a:moveTo>
                  <a:pt x="23156" y="7189"/>
                </a:moveTo>
                <a:lnTo>
                  <a:pt x="23274" y="14758"/>
                </a:lnTo>
                <a:lnTo>
                  <a:pt x="20498" y="17627"/>
                </a:lnTo>
                <a:lnTo>
                  <a:pt x="15068" y="17717"/>
                </a:lnTo>
                <a:lnTo>
                  <a:pt x="20067" y="19630"/>
                </a:lnTo>
                <a:lnTo>
                  <a:pt x="21848" y="23620"/>
                </a:lnTo>
                <a:lnTo>
                  <a:pt x="20483" y="27186"/>
                </a:lnTo>
                <a:lnTo>
                  <a:pt x="22478" y="21973"/>
                </a:lnTo>
                <a:lnTo>
                  <a:pt x="23480" y="16922"/>
                </a:lnTo>
                <a:lnTo>
                  <a:pt x="23502" y="14638"/>
                </a:lnTo>
                <a:lnTo>
                  <a:pt x="23156" y="7189"/>
                </a:lnTo>
                <a:close/>
              </a:path>
              <a:path w="24129" h="46355">
                <a:moveTo>
                  <a:pt x="7488" y="22511"/>
                </a:moveTo>
                <a:lnTo>
                  <a:pt x="6216" y="25674"/>
                </a:lnTo>
                <a:lnTo>
                  <a:pt x="6542" y="24862"/>
                </a:lnTo>
                <a:lnTo>
                  <a:pt x="7488" y="22511"/>
                </a:lnTo>
                <a:close/>
              </a:path>
              <a:path w="24129" h="46355">
                <a:moveTo>
                  <a:pt x="12576" y="17103"/>
                </a:moveTo>
                <a:lnTo>
                  <a:pt x="9043" y="18644"/>
                </a:lnTo>
                <a:lnTo>
                  <a:pt x="7488" y="22511"/>
                </a:lnTo>
                <a:lnTo>
                  <a:pt x="7638" y="22138"/>
                </a:lnTo>
                <a:lnTo>
                  <a:pt x="21186" y="22138"/>
                </a:lnTo>
                <a:lnTo>
                  <a:pt x="20067" y="19630"/>
                </a:lnTo>
                <a:lnTo>
                  <a:pt x="15148" y="17748"/>
                </a:lnTo>
                <a:lnTo>
                  <a:pt x="13242" y="17748"/>
                </a:lnTo>
                <a:lnTo>
                  <a:pt x="12576" y="17103"/>
                </a:lnTo>
                <a:close/>
              </a:path>
              <a:path w="24129" h="46355">
                <a:moveTo>
                  <a:pt x="10192" y="11228"/>
                </a:moveTo>
                <a:lnTo>
                  <a:pt x="10064" y="14638"/>
                </a:lnTo>
                <a:lnTo>
                  <a:pt x="10034" y="14855"/>
                </a:lnTo>
                <a:lnTo>
                  <a:pt x="9043" y="18644"/>
                </a:lnTo>
                <a:lnTo>
                  <a:pt x="7638" y="22138"/>
                </a:lnTo>
                <a:lnTo>
                  <a:pt x="9043" y="18644"/>
                </a:lnTo>
                <a:lnTo>
                  <a:pt x="12576" y="17103"/>
                </a:lnTo>
                <a:lnTo>
                  <a:pt x="10252" y="14855"/>
                </a:lnTo>
                <a:lnTo>
                  <a:pt x="10192" y="11228"/>
                </a:lnTo>
                <a:close/>
              </a:path>
              <a:path w="24129" h="46355">
                <a:moveTo>
                  <a:pt x="12990" y="16922"/>
                </a:moveTo>
                <a:lnTo>
                  <a:pt x="12576" y="17103"/>
                </a:lnTo>
                <a:lnTo>
                  <a:pt x="13242" y="17748"/>
                </a:lnTo>
                <a:lnTo>
                  <a:pt x="15068" y="17717"/>
                </a:lnTo>
                <a:lnTo>
                  <a:pt x="12990" y="16922"/>
                </a:lnTo>
                <a:close/>
              </a:path>
              <a:path w="24129" h="46355">
                <a:moveTo>
                  <a:pt x="15068" y="17717"/>
                </a:moveTo>
                <a:lnTo>
                  <a:pt x="13242" y="17748"/>
                </a:lnTo>
                <a:lnTo>
                  <a:pt x="15148" y="17748"/>
                </a:lnTo>
                <a:close/>
              </a:path>
              <a:path w="24129" h="46355">
                <a:moveTo>
                  <a:pt x="21180" y="16922"/>
                </a:moveTo>
                <a:lnTo>
                  <a:pt x="12990" y="16922"/>
                </a:lnTo>
                <a:lnTo>
                  <a:pt x="15068" y="17717"/>
                </a:lnTo>
                <a:lnTo>
                  <a:pt x="20498" y="17627"/>
                </a:lnTo>
                <a:lnTo>
                  <a:pt x="21180" y="16922"/>
                </a:lnTo>
                <a:close/>
              </a:path>
              <a:path w="24129" h="46355">
                <a:moveTo>
                  <a:pt x="20082" y="4387"/>
                </a:moveTo>
                <a:lnTo>
                  <a:pt x="13040" y="4714"/>
                </a:lnTo>
                <a:lnTo>
                  <a:pt x="10316" y="7468"/>
                </a:lnTo>
                <a:lnTo>
                  <a:pt x="10197" y="11228"/>
                </a:lnTo>
                <a:lnTo>
                  <a:pt x="10252" y="14855"/>
                </a:lnTo>
                <a:lnTo>
                  <a:pt x="12576" y="17103"/>
                </a:lnTo>
                <a:lnTo>
                  <a:pt x="12990" y="16922"/>
                </a:lnTo>
                <a:lnTo>
                  <a:pt x="21180" y="16922"/>
                </a:lnTo>
                <a:lnTo>
                  <a:pt x="23274" y="14758"/>
                </a:lnTo>
                <a:lnTo>
                  <a:pt x="23307" y="10449"/>
                </a:lnTo>
                <a:lnTo>
                  <a:pt x="23156" y="7189"/>
                </a:lnTo>
                <a:lnTo>
                  <a:pt x="20082" y="4387"/>
                </a:lnTo>
                <a:close/>
              </a:path>
              <a:path w="24129" h="46355">
                <a:moveTo>
                  <a:pt x="10184" y="11225"/>
                </a:moveTo>
                <a:close/>
              </a:path>
              <a:path w="24129" h="46355">
                <a:moveTo>
                  <a:pt x="14074" y="0"/>
                </a:moveTo>
                <a:lnTo>
                  <a:pt x="10781" y="1209"/>
                </a:lnTo>
                <a:lnTo>
                  <a:pt x="6230" y="4792"/>
                </a:lnTo>
                <a:lnTo>
                  <a:pt x="5893" y="7623"/>
                </a:lnTo>
                <a:lnTo>
                  <a:pt x="8118" y="10449"/>
                </a:lnTo>
                <a:lnTo>
                  <a:pt x="9103" y="11037"/>
                </a:lnTo>
                <a:lnTo>
                  <a:pt x="10184" y="11225"/>
                </a:lnTo>
                <a:lnTo>
                  <a:pt x="10316" y="7468"/>
                </a:lnTo>
                <a:lnTo>
                  <a:pt x="13040" y="4714"/>
                </a:lnTo>
                <a:lnTo>
                  <a:pt x="20082" y="4387"/>
                </a:lnTo>
                <a:lnTo>
                  <a:pt x="22082" y="4387"/>
                </a:lnTo>
                <a:lnTo>
                  <a:pt x="21333" y="2663"/>
                </a:lnTo>
                <a:lnTo>
                  <a:pt x="14074" y="0"/>
                </a:lnTo>
                <a:close/>
              </a:path>
              <a:path w="24129" h="46355">
                <a:moveTo>
                  <a:pt x="22082" y="4387"/>
                </a:moveTo>
                <a:lnTo>
                  <a:pt x="20082" y="4387"/>
                </a:lnTo>
                <a:lnTo>
                  <a:pt x="23156" y="7189"/>
                </a:lnTo>
                <a:lnTo>
                  <a:pt x="23139" y="6819"/>
                </a:lnTo>
                <a:lnTo>
                  <a:pt x="22082" y="4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4918" y="918283"/>
            <a:ext cx="252224" cy="19367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34981" y="885446"/>
            <a:ext cx="208647" cy="22424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21562" y="893689"/>
            <a:ext cx="210052" cy="18886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931873" y="865511"/>
            <a:ext cx="109576" cy="28434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184040" y="855473"/>
            <a:ext cx="822821" cy="33602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076139" y="919743"/>
            <a:ext cx="508645" cy="18923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34463" y="1181631"/>
            <a:ext cx="992337" cy="36702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560046" y="1522728"/>
            <a:ext cx="17780" cy="21590"/>
          </a:xfrm>
          <a:custGeom>
            <a:avLst/>
            <a:gdLst/>
            <a:ahLst/>
            <a:cxnLst/>
            <a:rect l="l" t="t" r="r" b="b"/>
            <a:pathLst>
              <a:path w="17779" h="21590">
                <a:moveTo>
                  <a:pt x="4843" y="19878"/>
                </a:moveTo>
                <a:lnTo>
                  <a:pt x="6232" y="21080"/>
                </a:lnTo>
                <a:lnTo>
                  <a:pt x="10572" y="20897"/>
                </a:lnTo>
                <a:lnTo>
                  <a:pt x="11004" y="20454"/>
                </a:lnTo>
                <a:lnTo>
                  <a:pt x="6494" y="20454"/>
                </a:lnTo>
                <a:lnTo>
                  <a:pt x="4843" y="19878"/>
                </a:lnTo>
                <a:close/>
              </a:path>
              <a:path w="17779" h="21590">
                <a:moveTo>
                  <a:pt x="2446" y="8582"/>
                </a:moveTo>
                <a:lnTo>
                  <a:pt x="1062" y="10180"/>
                </a:lnTo>
                <a:lnTo>
                  <a:pt x="610" y="14770"/>
                </a:lnTo>
                <a:lnTo>
                  <a:pt x="1469" y="16939"/>
                </a:lnTo>
                <a:lnTo>
                  <a:pt x="4843" y="19878"/>
                </a:lnTo>
                <a:lnTo>
                  <a:pt x="6494" y="20454"/>
                </a:lnTo>
                <a:lnTo>
                  <a:pt x="10186" y="20278"/>
                </a:lnTo>
                <a:lnTo>
                  <a:pt x="11899" y="19502"/>
                </a:lnTo>
                <a:lnTo>
                  <a:pt x="14237" y="17137"/>
                </a:lnTo>
                <a:lnTo>
                  <a:pt x="14364" y="16939"/>
                </a:lnTo>
                <a:lnTo>
                  <a:pt x="10933" y="16939"/>
                </a:lnTo>
                <a:lnTo>
                  <a:pt x="4160" y="14320"/>
                </a:lnTo>
                <a:lnTo>
                  <a:pt x="2552" y="10684"/>
                </a:lnTo>
                <a:lnTo>
                  <a:pt x="2678" y="9942"/>
                </a:lnTo>
                <a:lnTo>
                  <a:pt x="3162" y="8691"/>
                </a:lnTo>
                <a:lnTo>
                  <a:pt x="2446" y="8582"/>
                </a:lnTo>
                <a:close/>
              </a:path>
              <a:path w="17779" h="21590">
                <a:moveTo>
                  <a:pt x="13187" y="18213"/>
                </a:moveTo>
                <a:lnTo>
                  <a:pt x="11899" y="19502"/>
                </a:lnTo>
                <a:lnTo>
                  <a:pt x="10186" y="20278"/>
                </a:lnTo>
                <a:lnTo>
                  <a:pt x="6494" y="20454"/>
                </a:lnTo>
                <a:lnTo>
                  <a:pt x="11004" y="20454"/>
                </a:lnTo>
                <a:lnTo>
                  <a:pt x="13187" y="18213"/>
                </a:lnTo>
                <a:close/>
              </a:path>
              <a:path w="17779" h="21590">
                <a:moveTo>
                  <a:pt x="1479" y="16965"/>
                </a:moveTo>
                <a:lnTo>
                  <a:pt x="3265" y="18585"/>
                </a:lnTo>
                <a:lnTo>
                  <a:pt x="4668" y="19817"/>
                </a:lnTo>
                <a:lnTo>
                  <a:pt x="4843" y="19878"/>
                </a:lnTo>
                <a:lnTo>
                  <a:pt x="1479" y="16965"/>
                </a:lnTo>
                <a:close/>
              </a:path>
              <a:path w="17779" h="21590">
                <a:moveTo>
                  <a:pt x="14293" y="17079"/>
                </a:moveTo>
                <a:lnTo>
                  <a:pt x="13187" y="18213"/>
                </a:lnTo>
                <a:lnTo>
                  <a:pt x="14264" y="17137"/>
                </a:lnTo>
                <a:close/>
              </a:path>
              <a:path w="17779" h="21590">
                <a:moveTo>
                  <a:pt x="16095" y="11920"/>
                </a:moveTo>
                <a:lnTo>
                  <a:pt x="15476" y="13449"/>
                </a:lnTo>
                <a:lnTo>
                  <a:pt x="15207" y="14207"/>
                </a:lnTo>
                <a:lnTo>
                  <a:pt x="14976" y="15728"/>
                </a:lnTo>
                <a:lnTo>
                  <a:pt x="14293" y="17079"/>
                </a:lnTo>
                <a:lnTo>
                  <a:pt x="15352" y="15993"/>
                </a:lnTo>
                <a:lnTo>
                  <a:pt x="16095" y="11920"/>
                </a:lnTo>
                <a:close/>
              </a:path>
              <a:path w="17779" h="21590">
                <a:moveTo>
                  <a:pt x="1062" y="10180"/>
                </a:moveTo>
                <a:lnTo>
                  <a:pt x="0" y="11407"/>
                </a:lnTo>
                <a:lnTo>
                  <a:pt x="241" y="14770"/>
                </a:lnTo>
                <a:lnTo>
                  <a:pt x="356" y="15993"/>
                </a:lnTo>
                <a:lnTo>
                  <a:pt x="1479" y="16965"/>
                </a:lnTo>
                <a:lnTo>
                  <a:pt x="610" y="14770"/>
                </a:lnTo>
                <a:lnTo>
                  <a:pt x="1062" y="10180"/>
                </a:lnTo>
                <a:close/>
              </a:path>
              <a:path w="17779" h="21590">
                <a:moveTo>
                  <a:pt x="3178" y="8652"/>
                </a:moveTo>
                <a:lnTo>
                  <a:pt x="2678" y="9942"/>
                </a:lnTo>
                <a:lnTo>
                  <a:pt x="2552" y="10684"/>
                </a:lnTo>
                <a:lnTo>
                  <a:pt x="4160" y="14320"/>
                </a:lnTo>
                <a:lnTo>
                  <a:pt x="10933" y="16939"/>
                </a:lnTo>
                <a:lnTo>
                  <a:pt x="14723" y="15299"/>
                </a:lnTo>
                <a:lnTo>
                  <a:pt x="16079" y="11953"/>
                </a:lnTo>
                <a:lnTo>
                  <a:pt x="16304" y="10684"/>
                </a:lnTo>
                <a:lnTo>
                  <a:pt x="9121" y="10684"/>
                </a:lnTo>
                <a:lnTo>
                  <a:pt x="3178" y="8652"/>
                </a:lnTo>
                <a:close/>
              </a:path>
              <a:path w="17779" h="21590">
                <a:moveTo>
                  <a:pt x="16096" y="11909"/>
                </a:moveTo>
                <a:lnTo>
                  <a:pt x="14723" y="15299"/>
                </a:lnTo>
                <a:lnTo>
                  <a:pt x="10933" y="16939"/>
                </a:lnTo>
                <a:lnTo>
                  <a:pt x="14364" y="16939"/>
                </a:lnTo>
                <a:lnTo>
                  <a:pt x="14976" y="15728"/>
                </a:lnTo>
                <a:lnTo>
                  <a:pt x="15207" y="14207"/>
                </a:lnTo>
                <a:lnTo>
                  <a:pt x="15476" y="13449"/>
                </a:lnTo>
                <a:lnTo>
                  <a:pt x="16096" y="11909"/>
                </a:lnTo>
                <a:close/>
              </a:path>
              <a:path w="17779" h="21590">
                <a:moveTo>
                  <a:pt x="13078" y="3602"/>
                </a:moveTo>
                <a:lnTo>
                  <a:pt x="13321" y="4099"/>
                </a:lnTo>
                <a:lnTo>
                  <a:pt x="13436" y="4593"/>
                </a:lnTo>
                <a:lnTo>
                  <a:pt x="15118" y="4878"/>
                </a:lnTo>
                <a:lnTo>
                  <a:pt x="16661" y="7049"/>
                </a:lnTo>
                <a:lnTo>
                  <a:pt x="16757" y="8006"/>
                </a:lnTo>
                <a:lnTo>
                  <a:pt x="16096" y="11909"/>
                </a:lnTo>
                <a:lnTo>
                  <a:pt x="17400" y="8691"/>
                </a:lnTo>
                <a:lnTo>
                  <a:pt x="17295" y="8201"/>
                </a:lnTo>
                <a:lnTo>
                  <a:pt x="15818" y="4712"/>
                </a:lnTo>
                <a:lnTo>
                  <a:pt x="13078" y="3602"/>
                </a:lnTo>
                <a:close/>
              </a:path>
              <a:path w="17779" h="21590">
                <a:moveTo>
                  <a:pt x="11856" y="4325"/>
                </a:moveTo>
                <a:lnTo>
                  <a:pt x="11179" y="4354"/>
                </a:lnTo>
                <a:lnTo>
                  <a:pt x="11145" y="4878"/>
                </a:lnTo>
                <a:lnTo>
                  <a:pt x="11268" y="6827"/>
                </a:lnTo>
                <a:lnTo>
                  <a:pt x="10025" y="8239"/>
                </a:lnTo>
                <a:lnTo>
                  <a:pt x="6839" y="8443"/>
                </a:lnTo>
                <a:lnTo>
                  <a:pt x="5595" y="8632"/>
                </a:lnTo>
                <a:lnTo>
                  <a:pt x="4578" y="9130"/>
                </a:lnTo>
                <a:lnTo>
                  <a:pt x="9121" y="10684"/>
                </a:lnTo>
                <a:lnTo>
                  <a:pt x="11803" y="9370"/>
                </a:lnTo>
                <a:lnTo>
                  <a:pt x="13436" y="4593"/>
                </a:lnTo>
                <a:lnTo>
                  <a:pt x="11856" y="4325"/>
                </a:lnTo>
                <a:close/>
              </a:path>
              <a:path w="17779" h="21590">
                <a:moveTo>
                  <a:pt x="13436" y="4593"/>
                </a:moveTo>
                <a:lnTo>
                  <a:pt x="11803" y="9370"/>
                </a:lnTo>
                <a:lnTo>
                  <a:pt x="9121" y="10684"/>
                </a:lnTo>
                <a:lnTo>
                  <a:pt x="16304" y="10684"/>
                </a:lnTo>
                <a:lnTo>
                  <a:pt x="16870" y="7343"/>
                </a:lnTo>
                <a:lnTo>
                  <a:pt x="15118" y="4878"/>
                </a:lnTo>
                <a:lnTo>
                  <a:pt x="13436" y="4593"/>
                </a:lnTo>
                <a:close/>
              </a:path>
              <a:path w="17779" h="21590">
                <a:moveTo>
                  <a:pt x="2221" y="8574"/>
                </a:moveTo>
                <a:lnTo>
                  <a:pt x="1100" y="9790"/>
                </a:lnTo>
                <a:lnTo>
                  <a:pt x="1062" y="10180"/>
                </a:lnTo>
                <a:lnTo>
                  <a:pt x="2446" y="8582"/>
                </a:lnTo>
                <a:lnTo>
                  <a:pt x="2221" y="8574"/>
                </a:lnTo>
                <a:close/>
              </a:path>
              <a:path w="17779" h="21590">
                <a:moveTo>
                  <a:pt x="4578" y="9130"/>
                </a:moveTo>
                <a:close/>
              </a:path>
              <a:path w="17779" h="21590">
                <a:moveTo>
                  <a:pt x="3194" y="8610"/>
                </a:moveTo>
                <a:lnTo>
                  <a:pt x="4578" y="9130"/>
                </a:lnTo>
                <a:lnTo>
                  <a:pt x="5484" y="8686"/>
                </a:lnTo>
                <a:lnTo>
                  <a:pt x="3194" y="8610"/>
                </a:lnTo>
                <a:close/>
              </a:path>
              <a:path w="17779" h="21590">
                <a:moveTo>
                  <a:pt x="7460" y="5316"/>
                </a:moveTo>
                <a:lnTo>
                  <a:pt x="4583" y="6114"/>
                </a:lnTo>
                <a:lnTo>
                  <a:pt x="3773" y="7049"/>
                </a:lnTo>
                <a:lnTo>
                  <a:pt x="3194" y="8610"/>
                </a:lnTo>
                <a:lnTo>
                  <a:pt x="5238" y="8686"/>
                </a:lnTo>
                <a:lnTo>
                  <a:pt x="5572" y="8635"/>
                </a:lnTo>
                <a:lnTo>
                  <a:pt x="6473" y="8201"/>
                </a:lnTo>
                <a:lnTo>
                  <a:pt x="7460" y="5316"/>
                </a:lnTo>
                <a:close/>
              </a:path>
              <a:path w="17779" h="21590">
                <a:moveTo>
                  <a:pt x="5595" y="8632"/>
                </a:moveTo>
                <a:lnTo>
                  <a:pt x="5238" y="8686"/>
                </a:lnTo>
                <a:lnTo>
                  <a:pt x="5484" y="8686"/>
                </a:lnTo>
                <a:close/>
              </a:path>
              <a:path w="17779" h="21590">
                <a:moveTo>
                  <a:pt x="3039" y="8604"/>
                </a:moveTo>
                <a:lnTo>
                  <a:pt x="3178" y="8651"/>
                </a:lnTo>
                <a:lnTo>
                  <a:pt x="3039" y="8604"/>
                </a:lnTo>
                <a:close/>
              </a:path>
              <a:path w="17779" h="21590">
                <a:moveTo>
                  <a:pt x="11113" y="4371"/>
                </a:moveTo>
                <a:lnTo>
                  <a:pt x="7460" y="5316"/>
                </a:lnTo>
                <a:lnTo>
                  <a:pt x="6473" y="8201"/>
                </a:lnTo>
                <a:lnTo>
                  <a:pt x="5595" y="8632"/>
                </a:lnTo>
                <a:lnTo>
                  <a:pt x="6848" y="8441"/>
                </a:lnTo>
                <a:lnTo>
                  <a:pt x="10025" y="8239"/>
                </a:lnTo>
                <a:lnTo>
                  <a:pt x="11268" y="6827"/>
                </a:lnTo>
                <a:lnTo>
                  <a:pt x="11113" y="4371"/>
                </a:lnTo>
                <a:close/>
              </a:path>
              <a:path w="17779" h="21590">
                <a:moveTo>
                  <a:pt x="3783" y="7085"/>
                </a:moveTo>
                <a:lnTo>
                  <a:pt x="2567" y="8443"/>
                </a:lnTo>
                <a:lnTo>
                  <a:pt x="3039" y="8604"/>
                </a:lnTo>
                <a:lnTo>
                  <a:pt x="3194" y="8610"/>
                </a:lnTo>
                <a:lnTo>
                  <a:pt x="3783" y="7085"/>
                </a:lnTo>
                <a:close/>
              </a:path>
              <a:path w="17779" h="21590">
                <a:moveTo>
                  <a:pt x="2835" y="8534"/>
                </a:moveTo>
                <a:lnTo>
                  <a:pt x="3039" y="8604"/>
                </a:lnTo>
                <a:lnTo>
                  <a:pt x="2835" y="8534"/>
                </a:lnTo>
                <a:close/>
              </a:path>
              <a:path w="17779" h="21590">
                <a:moveTo>
                  <a:pt x="2566" y="8443"/>
                </a:moveTo>
                <a:lnTo>
                  <a:pt x="2446" y="8582"/>
                </a:lnTo>
                <a:lnTo>
                  <a:pt x="3038" y="8604"/>
                </a:lnTo>
                <a:lnTo>
                  <a:pt x="2566" y="8443"/>
                </a:lnTo>
                <a:close/>
              </a:path>
              <a:path w="17779" h="21590">
                <a:moveTo>
                  <a:pt x="2396" y="8385"/>
                </a:moveTo>
                <a:lnTo>
                  <a:pt x="2221" y="8574"/>
                </a:lnTo>
                <a:lnTo>
                  <a:pt x="2446" y="8582"/>
                </a:lnTo>
                <a:lnTo>
                  <a:pt x="2562" y="8441"/>
                </a:lnTo>
                <a:lnTo>
                  <a:pt x="2396" y="8385"/>
                </a:lnTo>
                <a:close/>
              </a:path>
              <a:path w="17779" h="21590">
                <a:moveTo>
                  <a:pt x="531" y="6114"/>
                </a:moveTo>
                <a:lnTo>
                  <a:pt x="529" y="7087"/>
                </a:lnTo>
                <a:lnTo>
                  <a:pt x="1896" y="8562"/>
                </a:lnTo>
                <a:lnTo>
                  <a:pt x="2221" y="8574"/>
                </a:lnTo>
                <a:lnTo>
                  <a:pt x="2395" y="8384"/>
                </a:lnTo>
                <a:lnTo>
                  <a:pt x="1858" y="8201"/>
                </a:lnTo>
                <a:lnTo>
                  <a:pt x="1663" y="8006"/>
                </a:lnTo>
                <a:lnTo>
                  <a:pt x="1205" y="7618"/>
                </a:lnTo>
                <a:lnTo>
                  <a:pt x="1052" y="7343"/>
                </a:lnTo>
                <a:lnTo>
                  <a:pt x="531" y="6114"/>
                </a:lnTo>
                <a:close/>
              </a:path>
              <a:path w="17779" h="21590">
                <a:moveTo>
                  <a:pt x="2731" y="8499"/>
                </a:moveTo>
                <a:close/>
              </a:path>
              <a:path w="17779" h="21590">
                <a:moveTo>
                  <a:pt x="12890" y="577"/>
                </a:moveTo>
                <a:lnTo>
                  <a:pt x="8719" y="577"/>
                </a:lnTo>
                <a:lnTo>
                  <a:pt x="12173" y="1758"/>
                </a:lnTo>
                <a:lnTo>
                  <a:pt x="13078" y="3602"/>
                </a:lnTo>
                <a:lnTo>
                  <a:pt x="15818" y="4712"/>
                </a:lnTo>
                <a:lnTo>
                  <a:pt x="17422" y="8502"/>
                </a:lnTo>
                <a:lnTo>
                  <a:pt x="17332" y="4501"/>
                </a:lnTo>
                <a:lnTo>
                  <a:pt x="12890" y="577"/>
                </a:lnTo>
                <a:close/>
              </a:path>
              <a:path w="17779" h="21590">
                <a:moveTo>
                  <a:pt x="2567" y="8442"/>
                </a:moveTo>
                <a:lnTo>
                  <a:pt x="2731" y="8499"/>
                </a:lnTo>
                <a:lnTo>
                  <a:pt x="2567" y="8442"/>
                </a:lnTo>
                <a:close/>
              </a:path>
              <a:path w="17779" h="21590">
                <a:moveTo>
                  <a:pt x="2396" y="8384"/>
                </a:moveTo>
                <a:lnTo>
                  <a:pt x="2566" y="8443"/>
                </a:lnTo>
                <a:lnTo>
                  <a:pt x="2396" y="8384"/>
                </a:lnTo>
                <a:close/>
              </a:path>
              <a:path w="17779" h="21590">
                <a:moveTo>
                  <a:pt x="3693" y="6816"/>
                </a:moveTo>
                <a:lnTo>
                  <a:pt x="3103" y="7618"/>
                </a:lnTo>
                <a:lnTo>
                  <a:pt x="2396" y="8384"/>
                </a:lnTo>
                <a:lnTo>
                  <a:pt x="2567" y="8442"/>
                </a:lnTo>
                <a:lnTo>
                  <a:pt x="3740" y="7087"/>
                </a:lnTo>
                <a:lnTo>
                  <a:pt x="3693" y="6816"/>
                </a:lnTo>
                <a:close/>
              </a:path>
              <a:path w="17779" h="21590">
                <a:moveTo>
                  <a:pt x="1663" y="8006"/>
                </a:moveTo>
                <a:lnTo>
                  <a:pt x="1858" y="8201"/>
                </a:lnTo>
                <a:lnTo>
                  <a:pt x="2396" y="8384"/>
                </a:lnTo>
                <a:lnTo>
                  <a:pt x="1893" y="8201"/>
                </a:lnTo>
                <a:lnTo>
                  <a:pt x="1663" y="8006"/>
                </a:lnTo>
                <a:close/>
              </a:path>
              <a:path w="17779" h="21590">
                <a:moveTo>
                  <a:pt x="3189" y="2101"/>
                </a:moveTo>
                <a:lnTo>
                  <a:pt x="640" y="6114"/>
                </a:lnTo>
                <a:lnTo>
                  <a:pt x="1091" y="7434"/>
                </a:lnTo>
                <a:lnTo>
                  <a:pt x="1663" y="8006"/>
                </a:lnTo>
                <a:lnTo>
                  <a:pt x="1893" y="8201"/>
                </a:lnTo>
                <a:lnTo>
                  <a:pt x="2396" y="8384"/>
                </a:lnTo>
                <a:lnTo>
                  <a:pt x="3138" y="7570"/>
                </a:lnTo>
                <a:lnTo>
                  <a:pt x="3693" y="6816"/>
                </a:lnTo>
                <a:lnTo>
                  <a:pt x="2918" y="4559"/>
                </a:lnTo>
                <a:lnTo>
                  <a:pt x="3044" y="4099"/>
                </a:lnTo>
                <a:lnTo>
                  <a:pt x="4009" y="2131"/>
                </a:lnTo>
                <a:lnTo>
                  <a:pt x="3189" y="2101"/>
                </a:lnTo>
                <a:close/>
              </a:path>
              <a:path w="17779" h="21590">
                <a:moveTo>
                  <a:pt x="541" y="5825"/>
                </a:moveTo>
                <a:lnTo>
                  <a:pt x="531" y="6114"/>
                </a:lnTo>
                <a:lnTo>
                  <a:pt x="1090" y="7434"/>
                </a:lnTo>
                <a:lnTo>
                  <a:pt x="1205" y="7618"/>
                </a:lnTo>
                <a:lnTo>
                  <a:pt x="1663" y="8006"/>
                </a:lnTo>
                <a:lnTo>
                  <a:pt x="1091" y="7434"/>
                </a:lnTo>
                <a:lnTo>
                  <a:pt x="541" y="5825"/>
                </a:lnTo>
                <a:close/>
              </a:path>
              <a:path w="17779" h="21590">
                <a:moveTo>
                  <a:pt x="3786" y="7085"/>
                </a:moveTo>
                <a:close/>
              </a:path>
              <a:path w="17779" h="21590">
                <a:moveTo>
                  <a:pt x="3773" y="7049"/>
                </a:moveTo>
                <a:close/>
              </a:path>
              <a:path w="17779" h="21590">
                <a:moveTo>
                  <a:pt x="6825" y="3001"/>
                </a:moveTo>
                <a:lnTo>
                  <a:pt x="6418" y="3116"/>
                </a:lnTo>
                <a:lnTo>
                  <a:pt x="3693" y="6816"/>
                </a:lnTo>
                <a:lnTo>
                  <a:pt x="3773" y="7049"/>
                </a:lnTo>
                <a:lnTo>
                  <a:pt x="4591" y="6104"/>
                </a:lnTo>
                <a:lnTo>
                  <a:pt x="7460" y="5316"/>
                </a:lnTo>
                <a:lnTo>
                  <a:pt x="7610" y="4878"/>
                </a:lnTo>
                <a:lnTo>
                  <a:pt x="7489" y="4354"/>
                </a:lnTo>
                <a:lnTo>
                  <a:pt x="6825" y="3001"/>
                </a:lnTo>
                <a:close/>
              </a:path>
              <a:path w="17779" h="21590">
                <a:moveTo>
                  <a:pt x="4009" y="2131"/>
                </a:moveTo>
                <a:lnTo>
                  <a:pt x="3044" y="4099"/>
                </a:lnTo>
                <a:lnTo>
                  <a:pt x="2918" y="4559"/>
                </a:lnTo>
                <a:lnTo>
                  <a:pt x="3693" y="6816"/>
                </a:lnTo>
                <a:lnTo>
                  <a:pt x="6418" y="3116"/>
                </a:lnTo>
                <a:lnTo>
                  <a:pt x="6825" y="3001"/>
                </a:lnTo>
                <a:lnTo>
                  <a:pt x="6732" y="2818"/>
                </a:lnTo>
                <a:lnTo>
                  <a:pt x="4814" y="2161"/>
                </a:lnTo>
                <a:lnTo>
                  <a:pt x="4009" y="2131"/>
                </a:lnTo>
                <a:close/>
              </a:path>
              <a:path w="17779" h="21590">
                <a:moveTo>
                  <a:pt x="617" y="3784"/>
                </a:moveTo>
                <a:lnTo>
                  <a:pt x="338" y="4354"/>
                </a:lnTo>
                <a:lnTo>
                  <a:pt x="217" y="4878"/>
                </a:lnTo>
                <a:lnTo>
                  <a:pt x="414" y="5454"/>
                </a:lnTo>
                <a:lnTo>
                  <a:pt x="617" y="3784"/>
                </a:lnTo>
                <a:close/>
              </a:path>
              <a:path w="17779" h="21590">
                <a:moveTo>
                  <a:pt x="8808" y="2440"/>
                </a:moveTo>
                <a:lnTo>
                  <a:pt x="6825" y="3001"/>
                </a:lnTo>
                <a:lnTo>
                  <a:pt x="7489" y="4354"/>
                </a:lnTo>
                <a:lnTo>
                  <a:pt x="7610" y="4878"/>
                </a:lnTo>
                <a:lnTo>
                  <a:pt x="7460" y="5316"/>
                </a:lnTo>
                <a:lnTo>
                  <a:pt x="11113" y="4371"/>
                </a:lnTo>
                <a:lnTo>
                  <a:pt x="11070" y="3698"/>
                </a:lnTo>
                <a:lnTo>
                  <a:pt x="9880" y="2508"/>
                </a:lnTo>
                <a:lnTo>
                  <a:pt x="8808" y="2440"/>
                </a:lnTo>
                <a:close/>
              </a:path>
              <a:path w="17779" h="21590">
                <a:moveTo>
                  <a:pt x="13432" y="4325"/>
                </a:moveTo>
                <a:lnTo>
                  <a:pt x="11856" y="4325"/>
                </a:lnTo>
                <a:lnTo>
                  <a:pt x="13436" y="4593"/>
                </a:lnTo>
                <a:lnTo>
                  <a:pt x="13432" y="4325"/>
                </a:lnTo>
                <a:close/>
              </a:path>
              <a:path w="17779" h="21590">
                <a:moveTo>
                  <a:pt x="3188" y="2101"/>
                </a:moveTo>
                <a:lnTo>
                  <a:pt x="1460" y="2691"/>
                </a:lnTo>
                <a:lnTo>
                  <a:pt x="897" y="3215"/>
                </a:lnTo>
                <a:lnTo>
                  <a:pt x="706" y="3602"/>
                </a:lnTo>
                <a:lnTo>
                  <a:pt x="591" y="4501"/>
                </a:lnTo>
                <a:lnTo>
                  <a:pt x="914" y="3784"/>
                </a:lnTo>
                <a:lnTo>
                  <a:pt x="1507" y="2898"/>
                </a:lnTo>
                <a:lnTo>
                  <a:pt x="2130" y="2463"/>
                </a:lnTo>
                <a:lnTo>
                  <a:pt x="3188" y="2101"/>
                </a:lnTo>
                <a:close/>
              </a:path>
              <a:path w="17779" h="21590">
                <a:moveTo>
                  <a:pt x="9632" y="2207"/>
                </a:moveTo>
                <a:lnTo>
                  <a:pt x="8808" y="2440"/>
                </a:lnTo>
                <a:lnTo>
                  <a:pt x="9880" y="2508"/>
                </a:lnTo>
                <a:lnTo>
                  <a:pt x="11070" y="3698"/>
                </a:lnTo>
                <a:lnTo>
                  <a:pt x="11113" y="4371"/>
                </a:lnTo>
                <a:lnTo>
                  <a:pt x="11856" y="4325"/>
                </a:lnTo>
                <a:lnTo>
                  <a:pt x="13432" y="4325"/>
                </a:lnTo>
                <a:lnTo>
                  <a:pt x="13078" y="3602"/>
                </a:lnTo>
                <a:lnTo>
                  <a:pt x="9632" y="2207"/>
                </a:lnTo>
                <a:close/>
              </a:path>
              <a:path w="17779" h="21590">
                <a:moveTo>
                  <a:pt x="897" y="3215"/>
                </a:moveTo>
                <a:lnTo>
                  <a:pt x="629" y="3463"/>
                </a:lnTo>
                <a:lnTo>
                  <a:pt x="617" y="3784"/>
                </a:lnTo>
                <a:lnTo>
                  <a:pt x="897" y="3215"/>
                </a:lnTo>
                <a:close/>
              </a:path>
              <a:path w="17779" h="21590">
                <a:moveTo>
                  <a:pt x="12393" y="2207"/>
                </a:moveTo>
                <a:lnTo>
                  <a:pt x="9632" y="2207"/>
                </a:lnTo>
                <a:lnTo>
                  <a:pt x="13078" y="3602"/>
                </a:lnTo>
                <a:lnTo>
                  <a:pt x="12393" y="2207"/>
                </a:lnTo>
                <a:close/>
              </a:path>
              <a:path w="17779" h="21590">
                <a:moveTo>
                  <a:pt x="1460" y="2691"/>
                </a:moveTo>
                <a:lnTo>
                  <a:pt x="1091" y="2818"/>
                </a:lnTo>
                <a:lnTo>
                  <a:pt x="897" y="3215"/>
                </a:lnTo>
                <a:lnTo>
                  <a:pt x="1460" y="2691"/>
                </a:lnTo>
                <a:close/>
              </a:path>
              <a:path w="17779" h="21590">
                <a:moveTo>
                  <a:pt x="4814" y="2161"/>
                </a:moveTo>
                <a:lnTo>
                  <a:pt x="6732" y="2818"/>
                </a:lnTo>
                <a:lnTo>
                  <a:pt x="6825" y="3001"/>
                </a:lnTo>
                <a:lnTo>
                  <a:pt x="8808" y="2440"/>
                </a:lnTo>
                <a:lnTo>
                  <a:pt x="6905" y="2320"/>
                </a:lnTo>
                <a:lnTo>
                  <a:pt x="5418" y="2184"/>
                </a:lnTo>
                <a:lnTo>
                  <a:pt x="4814" y="2161"/>
                </a:lnTo>
                <a:close/>
              </a:path>
              <a:path w="17779" h="21590">
                <a:moveTo>
                  <a:pt x="2139" y="2062"/>
                </a:moveTo>
                <a:lnTo>
                  <a:pt x="1460" y="2691"/>
                </a:lnTo>
                <a:lnTo>
                  <a:pt x="3188" y="2101"/>
                </a:lnTo>
                <a:lnTo>
                  <a:pt x="2139" y="2062"/>
                </a:lnTo>
                <a:close/>
              </a:path>
              <a:path w="17779" h="21590">
                <a:moveTo>
                  <a:pt x="12283" y="1983"/>
                </a:moveTo>
                <a:lnTo>
                  <a:pt x="4293" y="1983"/>
                </a:lnTo>
                <a:lnTo>
                  <a:pt x="4814" y="2161"/>
                </a:lnTo>
                <a:lnTo>
                  <a:pt x="5418" y="2184"/>
                </a:lnTo>
                <a:lnTo>
                  <a:pt x="6905" y="2320"/>
                </a:lnTo>
                <a:lnTo>
                  <a:pt x="8808" y="2440"/>
                </a:lnTo>
                <a:lnTo>
                  <a:pt x="9632" y="2207"/>
                </a:lnTo>
                <a:lnTo>
                  <a:pt x="12393" y="2207"/>
                </a:lnTo>
                <a:lnTo>
                  <a:pt x="12283" y="1983"/>
                </a:lnTo>
                <a:close/>
              </a:path>
              <a:path w="17779" h="21590">
                <a:moveTo>
                  <a:pt x="9336" y="0"/>
                </a:moveTo>
                <a:lnTo>
                  <a:pt x="4192" y="1758"/>
                </a:lnTo>
                <a:lnTo>
                  <a:pt x="4009" y="2131"/>
                </a:lnTo>
                <a:lnTo>
                  <a:pt x="4814" y="2161"/>
                </a:lnTo>
                <a:lnTo>
                  <a:pt x="4293" y="1983"/>
                </a:lnTo>
                <a:lnTo>
                  <a:pt x="12283" y="1983"/>
                </a:lnTo>
                <a:lnTo>
                  <a:pt x="12173" y="1758"/>
                </a:lnTo>
                <a:lnTo>
                  <a:pt x="8719" y="577"/>
                </a:lnTo>
                <a:lnTo>
                  <a:pt x="12890" y="577"/>
                </a:lnTo>
                <a:lnTo>
                  <a:pt x="12290" y="46"/>
                </a:lnTo>
                <a:lnTo>
                  <a:pt x="9336" y="0"/>
                </a:lnTo>
                <a:close/>
              </a:path>
              <a:path w="17779" h="21590">
                <a:moveTo>
                  <a:pt x="4082" y="1983"/>
                </a:moveTo>
                <a:lnTo>
                  <a:pt x="3534" y="1983"/>
                </a:lnTo>
                <a:lnTo>
                  <a:pt x="3189" y="2101"/>
                </a:lnTo>
                <a:lnTo>
                  <a:pt x="4009" y="2131"/>
                </a:lnTo>
                <a:lnTo>
                  <a:pt x="4082" y="1983"/>
                </a:lnTo>
                <a:close/>
              </a:path>
              <a:path w="17779" h="21590">
                <a:moveTo>
                  <a:pt x="7646" y="577"/>
                </a:moveTo>
                <a:lnTo>
                  <a:pt x="3189" y="2101"/>
                </a:lnTo>
                <a:lnTo>
                  <a:pt x="3534" y="1983"/>
                </a:lnTo>
                <a:lnTo>
                  <a:pt x="4082" y="1983"/>
                </a:lnTo>
                <a:lnTo>
                  <a:pt x="4192" y="1758"/>
                </a:lnTo>
                <a:lnTo>
                  <a:pt x="7646" y="5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45455" y="1280310"/>
            <a:ext cx="3725689" cy="53228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591542" y="1485678"/>
            <a:ext cx="386945" cy="19956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102306" y="1448958"/>
            <a:ext cx="386354" cy="226060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502038" y="2104788"/>
            <a:ext cx="2889885" cy="2062480"/>
            <a:chOff x="502038" y="2104788"/>
            <a:chExt cx="2889885" cy="2062480"/>
          </a:xfrm>
        </p:grpSpPr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02038" y="2104788"/>
              <a:ext cx="2889504" cy="206243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0318" y="2556973"/>
              <a:ext cx="847715" cy="118387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405742" y="2573862"/>
              <a:ext cx="156240" cy="12078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419616" y="2730068"/>
              <a:ext cx="758376" cy="1149324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635697" y="2218813"/>
            <a:ext cx="356868" cy="9959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088582" y="2190248"/>
            <a:ext cx="404989" cy="18017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593431" y="2189189"/>
            <a:ext cx="433030" cy="16002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633589" y="2470775"/>
            <a:ext cx="770484" cy="189492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609510" y="2849979"/>
            <a:ext cx="387419" cy="150201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4086923" y="2922523"/>
            <a:ext cx="24130" cy="49530"/>
          </a:xfrm>
          <a:custGeom>
            <a:avLst/>
            <a:gdLst/>
            <a:ahLst/>
            <a:cxnLst/>
            <a:rect l="l" t="t" r="r" b="b"/>
            <a:pathLst>
              <a:path w="24129" h="49530">
                <a:moveTo>
                  <a:pt x="19380" y="1282"/>
                </a:moveTo>
                <a:lnTo>
                  <a:pt x="18186" y="50"/>
                </a:lnTo>
                <a:lnTo>
                  <a:pt x="15367" y="0"/>
                </a:lnTo>
                <a:lnTo>
                  <a:pt x="14211" y="952"/>
                </a:lnTo>
                <a:lnTo>
                  <a:pt x="9613" y="27482"/>
                </a:lnTo>
                <a:lnTo>
                  <a:pt x="11239" y="29794"/>
                </a:lnTo>
                <a:lnTo>
                  <a:pt x="16090" y="30632"/>
                </a:lnTo>
                <a:lnTo>
                  <a:pt x="18389" y="29006"/>
                </a:lnTo>
                <a:lnTo>
                  <a:pt x="18859" y="26352"/>
                </a:lnTo>
                <a:lnTo>
                  <a:pt x="18884" y="25908"/>
                </a:lnTo>
                <a:lnTo>
                  <a:pt x="19380" y="1282"/>
                </a:lnTo>
                <a:close/>
              </a:path>
              <a:path w="24129" h="49530">
                <a:moveTo>
                  <a:pt x="23825" y="41465"/>
                </a:moveTo>
                <a:lnTo>
                  <a:pt x="22034" y="38646"/>
                </a:lnTo>
                <a:lnTo>
                  <a:pt x="18592" y="37871"/>
                </a:lnTo>
                <a:lnTo>
                  <a:pt x="17995" y="37846"/>
                </a:lnTo>
                <a:lnTo>
                  <a:pt x="1054" y="39890"/>
                </a:lnTo>
                <a:lnTo>
                  <a:pt x="0" y="41236"/>
                </a:lnTo>
                <a:lnTo>
                  <a:pt x="317" y="43853"/>
                </a:lnTo>
                <a:lnTo>
                  <a:pt x="1155" y="44780"/>
                </a:lnTo>
                <a:lnTo>
                  <a:pt x="19723" y="48945"/>
                </a:lnTo>
                <a:lnTo>
                  <a:pt x="22542" y="47155"/>
                </a:lnTo>
                <a:lnTo>
                  <a:pt x="23825" y="414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188702" y="2835225"/>
            <a:ext cx="904601" cy="233560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5180774" y="2914789"/>
            <a:ext cx="26670" cy="40640"/>
          </a:xfrm>
          <a:custGeom>
            <a:avLst/>
            <a:gdLst/>
            <a:ahLst/>
            <a:cxnLst/>
            <a:rect l="l" t="t" r="r" b="b"/>
            <a:pathLst>
              <a:path w="26670" h="40639">
                <a:moveTo>
                  <a:pt x="19545" y="26149"/>
                </a:moveTo>
                <a:lnTo>
                  <a:pt x="18707" y="24091"/>
                </a:lnTo>
                <a:lnTo>
                  <a:pt x="15570" y="22758"/>
                </a:lnTo>
                <a:lnTo>
                  <a:pt x="14008" y="23088"/>
                </a:lnTo>
                <a:lnTo>
                  <a:pt x="11315" y="25933"/>
                </a:lnTo>
                <a:lnTo>
                  <a:pt x="9499" y="27711"/>
                </a:lnTo>
                <a:lnTo>
                  <a:pt x="6527" y="29565"/>
                </a:lnTo>
                <a:lnTo>
                  <a:pt x="5524" y="30086"/>
                </a:lnTo>
                <a:lnTo>
                  <a:pt x="1981" y="30124"/>
                </a:lnTo>
                <a:lnTo>
                  <a:pt x="0" y="32169"/>
                </a:lnTo>
                <a:lnTo>
                  <a:pt x="50" y="36537"/>
                </a:lnTo>
                <a:lnTo>
                  <a:pt x="1244" y="38214"/>
                </a:lnTo>
                <a:lnTo>
                  <a:pt x="6502" y="40043"/>
                </a:lnTo>
                <a:lnTo>
                  <a:pt x="10198" y="38912"/>
                </a:lnTo>
                <a:lnTo>
                  <a:pt x="15621" y="34328"/>
                </a:lnTo>
                <a:lnTo>
                  <a:pt x="17424" y="31153"/>
                </a:lnTo>
                <a:lnTo>
                  <a:pt x="19545" y="26149"/>
                </a:lnTo>
                <a:close/>
              </a:path>
              <a:path w="26670" h="40639">
                <a:moveTo>
                  <a:pt x="26289" y="7200"/>
                </a:moveTo>
                <a:lnTo>
                  <a:pt x="23266" y="2768"/>
                </a:lnTo>
                <a:lnTo>
                  <a:pt x="21678" y="1778"/>
                </a:lnTo>
                <a:lnTo>
                  <a:pt x="9918" y="0"/>
                </a:lnTo>
                <a:lnTo>
                  <a:pt x="8534" y="1028"/>
                </a:lnTo>
                <a:lnTo>
                  <a:pt x="8216" y="3175"/>
                </a:lnTo>
                <a:lnTo>
                  <a:pt x="8369" y="3860"/>
                </a:lnTo>
                <a:lnTo>
                  <a:pt x="15621" y="14478"/>
                </a:lnTo>
                <a:lnTo>
                  <a:pt x="19634" y="15240"/>
                </a:lnTo>
                <a:lnTo>
                  <a:pt x="25527" y="11214"/>
                </a:lnTo>
                <a:lnTo>
                  <a:pt x="26289" y="7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object 3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318946" y="2862906"/>
            <a:ext cx="381587" cy="121158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720464" y="3165997"/>
            <a:ext cx="1532086" cy="673482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184149" y="4014435"/>
            <a:ext cx="273662" cy="20066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546716" y="4026728"/>
            <a:ext cx="541375" cy="240722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356616" y="4572687"/>
            <a:ext cx="4199890" cy="1492885"/>
            <a:chOff x="356616" y="4572687"/>
            <a:chExt cx="4199890" cy="1492885"/>
          </a:xfrm>
        </p:grpSpPr>
        <p:pic>
          <p:nvPicPr>
            <p:cNvPr id="39" name="object 3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11060" y="4572687"/>
              <a:ext cx="4045079" cy="106399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56616" y="4915195"/>
              <a:ext cx="334489" cy="108737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59265" y="5790901"/>
              <a:ext cx="145369" cy="21246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046454" y="5826196"/>
              <a:ext cx="269485" cy="16768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432559" y="5817799"/>
              <a:ext cx="331858" cy="17674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922250" y="5786503"/>
              <a:ext cx="108883" cy="24316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115005" y="5850668"/>
              <a:ext cx="186942" cy="12252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423656" y="5902667"/>
              <a:ext cx="68166" cy="5449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593723" y="5788403"/>
              <a:ext cx="223965" cy="27666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934994" y="5756305"/>
              <a:ext cx="618143" cy="2679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374" y="190718"/>
            <a:ext cx="1101969" cy="37061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713124" y="405382"/>
            <a:ext cx="2682875" cy="1191260"/>
            <a:chOff x="1713124" y="405382"/>
            <a:chExt cx="2682875" cy="11912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3124" y="405382"/>
              <a:ext cx="1742057" cy="11910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3329" y="781746"/>
              <a:ext cx="469000" cy="12745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36836" y="867502"/>
              <a:ext cx="1158977" cy="566618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8007" y="1620789"/>
            <a:ext cx="1153666" cy="37690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723732" y="1822767"/>
            <a:ext cx="58419" cy="63500"/>
          </a:xfrm>
          <a:custGeom>
            <a:avLst/>
            <a:gdLst/>
            <a:ahLst/>
            <a:cxnLst/>
            <a:rect l="l" t="t" r="r" b="b"/>
            <a:pathLst>
              <a:path w="58419" h="63500">
                <a:moveTo>
                  <a:pt x="24599" y="52311"/>
                </a:moveTo>
                <a:lnTo>
                  <a:pt x="21666" y="52692"/>
                </a:lnTo>
                <a:lnTo>
                  <a:pt x="24599" y="52311"/>
                </a:lnTo>
                <a:close/>
              </a:path>
              <a:path w="58419" h="63500">
                <a:moveTo>
                  <a:pt x="44234" y="3340"/>
                </a:moveTo>
                <a:lnTo>
                  <a:pt x="41592" y="292"/>
                </a:lnTo>
                <a:lnTo>
                  <a:pt x="37528" y="0"/>
                </a:lnTo>
                <a:lnTo>
                  <a:pt x="36969" y="38"/>
                </a:lnTo>
                <a:lnTo>
                  <a:pt x="7226" y="5676"/>
                </a:lnTo>
                <a:lnTo>
                  <a:pt x="6261" y="7086"/>
                </a:lnTo>
                <a:lnTo>
                  <a:pt x="6769" y="9766"/>
                </a:lnTo>
                <a:lnTo>
                  <a:pt x="7785" y="10655"/>
                </a:lnTo>
                <a:lnTo>
                  <a:pt x="40678" y="13017"/>
                </a:lnTo>
                <a:lnTo>
                  <a:pt x="43726" y="10375"/>
                </a:lnTo>
                <a:lnTo>
                  <a:pt x="44234" y="3340"/>
                </a:lnTo>
                <a:close/>
              </a:path>
              <a:path w="58419" h="63500">
                <a:moveTo>
                  <a:pt x="58064" y="49288"/>
                </a:moveTo>
                <a:lnTo>
                  <a:pt x="57607" y="47980"/>
                </a:lnTo>
                <a:lnTo>
                  <a:pt x="55905" y="43141"/>
                </a:lnTo>
                <a:lnTo>
                  <a:pt x="53162" y="41821"/>
                </a:lnTo>
                <a:lnTo>
                  <a:pt x="49657" y="43053"/>
                </a:lnTo>
                <a:lnTo>
                  <a:pt x="48806" y="43713"/>
                </a:lnTo>
                <a:lnTo>
                  <a:pt x="46685" y="46913"/>
                </a:lnTo>
                <a:lnTo>
                  <a:pt x="43535" y="47993"/>
                </a:lnTo>
                <a:lnTo>
                  <a:pt x="41440" y="48742"/>
                </a:lnTo>
                <a:lnTo>
                  <a:pt x="41757" y="48653"/>
                </a:lnTo>
                <a:lnTo>
                  <a:pt x="40944" y="48920"/>
                </a:lnTo>
                <a:lnTo>
                  <a:pt x="37515" y="50139"/>
                </a:lnTo>
                <a:lnTo>
                  <a:pt x="37439" y="50304"/>
                </a:lnTo>
                <a:lnTo>
                  <a:pt x="35623" y="51015"/>
                </a:lnTo>
                <a:lnTo>
                  <a:pt x="29730" y="51650"/>
                </a:lnTo>
                <a:lnTo>
                  <a:pt x="24599" y="52311"/>
                </a:lnTo>
                <a:lnTo>
                  <a:pt x="21653" y="52705"/>
                </a:lnTo>
                <a:lnTo>
                  <a:pt x="20408" y="52870"/>
                </a:lnTo>
                <a:lnTo>
                  <a:pt x="20408" y="59397"/>
                </a:lnTo>
                <a:lnTo>
                  <a:pt x="19850" y="55054"/>
                </a:lnTo>
                <a:lnTo>
                  <a:pt x="19964" y="54902"/>
                </a:lnTo>
                <a:lnTo>
                  <a:pt x="19888" y="55321"/>
                </a:lnTo>
                <a:lnTo>
                  <a:pt x="20408" y="59397"/>
                </a:lnTo>
                <a:lnTo>
                  <a:pt x="20408" y="52870"/>
                </a:lnTo>
                <a:lnTo>
                  <a:pt x="17602" y="53225"/>
                </a:lnTo>
                <a:lnTo>
                  <a:pt x="10604" y="53492"/>
                </a:lnTo>
                <a:lnTo>
                  <a:pt x="2489" y="51269"/>
                </a:lnTo>
                <a:lnTo>
                  <a:pt x="850" y="52209"/>
                </a:lnTo>
                <a:lnTo>
                  <a:pt x="0" y="55321"/>
                </a:lnTo>
                <a:lnTo>
                  <a:pt x="838" y="56908"/>
                </a:lnTo>
                <a:lnTo>
                  <a:pt x="9448" y="59829"/>
                </a:lnTo>
                <a:lnTo>
                  <a:pt x="16954" y="61010"/>
                </a:lnTo>
                <a:lnTo>
                  <a:pt x="22225" y="61506"/>
                </a:lnTo>
                <a:lnTo>
                  <a:pt x="25539" y="61823"/>
                </a:lnTo>
                <a:lnTo>
                  <a:pt x="26962" y="61950"/>
                </a:lnTo>
                <a:lnTo>
                  <a:pt x="37833" y="63004"/>
                </a:lnTo>
                <a:lnTo>
                  <a:pt x="41160" y="62471"/>
                </a:lnTo>
                <a:lnTo>
                  <a:pt x="41313" y="62560"/>
                </a:lnTo>
                <a:lnTo>
                  <a:pt x="44488" y="61937"/>
                </a:lnTo>
                <a:lnTo>
                  <a:pt x="48082" y="61366"/>
                </a:lnTo>
                <a:lnTo>
                  <a:pt x="48183" y="61226"/>
                </a:lnTo>
                <a:lnTo>
                  <a:pt x="48488" y="61163"/>
                </a:lnTo>
                <a:lnTo>
                  <a:pt x="52298" y="59397"/>
                </a:lnTo>
                <a:lnTo>
                  <a:pt x="57188" y="53289"/>
                </a:lnTo>
                <a:lnTo>
                  <a:pt x="58064" y="492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79890" y="1701188"/>
            <a:ext cx="317771" cy="17880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566725" y="1685201"/>
            <a:ext cx="122778" cy="18598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11334" y="1643320"/>
            <a:ext cx="631384" cy="21958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66574" y="2252636"/>
            <a:ext cx="780171" cy="37084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99767" y="2530412"/>
            <a:ext cx="2618792" cy="142267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365778" y="2722141"/>
            <a:ext cx="100977" cy="10515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591856" y="2699806"/>
            <a:ext cx="131784" cy="13553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795165" y="2738891"/>
            <a:ext cx="491357" cy="20827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613213" y="3080640"/>
            <a:ext cx="706466" cy="18415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603602" y="3392934"/>
            <a:ext cx="396682" cy="22225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099028" y="3376122"/>
            <a:ext cx="628672" cy="17739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562129" y="3789321"/>
            <a:ext cx="141329" cy="9566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836978" y="3728179"/>
            <a:ext cx="632948" cy="22225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42309" y="4224189"/>
            <a:ext cx="120405" cy="156013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960288" y="4172728"/>
            <a:ext cx="714963" cy="21450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857395" y="4201099"/>
            <a:ext cx="532828" cy="244344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2480729" y="4143890"/>
            <a:ext cx="71755" cy="294005"/>
          </a:xfrm>
          <a:custGeom>
            <a:avLst/>
            <a:gdLst/>
            <a:ahLst/>
            <a:cxnLst/>
            <a:rect l="l" t="t" r="r" b="b"/>
            <a:pathLst>
              <a:path w="71755" h="294004">
                <a:moveTo>
                  <a:pt x="715" y="263623"/>
                </a:moveTo>
                <a:lnTo>
                  <a:pt x="529" y="264794"/>
                </a:lnTo>
                <a:lnTo>
                  <a:pt x="37" y="269383"/>
                </a:lnTo>
                <a:lnTo>
                  <a:pt x="0" y="275424"/>
                </a:lnTo>
                <a:lnTo>
                  <a:pt x="110" y="280883"/>
                </a:lnTo>
                <a:lnTo>
                  <a:pt x="577" y="285489"/>
                </a:lnTo>
                <a:lnTo>
                  <a:pt x="3503" y="292361"/>
                </a:lnTo>
                <a:lnTo>
                  <a:pt x="6705" y="293651"/>
                </a:lnTo>
                <a:lnTo>
                  <a:pt x="10976" y="291833"/>
                </a:lnTo>
                <a:lnTo>
                  <a:pt x="16800" y="269383"/>
                </a:lnTo>
                <a:lnTo>
                  <a:pt x="13012" y="269383"/>
                </a:lnTo>
                <a:lnTo>
                  <a:pt x="3842" y="267929"/>
                </a:lnTo>
                <a:lnTo>
                  <a:pt x="715" y="263623"/>
                </a:lnTo>
                <a:close/>
              </a:path>
              <a:path w="71755" h="294004">
                <a:moveTo>
                  <a:pt x="6475" y="251326"/>
                </a:moveTo>
                <a:lnTo>
                  <a:pt x="2216" y="254420"/>
                </a:lnTo>
                <a:lnTo>
                  <a:pt x="715" y="263623"/>
                </a:lnTo>
                <a:lnTo>
                  <a:pt x="3842" y="267929"/>
                </a:lnTo>
                <a:lnTo>
                  <a:pt x="13012" y="269383"/>
                </a:lnTo>
                <a:lnTo>
                  <a:pt x="17311" y="266256"/>
                </a:lnTo>
                <a:lnTo>
                  <a:pt x="18771" y="257086"/>
                </a:lnTo>
                <a:lnTo>
                  <a:pt x="15643" y="252780"/>
                </a:lnTo>
                <a:lnTo>
                  <a:pt x="6475" y="251326"/>
                </a:lnTo>
                <a:close/>
              </a:path>
              <a:path w="71755" h="294004">
                <a:moveTo>
                  <a:pt x="17310" y="266261"/>
                </a:moveTo>
                <a:lnTo>
                  <a:pt x="13012" y="269383"/>
                </a:lnTo>
                <a:lnTo>
                  <a:pt x="16800" y="269383"/>
                </a:lnTo>
                <a:lnTo>
                  <a:pt x="17310" y="266261"/>
                </a:lnTo>
                <a:close/>
              </a:path>
              <a:path w="71755" h="294004">
                <a:moveTo>
                  <a:pt x="19825" y="251326"/>
                </a:moveTo>
                <a:lnTo>
                  <a:pt x="6475" y="251326"/>
                </a:lnTo>
                <a:lnTo>
                  <a:pt x="15643" y="252780"/>
                </a:lnTo>
                <a:lnTo>
                  <a:pt x="18771" y="257086"/>
                </a:lnTo>
                <a:lnTo>
                  <a:pt x="17310" y="266261"/>
                </a:lnTo>
                <a:lnTo>
                  <a:pt x="18170" y="260921"/>
                </a:lnTo>
                <a:lnTo>
                  <a:pt x="19260" y="254420"/>
                </a:lnTo>
                <a:lnTo>
                  <a:pt x="19825" y="251326"/>
                </a:lnTo>
                <a:close/>
              </a:path>
              <a:path w="71755" h="294004">
                <a:moveTo>
                  <a:pt x="2216" y="254420"/>
                </a:moveTo>
                <a:lnTo>
                  <a:pt x="1143" y="260921"/>
                </a:lnTo>
                <a:lnTo>
                  <a:pt x="2216" y="254420"/>
                </a:lnTo>
                <a:close/>
              </a:path>
              <a:path w="71755" h="294004">
                <a:moveTo>
                  <a:pt x="6013" y="234242"/>
                </a:moveTo>
                <a:lnTo>
                  <a:pt x="4020" y="244327"/>
                </a:lnTo>
                <a:lnTo>
                  <a:pt x="2676" y="251673"/>
                </a:lnTo>
                <a:lnTo>
                  <a:pt x="2216" y="254420"/>
                </a:lnTo>
                <a:lnTo>
                  <a:pt x="6475" y="251326"/>
                </a:lnTo>
                <a:lnTo>
                  <a:pt x="19825" y="251326"/>
                </a:lnTo>
                <a:lnTo>
                  <a:pt x="20553" y="247339"/>
                </a:lnTo>
                <a:lnTo>
                  <a:pt x="21875" y="240540"/>
                </a:lnTo>
                <a:lnTo>
                  <a:pt x="18005" y="240540"/>
                </a:lnTo>
                <a:lnTo>
                  <a:pt x="8921" y="238664"/>
                </a:lnTo>
                <a:lnTo>
                  <a:pt x="6013" y="234242"/>
                </a:lnTo>
                <a:close/>
              </a:path>
              <a:path w="71755" h="294004">
                <a:moveTo>
                  <a:pt x="12312" y="222219"/>
                </a:moveTo>
                <a:lnTo>
                  <a:pt x="7894" y="225141"/>
                </a:lnTo>
                <a:lnTo>
                  <a:pt x="6013" y="234242"/>
                </a:lnTo>
                <a:lnTo>
                  <a:pt x="8921" y="238664"/>
                </a:lnTo>
                <a:lnTo>
                  <a:pt x="18005" y="240540"/>
                </a:lnTo>
                <a:lnTo>
                  <a:pt x="22448" y="237618"/>
                </a:lnTo>
                <a:lnTo>
                  <a:pt x="24320" y="228526"/>
                </a:lnTo>
                <a:lnTo>
                  <a:pt x="21395" y="224086"/>
                </a:lnTo>
                <a:lnTo>
                  <a:pt x="12312" y="222219"/>
                </a:lnTo>
                <a:close/>
              </a:path>
              <a:path w="71755" h="294004">
                <a:moveTo>
                  <a:pt x="23866" y="230751"/>
                </a:moveTo>
                <a:lnTo>
                  <a:pt x="22448" y="237618"/>
                </a:lnTo>
                <a:lnTo>
                  <a:pt x="18005" y="240540"/>
                </a:lnTo>
                <a:lnTo>
                  <a:pt x="21875" y="240540"/>
                </a:lnTo>
                <a:lnTo>
                  <a:pt x="23866" y="230751"/>
                </a:lnTo>
                <a:close/>
              </a:path>
              <a:path w="71755" h="294004">
                <a:moveTo>
                  <a:pt x="7233" y="228276"/>
                </a:moveTo>
                <a:lnTo>
                  <a:pt x="6000" y="234223"/>
                </a:lnTo>
                <a:lnTo>
                  <a:pt x="7233" y="228276"/>
                </a:lnTo>
                <a:close/>
              </a:path>
              <a:path w="71755" h="294004">
                <a:moveTo>
                  <a:pt x="25638" y="222219"/>
                </a:moveTo>
                <a:lnTo>
                  <a:pt x="12312" y="222219"/>
                </a:lnTo>
                <a:lnTo>
                  <a:pt x="21395" y="224086"/>
                </a:lnTo>
                <a:lnTo>
                  <a:pt x="24320" y="228526"/>
                </a:lnTo>
                <a:lnTo>
                  <a:pt x="23866" y="230751"/>
                </a:lnTo>
                <a:lnTo>
                  <a:pt x="25638" y="222219"/>
                </a:lnTo>
                <a:close/>
              </a:path>
              <a:path w="71755" h="294004">
                <a:moveTo>
                  <a:pt x="7897" y="225126"/>
                </a:moveTo>
                <a:lnTo>
                  <a:pt x="7233" y="228276"/>
                </a:lnTo>
                <a:lnTo>
                  <a:pt x="7897" y="225126"/>
                </a:lnTo>
                <a:close/>
              </a:path>
              <a:path w="71755" h="294004">
                <a:moveTo>
                  <a:pt x="14631" y="194813"/>
                </a:moveTo>
                <a:lnTo>
                  <a:pt x="13381" y="200192"/>
                </a:lnTo>
                <a:lnTo>
                  <a:pt x="11164" y="210007"/>
                </a:lnTo>
                <a:lnTo>
                  <a:pt x="9013" y="219835"/>
                </a:lnTo>
                <a:lnTo>
                  <a:pt x="7897" y="225126"/>
                </a:lnTo>
                <a:lnTo>
                  <a:pt x="12312" y="222219"/>
                </a:lnTo>
                <a:lnTo>
                  <a:pt x="25638" y="222219"/>
                </a:lnTo>
                <a:lnTo>
                  <a:pt x="30075" y="201267"/>
                </a:lnTo>
                <a:lnTo>
                  <a:pt x="26166" y="201267"/>
                </a:lnTo>
                <a:lnTo>
                  <a:pt x="17355" y="199203"/>
                </a:lnTo>
                <a:lnTo>
                  <a:pt x="14631" y="194813"/>
                </a:lnTo>
                <a:close/>
              </a:path>
              <a:path w="71755" h="294004">
                <a:moveTo>
                  <a:pt x="20987" y="183307"/>
                </a:moveTo>
                <a:lnTo>
                  <a:pt x="16681" y="186039"/>
                </a:lnTo>
                <a:lnTo>
                  <a:pt x="14631" y="194813"/>
                </a:lnTo>
                <a:lnTo>
                  <a:pt x="17355" y="199203"/>
                </a:lnTo>
                <a:lnTo>
                  <a:pt x="26166" y="201267"/>
                </a:lnTo>
                <a:lnTo>
                  <a:pt x="30575" y="198531"/>
                </a:lnTo>
                <a:lnTo>
                  <a:pt x="31638" y="193983"/>
                </a:lnTo>
                <a:lnTo>
                  <a:pt x="32590" y="189560"/>
                </a:lnTo>
                <a:lnTo>
                  <a:pt x="29778" y="185202"/>
                </a:lnTo>
                <a:lnTo>
                  <a:pt x="20987" y="183307"/>
                </a:lnTo>
                <a:close/>
              </a:path>
              <a:path w="71755" h="294004">
                <a:moveTo>
                  <a:pt x="32175" y="191496"/>
                </a:moveTo>
                <a:lnTo>
                  <a:pt x="31443" y="194813"/>
                </a:lnTo>
                <a:lnTo>
                  <a:pt x="30575" y="198531"/>
                </a:lnTo>
                <a:lnTo>
                  <a:pt x="26166" y="201267"/>
                </a:lnTo>
                <a:lnTo>
                  <a:pt x="30075" y="201267"/>
                </a:lnTo>
                <a:lnTo>
                  <a:pt x="32175" y="191496"/>
                </a:lnTo>
                <a:close/>
              </a:path>
              <a:path w="71755" h="294004">
                <a:moveTo>
                  <a:pt x="15852" y="189560"/>
                </a:moveTo>
                <a:lnTo>
                  <a:pt x="14620" y="194795"/>
                </a:lnTo>
                <a:lnTo>
                  <a:pt x="15852" y="189560"/>
                </a:lnTo>
                <a:close/>
              </a:path>
              <a:path w="71755" h="294004">
                <a:moveTo>
                  <a:pt x="33946" y="183307"/>
                </a:moveTo>
                <a:lnTo>
                  <a:pt x="20987" y="183307"/>
                </a:lnTo>
                <a:lnTo>
                  <a:pt x="29778" y="185202"/>
                </a:lnTo>
                <a:lnTo>
                  <a:pt x="32591" y="189561"/>
                </a:lnTo>
                <a:lnTo>
                  <a:pt x="32175" y="191496"/>
                </a:lnTo>
                <a:lnTo>
                  <a:pt x="33946" y="183307"/>
                </a:lnTo>
                <a:close/>
              </a:path>
              <a:path w="71755" h="294004">
                <a:moveTo>
                  <a:pt x="34099" y="113006"/>
                </a:moveTo>
                <a:lnTo>
                  <a:pt x="25289" y="149720"/>
                </a:lnTo>
                <a:lnTo>
                  <a:pt x="20447" y="170049"/>
                </a:lnTo>
                <a:lnTo>
                  <a:pt x="16683" y="186031"/>
                </a:lnTo>
                <a:lnTo>
                  <a:pt x="20987" y="183307"/>
                </a:lnTo>
                <a:lnTo>
                  <a:pt x="33946" y="183307"/>
                </a:lnTo>
                <a:lnTo>
                  <a:pt x="47888" y="118836"/>
                </a:lnTo>
                <a:lnTo>
                  <a:pt x="44369" y="118836"/>
                </a:lnTo>
                <a:lnTo>
                  <a:pt x="36517" y="116951"/>
                </a:lnTo>
                <a:lnTo>
                  <a:pt x="34099" y="113006"/>
                </a:lnTo>
                <a:close/>
              </a:path>
              <a:path w="71755" h="294004">
                <a:moveTo>
                  <a:pt x="39811" y="102798"/>
                </a:moveTo>
                <a:lnTo>
                  <a:pt x="35968" y="105214"/>
                </a:lnTo>
                <a:lnTo>
                  <a:pt x="34099" y="113006"/>
                </a:lnTo>
                <a:lnTo>
                  <a:pt x="36517" y="116951"/>
                </a:lnTo>
                <a:lnTo>
                  <a:pt x="44369" y="118836"/>
                </a:lnTo>
                <a:lnTo>
                  <a:pt x="48315" y="116418"/>
                </a:lnTo>
                <a:lnTo>
                  <a:pt x="49294" y="112331"/>
                </a:lnTo>
                <a:lnTo>
                  <a:pt x="50145" y="108378"/>
                </a:lnTo>
                <a:lnTo>
                  <a:pt x="47642" y="104494"/>
                </a:lnTo>
                <a:lnTo>
                  <a:pt x="39811" y="102798"/>
                </a:lnTo>
                <a:close/>
              </a:path>
              <a:path w="71755" h="294004">
                <a:moveTo>
                  <a:pt x="49292" y="112344"/>
                </a:moveTo>
                <a:lnTo>
                  <a:pt x="48315" y="116418"/>
                </a:lnTo>
                <a:lnTo>
                  <a:pt x="44369" y="118836"/>
                </a:lnTo>
                <a:lnTo>
                  <a:pt x="47888" y="118836"/>
                </a:lnTo>
                <a:lnTo>
                  <a:pt x="49292" y="112344"/>
                </a:lnTo>
                <a:close/>
              </a:path>
              <a:path w="71755" h="294004">
                <a:moveTo>
                  <a:pt x="51871" y="37120"/>
                </a:moveTo>
                <a:lnTo>
                  <a:pt x="50227" y="45144"/>
                </a:lnTo>
                <a:lnTo>
                  <a:pt x="48292" y="53191"/>
                </a:lnTo>
                <a:lnTo>
                  <a:pt x="43593" y="73225"/>
                </a:lnTo>
                <a:lnTo>
                  <a:pt x="37904" y="97130"/>
                </a:lnTo>
                <a:lnTo>
                  <a:pt x="34099" y="113006"/>
                </a:lnTo>
                <a:lnTo>
                  <a:pt x="35968" y="105214"/>
                </a:lnTo>
                <a:lnTo>
                  <a:pt x="39811" y="102798"/>
                </a:lnTo>
                <a:lnTo>
                  <a:pt x="51345" y="102798"/>
                </a:lnTo>
                <a:lnTo>
                  <a:pt x="54474" y="88253"/>
                </a:lnTo>
                <a:lnTo>
                  <a:pt x="57024" y="76206"/>
                </a:lnTo>
                <a:lnTo>
                  <a:pt x="61236" y="55878"/>
                </a:lnTo>
                <a:lnTo>
                  <a:pt x="63029" y="47593"/>
                </a:lnTo>
                <a:lnTo>
                  <a:pt x="63413" y="45144"/>
                </a:lnTo>
                <a:lnTo>
                  <a:pt x="60299" y="45144"/>
                </a:lnTo>
                <a:lnTo>
                  <a:pt x="53445" y="43798"/>
                </a:lnTo>
                <a:lnTo>
                  <a:pt x="51212" y="40474"/>
                </a:lnTo>
                <a:lnTo>
                  <a:pt x="51871" y="37120"/>
                </a:lnTo>
                <a:close/>
              </a:path>
              <a:path w="71755" h="294004">
                <a:moveTo>
                  <a:pt x="51345" y="102798"/>
                </a:moveTo>
                <a:lnTo>
                  <a:pt x="39811" y="102798"/>
                </a:lnTo>
                <a:lnTo>
                  <a:pt x="47642" y="104494"/>
                </a:lnTo>
                <a:lnTo>
                  <a:pt x="50145" y="108378"/>
                </a:lnTo>
                <a:lnTo>
                  <a:pt x="51345" y="102798"/>
                </a:lnTo>
                <a:close/>
              </a:path>
              <a:path w="71755" h="294004">
                <a:moveTo>
                  <a:pt x="55733" y="31496"/>
                </a:moveTo>
                <a:lnTo>
                  <a:pt x="52610" y="33662"/>
                </a:lnTo>
                <a:lnTo>
                  <a:pt x="51871" y="37120"/>
                </a:lnTo>
                <a:lnTo>
                  <a:pt x="51212" y="40474"/>
                </a:lnTo>
                <a:lnTo>
                  <a:pt x="53445" y="43798"/>
                </a:lnTo>
                <a:lnTo>
                  <a:pt x="60299" y="45144"/>
                </a:lnTo>
                <a:lnTo>
                  <a:pt x="63624" y="42912"/>
                </a:lnTo>
                <a:lnTo>
                  <a:pt x="64331" y="39296"/>
                </a:lnTo>
                <a:lnTo>
                  <a:pt x="64880" y="35796"/>
                </a:lnTo>
                <a:lnTo>
                  <a:pt x="62521" y="32560"/>
                </a:lnTo>
                <a:lnTo>
                  <a:pt x="55733" y="31496"/>
                </a:lnTo>
                <a:close/>
              </a:path>
              <a:path w="71755" h="294004">
                <a:moveTo>
                  <a:pt x="64329" y="39305"/>
                </a:moveTo>
                <a:lnTo>
                  <a:pt x="63624" y="42912"/>
                </a:lnTo>
                <a:lnTo>
                  <a:pt x="60299" y="45144"/>
                </a:lnTo>
                <a:lnTo>
                  <a:pt x="63413" y="45144"/>
                </a:lnTo>
                <a:lnTo>
                  <a:pt x="64329" y="39305"/>
                </a:lnTo>
                <a:close/>
              </a:path>
              <a:path w="71755" h="294004">
                <a:moveTo>
                  <a:pt x="65666" y="31496"/>
                </a:moveTo>
                <a:lnTo>
                  <a:pt x="55733" y="31496"/>
                </a:lnTo>
                <a:lnTo>
                  <a:pt x="62521" y="32560"/>
                </a:lnTo>
                <a:lnTo>
                  <a:pt x="64880" y="35796"/>
                </a:lnTo>
                <a:lnTo>
                  <a:pt x="64329" y="39305"/>
                </a:lnTo>
                <a:lnTo>
                  <a:pt x="65666" y="31496"/>
                </a:lnTo>
                <a:close/>
              </a:path>
              <a:path w="71755" h="294004">
                <a:moveTo>
                  <a:pt x="52610" y="33662"/>
                </a:moveTo>
                <a:lnTo>
                  <a:pt x="51899" y="36981"/>
                </a:lnTo>
                <a:lnTo>
                  <a:pt x="52610" y="33662"/>
                </a:lnTo>
                <a:close/>
              </a:path>
              <a:path w="71755" h="294004">
                <a:moveTo>
                  <a:pt x="65187" y="0"/>
                </a:moveTo>
                <a:lnTo>
                  <a:pt x="52610" y="33662"/>
                </a:lnTo>
                <a:lnTo>
                  <a:pt x="55733" y="31496"/>
                </a:lnTo>
                <a:lnTo>
                  <a:pt x="65666" y="31496"/>
                </a:lnTo>
                <a:lnTo>
                  <a:pt x="67290" y="22766"/>
                </a:lnTo>
                <a:lnTo>
                  <a:pt x="69001" y="14545"/>
                </a:lnTo>
                <a:lnTo>
                  <a:pt x="70922" y="6372"/>
                </a:lnTo>
                <a:lnTo>
                  <a:pt x="71565" y="3808"/>
                </a:lnTo>
                <a:lnTo>
                  <a:pt x="70007" y="1207"/>
                </a:lnTo>
                <a:lnTo>
                  <a:pt x="65187" y="0"/>
                </a:lnTo>
                <a:close/>
              </a:path>
            </a:pathLst>
          </a:custGeom>
          <a:solidFill>
            <a:srgbClr val="D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699649" y="4165158"/>
            <a:ext cx="686481" cy="19922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535944" y="4162221"/>
            <a:ext cx="467750" cy="20478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14240" y="4663320"/>
            <a:ext cx="769255" cy="261636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1639202" y="4689661"/>
            <a:ext cx="3121025" cy="1474470"/>
            <a:chOff x="1639202" y="4689661"/>
            <a:chExt cx="3121025" cy="1474470"/>
          </a:xfrm>
        </p:grpSpPr>
        <p:pic>
          <p:nvPicPr>
            <p:cNvPr id="30" name="object 3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639202" y="4842259"/>
              <a:ext cx="2174296" cy="132128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09859" y="4689661"/>
              <a:ext cx="1049849" cy="1157824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14366" y="6421901"/>
            <a:ext cx="298557" cy="179471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724061" y="6369391"/>
            <a:ext cx="571765" cy="275546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06031" y="6364074"/>
            <a:ext cx="118971" cy="307102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784757" y="6420846"/>
            <a:ext cx="326754" cy="201057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298531" y="6449069"/>
            <a:ext cx="147184" cy="19304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570994" y="6467352"/>
            <a:ext cx="332291" cy="199541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021067" y="6354185"/>
            <a:ext cx="105124" cy="295569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269718" y="6418060"/>
            <a:ext cx="561365" cy="189230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3260228" y="6788114"/>
            <a:ext cx="478462" cy="181873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237819" y="7100804"/>
            <a:ext cx="504334" cy="1995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사용자 지정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8" baseType="lpstr"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박제현</dc:creator>
  <cp:lastModifiedBy>박 제현</cp:lastModifiedBy>
  <cp:revision>1</cp:revision>
  <dcterms:created xsi:type="dcterms:W3CDTF">2023-05-14T14:09:09Z</dcterms:created>
  <dcterms:modified xsi:type="dcterms:W3CDTF">2023-05-14T14:10:44Z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2023-05-14T00:00:00Z</vt:filetime>
  </property>
  <property fmtid="{D5CDD505-2E9C-101B-9397-08002B2CF9AE}" pid="3" name="LastSaved">
    <vt:filetime>2023-05-14T00:00:00Z</vt:filetime>
  </property>
</Properties>
</file>