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dnsKG2BDkOJ3hb9i1v73IRtu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ts.stackexchange.com/questions/412650/is-cost-function-of-logistic-regression-convex-or-not" TargetMode="External"/><Relationship Id="rId4" Type="http://schemas.openxmlformats.org/officeDocument/2006/relationships/hyperlink" Target="https://math.stackexchange.com/questions/1582452/logistic-regression-prove-that-the-cost-function-is-conv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요약 5월 2주차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2022310275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84826" cy="687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학생들의 등급을 나눈다고 하자. (A, B, 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이때 Multinomial Classification을 통해 예측할 수 있음.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문제 단순화.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위 문제를 3개로 쪼개자.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학생의 등급이 A인지 아닌지.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학생의 등급이 B인지 아닌지.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 학생의 등급이 C인지 아닌지.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결국 Multinomial Classification = N x Binary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오른쪽과 같이 가설을 세울 수 있음.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각 결과는 [0, 1]이 아니므로, 각 결과에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Sigmoid함수를 씌워야 함.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하지만 더 효율적인 방법 존재 -&gt; Softmax.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227" y="2419262"/>
            <a:ext cx="3429297" cy="2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 – SoftMax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Softmax: yhat 벡터를 [0, 1]값으로 정규화하며, 벡터 원소의 합을 1로 만들어 확률로 변환.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이렇게 softmax로 변환한 뒤,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제일 확률이 높은 것을 1.0,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그 외 나머지를 0.0으로 만듦.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en-US"/>
              <a:t>One-Hot Encoding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결과가 1.0인 것이 바로 예측 결과.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691" y="2274347"/>
            <a:ext cx="4554841" cy="230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781" y="4583652"/>
            <a:ext cx="3796751" cy="208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 – Cost func.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H(X) = WX라는 가설을 세우고, Softmax를 적용했다고 가정.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이제 cost를 정의하고 최적의 H(X)를 찾아야 함.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function: D(S, L) &lt;- cross entropy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331" y="3612341"/>
            <a:ext cx="4742873" cy="28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 – Cost func.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 function: D(S, 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S: 모델의 예측 결과, (SoftMax를 적용했을 때.)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L: 실제 Y값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370" y="3792223"/>
            <a:ext cx="4742873" cy="28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 – Cost func.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데이터 x[i]를 집어넣어 나온 예상 결과: yhat[i]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L[i]: 데이터 x[i]의 실제 결과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Sum(L[i] dotProduct (-log)(yhat[i]))의 모든 원소의 합.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47" y="3438377"/>
            <a:ext cx="5592153" cy="305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Multinomial Classification – Cost func.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데이터 x[i]를 집어넣어 나온 예상 결과: yhat[i]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L[i]: 데이터 x[i]의 실제 결과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Sum(L[i] dotProduct (-log)(yhat[i]))의 모든 원소의 합.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Cost함수를 찾았으니, gradient descent 알고리즘으로 최적의 가설 찾기.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57" y="0"/>
            <a:ext cx="8178684" cy="688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Learning rate 문제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너무 작거나 큰 learning rate는 문제가 될 수 있다.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19531"/>
            <a:ext cx="4279698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524" y="2619531"/>
            <a:ext cx="3886649" cy="2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Data를 2개의 선택지로 분류하는 모델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Output을 0과 1로 Encoding.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접근: data가 있으면 linear regression을 통해 분류하자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19" y="3536829"/>
            <a:ext cx="4813092" cy="277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데이터의 편향이 너무 심한 경우</a:t>
            </a:r>
            <a:endParaRPr/>
          </a:p>
        </p:txBody>
      </p:sp>
      <p:pic>
        <p:nvPicPr>
          <p:cNvPr id="219" name="Google Shape;21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830" y="3755229"/>
            <a:ext cx="4206605" cy="30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982" y="2188564"/>
            <a:ext cx="5773018" cy="313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027906"/>
            <a:ext cx="5976266" cy="27437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382473" y="5321894"/>
            <a:ext cx="1244184" cy="524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095999" y="3509299"/>
            <a:ext cx="1244184" cy="524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 1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6001473" y="5931112"/>
            <a:ext cx="1244184" cy="524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 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데이터 편향이 심한 경우 해결법 - Normalize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690688"/>
            <a:ext cx="9220513" cy="487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Overfitting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9024078" y="1825625"/>
            <a:ext cx="23297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데이터에만 모델이 맞춰져 있을 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해결 방법: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00" y="1496300"/>
            <a:ext cx="8039799" cy="4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6236" y="4848733"/>
            <a:ext cx="3543607" cy="146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Overshooting -&gt; Regularization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7749914" y="1825625"/>
            <a:ext cx="360388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W의 값들이 너무 크면 모델이 꾸불꾸불하게 되는데, 이를 방지하기 위해 W값 또한 줄여주는 방향으로 코스트를 최적화해준다.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이를 위해 W^2 term을 더해준다.</a:t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4432"/>
            <a:ext cx="5952345" cy="441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Evaluation the accuracy of the ML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8094689" y="1825625"/>
            <a:ext cx="3259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Leave 30% testcases as test sets to evaluate the accuracy of the 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Testing with training data sets are bad.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84" y="1299740"/>
            <a:ext cx="7247248" cy="487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Meaning of online learning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6200947" y="1825625"/>
            <a:ext cx="51528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there is a ML studied already, and wants to put some more data, we can put some data and ML can study online (실시간) the way how we code.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62" y="1690688"/>
            <a:ext cx="5456393" cy="46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포인터 1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838200" y="3614245"/>
            <a:ext cx="10515600" cy="2562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* : dereference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&amp;: 변수의 주소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int * 의 주소를 담을 수 있는 포인터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또는 2차원 배열. (가변)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6302286" cy="165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포인터 2 - const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왼쪽의 const: pa가 가리키고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있는 a의 값을 불변으로 유지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오른쪽의 const: pa의 값(주소)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를 불변으로 유지.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004" y="1774950"/>
            <a:ext cx="5787089" cy="445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포인터 2 – 배열과 포인터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015" y="1825625"/>
            <a:ext cx="6379785" cy="295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7702" y="4974383"/>
            <a:ext cx="1661304" cy="102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2994" y="4956931"/>
            <a:ext cx="6934801" cy="8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포인터2 - 문제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1번.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arr[i]: i번째 행의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첫 번째 element의 주소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arr[i][j] = *(arr[i] + j) = *(*(arr + i) + j)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2번.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int * 의 값을 3개 가지고 있는 배열, 즉, arr[i] &lt;- 주소를 담고 있는 배열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9418" y="1825625"/>
            <a:ext cx="6629975" cy="154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Linear regression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regression의 한계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데이터가 편향되어 있으면 모델이 편향됨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Ex) (1, 0) (2, 0) (3, 1) (4, 1) (50, 1) 이 있으면 직선이 편향됨.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339" y="3501695"/>
            <a:ext cx="4866807" cy="281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포인터 3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838199" y="1825624"/>
            <a:ext cx="11153931" cy="491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&amp;, sizeof에서는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Arr이 &amp;arr[0]으로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암묵적 변환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따라서, arr을 크기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3인 배열로 봤을 때,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&amp;arr은 크기 3인 배열을 가르킴.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이를 담기 위해선, int[3]을 가리키는 포인터를 만들 것.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따라서 int (*parr)[3]으로 선언.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501" y="1821877"/>
            <a:ext cx="7140559" cy="301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1645" y="5018623"/>
            <a:ext cx="1623201" cy="115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75" y="1825625"/>
            <a:ext cx="6149873" cy="36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279" y="1999275"/>
            <a:ext cx="4980663" cy="325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 – 활용과 한계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활용 1) 1~10000까지 더하기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접근. [1, 1000) [1000, 2000) … 으로 쪼개서 10번에 걸쳐 더한 뒤 이걸 합치기.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활용 2) Fibonacci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접근. 위와 같음.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한계. 각 연산이 뒤 두 번째 항에 의존적이라 독립적으로 처리 불가능.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490" y="2830245"/>
            <a:ext cx="3728202" cy="195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 – 활용과 한계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활용 1) 1~10000까지 더하기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접근. [1, 1000) [1000, 2000) … 으로 쪼개서 10번에 걸쳐 더한 뒤 이걸 합치기.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활용 2) Fibonacci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접근. 위와 같음.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한계. 각 연산이 뒤 두 번째 항에 의존적이라 독립적으로 처리 불가능.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490" y="2830245"/>
            <a:ext cx="3728202" cy="195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 – 쓰레드 생성</a:t>
            </a:r>
            <a:endParaRPr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78" y="1734147"/>
            <a:ext cx="3718882" cy="453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953" y="1632582"/>
            <a:ext cx="4610500" cy="46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 – join, detach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Join: thread.join()을 한 쓰레드가 끝나기 전까지 main thread의 실행을 일시중지.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Detach: main thread의 실행이 끝나면 그냥 끝나버림.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아무것도 안하면 기본적으로 detach의 역할을 하나, 기본적으로 c++에서는 join or detach를 하지 않으면 예외를 발생시키도록 되어 있음.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쓰레드 1 – mutex, deadlock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뮤텍스를 취득한 쓰레드만 연산을 진행가능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Lock()으로 잠근 뒤, unlock()으로 풀기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만약 unlock()으로 풀지 않으면 절대 연산을 진행하지 못하게 되므로 deadlock 상태가 됨.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#deadlock 상태 방지법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Std::lock_guard&lt;std::mutex&gt;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를 선언, 초기화</a:t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881" y="1825625"/>
            <a:ext cx="3215919" cy="1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653" y="4001293"/>
            <a:ext cx="4728148" cy="2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Fibonacci 멀티쓰레드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9" name="Google Shape;3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69" y="1290222"/>
            <a:ext cx="5038959" cy="549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1528" y="1290222"/>
            <a:ext cx="6929032" cy="167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Linear regression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regression의 한계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결과를 [0, 1]로 encoding해야 하는데, H(x)는 치역으로 실수 전체의 값을 가짐.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4554"/>
            <a:ext cx="5768840" cy="6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Linear regression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해결 방법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Sigmoid 함수 도입.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g(z) = 1 / (1+e^(-z)), 0 &lt; g(z) &lt;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H(x)를 g(z)를 도입하여 0과 1사이의 값만.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-&gt; H(X) = 1 / (1+e^(-WX))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이를 시그모이드 함수로 표준화 했다고 부름</a:t>
            </a:r>
            <a:r>
              <a:rPr lang="en-US"/>
              <a:t>.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13" y="1548743"/>
            <a:ext cx="2095682" cy="124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2942" y="2790911"/>
            <a:ext cx="2823253" cy="26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Cost함수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새롭게 H(x)를 정의했으니, H(x)의 Cost값을 최소화하여 최적의 H(x)를 찾아야 함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이전에 배운 cost(W, b)를 쓰기에는 무리가 있음.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- cost(W, b)가 convex가 아님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994" y="4376048"/>
            <a:ext cx="3284505" cy="76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0783" y="3842602"/>
            <a:ext cx="3596952" cy="260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4886793" y="4631961"/>
            <a:ext cx="1693889" cy="5137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351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Cost함수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C(H(x), y): 데이터 x[i]에 대한 오차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Cost(W): 오차의 대한 평균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H()는 sigmoid함수로 정의돼서,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c()를 log로 정의하면 well-defined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특징: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오차가 클수록 양수 c()가 커짐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646" y="1825625"/>
            <a:ext cx="4778154" cy="200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169" y="3790510"/>
            <a:ext cx="4587768" cy="237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Cost함수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식을 if condition 없이 한 줄로 합칠 수 있음. [사진 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이후 gradient descent algorithm 으로 W(X) 찾기. [사진 2]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57" y="3911549"/>
            <a:ext cx="4366638" cy="242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6440" y="3849955"/>
            <a:ext cx="6544705" cy="264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Binary Classification – Cost함수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Cost(W)가 convex한가?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machine learning - is cost function of logistic regression convex or not? - Cross Validated (stackexchange.com)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1차원인 경우 링크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machine learning - Logistic regression - Prove That the Cost Function Is Convex - Mathematics Stack Exchange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일반적인 경우 링크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결론: convex라고 한다.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2023-05-07T14:16:31Z</dcterms:created>
  <dc:creator>박 세훈</dc:creator>
</cp:coreProperties>
</file>