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2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</p:sldIdLst>
  <p:sldSz cx="5778500" cy="7467600"/>
  <p:notesSz cx="5778500" cy="7467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>
      <p:cViewPr>
        <p:scale>
          <a:sx n="150" d="100"/>
          <a:sy n="150" d="100"/>
        </p:scale>
        <p:origin x="1253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2314956"/>
            <a:ext cx="4900930" cy="15681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4181856"/>
            <a:ext cx="4036060" cy="1866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1717548"/>
            <a:ext cx="2508123" cy="49286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1717548"/>
            <a:ext cx="2508123" cy="49286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8290" y="298704"/>
            <a:ext cx="5189220" cy="11948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8290" y="1717548"/>
            <a:ext cx="5189220" cy="49286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6944868"/>
            <a:ext cx="1845056" cy="373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6944868"/>
            <a:ext cx="1326134" cy="373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51376" y="6944868"/>
            <a:ext cx="1326134" cy="373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jp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jp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jp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26" Type="http://schemas.openxmlformats.org/officeDocument/2006/relationships/image" Target="../media/image83.png"/><Relationship Id="rId3" Type="http://schemas.openxmlformats.org/officeDocument/2006/relationships/image" Target="../media/image60.png"/><Relationship Id="rId21" Type="http://schemas.openxmlformats.org/officeDocument/2006/relationships/image" Target="../media/image78.png"/><Relationship Id="rId7" Type="http://schemas.openxmlformats.org/officeDocument/2006/relationships/image" Target="../media/image64.png"/><Relationship Id="rId12" Type="http://schemas.openxmlformats.org/officeDocument/2006/relationships/image" Target="../media/image69.jpg"/><Relationship Id="rId17" Type="http://schemas.openxmlformats.org/officeDocument/2006/relationships/image" Target="../media/image74.png"/><Relationship Id="rId25" Type="http://schemas.openxmlformats.org/officeDocument/2006/relationships/image" Target="../media/image82.png"/><Relationship Id="rId2" Type="http://schemas.openxmlformats.org/officeDocument/2006/relationships/image" Target="../media/image59.jp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29" Type="http://schemas.openxmlformats.org/officeDocument/2006/relationships/image" Target="../media/image8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image" Target="../media/image81.png"/><Relationship Id="rId32" Type="http://schemas.openxmlformats.org/officeDocument/2006/relationships/image" Target="../media/image89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23" Type="http://schemas.openxmlformats.org/officeDocument/2006/relationships/image" Target="../media/image80.png"/><Relationship Id="rId28" Type="http://schemas.openxmlformats.org/officeDocument/2006/relationships/image" Target="../media/image85.png"/><Relationship Id="rId10" Type="http://schemas.openxmlformats.org/officeDocument/2006/relationships/image" Target="../media/image67.png"/><Relationship Id="rId19" Type="http://schemas.openxmlformats.org/officeDocument/2006/relationships/image" Target="../media/image76.png"/><Relationship Id="rId31" Type="http://schemas.openxmlformats.org/officeDocument/2006/relationships/image" Target="../media/image88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Relationship Id="rId22" Type="http://schemas.openxmlformats.org/officeDocument/2006/relationships/image" Target="../media/image79.png"/><Relationship Id="rId27" Type="http://schemas.openxmlformats.org/officeDocument/2006/relationships/image" Target="../media/image84.png"/><Relationship Id="rId30" Type="http://schemas.openxmlformats.org/officeDocument/2006/relationships/image" Target="../media/image8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3" Type="http://schemas.openxmlformats.org/officeDocument/2006/relationships/image" Target="../media/image91.jpg"/><Relationship Id="rId21" Type="http://schemas.openxmlformats.org/officeDocument/2006/relationships/image" Target="../media/image109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" Type="http://schemas.openxmlformats.org/officeDocument/2006/relationships/image" Target="../media/image90.jpg"/><Relationship Id="rId16" Type="http://schemas.openxmlformats.org/officeDocument/2006/relationships/image" Target="../media/image104.jp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5" Type="http://schemas.openxmlformats.org/officeDocument/2006/relationships/image" Target="../media/image103.png"/><Relationship Id="rId23" Type="http://schemas.openxmlformats.org/officeDocument/2006/relationships/image" Target="../media/image111.png"/><Relationship Id="rId10" Type="http://schemas.openxmlformats.org/officeDocument/2006/relationships/image" Target="../media/image98.png"/><Relationship Id="rId19" Type="http://schemas.openxmlformats.org/officeDocument/2006/relationships/image" Target="../media/image107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Relationship Id="rId22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26" Type="http://schemas.openxmlformats.org/officeDocument/2006/relationships/image" Target="../media/image136.png"/><Relationship Id="rId39" Type="http://schemas.openxmlformats.org/officeDocument/2006/relationships/image" Target="../media/image149.png"/><Relationship Id="rId21" Type="http://schemas.openxmlformats.org/officeDocument/2006/relationships/image" Target="../media/image131.png"/><Relationship Id="rId34" Type="http://schemas.openxmlformats.org/officeDocument/2006/relationships/image" Target="../media/image144.png"/><Relationship Id="rId42" Type="http://schemas.openxmlformats.org/officeDocument/2006/relationships/image" Target="../media/image152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6" Type="http://schemas.openxmlformats.org/officeDocument/2006/relationships/image" Target="../media/image126.png"/><Relationship Id="rId29" Type="http://schemas.openxmlformats.org/officeDocument/2006/relationships/image" Target="../media/image1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24" Type="http://schemas.openxmlformats.org/officeDocument/2006/relationships/image" Target="../media/image134.png"/><Relationship Id="rId32" Type="http://schemas.openxmlformats.org/officeDocument/2006/relationships/image" Target="../media/image142.png"/><Relationship Id="rId37" Type="http://schemas.openxmlformats.org/officeDocument/2006/relationships/image" Target="../media/image147.png"/><Relationship Id="rId40" Type="http://schemas.openxmlformats.org/officeDocument/2006/relationships/image" Target="../media/image150.png"/><Relationship Id="rId45" Type="http://schemas.openxmlformats.org/officeDocument/2006/relationships/image" Target="../media/image155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23" Type="http://schemas.openxmlformats.org/officeDocument/2006/relationships/image" Target="../media/image133.png"/><Relationship Id="rId28" Type="http://schemas.openxmlformats.org/officeDocument/2006/relationships/image" Target="../media/image138.png"/><Relationship Id="rId36" Type="http://schemas.openxmlformats.org/officeDocument/2006/relationships/image" Target="../media/image146.png"/><Relationship Id="rId10" Type="http://schemas.openxmlformats.org/officeDocument/2006/relationships/image" Target="../media/image120.png"/><Relationship Id="rId19" Type="http://schemas.openxmlformats.org/officeDocument/2006/relationships/image" Target="../media/image129.png"/><Relationship Id="rId31" Type="http://schemas.openxmlformats.org/officeDocument/2006/relationships/image" Target="../media/image141.png"/><Relationship Id="rId44" Type="http://schemas.openxmlformats.org/officeDocument/2006/relationships/image" Target="../media/image154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Relationship Id="rId22" Type="http://schemas.openxmlformats.org/officeDocument/2006/relationships/image" Target="../media/image132.png"/><Relationship Id="rId27" Type="http://schemas.openxmlformats.org/officeDocument/2006/relationships/image" Target="../media/image137.png"/><Relationship Id="rId30" Type="http://schemas.openxmlformats.org/officeDocument/2006/relationships/image" Target="../media/image140.png"/><Relationship Id="rId35" Type="http://schemas.openxmlformats.org/officeDocument/2006/relationships/image" Target="../media/image145.png"/><Relationship Id="rId43" Type="http://schemas.openxmlformats.org/officeDocument/2006/relationships/image" Target="../media/image153.jpg"/><Relationship Id="rId8" Type="http://schemas.openxmlformats.org/officeDocument/2006/relationships/image" Target="../media/image118.jpg"/><Relationship Id="rId3" Type="http://schemas.openxmlformats.org/officeDocument/2006/relationships/image" Target="../media/image113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5" Type="http://schemas.openxmlformats.org/officeDocument/2006/relationships/image" Target="../media/image135.png"/><Relationship Id="rId33" Type="http://schemas.openxmlformats.org/officeDocument/2006/relationships/image" Target="../media/image143.png"/><Relationship Id="rId38" Type="http://schemas.openxmlformats.org/officeDocument/2006/relationships/image" Target="../media/image148.jpg"/><Relationship Id="rId46" Type="http://schemas.openxmlformats.org/officeDocument/2006/relationships/image" Target="../media/image156.png"/><Relationship Id="rId20" Type="http://schemas.openxmlformats.org/officeDocument/2006/relationships/image" Target="../media/image130.jpg"/><Relationship Id="rId41" Type="http://schemas.openxmlformats.org/officeDocument/2006/relationships/image" Target="../media/image15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8.png"/><Relationship Id="rId18" Type="http://schemas.openxmlformats.org/officeDocument/2006/relationships/image" Target="../media/image173.png"/><Relationship Id="rId26" Type="http://schemas.openxmlformats.org/officeDocument/2006/relationships/image" Target="../media/image181.png"/><Relationship Id="rId39" Type="http://schemas.openxmlformats.org/officeDocument/2006/relationships/image" Target="../media/image194.png"/><Relationship Id="rId21" Type="http://schemas.openxmlformats.org/officeDocument/2006/relationships/image" Target="../media/image176.png"/><Relationship Id="rId34" Type="http://schemas.openxmlformats.org/officeDocument/2006/relationships/image" Target="../media/image189.png"/><Relationship Id="rId42" Type="http://schemas.openxmlformats.org/officeDocument/2006/relationships/image" Target="../media/image197.png"/><Relationship Id="rId7" Type="http://schemas.openxmlformats.org/officeDocument/2006/relationships/image" Target="../media/image162.png"/><Relationship Id="rId2" Type="http://schemas.openxmlformats.org/officeDocument/2006/relationships/image" Target="../media/image157.png"/><Relationship Id="rId16" Type="http://schemas.openxmlformats.org/officeDocument/2006/relationships/image" Target="../media/image171.png"/><Relationship Id="rId29" Type="http://schemas.openxmlformats.org/officeDocument/2006/relationships/image" Target="../media/image18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1.png"/><Relationship Id="rId11" Type="http://schemas.openxmlformats.org/officeDocument/2006/relationships/image" Target="../media/image166.jpg"/><Relationship Id="rId24" Type="http://schemas.openxmlformats.org/officeDocument/2006/relationships/image" Target="../media/image179.png"/><Relationship Id="rId32" Type="http://schemas.openxmlformats.org/officeDocument/2006/relationships/image" Target="../media/image187.png"/><Relationship Id="rId37" Type="http://schemas.openxmlformats.org/officeDocument/2006/relationships/image" Target="../media/image192.png"/><Relationship Id="rId40" Type="http://schemas.openxmlformats.org/officeDocument/2006/relationships/image" Target="../media/image195.png"/><Relationship Id="rId45" Type="http://schemas.openxmlformats.org/officeDocument/2006/relationships/image" Target="../media/image200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23" Type="http://schemas.openxmlformats.org/officeDocument/2006/relationships/image" Target="../media/image178.png"/><Relationship Id="rId28" Type="http://schemas.openxmlformats.org/officeDocument/2006/relationships/image" Target="../media/image183.png"/><Relationship Id="rId36" Type="http://schemas.openxmlformats.org/officeDocument/2006/relationships/image" Target="../media/image191.png"/><Relationship Id="rId10" Type="http://schemas.openxmlformats.org/officeDocument/2006/relationships/image" Target="../media/image165.png"/><Relationship Id="rId19" Type="http://schemas.openxmlformats.org/officeDocument/2006/relationships/image" Target="../media/image174.png"/><Relationship Id="rId31" Type="http://schemas.openxmlformats.org/officeDocument/2006/relationships/image" Target="../media/image186.png"/><Relationship Id="rId44" Type="http://schemas.openxmlformats.org/officeDocument/2006/relationships/image" Target="../media/image199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Relationship Id="rId22" Type="http://schemas.openxmlformats.org/officeDocument/2006/relationships/image" Target="../media/image177.png"/><Relationship Id="rId27" Type="http://schemas.openxmlformats.org/officeDocument/2006/relationships/image" Target="../media/image182.png"/><Relationship Id="rId30" Type="http://schemas.openxmlformats.org/officeDocument/2006/relationships/image" Target="../media/image185.png"/><Relationship Id="rId35" Type="http://schemas.openxmlformats.org/officeDocument/2006/relationships/image" Target="../media/image190.png"/><Relationship Id="rId43" Type="http://schemas.openxmlformats.org/officeDocument/2006/relationships/image" Target="../media/image198.png"/><Relationship Id="rId8" Type="http://schemas.openxmlformats.org/officeDocument/2006/relationships/image" Target="../media/image163.png"/><Relationship Id="rId3" Type="http://schemas.openxmlformats.org/officeDocument/2006/relationships/image" Target="../media/image158.png"/><Relationship Id="rId12" Type="http://schemas.openxmlformats.org/officeDocument/2006/relationships/image" Target="../media/image167.png"/><Relationship Id="rId17" Type="http://schemas.openxmlformats.org/officeDocument/2006/relationships/image" Target="../media/image172.png"/><Relationship Id="rId25" Type="http://schemas.openxmlformats.org/officeDocument/2006/relationships/image" Target="../media/image180.png"/><Relationship Id="rId33" Type="http://schemas.openxmlformats.org/officeDocument/2006/relationships/image" Target="../media/image188.png"/><Relationship Id="rId38" Type="http://schemas.openxmlformats.org/officeDocument/2006/relationships/image" Target="../media/image193.png"/><Relationship Id="rId46" Type="http://schemas.openxmlformats.org/officeDocument/2006/relationships/image" Target="../media/image201.png"/><Relationship Id="rId20" Type="http://schemas.openxmlformats.org/officeDocument/2006/relationships/image" Target="../media/image175.png"/><Relationship Id="rId41" Type="http://schemas.openxmlformats.org/officeDocument/2006/relationships/image" Target="../media/image196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png"/><Relationship Id="rId13" Type="http://schemas.openxmlformats.org/officeDocument/2006/relationships/image" Target="../media/image213.jpg"/><Relationship Id="rId18" Type="http://schemas.openxmlformats.org/officeDocument/2006/relationships/image" Target="../media/image218.png"/><Relationship Id="rId3" Type="http://schemas.openxmlformats.org/officeDocument/2006/relationships/image" Target="../media/image203.png"/><Relationship Id="rId21" Type="http://schemas.openxmlformats.org/officeDocument/2006/relationships/image" Target="../media/image221.png"/><Relationship Id="rId7" Type="http://schemas.openxmlformats.org/officeDocument/2006/relationships/image" Target="../media/image207.png"/><Relationship Id="rId12" Type="http://schemas.openxmlformats.org/officeDocument/2006/relationships/image" Target="../media/image212.png"/><Relationship Id="rId17" Type="http://schemas.openxmlformats.org/officeDocument/2006/relationships/image" Target="../media/image217.png"/><Relationship Id="rId25" Type="http://schemas.openxmlformats.org/officeDocument/2006/relationships/image" Target="../media/image225.jpg"/><Relationship Id="rId2" Type="http://schemas.openxmlformats.org/officeDocument/2006/relationships/image" Target="../media/image202.jpg"/><Relationship Id="rId16" Type="http://schemas.openxmlformats.org/officeDocument/2006/relationships/image" Target="../media/image216.png"/><Relationship Id="rId20" Type="http://schemas.openxmlformats.org/officeDocument/2006/relationships/image" Target="../media/image2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6.png"/><Relationship Id="rId11" Type="http://schemas.openxmlformats.org/officeDocument/2006/relationships/image" Target="../media/image211.png"/><Relationship Id="rId24" Type="http://schemas.openxmlformats.org/officeDocument/2006/relationships/image" Target="../media/image224.png"/><Relationship Id="rId5" Type="http://schemas.openxmlformats.org/officeDocument/2006/relationships/image" Target="../media/image205.png"/><Relationship Id="rId15" Type="http://schemas.openxmlformats.org/officeDocument/2006/relationships/image" Target="../media/image215.png"/><Relationship Id="rId23" Type="http://schemas.openxmlformats.org/officeDocument/2006/relationships/image" Target="../media/image223.jpg"/><Relationship Id="rId10" Type="http://schemas.openxmlformats.org/officeDocument/2006/relationships/image" Target="../media/image210.png"/><Relationship Id="rId19" Type="http://schemas.openxmlformats.org/officeDocument/2006/relationships/image" Target="../media/image219.png"/><Relationship Id="rId4" Type="http://schemas.openxmlformats.org/officeDocument/2006/relationships/image" Target="../media/image204.png"/><Relationship Id="rId9" Type="http://schemas.openxmlformats.org/officeDocument/2006/relationships/image" Target="../media/image209.png"/><Relationship Id="rId14" Type="http://schemas.openxmlformats.org/officeDocument/2006/relationships/image" Target="../media/image214.png"/><Relationship Id="rId22" Type="http://schemas.openxmlformats.org/officeDocument/2006/relationships/image" Target="../media/image2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jpg"/><Relationship Id="rId13" Type="http://schemas.openxmlformats.org/officeDocument/2006/relationships/image" Target="../media/image237.png"/><Relationship Id="rId18" Type="http://schemas.openxmlformats.org/officeDocument/2006/relationships/image" Target="../media/image242.png"/><Relationship Id="rId3" Type="http://schemas.openxmlformats.org/officeDocument/2006/relationships/image" Target="../media/image227.png"/><Relationship Id="rId21" Type="http://schemas.openxmlformats.org/officeDocument/2006/relationships/image" Target="../media/image245.png"/><Relationship Id="rId7" Type="http://schemas.openxmlformats.org/officeDocument/2006/relationships/image" Target="../media/image231.png"/><Relationship Id="rId12" Type="http://schemas.openxmlformats.org/officeDocument/2006/relationships/image" Target="../media/image236.png"/><Relationship Id="rId17" Type="http://schemas.openxmlformats.org/officeDocument/2006/relationships/image" Target="../media/image241.png"/><Relationship Id="rId25" Type="http://schemas.openxmlformats.org/officeDocument/2006/relationships/image" Target="../media/image249.jpg"/><Relationship Id="rId2" Type="http://schemas.openxmlformats.org/officeDocument/2006/relationships/image" Target="../media/image226.jpg"/><Relationship Id="rId16" Type="http://schemas.openxmlformats.org/officeDocument/2006/relationships/image" Target="../media/image240.png"/><Relationship Id="rId20" Type="http://schemas.openxmlformats.org/officeDocument/2006/relationships/image" Target="../media/image2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0.png"/><Relationship Id="rId11" Type="http://schemas.openxmlformats.org/officeDocument/2006/relationships/image" Target="../media/image235.png"/><Relationship Id="rId24" Type="http://schemas.openxmlformats.org/officeDocument/2006/relationships/image" Target="../media/image248.jpg"/><Relationship Id="rId5" Type="http://schemas.openxmlformats.org/officeDocument/2006/relationships/image" Target="../media/image229.png"/><Relationship Id="rId15" Type="http://schemas.openxmlformats.org/officeDocument/2006/relationships/image" Target="../media/image239.png"/><Relationship Id="rId23" Type="http://schemas.openxmlformats.org/officeDocument/2006/relationships/image" Target="../media/image247.png"/><Relationship Id="rId10" Type="http://schemas.openxmlformats.org/officeDocument/2006/relationships/image" Target="../media/image234.png"/><Relationship Id="rId19" Type="http://schemas.openxmlformats.org/officeDocument/2006/relationships/image" Target="../media/image243.png"/><Relationship Id="rId4" Type="http://schemas.openxmlformats.org/officeDocument/2006/relationships/image" Target="../media/image228.png"/><Relationship Id="rId9" Type="http://schemas.openxmlformats.org/officeDocument/2006/relationships/image" Target="../media/image233.png"/><Relationship Id="rId14" Type="http://schemas.openxmlformats.org/officeDocument/2006/relationships/image" Target="../media/image238.png"/><Relationship Id="rId22" Type="http://schemas.openxmlformats.org/officeDocument/2006/relationships/image" Target="../media/image2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0144DA-2C00-0AB7-23A8-4C67D3976186}"/>
              </a:ext>
            </a:extLst>
          </p:cNvPr>
          <p:cNvSpPr txBox="1"/>
          <p:nvPr/>
        </p:nvSpPr>
        <p:spPr>
          <a:xfrm>
            <a:off x="1212850" y="25908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머신러닝학습</a:t>
            </a:r>
            <a:endParaRPr lang="en-US" altLang="ko-KR" dirty="0"/>
          </a:p>
          <a:p>
            <a:pPr algn="ctr"/>
            <a:r>
              <a:rPr lang="en-US" altLang="ko-KR" dirty="0"/>
              <a:t>Logistic classification</a:t>
            </a:r>
          </a:p>
          <a:p>
            <a:pPr algn="ctr"/>
            <a:r>
              <a:rPr lang="en-US" altLang="ko-KR" dirty="0" err="1"/>
              <a:t>Sofmax</a:t>
            </a:r>
            <a:r>
              <a:rPr lang="en-US" altLang="ko-KR" dirty="0"/>
              <a:t> Regression</a:t>
            </a:r>
          </a:p>
          <a:p>
            <a:pPr algn="ctr"/>
            <a:r>
              <a:rPr lang="en-US" altLang="ko-KR" dirty="0"/>
              <a:t>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44252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8693" y="118737"/>
            <a:ext cx="4845050" cy="2209165"/>
            <a:chOff x="168693" y="118737"/>
            <a:chExt cx="4845050" cy="22091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693" y="118737"/>
              <a:ext cx="4470377" cy="22087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4889" y="201400"/>
              <a:ext cx="728628" cy="5993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6888" y="1806365"/>
              <a:ext cx="332958" cy="2396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9025" y="1712886"/>
              <a:ext cx="285906" cy="251678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6585" y="2484811"/>
            <a:ext cx="779300" cy="23148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64451" y="3092711"/>
            <a:ext cx="31115" cy="37465"/>
          </a:xfrm>
          <a:custGeom>
            <a:avLst/>
            <a:gdLst/>
            <a:ahLst/>
            <a:cxnLst/>
            <a:rect l="l" t="t" r="r" b="b"/>
            <a:pathLst>
              <a:path w="31115" h="37464">
                <a:moveTo>
                  <a:pt x="2247" y="29836"/>
                </a:moveTo>
                <a:lnTo>
                  <a:pt x="5037" y="35676"/>
                </a:lnTo>
                <a:lnTo>
                  <a:pt x="11525" y="37064"/>
                </a:lnTo>
                <a:lnTo>
                  <a:pt x="13687" y="36522"/>
                </a:lnTo>
                <a:lnTo>
                  <a:pt x="10601" y="34715"/>
                </a:lnTo>
                <a:lnTo>
                  <a:pt x="7993" y="34715"/>
                </a:lnTo>
                <a:lnTo>
                  <a:pt x="3885" y="33263"/>
                </a:lnTo>
                <a:lnTo>
                  <a:pt x="2247" y="29836"/>
                </a:lnTo>
                <a:close/>
              </a:path>
              <a:path w="31115" h="37464">
                <a:moveTo>
                  <a:pt x="16001" y="28181"/>
                </a:moveTo>
                <a:lnTo>
                  <a:pt x="14850" y="31440"/>
                </a:lnTo>
                <a:lnTo>
                  <a:pt x="9726" y="33887"/>
                </a:lnTo>
                <a:lnTo>
                  <a:pt x="9810" y="34234"/>
                </a:lnTo>
                <a:lnTo>
                  <a:pt x="13568" y="36522"/>
                </a:lnTo>
                <a:lnTo>
                  <a:pt x="21070" y="34670"/>
                </a:lnTo>
                <a:lnTo>
                  <a:pt x="22721" y="31915"/>
                </a:lnTo>
                <a:lnTo>
                  <a:pt x="16280" y="28938"/>
                </a:lnTo>
                <a:lnTo>
                  <a:pt x="16001" y="28181"/>
                </a:lnTo>
                <a:close/>
              </a:path>
              <a:path w="31115" h="37464">
                <a:moveTo>
                  <a:pt x="18554" y="35302"/>
                </a:moveTo>
                <a:lnTo>
                  <a:pt x="13568" y="36522"/>
                </a:lnTo>
                <a:lnTo>
                  <a:pt x="18554" y="35302"/>
                </a:lnTo>
                <a:close/>
              </a:path>
              <a:path w="31115" h="37464">
                <a:moveTo>
                  <a:pt x="22721" y="31915"/>
                </a:moveTo>
                <a:lnTo>
                  <a:pt x="21070" y="34670"/>
                </a:lnTo>
                <a:lnTo>
                  <a:pt x="18554" y="35302"/>
                </a:lnTo>
                <a:lnTo>
                  <a:pt x="22142" y="34403"/>
                </a:lnTo>
                <a:lnTo>
                  <a:pt x="26204" y="32148"/>
                </a:lnTo>
                <a:lnTo>
                  <a:pt x="23226" y="32148"/>
                </a:lnTo>
                <a:lnTo>
                  <a:pt x="22721" y="31915"/>
                </a:lnTo>
                <a:close/>
              </a:path>
              <a:path w="31115" h="37464">
                <a:moveTo>
                  <a:pt x="1815" y="23629"/>
                </a:moveTo>
                <a:lnTo>
                  <a:pt x="1573" y="23851"/>
                </a:lnTo>
                <a:lnTo>
                  <a:pt x="1132" y="26138"/>
                </a:lnTo>
                <a:lnTo>
                  <a:pt x="1008" y="27242"/>
                </a:lnTo>
                <a:lnTo>
                  <a:pt x="3885" y="33263"/>
                </a:lnTo>
                <a:lnTo>
                  <a:pt x="7993" y="34715"/>
                </a:lnTo>
                <a:lnTo>
                  <a:pt x="9726" y="33887"/>
                </a:lnTo>
                <a:lnTo>
                  <a:pt x="8079" y="27109"/>
                </a:lnTo>
                <a:lnTo>
                  <a:pt x="8064" y="26666"/>
                </a:lnTo>
                <a:lnTo>
                  <a:pt x="8821" y="25423"/>
                </a:lnTo>
                <a:lnTo>
                  <a:pt x="8324" y="24960"/>
                </a:lnTo>
                <a:lnTo>
                  <a:pt x="2984" y="24848"/>
                </a:lnTo>
                <a:lnTo>
                  <a:pt x="1815" y="23629"/>
                </a:lnTo>
                <a:close/>
              </a:path>
              <a:path w="31115" h="37464">
                <a:moveTo>
                  <a:pt x="9726" y="33887"/>
                </a:moveTo>
                <a:lnTo>
                  <a:pt x="7993" y="34715"/>
                </a:lnTo>
                <a:lnTo>
                  <a:pt x="10601" y="34715"/>
                </a:lnTo>
                <a:lnTo>
                  <a:pt x="9810" y="34234"/>
                </a:lnTo>
                <a:lnTo>
                  <a:pt x="9726" y="33887"/>
                </a:lnTo>
                <a:close/>
              </a:path>
              <a:path w="31115" h="37464">
                <a:moveTo>
                  <a:pt x="8821" y="25423"/>
                </a:moveTo>
                <a:lnTo>
                  <a:pt x="8064" y="26666"/>
                </a:lnTo>
                <a:lnTo>
                  <a:pt x="8079" y="27109"/>
                </a:lnTo>
                <a:lnTo>
                  <a:pt x="9726" y="33887"/>
                </a:lnTo>
                <a:lnTo>
                  <a:pt x="14850" y="31440"/>
                </a:lnTo>
                <a:lnTo>
                  <a:pt x="16001" y="28181"/>
                </a:lnTo>
                <a:lnTo>
                  <a:pt x="15752" y="27504"/>
                </a:lnTo>
                <a:lnTo>
                  <a:pt x="12514" y="27391"/>
                </a:lnTo>
                <a:lnTo>
                  <a:pt x="10769" y="27336"/>
                </a:lnTo>
                <a:lnTo>
                  <a:pt x="8821" y="25423"/>
                </a:lnTo>
                <a:close/>
              </a:path>
              <a:path w="31115" h="37464">
                <a:moveTo>
                  <a:pt x="29150" y="19876"/>
                </a:moveTo>
                <a:lnTo>
                  <a:pt x="29038" y="20218"/>
                </a:lnTo>
                <a:lnTo>
                  <a:pt x="28947" y="20416"/>
                </a:lnTo>
                <a:lnTo>
                  <a:pt x="22250" y="26169"/>
                </a:lnTo>
                <a:lnTo>
                  <a:pt x="22270" y="26666"/>
                </a:lnTo>
                <a:lnTo>
                  <a:pt x="23331" y="30896"/>
                </a:lnTo>
                <a:lnTo>
                  <a:pt x="22721" y="31915"/>
                </a:lnTo>
                <a:lnTo>
                  <a:pt x="23226" y="32148"/>
                </a:lnTo>
                <a:lnTo>
                  <a:pt x="27343" y="30634"/>
                </a:lnTo>
                <a:lnTo>
                  <a:pt x="30476" y="23851"/>
                </a:lnTo>
                <a:lnTo>
                  <a:pt x="30474" y="23470"/>
                </a:lnTo>
                <a:lnTo>
                  <a:pt x="29150" y="19876"/>
                </a:lnTo>
                <a:close/>
              </a:path>
              <a:path w="31115" h="37464">
                <a:moveTo>
                  <a:pt x="28910" y="27242"/>
                </a:moveTo>
                <a:lnTo>
                  <a:pt x="27343" y="30634"/>
                </a:lnTo>
                <a:lnTo>
                  <a:pt x="23226" y="32148"/>
                </a:lnTo>
                <a:lnTo>
                  <a:pt x="26204" y="32148"/>
                </a:lnTo>
                <a:lnTo>
                  <a:pt x="26797" y="31819"/>
                </a:lnTo>
                <a:lnTo>
                  <a:pt x="28910" y="27242"/>
                </a:lnTo>
                <a:close/>
              </a:path>
              <a:path w="31115" h="37464">
                <a:moveTo>
                  <a:pt x="16259" y="27452"/>
                </a:moveTo>
                <a:lnTo>
                  <a:pt x="16001" y="28181"/>
                </a:lnTo>
                <a:lnTo>
                  <a:pt x="16280" y="28938"/>
                </a:lnTo>
                <a:lnTo>
                  <a:pt x="22721" y="31915"/>
                </a:lnTo>
                <a:lnTo>
                  <a:pt x="23331" y="30896"/>
                </a:lnTo>
                <a:lnTo>
                  <a:pt x="22480" y="27504"/>
                </a:lnTo>
                <a:lnTo>
                  <a:pt x="18662" y="27504"/>
                </a:lnTo>
                <a:lnTo>
                  <a:pt x="16259" y="27452"/>
                </a:lnTo>
                <a:close/>
              </a:path>
              <a:path w="31115" h="37464">
                <a:moveTo>
                  <a:pt x="79" y="17967"/>
                </a:moveTo>
                <a:lnTo>
                  <a:pt x="55" y="22520"/>
                </a:lnTo>
                <a:lnTo>
                  <a:pt x="495" y="26169"/>
                </a:lnTo>
                <a:lnTo>
                  <a:pt x="2247" y="29836"/>
                </a:lnTo>
                <a:lnTo>
                  <a:pt x="1008" y="27242"/>
                </a:lnTo>
                <a:lnTo>
                  <a:pt x="1132" y="26138"/>
                </a:lnTo>
                <a:lnTo>
                  <a:pt x="1573" y="23851"/>
                </a:lnTo>
                <a:lnTo>
                  <a:pt x="1754" y="23685"/>
                </a:lnTo>
                <a:lnTo>
                  <a:pt x="1662" y="23470"/>
                </a:lnTo>
                <a:lnTo>
                  <a:pt x="0" y="21737"/>
                </a:lnTo>
                <a:lnTo>
                  <a:pt x="79" y="17967"/>
                </a:lnTo>
                <a:close/>
              </a:path>
              <a:path w="31115" h="37464">
                <a:moveTo>
                  <a:pt x="15729" y="27441"/>
                </a:moveTo>
                <a:lnTo>
                  <a:pt x="16001" y="28181"/>
                </a:lnTo>
                <a:lnTo>
                  <a:pt x="16259" y="27452"/>
                </a:lnTo>
                <a:lnTo>
                  <a:pt x="15729" y="27441"/>
                </a:lnTo>
                <a:close/>
              </a:path>
              <a:path w="31115" h="37464">
                <a:moveTo>
                  <a:pt x="16263" y="27440"/>
                </a:moveTo>
                <a:lnTo>
                  <a:pt x="18662" y="27504"/>
                </a:lnTo>
                <a:lnTo>
                  <a:pt x="16263" y="27440"/>
                </a:lnTo>
                <a:close/>
              </a:path>
              <a:path w="31115" h="37464">
                <a:moveTo>
                  <a:pt x="18741" y="27473"/>
                </a:moveTo>
                <a:lnTo>
                  <a:pt x="22480" y="27504"/>
                </a:lnTo>
                <a:lnTo>
                  <a:pt x="18741" y="27473"/>
                </a:lnTo>
                <a:close/>
              </a:path>
              <a:path w="31115" h="37464">
                <a:moveTo>
                  <a:pt x="19133" y="27319"/>
                </a:moveTo>
                <a:lnTo>
                  <a:pt x="18741" y="27473"/>
                </a:lnTo>
                <a:lnTo>
                  <a:pt x="18972" y="27476"/>
                </a:lnTo>
                <a:lnTo>
                  <a:pt x="19133" y="27319"/>
                </a:lnTo>
                <a:close/>
              </a:path>
              <a:path w="31115" h="37464">
                <a:moveTo>
                  <a:pt x="22083" y="26159"/>
                </a:moveTo>
                <a:lnTo>
                  <a:pt x="19133" y="27319"/>
                </a:lnTo>
                <a:lnTo>
                  <a:pt x="18972" y="27476"/>
                </a:lnTo>
                <a:lnTo>
                  <a:pt x="22473" y="27476"/>
                </a:lnTo>
                <a:lnTo>
                  <a:pt x="22144" y="26163"/>
                </a:lnTo>
                <a:close/>
              </a:path>
              <a:path w="31115" h="37464">
                <a:moveTo>
                  <a:pt x="15384" y="23483"/>
                </a:moveTo>
                <a:lnTo>
                  <a:pt x="14927" y="24470"/>
                </a:lnTo>
                <a:lnTo>
                  <a:pt x="16194" y="27109"/>
                </a:lnTo>
                <a:lnTo>
                  <a:pt x="16313" y="27441"/>
                </a:lnTo>
                <a:lnTo>
                  <a:pt x="18741" y="27473"/>
                </a:lnTo>
                <a:lnTo>
                  <a:pt x="19098" y="27332"/>
                </a:lnTo>
                <a:lnTo>
                  <a:pt x="20428" y="26058"/>
                </a:lnTo>
                <a:lnTo>
                  <a:pt x="17573" y="25883"/>
                </a:lnTo>
                <a:lnTo>
                  <a:pt x="15384" y="23483"/>
                </a:lnTo>
                <a:close/>
              </a:path>
              <a:path w="31115" h="37464">
                <a:moveTo>
                  <a:pt x="14927" y="24470"/>
                </a:moveTo>
                <a:lnTo>
                  <a:pt x="14817" y="24960"/>
                </a:lnTo>
                <a:lnTo>
                  <a:pt x="15726" y="27433"/>
                </a:lnTo>
                <a:lnTo>
                  <a:pt x="16263" y="27440"/>
                </a:lnTo>
                <a:lnTo>
                  <a:pt x="16194" y="27109"/>
                </a:lnTo>
                <a:lnTo>
                  <a:pt x="14927" y="24470"/>
                </a:lnTo>
                <a:close/>
              </a:path>
              <a:path w="31115" h="37464">
                <a:moveTo>
                  <a:pt x="13744" y="22177"/>
                </a:moveTo>
                <a:lnTo>
                  <a:pt x="13361" y="22270"/>
                </a:lnTo>
                <a:lnTo>
                  <a:pt x="10485" y="25006"/>
                </a:lnTo>
                <a:lnTo>
                  <a:pt x="9075" y="25006"/>
                </a:lnTo>
                <a:lnTo>
                  <a:pt x="8838" y="25423"/>
                </a:lnTo>
                <a:lnTo>
                  <a:pt x="10221" y="26666"/>
                </a:lnTo>
                <a:lnTo>
                  <a:pt x="12454" y="27372"/>
                </a:lnTo>
                <a:lnTo>
                  <a:pt x="15726" y="27433"/>
                </a:lnTo>
                <a:lnTo>
                  <a:pt x="14834" y="25006"/>
                </a:lnTo>
                <a:lnTo>
                  <a:pt x="10485" y="25006"/>
                </a:lnTo>
                <a:lnTo>
                  <a:pt x="9093" y="24977"/>
                </a:lnTo>
                <a:lnTo>
                  <a:pt x="14823" y="24977"/>
                </a:lnTo>
                <a:lnTo>
                  <a:pt x="14927" y="24470"/>
                </a:lnTo>
                <a:lnTo>
                  <a:pt x="14439" y="23470"/>
                </a:lnTo>
                <a:lnTo>
                  <a:pt x="13744" y="22177"/>
                </a:lnTo>
                <a:close/>
              </a:path>
              <a:path w="31115" h="37464">
                <a:moveTo>
                  <a:pt x="12454" y="27372"/>
                </a:moveTo>
                <a:lnTo>
                  <a:pt x="14807" y="27421"/>
                </a:lnTo>
                <a:lnTo>
                  <a:pt x="12454" y="27372"/>
                </a:lnTo>
                <a:close/>
              </a:path>
              <a:path w="31115" h="37464">
                <a:moveTo>
                  <a:pt x="8827" y="25413"/>
                </a:moveTo>
                <a:lnTo>
                  <a:pt x="10769" y="27336"/>
                </a:lnTo>
                <a:lnTo>
                  <a:pt x="12454" y="27372"/>
                </a:lnTo>
                <a:lnTo>
                  <a:pt x="10221" y="26666"/>
                </a:lnTo>
                <a:lnTo>
                  <a:pt x="8827" y="25413"/>
                </a:lnTo>
                <a:close/>
              </a:path>
              <a:path w="31115" h="37464">
                <a:moveTo>
                  <a:pt x="20428" y="26058"/>
                </a:moveTo>
                <a:lnTo>
                  <a:pt x="19133" y="27319"/>
                </a:lnTo>
                <a:lnTo>
                  <a:pt x="22083" y="26159"/>
                </a:lnTo>
                <a:lnTo>
                  <a:pt x="20428" y="26058"/>
                </a:lnTo>
                <a:close/>
              </a:path>
              <a:path w="31115" h="37464">
                <a:moveTo>
                  <a:pt x="22144" y="26163"/>
                </a:moveTo>
                <a:close/>
              </a:path>
              <a:path w="31115" h="37464">
                <a:moveTo>
                  <a:pt x="22412" y="26030"/>
                </a:moveTo>
                <a:lnTo>
                  <a:pt x="22250" y="26169"/>
                </a:lnTo>
                <a:lnTo>
                  <a:pt x="22412" y="26030"/>
                </a:lnTo>
                <a:close/>
              </a:path>
              <a:path w="31115" h="37464">
                <a:moveTo>
                  <a:pt x="21786" y="24735"/>
                </a:moveTo>
                <a:lnTo>
                  <a:pt x="20428" y="26058"/>
                </a:lnTo>
                <a:lnTo>
                  <a:pt x="22083" y="26159"/>
                </a:lnTo>
                <a:lnTo>
                  <a:pt x="21958" y="25423"/>
                </a:lnTo>
                <a:lnTo>
                  <a:pt x="21786" y="24735"/>
                </a:lnTo>
                <a:close/>
              </a:path>
              <a:path w="31115" h="37464">
                <a:moveTo>
                  <a:pt x="28190" y="19178"/>
                </a:moveTo>
                <a:lnTo>
                  <a:pt x="27492" y="19952"/>
                </a:lnTo>
                <a:lnTo>
                  <a:pt x="22439" y="20218"/>
                </a:lnTo>
                <a:lnTo>
                  <a:pt x="22371" y="24165"/>
                </a:lnTo>
                <a:lnTo>
                  <a:pt x="21786" y="24735"/>
                </a:lnTo>
                <a:lnTo>
                  <a:pt x="22138" y="26138"/>
                </a:lnTo>
                <a:lnTo>
                  <a:pt x="22413" y="26029"/>
                </a:lnTo>
                <a:lnTo>
                  <a:pt x="28547" y="20760"/>
                </a:lnTo>
                <a:lnTo>
                  <a:pt x="28651" y="19391"/>
                </a:lnTo>
                <a:lnTo>
                  <a:pt x="28190" y="19178"/>
                </a:lnTo>
                <a:close/>
              </a:path>
              <a:path w="31115" h="37464">
                <a:moveTo>
                  <a:pt x="17726" y="21210"/>
                </a:moveTo>
                <a:lnTo>
                  <a:pt x="16274" y="21557"/>
                </a:lnTo>
                <a:lnTo>
                  <a:pt x="15599" y="23017"/>
                </a:lnTo>
                <a:lnTo>
                  <a:pt x="15499" y="23610"/>
                </a:lnTo>
                <a:lnTo>
                  <a:pt x="17573" y="25883"/>
                </a:lnTo>
                <a:lnTo>
                  <a:pt x="20428" y="26058"/>
                </a:lnTo>
                <a:lnTo>
                  <a:pt x="21669" y="24848"/>
                </a:lnTo>
                <a:lnTo>
                  <a:pt x="21564" y="23851"/>
                </a:lnTo>
                <a:lnTo>
                  <a:pt x="21469" y="23470"/>
                </a:lnTo>
                <a:lnTo>
                  <a:pt x="17726" y="21210"/>
                </a:lnTo>
                <a:close/>
              </a:path>
              <a:path w="31115" h="37464">
                <a:moveTo>
                  <a:pt x="8352" y="24961"/>
                </a:moveTo>
                <a:lnTo>
                  <a:pt x="8827" y="25413"/>
                </a:lnTo>
                <a:lnTo>
                  <a:pt x="9093" y="24977"/>
                </a:lnTo>
                <a:lnTo>
                  <a:pt x="8352" y="24961"/>
                </a:lnTo>
                <a:close/>
              </a:path>
              <a:path w="31115" h="37464">
                <a:moveTo>
                  <a:pt x="8324" y="24960"/>
                </a:moveTo>
                <a:lnTo>
                  <a:pt x="8643" y="25247"/>
                </a:lnTo>
                <a:lnTo>
                  <a:pt x="8397" y="25006"/>
                </a:lnTo>
                <a:close/>
              </a:path>
              <a:path w="31115" h="37464">
                <a:moveTo>
                  <a:pt x="13361" y="22270"/>
                </a:moveTo>
                <a:lnTo>
                  <a:pt x="10287" y="23017"/>
                </a:lnTo>
                <a:lnTo>
                  <a:pt x="9093" y="24977"/>
                </a:lnTo>
                <a:lnTo>
                  <a:pt x="10485" y="25006"/>
                </a:lnTo>
                <a:lnTo>
                  <a:pt x="13361" y="22270"/>
                </a:lnTo>
                <a:close/>
              </a:path>
              <a:path w="31115" h="37464">
                <a:moveTo>
                  <a:pt x="7350" y="19265"/>
                </a:moveTo>
                <a:lnTo>
                  <a:pt x="7542" y="24165"/>
                </a:lnTo>
                <a:lnTo>
                  <a:pt x="8352" y="24961"/>
                </a:lnTo>
                <a:lnTo>
                  <a:pt x="9093" y="24977"/>
                </a:lnTo>
                <a:lnTo>
                  <a:pt x="10287" y="23017"/>
                </a:lnTo>
                <a:lnTo>
                  <a:pt x="13361" y="22270"/>
                </a:lnTo>
                <a:lnTo>
                  <a:pt x="13260" y="21931"/>
                </a:lnTo>
                <a:lnTo>
                  <a:pt x="10946" y="19415"/>
                </a:lnTo>
                <a:lnTo>
                  <a:pt x="7350" y="19265"/>
                </a:lnTo>
                <a:close/>
              </a:path>
              <a:path w="31115" h="37464">
                <a:moveTo>
                  <a:pt x="6594" y="19234"/>
                </a:moveTo>
                <a:lnTo>
                  <a:pt x="5394" y="20337"/>
                </a:lnTo>
                <a:lnTo>
                  <a:pt x="5385" y="20953"/>
                </a:lnTo>
                <a:lnTo>
                  <a:pt x="5608" y="22520"/>
                </a:lnTo>
                <a:lnTo>
                  <a:pt x="8324" y="24960"/>
                </a:lnTo>
                <a:lnTo>
                  <a:pt x="7542" y="24165"/>
                </a:lnTo>
                <a:lnTo>
                  <a:pt x="7350" y="19265"/>
                </a:lnTo>
                <a:lnTo>
                  <a:pt x="6594" y="19234"/>
                </a:lnTo>
                <a:close/>
              </a:path>
              <a:path w="31115" h="37464">
                <a:moveTo>
                  <a:pt x="5308" y="20416"/>
                </a:moveTo>
                <a:lnTo>
                  <a:pt x="1988" y="23470"/>
                </a:lnTo>
                <a:lnTo>
                  <a:pt x="1868" y="23685"/>
                </a:lnTo>
                <a:lnTo>
                  <a:pt x="2984" y="24848"/>
                </a:lnTo>
                <a:lnTo>
                  <a:pt x="8324" y="24960"/>
                </a:lnTo>
                <a:lnTo>
                  <a:pt x="5608" y="22520"/>
                </a:lnTo>
                <a:lnTo>
                  <a:pt x="5308" y="20416"/>
                </a:lnTo>
                <a:close/>
              </a:path>
              <a:path w="31115" h="37464">
                <a:moveTo>
                  <a:pt x="22426" y="21210"/>
                </a:moveTo>
                <a:lnTo>
                  <a:pt x="17726" y="21210"/>
                </a:lnTo>
                <a:lnTo>
                  <a:pt x="21469" y="23470"/>
                </a:lnTo>
                <a:lnTo>
                  <a:pt x="21786" y="24735"/>
                </a:lnTo>
                <a:lnTo>
                  <a:pt x="22371" y="24165"/>
                </a:lnTo>
                <a:lnTo>
                  <a:pt x="22426" y="21210"/>
                </a:lnTo>
                <a:close/>
              </a:path>
              <a:path w="31115" h="37464">
                <a:moveTo>
                  <a:pt x="14111" y="22088"/>
                </a:moveTo>
                <a:lnTo>
                  <a:pt x="13803" y="22163"/>
                </a:lnTo>
                <a:lnTo>
                  <a:pt x="14927" y="24470"/>
                </a:lnTo>
                <a:lnTo>
                  <a:pt x="15325" y="23610"/>
                </a:lnTo>
                <a:lnTo>
                  <a:pt x="15372" y="23470"/>
                </a:lnTo>
                <a:lnTo>
                  <a:pt x="14111" y="22088"/>
                </a:lnTo>
                <a:close/>
              </a:path>
              <a:path w="31115" h="37464">
                <a:moveTo>
                  <a:pt x="30477" y="15835"/>
                </a:moveTo>
                <a:lnTo>
                  <a:pt x="30427" y="15987"/>
                </a:lnTo>
                <a:lnTo>
                  <a:pt x="30305" y="16827"/>
                </a:lnTo>
                <a:lnTo>
                  <a:pt x="30063" y="17096"/>
                </a:lnTo>
                <a:lnTo>
                  <a:pt x="29379" y="19178"/>
                </a:lnTo>
                <a:lnTo>
                  <a:pt x="29276" y="20218"/>
                </a:lnTo>
                <a:lnTo>
                  <a:pt x="30553" y="23685"/>
                </a:lnTo>
                <a:lnTo>
                  <a:pt x="31008" y="22699"/>
                </a:lnTo>
                <a:lnTo>
                  <a:pt x="30669" y="17316"/>
                </a:lnTo>
                <a:lnTo>
                  <a:pt x="30477" y="15835"/>
                </a:lnTo>
                <a:close/>
              </a:path>
              <a:path w="31115" h="37464">
                <a:moveTo>
                  <a:pt x="2287" y="12181"/>
                </a:moveTo>
                <a:lnTo>
                  <a:pt x="187" y="14164"/>
                </a:lnTo>
                <a:lnTo>
                  <a:pt x="0" y="21737"/>
                </a:lnTo>
                <a:lnTo>
                  <a:pt x="1815" y="23629"/>
                </a:lnTo>
                <a:lnTo>
                  <a:pt x="5308" y="20416"/>
                </a:lnTo>
                <a:lnTo>
                  <a:pt x="5008" y="18313"/>
                </a:lnTo>
                <a:lnTo>
                  <a:pt x="5104" y="17897"/>
                </a:lnTo>
                <a:lnTo>
                  <a:pt x="5866" y="16827"/>
                </a:lnTo>
                <a:lnTo>
                  <a:pt x="2287" y="12181"/>
                </a:lnTo>
                <a:close/>
              </a:path>
              <a:path w="31115" h="37464">
                <a:moveTo>
                  <a:pt x="16274" y="21557"/>
                </a:moveTo>
                <a:lnTo>
                  <a:pt x="14275" y="22048"/>
                </a:lnTo>
                <a:lnTo>
                  <a:pt x="15384" y="23483"/>
                </a:lnTo>
                <a:lnTo>
                  <a:pt x="16274" y="21557"/>
                </a:lnTo>
                <a:close/>
              </a:path>
              <a:path w="31115" h="37464">
                <a:moveTo>
                  <a:pt x="13569" y="22219"/>
                </a:moveTo>
                <a:lnTo>
                  <a:pt x="13414" y="22219"/>
                </a:lnTo>
                <a:lnTo>
                  <a:pt x="13569" y="22219"/>
                </a:lnTo>
                <a:close/>
              </a:path>
              <a:path w="31115" h="37464">
                <a:moveTo>
                  <a:pt x="13474" y="22163"/>
                </a:moveTo>
                <a:close/>
              </a:path>
              <a:path w="31115" h="37464">
                <a:moveTo>
                  <a:pt x="13604" y="21532"/>
                </a:moveTo>
                <a:lnTo>
                  <a:pt x="13509" y="22219"/>
                </a:lnTo>
                <a:lnTo>
                  <a:pt x="13686" y="22177"/>
                </a:lnTo>
                <a:lnTo>
                  <a:pt x="13604" y="21532"/>
                </a:lnTo>
                <a:close/>
              </a:path>
              <a:path w="31115" h="37464">
                <a:moveTo>
                  <a:pt x="13737" y="22165"/>
                </a:moveTo>
                <a:lnTo>
                  <a:pt x="13509" y="22219"/>
                </a:lnTo>
                <a:lnTo>
                  <a:pt x="13744" y="22177"/>
                </a:lnTo>
                <a:close/>
              </a:path>
              <a:path w="31115" h="37464">
                <a:moveTo>
                  <a:pt x="14102" y="22078"/>
                </a:moveTo>
                <a:lnTo>
                  <a:pt x="13746" y="22163"/>
                </a:lnTo>
                <a:lnTo>
                  <a:pt x="14111" y="22088"/>
                </a:lnTo>
                <a:close/>
              </a:path>
              <a:path w="31115" h="37464">
                <a:moveTo>
                  <a:pt x="13668" y="21602"/>
                </a:moveTo>
                <a:lnTo>
                  <a:pt x="13737" y="22165"/>
                </a:lnTo>
                <a:lnTo>
                  <a:pt x="14059" y="22088"/>
                </a:lnTo>
                <a:lnTo>
                  <a:pt x="13914" y="21872"/>
                </a:lnTo>
                <a:lnTo>
                  <a:pt x="13668" y="21602"/>
                </a:lnTo>
                <a:close/>
              </a:path>
              <a:path w="31115" h="37464">
                <a:moveTo>
                  <a:pt x="7296" y="17897"/>
                </a:moveTo>
                <a:lnTo>
                  <a:pt x="7350" y="19265"/>
                </a:lnTo>
                <a:lnTo>
                  <a:pt x="10946" y="19415"/>
                </a:lnTo>
                <a:lnTo>
                  <a:pt x="13474" y="22163"/>
                </a:lnTo>
                <a:lnTo>
                  <a:pt x="13599" y="21711"/>
                </a:lnTo>
                <a:lnTo>
                  <a:pt x="13604" y="21532"/>
                </a:lnTo>
                <a:lnTo>
                  <a:pt x="12033" y="19809"/>
                </a:lnTo>
                <a:lnTo>
                  <a:pt x="12040" y="18421"/>
                </a:lnTo>
                <a:lnTo>
                  <a:pt x="10792" y="18421"/>
                </a:lnTo>
                <a:lnTo>
                  <a:pt x="7296" y="17897"/>
                </a:lnTo>
                <a:close/>
              </a:path>
              <a:path w="31115" h="37464">
                <a:moveTo>
                  <a:pt x="16476" y="15146"/>
                </a:moveTo>
                <a:lnTo>
                  <a:pt x="15149" y="15332"/>
                </a:lnTo>
                <a:lnTo>
                  <a:pt x="14029" y="16125"/>
                </a:lnTo>
                <a:lnTo>
                  <a:pt x="13794" y="16705"/>
                </a:lnTo>
                <a:lnTo>
                  <a:pt x="13667" y="21532"/>
                </a:lnTo>
                <a:lnTo>
                  <a:pt x="13791" y="21737"/>
                </a:lnTo>
                <a:lnTo>
                  <a:pt x="14102" y="22078"/>
                </a:lnTo>
                <a:lnTo>
                  <a:pt x="14961" y="21872"/>
                </a:lnTo>
                <a:lnTo>
                  <a:pt x="16892" y="18313"/>
                </a:lnTo>
                <a:lnTo>
                  <a:pt x="16787" y="15727"/>
                </a:lnTo>
                <a:lnTo>
                  <a:pt x="16476" y="15146"/>
                </a:lnTo>
                <a:close/>
              </a:path>
              <a:path w="31115" h="37464">
                <a:moveTo>
                  <a:pt x="16416" y="21250"/>
                </a:moveTo>
                <a:lnTo>
                  <a:pt x="15516" y="21711"/>
                </a:lnTo>
                <a:lnTo>
                  <a:pt x="14961" y="21872"/>
                </a:lnTo>
                <a:lnTo>
                  <a:pt x="16274" y="21557"/>
                </a:lnTo>
                <a:lnTo>
                  <a:pt x="16416" y="21250"/>
                </a:lnTo>
                <a:close/>
              </a:path>
              <a:path w="31115" h="37464">
                <a:moveTo>
                  <a:pt x="22429" y="21036"/>
                </a:moveTo>
                <a:lnTo>
                  <a:pt x="16722" y="21036"/>
                </a:lnTo>
                <a:lnTo>
                  <a:pt x="16463" y="21193"/>
                </a:lnTo>
                <a:lnTo>
                  <a:pt x="16274" y="21557"/>
                </a:lnTo>
                <a:lnTo>
                  <a:pt x="17726" y="21210"/>
                </a:lnTo>
                <a:lnTo>
                  <a:pt x="22426" y="21210"/>
                </a:lnTo>
                <a:lnTo>
                  <a:pt x="22429" y="21036"/>
                </a:lnTo>
                <a:close/>
              </a:path>
              <a:path w="31115" h="37464">
                <a:moveTo>
                  <a:pt x="13752" y="16333"/>
                </a:moveTo>
                <a:lnTo>
                  <a:pt x="13618" y="16436"/>
                </a:lnTo>
                <a:lnTo>
                  <a:pt x="12153" y="17456"/>
                </a:lnTo>
                <a:lnTo>
                  <a:pt x="12033" y="19809"/>
                </a:lnTo>
                <a:lnTo>
                  <a:pt x="13604" y="21532"/>
                </a:lnTo>
                <a:lnTo>
                  <a:pt x="13752" y="16333"/>
                </a:lnTo>
                <a:close/>
              </a:path>
              <a:path w="31115" h="37464">
                <a:moveTo>
                  <a:pt x="16382" y="21226"/>
                </a:moveTo>
                <a:close/>
              </a:path>
              <a:path w="31115" h="37464">
                <a:moveTo>
                  <a:pt x="16434" y="21210"/>
                </a:moveTo>
                <a:close/>
              </a:path>
              <a:path w="31115" h="37464">
                <a:moveTo>
                  <a:pt x="16553" y="20953"/>
                </a:moveTo>
                <a:lnTo>
                  <a:pt x="16382" y="21226"/>
                </a:lnTo>
                <a:lnTo>
                  <a:pt x="16553" y="20953"/>
                </a:lnTo>
                <a:close/>
              </a:path>
              <a:path w="31115" h="37464">
                <a:moveTo>
                  <a:pt x="18100" y="18477"/>
                </a:moveTo>
                <a:lnTo>
                  <a:pt x="16553" y="20953"/>
                </a:lnTo>
                <a:lnTo>
                  <a:pt x="16442" y="21193"/>
                </a:lnTo>
                <a:lnTo>
                  <a:pt x="16722" y="21036"/>
                </a:lnTo>
                <a:lnTo>
                  <a:pt x="22429" y="21036"/>
                </a:lnTo>
                <a:lnTo>
                  <a:pt x="22438" y="20337"/>
                </a:lnTo>
                <a:lnTo>
                  <a:pt x="20167" y="20337"/>
                </a:lnTo>
                <a:lnTo>
                  <a:pt x="18100" y="18477"/>
                </a:lnTo>
                <a:close/>
              </a:path>
              <a:path w="31115" h="37464">
                <a:moveTo>
                  <a:pt x="16951" y="16034"/>
                </a:moveTo>
                <a:lnTo>
                  <a:pt x="16892" y="18313"/>
                </a:lnTo>
                <a:lnTo>
                  <a:pt x="16665" y="20712"/>
                </a:lnTo>
                <a:lnTo>
                  <a:pt x="16553" y="20953"/>
                </a:lnTo>
                <a:lnTo>
                  <a:pt x="18024" y="18598"/>
                </a:lnTo>
                <a:lnTo>
                  <a:pt x="17917" y="18313"/>
                </a:lnTo>
                <a:lnTo>
                  <a:pt x="17151" y="17623"/>
                </a:lnTo>
                <a:lnTo>
                  <a:pt x="17031" y="17316"/>
                </a:lnTo>
                <a:lnTo>
                  <a:pt x="16951" y="16034"/>
                </a:lnTo>
                <a:close/>
              </a:path>
              <a:path w="31115" h="37464">
                <a:moveTo>
                  <a:pt x="28651" y="19391"/>
                </a:moveTo>
                <a:lnTo>
                  <a:pt x="28547" y="20760"/>
                </a:lnTo>
                <a:lnTo>
                  <a:pt x="28947" y="20416"/>
                </a:lnTo>
                <a:lnTo>
                  <a:pt x="29038" y="20218"/>
                </a:lnTo>
                <a:lnTo>
                  <a:pt x="29037" y="19569"/>
                </a:lnTo>
                <a:lnTo>
                  <a:pt x="28651" y="19391"/>
                </a:lnTo>
                <a:close/>
              </a:path>
              <a:path w="31115" h="37464">
                <a:moveTo>
                  <a:pt x="5868" y="16823"/>
                </a:moveTo>
                <a:lnTo>
                  <a:pt x="5104" y="17897"/>
                </a:lnTo>
                <a:lnTo>
                  <a:pt x="5008" y="18313"/>
                </a:lnTo>
                <a:lnTo>
                  <a:pt x="5308" y="20416"/>
                </a:lnTo>
                <a:lnTo>
                  <a:pt x="6594" y="19234"/>
                </a:lnTo>
                <a:lnTo>
                  <a:pt x="7348" y="19234"/>
                </a:lnTo>
                <a:lnTo>
                  <a:pt x="7296" y="17897"/>
                </a:lnTo>
                <a:lnTo>
                  <a:pt x="6619" y="17796"/>
                </a:lnTo>
                <a:lnTo>
                  <a:pt x="5868" y="16823"/>
                </a:lnTo>
                <a:close/>
              </a:path>
              <a:path w="31115" h="37464">
                <a:moveTo>
                  <a:pt x="18185" y="18341"/>
                </a:moveTo>
                <a:lnTo>
                  <a:pt x="18100" y="18477"/>
                </a:lnTo>
                <a:lnTo>
                  <a:pt x="20167" y="20337"/>
                </a:lnTo>
                <a:lnTo>
                  <a:pt x="22439" y="20218"/>
                </a:lnTo>
                <a:lnTo>
                  <a:pt x="22446" y="19707"/>
                </a:lnTo>
                <a:lnTo>
                  <a:pt x="18234" y="18431"/>
                </a:lnTo>
                <a:close/>
              </a:path>
              <a:path w="31115" h="37464">
                <a:moveTo>
                  <a:pt x="22439" y="20218"/>
                </a:moveTo>
                <a:lnTo>
                  <a:pt x="20167" y="20337"/>
                </a:lnTo>
                <a:lnTo>
                  <a:pt x="22438" y="20337"/>
                </a:lnTo>
                <a:close/>
              </a:path>
              <a:path w="31115" h="37464">
                <a:moveTo>
                  <a:pt x="22446" y="19707"/>
                </a:moveTo>
                <a:lnTo>
                  <a:pt x="22439" y="20218"/>
                </a:lnTo>
                <a:lnTo>
                  <a:pt x="27492" y="19952"/>
                </a:lnTo>
                <a:lnTo>
                  <a:pt x="27621" y="19809"/>
                </a:lnTo>
                <a:lnTo>
                  <a:pt x="22784" y="19809"/>
                </a:lnTo>
                <a:lnTo>
                  <a:pt x="22446" y="19707"/>
                </a:lnTo>
                <a:close/>
              </a:path>
              <a:path w="31115" h="37464">
                <a:moveTo>
                  <a:pt x="14029" y="16125"/>
                </a:moveTo>
                <a:lnTo>
                  <a:pt x="13766" y="16322"/>
                </a:lnTo>
                <a:lnTo>
                  <a:pt x="13647" y="20034"/>
                </a:lnTo>
                <a:lnTo>
                  <a:pt x="13755" y="16802"/>
                </a:lnTo>
                <a:lnTo>
                  <a:pt x="14029" y="16125"/>
                </a:lnTo>
                <a:close/>
              </a:path>
              <a:path w="31115" h="37464">
                <a:moveTo>
                  <a:pt x="30063" y="17096"/>
                </a:moveTo>
                <a:lnTo>
                  <a:pt x="28820" y="18477"/>
                </a:lnTo>
                <a:lnTo>
                  <a:pt x="28704" y="19415"/>
                </a:lnTo>
                <a:lnTo>
                  <a:pt x="29037" y="19569"/>
                </a:lnTo>
                <a:lnTo>
                  <a:pt x="29150" y="19876"/>
                </a:lnTo>
                <a:lnTo>
                  <a:pt x="30063" y="17096"/>
                </a:lnTo>
                <a:close/>
              </a:path>
              <a:path w="31115" h="37464">
                <a:moveTo>
                  <a:pt x="22395" y="16502"/>
                </a:moveTo>
                <a:lnTo>
                  <a:pt x="22221" y="16554"/>
                </a:lnTo>
                <a:lnTo>
                  <a:pt x="22138" y="16705"/>
                </a:lnTo>
                <a:lnTo>
                  <a:pt x="22355" y="17096"/>
                </a:lnTo>
                <a:lnTo>
                  <a:pt x="22446" y="19707"/>
                </a:lnTo>
                <a:lnTo>
                  <a:pt x="22784" y="19809"/>
                </a:lnTo>
                <a:lnTo>
                  <a:pt x="25921" y="18130"/>
                </a:lnTo>
                <a:lnTo>
                  <a:pt x="22395" y="16502"/>
                </a:lnTo>
                <a:close/>
              </a:path>
              <a:path w="31115" h="37464">
                <a:moveTo>
                  <a:pt x="25921" y="18130"/>
                </a:moveTo>
                <a:lnTo>
                  <a:pt x="22784" y="19809"/>
                </a:lnTo>
                <a:lnTo>
                  <a:pt x="27621" y="19809"/>
                </a:lnTo>
                <a:lnTo>
                  <a:pt x="28190" y="19178"/>
                </a:lnTo>
                <a:lnTo>
                  <a:pt x="25921" y="18130"/>
                </a:lnTo>
                <a:close/>
              </a:path>
              <a:path w="31115" h="37464">
                <a:moveTo>
                  <a:pt x="22078" y="16597"/>
                </a:moveTo>
                <a:lnTo>
                  <a:pt x="18634" y="17623"/>
                </a:lnTo>
                <a:lnTo>
                  <a:pt x="18350" y="18078"/>
                </a:lnTo>
                <a:lnTo>
                  <a:pt x="18234" y="18431"/>
                </a:lnTo>
                <a:lnTo>
                  <a:pt x="22446" y="19707"/>
                </a:lnTo>
                <a:lnTo>
                  <a:pt x="22355" y="17096"/>
                </a:lnTo>
                <a:lnTo>
                  <a:pt x="22078" y="16597"/>
                </a:lnTo>
                <a:close/>
              </a:path>
              <a:path w="31115" h="37464">
                <a:moveTo>
                  <a:pt x="28711" y="18598"/>
                </a:moveTo>
                <a:lnTo>
                  <a:pt x="28190" y="19178"/>
                </a:lnTo>
                <a:lnTo>
                  <a:pt x="28651" y="19391"/>
                </a:lnTo>
                <a:lnTo>
                  <a:pt x="28711" y="18598"/>
                </a:lnTo>
                <a:close/>
              </a:path>
              <a:path w="31115" h="37464">
                <a:moveTo>
                  <a:pt x="7348" y="19234"/>
                </a:moveTo>
                <a:lnTo>
                  <a:pt x="6594" y="19234"/>
                </a:lnTo>
                <a:lnTo>
                  <a:pt x="7350" y="19265"/>
                </a:lnTo>
                <a:close/>
              </a:path>
              <a:path w="31115" h="37464">
                <a:moveTo>
                  <a:pt x="28866" y="16554"/>
                </a:moveTo>
                <a:lnTo>
                  <a:pt x="25921" y="18130"/>
                </a:lnTo>
                <a:lnTo>
                  <a:pt x="28190" y="19178"/>
                </a:lnTo>
                <a:lnTo>
                  <a:pt x="28711" y="18598"/>
                </a:lnTo>
                <a:lnTo>
                  <a:pt x="28866" y="16554"/>
                </a:lnTo>
                <a:close/>
              </a:path>
              <a:path w="31115" h="37464">
                <a:moveTo>
                  <a:pt x="30166" y="14408"/>
                </a:moveTo>
                <a:lnTo>
                  <a:pt x="28945" y="16502"/>
                </a:lnTo>
                <a:lnTo>
                  <a:pt x="28825" y="17096"/>
                </a:lnTo>
                <a:lnTo>
                  <a:pt x="28711" y="18598"/>
                </a:lnTo>
                <a:lnTo>
                  <a:pt x="30063" y="17096"/>
                </a:lnTo>
                <a:lnTo>
                  <a:pt x="30160" y="16802"/>
                </a:lnTo>
                <a:lnTo>
                  <a:pt x="30166" y="14408"/>
                </a:lnTo>
                <a:close/>
              </a:path>
              <a:path w="31115" h="37464">
                <a:moveTo>
                  <a:pt x="16965" y="16060"/>
                </a:moveTo>
                <a:lnTo>
                  <a:pt x="17031" y="17316"/>
                </a:lnTo>
                <a:lnTo>
                  <a:pt x="17151" y="17623"/>
                </a:lnTo>
                <a:lnTo>
                  <a:pt x="18100" y="18477"/>
                </a:lnTo>
                <a:lnTo>
                  <a:pt x="17986" y="17967"/>
                </a:lnTo>
                <a:lnTo>
                  <a:pt x="16965" y="16060"/>
                </a:lnTo>
                <a:close/>
              </a:path>
              <a:path w="31115" h="37464">
                <a:moveTo>
                  <a:pt x="7262" y="15987"/>
                </a:moveTo>
                <a:lnTo>
                  <a:pt x="7296" y="17897"/>
                </a:lnTo>
                <a:lnTo>
                  <a:pt x="10792" y="18421"/>
                </a:lnTo>
                <a:lnTo>
                  <a:pt x="12055" y="17525"/>
                </a:lnTo>
                <a:lnTo>
                  <a:pt x="12119" y="16705"/>
                </a:lnTo>
                <a:lnTo>
                  <a:pt x="9015" y="16705"/>
                </a:lnTo>
                <a:lnTo>
                  <a:pt x="7262" y="15987"/>
                </a:lnTo>
                <a:close/>
              </a:path>
              <a:path w="31115" h="37464">
                <a:moveTo>
                  <a:pt x="12083" y="17506"/>
                </a:moveTo>
                <a:lnTo>
                  <a:pt x="10792" y="18421"/>
                </a:lnTo>
                <a:lnTo>
                  <a:pt x="12040" y="18421"/>
                </a:lnTo>
                <a:lnTo>
                  <a:pt x="12083" y="17506"/>
                </a:lnTo>
                <a:close/>
              </a:path>
              <a:path w="31115" h="37464">
                <a:moveTo>
                  <a:pt x="20755" y="14619"/>
                </a:moveTo>
                <a:lnTo>
                  <a:pt x="17024" y="15069"/>
                </a:lnTo>
                <a:lnTo>
                  <a:pt x="17039" y="16199"/>
                </a:lnTo>
                <a:lnTo>
                  <a:pt x="18185" y="18341"/>
                </a:lnTo>
                <a:lnTo>
                  <a:pt x="18634" y="17623"/>
                </a:lnTo>
                <a:lnTo>
                  <a:pt x="22078" y="16597"/>
                </a:lnTo>
                <a:lnTo>
                  <a:pt x="21092" y="14823"/>
                </a:lnTo>
                <a:lnTo>
                  <a:pt x="20755" y="14619"/>
                </a:lnTo>
                <a:close/>
              </a:path>
              <a:path w="31115" h="37464">
                <a:moveTo>
                  <a:pt x="28870" y="16502"/>
                </a:moveTo>
                <a:lnTo>
                  <a:pt x="22395" y="16502"/>
                </a:lnTo>
                <a:lnTo>
                  <a:pt x="25921" y="18130"/>
                </a:lnTo>
                <a:lnTo>
                  <a:pt x="28786" y="16597"/>
                </a:lnTo>
                <a:close/>
              </a:path>
              <a:path w="31115" h="37464">
                <a:moveTo>
                  <a:pt x="5151" y="5536"/>
                </a:moveTo>
                <a:lnTo>
                  <a:pt x="1657" y="8230"/>
                </a:lnTo>
                <a:lnTo>
                  <a:pt x="203" y="13087"/>
                </a:lnTo>
                <a:lnTo>
                  <a:pt x="79" y="17967"/>
                </a:lnTo>
                <a:lnTo>
                  <a:pt x="187" y="14164"/>
                </a:lnTo>
                <a:lnTo>
                  <a:pt x="2287" y="12181"/>
                </a:lnTo>
                <a:lnTo>
                  <a:pt x="2127" y="11973"/>
                </a:lnTo>
                <a:lnTo>
                  <a:pt x="2235" y="10251"/>
                </a:lnTo>
                <a:lnTo>
                  <a:pt x="2589" y="7513"/>
                </a:lnTo>
                <a:lnTo>
                  <a:pt x="5151" y="5536"/>
                </a:lnTo>
                <a:close/>
              </a:path>
              <a:path w="31115" h="37464">
                <a:moveTo>
                  <a:pt x="6644" y="15734"/>
                </a:moveTo>
                <a:lnTo>
                  <a:pt x="5872" y="16827"/>
                </a:lnTo>
                <a:lnTo>
                  <a:pt x="6619" y="17796"/>
                </a:lnTo>
                <a:lnTo>
                  <a:pt x="7296" y="17897"/>
                </a:lnTo>
                <a:lnTo>
                  <a:pt x="7207" y="15965"/>
                </a:lnTo>
                <a:lnTo>
                  <a:pt x="6644" y="15734"/>
                </a:lnTo>
                <a:close/>
              </a:path>
              <a:path w="31115" h="37464">
                <a:moveTo>
                  <a:pt x="13706" y="14450"/>
                </a:moveTo>
                <a:lnTo>
                  <a:pt x="12177" y="15454"/>
                </a:lnTo>
                <a:lnTo>
                  <a:pt x="12083" y="17506"/>
                </a:lnTo>
                <a:lnTo>
                  <a:pt x="13601" y="16429"/>
                </a:lnTo>
                <a:lnTo>
                  <a:pt x="13706" y="14450"/>
                </a:lnTo>
                <a:close/>
              </a:path>
              <a:path w="31115" h="37464">
                <a:moveTo>
                  <a:pt x="30282" y="16429"/>
                </a:moveTo>
                <a:lnTo>
                  <a:pt x="30063" y="17096"/>
                </a:lnTo>
                <a:lnTo>
                  <a:pt x="30305" y="16827"/>
                </a:lnTo>
                <a:lnTo>
                  <a:pt x="30282" y="16429"/>
                </a:lnTo>
                <a:close/>
              </a:path>
              <a:path w="31115" h="37464">
                <a:moveTo>
                  <a:pt x="3322" y="11203"/>
                </a:moveTo>
                <a:lnTo>
                  <a:pt x="2507" y="11973"/>
                </a:lnTo>
                <a:lnTo>
                  <a:pt x="2403" y="12331"/>
                </a:lnTo>
                <a:lnTo>
                  <a:pt x="5868" y="16823"/>
                </a:lnTo>
                <a:lnTo>
                  <a:pt x="6599" y="15797"/>
                </a:lnTo>
                <a:lnTo>
                  <a:pt x="5555" y="15288"/>
                </a:lnTo>
                <a:lnTo>
                  <a:pt x="4553" y="12895"/>
                </a:lnTo>
                <a:lnTo>
                  <a:pt x="4656" y="12474"/>
                </a:lnTo>
                <a:lnTo>
                  <a:pt x="5049" y="11515"/>
                </a:lnTo>
                <a:lnTo>
                  <a:pt x="5057" y="11253"/>
                </a:lnTo>
                <a:lnTo>
                  <a:pt x="3322" y="11203"/>
                </a:lnTo>
                <a:close/>
              </a:path>
              <a:path w="31115" h="37464">
                <a:moveTo>
                  <a:pt x="11740" y="12478"/>
                </a:moveTo>
                <a:lnTo>
                  <a:pt x="10460" y="12528"/>
                </a:lnTo>
                <a:lnTo>
                  <a:pt x="7438" y="15797"/>
                </a:lnTo>
                <a:lnTo>
                  <a:pt x="7366" y="16029"/>
                </a:lnTo>
                <a:lnTo>
                  <a:pt x="9015" y="16705"/>
                </a:lnTo>
                <a:lnTo>
                  <a:pt x="10486" y="16563"/>
                </a:lnTo>
                <a:lnTo>
                  <a:pt x="12177" y="15454"/>
                </a:lnTo>
                <a:lnTo>
                  <a:pt x="12200" y="14947"/>
                </a:lnTo>
                <a:lnTo>
                  <a:pt x="13167" y="14071"/>
                </a:lnTo>
                <a:lnTo>
                  <a:pt x="13060" y="13785"/>
                </a:lnTo>
                <a:lnTo>
                  <a:pt x="11740" y="12478"/>
                </a:lnTo>
                <a:close/>
              </a:path>
              <a:path w="31115" h="37464">
                <a:moveTo>
                  <a:pt x="12177" y="15454"/>
                </a:moveTo>
                <a:lnTo>
                  <a:pt x="10486" y="16563"/>
                </a:lnTo>
                <a:lnTo>
                  <a:pt x="9015" y="16705"/>
                </a:lnTo>
                <a:lnTo>
                  <a:pt x="12119" y="16705"/>
                </a:lnTo>
                <a:lnTo>
                  <a:pt x="12177" y="15454"/>
                </a:lnTo>
                <a:close/>
              </a:path>
              <a:path w="31115" h="37464">
                <a:moveTo>
                  <a:pt x="24949" y="11353"/>
                </a:moveTo>
                <a:lnTo>
                  <a:pt x="22635" y="14300"/>
                </a:lnTo>
                <a:lnTo>
                  <a:pt x="20755" y="14619"/>
                </a:lnTo>
                <a:lnTo>
                  <a:pt x="21092" y="14823"/>
                </a:lnTo>
                <a:lnTo>
                  <a:pt x="22078" y="16597"/>
                </a:lnTo>
                <a:lnTo>
                  <a:pt x="22395" y="16502"/>
                </a:lnTo>
                <a:lnTo>
                  <a:pt x="28870" y="16502"/>
                </a:lnTo>
                <a:lnTo>
                  <a:pt x="28767" y="15797"/>
                </a:lnTo>
                <a:lnTo>
                  <a:pt x="24949" y="11353"/>
                </a:lnTo>
                <a:close/>
              </a:path>
              <a:path w="31115" h="37464">
                <a:moveTo>
                  <a:pt x="26265" y="6456"/>
                </a:moveTo>
                <a:lnTo>
                  <a:pt x="24870" y="6637"/>
                </a:lnTo>
                <a:lnTo>
                  <a:pt x="24979" y="7513"/>
                </a:lnTo>
                <a:lnTo>
                  <a:pt x="25224" y="8948"/>
                </a:lnTo>
                <a:lnTo>
                  <a:pt x="25265" y="10950"/>
                </a:lnTo>
                <a:lnTo>
                  <a:pt x="25123" y="11131"/>
                </a:lnTo>
                <a:lnTo>
                  <a:pt x="25005" y="11418"/>
                </a:lnTo>
                <a:lnTo>
                  <a:pt x="28767" y="15797"/>
                </a:lnTo>
                <a:lnTo>
                  <a:pt x="28866" y="16554"/>
                </a:lnTo>
                <a:lnTo>
                  <a:pt x="30043" y="14619"/>
                </a:lnTo>
                <a:lnTo>
                  <a:pt x="29918" y="11515"/>
                </a:lnTo>
                <a:lnTo>
                  <a:pt x="29672" y="9611"/>
                </a:lnTo>
                <a:lnTo>
                  <a:pt x="29496" y="8948"/>
                </a:lnTo>
                <a:lnTo>
                  <a:pt x="26265" y="6456"/>
                </a:lnTo>
                <a:close/>
              </a:path>
              <a:path w="31115" h="37464">
                <a:moveTo>
                  <a:pt x="13663" y="16385"/>
                </a:moveTo>
                <a:close/>
              </a:path>
              <a:path w="31115" h="37464">
                <a:moveTo>
                  <a:pt x="30270" y="14231"/>
                </a:moveTo>
                <a:lnTo>
                  <a:pt x="30282" y="16429"/>
                </a:lnTo>
                <a:lnTo>
                  <a:pt x="30403" y="16060"/>
                </a:lnTo>
                <a:lnTo>
                  <a:pt x="30270" y="14231"/>
                </a:lnTo>
                <a:close/>
              </a:path>
              <a:path w="31115" h="37464">
                <a:moveTo>
                  <a:pt x="14149" y="15830"/>
                </a:moveTo>
                <a:lnTo>
                  <a:pt x="13826" y="16199"/>
                </a:lnTo>
                <a:lnTo>
                  <a:pt x="14033" y="16116"/>
                </a:lnTo>
                <a:lnTo>
                  <a:pt x="14149" y="15830"/>
                </a:lnTo>
                <a:close/>
              </a:path>
              <a:path w="31115" h="37464">
                <a:moveTo>
                  <a:pt x="13936" y="14300"/>
                </a:moveTo>
                <a:lnTo>
                  <a:pt x="13779" y="14403"/>
                </a:lnTo>
                <a:lnTo>
                  <a:pt x="13754" y="16282"/>
                </a:lnTo>
                <a:lnTo>
                  <a:pt x="14149" y="15830"/>
                </a:lnTo>
                <a:lnTo>
                  <a:pt x="14404" y="15830"/>
                </a:lnTo>
                <a:lnTo>
                  <a:pt x="15872" y="14698"/>
                </a:lnTo>
                <a:lnTo>
                  <a:pt x="13936" y="14300"/>
                </a:lnTo>
                <a:close/>
              </a:path>
              <a:path w="31115" h="37464">
                <a:moveTo>
                  <a:pt x="15872" y="14698"/>
                </a:moveTo>
                <a:lnTo>
                  <a:pt x="14029" y="16125"/>
                </a:lnTo>
                <a:lnTo>
                  <a:pt x="15149" y="15332"/>
                </a:lnTo>
                <a:lnTo>
                  <a:pt x="16476" y="15146"/>
                </a:lnTo>
                <a:lnTo>
                  <a:pt x="16369" y="14947"/>
                </a:lnTo>
                <a:lnTo>
                  <a:pt x="16248" y="14775"/>
                </a:lnTo>
                <a:lnTo>
                  <a:pt x="15872" y="14698"/>
                </a:lnTo>
                <a:close/>
              </a:path>
              <a:path w="31115" h="37464">
                <a:moveTo>
                  <a:pt x="14404" y="15830"/>
                </a:moveTo>
                <a:lnTo>
                  <a:pt x="14149" y="15830"/>
                </a:lnTo>
                <a:lnTo>
                  <a:pt x="14033" y="16116"/>
                </a:lnTo>
                <a:lnTo>
                  <a:pt x="14404" y="15830"/>
                </a:lnTo>
                <a:close/>
              </a:path>
              <a:path w="31115" h="37464">
                <a:moveTo>
                  <a:pt x="16913" y="15085"/>
                </a:moveTo>
                <a:lnTo>
                  <a:pt x="16476" y="15146"/>
                </a:lnTo>
                <a:lnTo>
                  <a:pt x="16951" y="16034"/>
                </a:lnTo>
                <a:lnTo>
                  <a:pt x="16913" y="15085"/>
                </a:lnTo>
                <a:close/>
              </a:path>
              <a:path w="31115" h="37464">
                <a:moveTo>
                  <a:pt x="11192" y="11789"/>
                </a:moveTo>
                <a:lnTo>
                  <a:pt x="8606" y="12978"/>
                </a:lnTo>
                <a:lnTo>
                  <a:pt x="6644" y="15734"/>
                </a:lnTo>
                <a:lnTo>
                  <a:pt x="7262" y="15987"/>
                </a:lnTo>
                <a:lnTo>
                  <a:pt x="10460" y="12528"/>
                </a:lnTo>
                <a:lnTo>
                  <a:pt x="11740" y="12478"/>
                </a:lnTo>
                <a:lnTo>
                  <a:pt x="11358" y="12099"/>
                </a:lnTo>
                <a:lnTo>
                  <a:pt x="11246" y="11846"/>
                </a:lnTo>
                <a:close/>
              </a:path>
              <a:path w="31115" h="37464">
                <a:moveTo>
                  <a:pt x="30405" y="11132"/>
                </a:moveTo>
                <a:lnTo>
                  <a:pt x="30362" y="14947"/>
                </a:lnTo>
                <a:lnTo>
                  <a:pt x="30477" y="15835"/>
                </a:lnTo>
                <a:lnTo>
                  <a:pt x="30405" y="11132"/>
                </a:lnTo>
                <a:close/>
              </a:path>
              <a:path w="31115" h="37464">
                <a:moveTo>
                  <a:pt x="5155" y="11256"/>
                </a:moveTo>
                <a:lnTo>
                  <a:pt x="4656" y="12474"/>
                </a:lnTo>
                <a:lnTo>
                  <a:pt x="4553" y="12895"/>
                </a:lnTo>
                <a:lnTo>
                  <a:pt x="5555" y="15288"/>
                </a:lnTo>
                <a:lnTo>
                  <a:pt x="6644" y="15734"/>
                </a:lnTo>
                <a:lnTo>
                  <a:pt x="8606" y="12978"/>
                </a:lnTo>
                <a:lnTo>
                  <a:pt x="10720" y="11973"/>
                </a:lnTo>
                <a:lnTo>
                  <a:pt x="11097" y="11826"/>
                </a:lnTo>
                <a:lnTo>
                  <a:pt x="10842" y="11418"/>
                </a:lnTo>
                <a:lnTo>
                  <a:pt x="5155" y="11256"/>
                </a:lnTo>
                <a:close/>
              </a:path>
              <a:path w="31115" h="37464">
                <a:moveTo>
                  <a:pt x="13261" y="13985"/>
                </a:moveTo>
                <a:lnTo>
                  <a:pt x="12200" y="14947"/>
                </a:lnTo>
                <a:lnTo>
                  <a:pt x="12177" y="15454"/>
                </a:lnTo>
                <a:lnTo>
                  <a:pt x="13551" y="14552"/>
                </a:lnTo>
                <a:lnTo>
                  <a:pt x="13436" y="14164"/>
                </a:lnTo>
                <a:lnTo>
                  <a:pt x="13261" y="13985"/>
                </a:lnTo>
                <a:close/>
              </a:path>
              <a:path w="31115" h="37464">
                <a:moveTo>
                  <a:pt x="16897" y="14775"/>
                </a:moveTo>
                <a:lnTo>
                  <a:pt x="16277" y="14775"/>
                </a:lnTo>
                <a:lnTo>
                  <a:pt x="16476" y="15146"/>
                </a:lnTo>
                <a:lnTo>
                  <a:pt x="16913" y="15085"/>
                </a:lnTo>
                <a:lnTo>
                  <a:pt x="16897" y="14775"/>
                </a:lnTo>
                <a:close/>
              </a:path>
              <a:path w="31115" h="37464">
                <a:moveTo>
                  <a:pt x="18620" y="13087"/>
                </a:moveTo>
                <a:lnTo>
                  <a:pt x="17112" y="13344"/>
                </a:lnTo>
                <a:lnTo>
                  <a:pt x="17055" y="13785"/>
                </a:lnTo>
                <a:lnTo>
                  <a:pt x="16921" y="13888"/>
                </a:lnTo>
                <a:lnTo>
                  <a:pt x="16913" y="15085"/>
                </a:lnTo>
                <a:lnTo>
                  <a:pt x="20755" y="14619"/>
                </a:lnTo>
                <a:lnTo>
                  <a:pt x="18800" y="13451"/>
                </a:lnTo>
                <a:lnTo>
                  <a:pt x="18620" y="13087"/>
                </a:lnTo>
                <a:close/>
              </a:path>
              <a:path w="31115" h="37464">
                <a:moveTo>
                  <a:pt x="16281" y="14781"/>
                </a:moveTo>
                <a:close/>
              </a:path>
              <a:path w="31115" h="37464">
                <a:moveTo>
                  <a:pt x="16853" y="13941"/>
                </a:moveTo>
                <a:lnTo>
                  <a:pt x="15872" y="14698"/>
                </a:lnTo>
                <a:lnTo>
                  <a:pt x="16281" y="14781"/>
                </a:lnTo>
                <a:lnTo>
                  <a:pt x="16897" y="14775"/>
                </a:lnTo>
                <a:lnTo>
                  <a:pt x="16853" y="13941"/>
                </a:lnTo>
                <a:close/>
              </a:path>
              <a:path w="31115" h="37464">
                <a:moveTo>
                  <a:pt x="16822" y="13404"/>
                </a:moveTo>
                <a:lnTo>
                  <a:pt x="14079" y="14206"/>
                </a:lnTo>
                <a:lnTo>
                  <a:pt x="13936" y="14300"/>
                </a:lnTo>
                <a:lnTo>
                  <a:pt x="15872" y="14698"/>
                </a:lnTo>
                <a:lnTo>
                  <a:pt x="16800" y="13982"/>
                </a:lnTo>
                <a:lnTo>
                  <a:pt x="16822" y="13404"/>
                </a:lnTo>
                <a:close/>
              </a:path>
              <a:path w="31115" h="37464">
                <a:moveTo>
                  <a:pt x="23308" y="13442"/>
                </a:moveTo>
                <a:lnTo>
                  <a:pt x="18803" y="13442"/>
                </a:lnTo>
                <a:lnTo>
                  <a:pt x="20755" y="14619"/>
                </a:lnTo>
                <a:lnTo>
                  <a:pt x="22508" y="14408"/>
                </a:lnTo>
                <a:lnTo>
                  <a:pt x="23308" y="13442"/>
                </a:lnTo>
                <a:close/>
              </a:path>
              <a:path w="31115" h="37464">
                <a:moveTo>
                  <a:pt x="13348" y="14071"/>
                </a:moveTo>
                <a:lnTo>
                  <a:pt x="13706" y="14450"/>
                </a:lnTo>
                <a:lnTo>
                  <a:pt x="13936" y="14300"/>
                </a:lnTo>
                <a:lnTo>
                  <a:pt x="13484" y="14206"/>
                </a:lnTo>
                <a:lnTo>
                  <a:pt x="13348" y="14071"/>
                </a:lnTo>
                <a:close/>
              </a:path>
              <a:path w="31115" h="37464">
                <a:moveTo>
                  <a:pt x="15288" y="12146"/>
                </a:moveTo>
                <a:lnTo>
                  <a:pt x="13368" y="13888"/>
                </a:lnTo>
                <a:lnTo>
                  <a:pt x="13348" y="14071"/>
                </a:lnTo>
                <a:lnTo>
                  <a:pt x="13484" y="14206"/>
                </a:lnTo>
                <a:lnTo>
                  <a:pt x="13936" y="14300"/>
                </a:lnTo>
                <a:lnTo>
                  <a:pt x="14079" y="14206"/>
                </a:lnTo>
                <a:lnTo>
                  <a:pt x="16822" y="13404"/>
                </a:lnTo>
                <a:lnTo>
                  <a:pt x="16743" y="12649"/>
                </a:lnTo>
                <a:lnTo>
                  <a:pt x="15288" y="12146"/>
                </a:lnTo>
                <a:close/>
              </a:path>
              <a:path w="31115" h="37464">
                <a:moveTo>
                  <a:pt x="26868" y="3629"/>
                </a:moveTo>
                <a:lnTo>
                  <a:pt x="26487" y="3638"/>
                </a:lnTo>
                <a:lnTo>
                  <a:pt x="28838" y="6455"/>
                </a:lnTo>
                <a:lnTo>
                  <a:pt x="29496" y="8948"/>
                </a:lnTo>
                <a:lnTo>
                  <a:pt x="30270" y="14231"/>
                </a:lnTo>
                <a:lnTo>
                  <a:pt x="30363" y="14071"/>
                </a:lnTo>
                <a:lnTo>
                  <a:pt x="30316" y="7373"/>
                </a:lnTo>
                <a:lnTo>
                  <a:pt x="29935" y="6556"/>
                </a:lnTo>
                <a:lnTo>
                  <a:pt x="26868" y="3629"/>
                </a:lnTo>
                <a:close/>
              </a:path>
              <a:path w="31115" h="37464">
                <a:moveTo>
                  <a:pt x="11839" y="12474"/>
                </a:moveTo>
                <a:lnTo>
                  <a:pt x="13261" y="13985"/>
                </a:lnTo>
                <a:lnTo>
                  <a:pt x="11839" y="12474"/>
                </a:lnTo>
                <a:close/>
              </a:path>
              <a:path w="31115" h="37464">
                <a:moveTo>
                  <a:pt x="15263" y="12138"/>
                </a:moveTo>
                <a:lnTo>
                  <a:pt x="14981" y="12350"/>
                </a:lnTo>
                <a:lnTo>
                  <a:pt x="11839" y="12474"/>
                </a:lnTo>
                <a:lnTo>
                  <a:pt x="13264" y="13982"/>
                </a:lnTo>
                <a:lnTo>
                  <a:pt x="15250" y="12181"/>
                </a:lnTo>
                <a:close/>
              </a:path>
              <a:path w="31115" h="37464">
                <a:moveTo>
                  <a:pt x="17112" y="13344"/>
                </a:moveTo>
                <a:lnTo>
                  <a:pt x="16908" y="13379"/>
                </a:lnTo>
                <a:lnTo>
                  <a:pt x="16853" y="13941"/>
                </a:lnTo>
                <a:lnTo>
                  <a:pt x="17055" y="13785"/>
                </a:lnTo>
                <a:lnTo>
                  <a:pt x="17112" y="13344"/>
                </a:lnTo>
                <a:close/>
              </a:path>
              <a:path w="31115" h="37464">
                <a:moveTo>
                  <a:pt x="24286" y="10581"/>
                </a:moveTo>
                <a:lnTo>
                  <a:pt x="23046" y="12331"/>
                </a:lnTo>
                <a:lnTo>
                  <a:pt x="19744" y="12895"/>
                </a:lnTo>
                <a:lnTo>
                  <a:pt x="18620" y="13087"/>
                </a:lnTo>
                <a:lnTo>
                  <a:pt x="18800" y="13451"/>
                </a:lnTo>
                <a:lnTo>
                  <a:pt x="23308" y="13442"/>
                </a:lnTo>
                <a:lnTo>
                  <a:pt x="24898" y="11418"/>
                </a:lnTo>
                <a:lnTo>
                  <a:pt x="24821" y="11203"/>
                </a:lnTo>
                <a:lnTo>
                  <a:pt x="24286" y="10581"/>
                </a:lnTo>
                <a:close/>
              </a:path>
              <a:path w="31115" h="37464">
                <a:moveTo>
                  <a:pt x="18803" y="13442"/>
                </a:moveTo>
                <a:close/>
              </a:path>
              <a:path w="31115" h="37464">
                <a:moveTo>
                  <a:pt x="16785" y="12641"/>
                </a:moveTo>
                <a:lnTo>
                  <a:pt x="16822" y="13404"/>
                </a:lnTo>
                <a:lnTo>
                  <a:pt x="16785" y="12641"/>
                </a:lnTo>
                <a:close/>
              </a:path>
              <a:path w="31115" h="37464">
                <a:moveTo>
                  <a:pt x="16771" y="10888"/>
                </a:moveTo>
                <a:lnTo>
                  <a:pt x="16705" y="11131"/>
                </a:lnTo>
                <a:lnTo>
                  <a:pt x="16825" y="13403"/>
                </a:lnTo>
                <a:lnTo>
                  <a:pt x="17112" y="13344"/>
                </a:lnTo>
                <a:lnTo>
                  <a:pt x="17398" y="11131"/>
                </a:lnTo>
                <a:lnTo>
                  <a:pt x="16771" y="10888"/>
                </a:lnTo>
                <a:close/>
              </a:path>
              <a:path w="31115" h="37464">
                <a:moveTo>
                  <a:pt x="17398" y="11131"/>
                </a:moveTo>
                <a:lnTo>
                  <a:pt x="17112" y="13344"/>
                </a:lnTo>
                <a:lnTo>
                  <a:pt x="18620" y="13087"/>
                </a:lnTo>
                <a:lnTo>
                  <a:pt x="17713" y="11253"/>
                </a:lnTo>
                <a:lnTo>
                  <a:pt x="17398" y="11131"/>
                </a:lnTo>
                <a:close/>
              </a:path>
              <a:path w="31115" h="37464">
                <a:moveTo>
                  <a:pt x="18753" y="9241"/>
                </a:moveTo>
                <a:lnTo>
                  <a:pt x="17508" y="10276"/>
                </a:lnTo>
                <a:lnTo>
                  <a:pt x="17400" y="11132"/>
                </a:lnTo>
                <a:lnTo>
                  <a:pt x="17713" y="11253"/>
                </a:lnTo>
                <a:lnTo>
                  <a:pt x="18620" y="13087"/>
                </a:lnTo>
                <a:lnTo>
                  <a:pt x="19744" y="12895"/>
                </a:lnTo>
                <a:lnTo>
                  <a:pt x="23046" y="12331"/>
                </a:lnTo>
                <a:lnTo>
                  <a:pt x="24134" y="10796"/>
                </a:lnTo>
                <a:lnTo>
                  <a:pt x="24024" y="10276"/>
                </a:lnTo>
                <a:lnTo>
                  <a:pt x="23477" y="9639"/>
                </a:lnTo>
                <a:lnTo>
                  <a:pt x="18753" y="9241"/>
                </a:lnTo>
                <a:close/>
              </a:path>
              <a:path w="31115" h="37464">
                <a:moveTo>
                  <a:pt x="16696" y="10950"/>
                </a:moveTo>
                <a:lnTo>
                  <a:pt x="15464" y="11973"/>
                </a:lnTo>
                <a:lnTo>
                  <a:pt x="15387" y="12181"/>
                </a:lnTo>
                <a:lnTo>
                  <a:pt x="16721" y="12641"/>
                </a:lnTo>
                <a:lnTo>
                  <a:pt x="16696" y="10950"/>
                </a:lnTo>
                <a:close/>
              </a:path>
              <a:path w="31115" h="37464">
                <a:moveTo>
                  <a:pt x="11252" y="11852"/>
                </a:moveTo>
                <a:lnTo>
                  <a:pt x="11358" y="12099"/>
                </a:lnTo>
                <a:lnTo>
                  <a:pt x="11740" y="12478"/>
                </a:lnTo>
                <a:lnTo>
                  <a:pt x="11704" y="12331"/>
                </a:lnTo>
                <a:lnTo>
                  <a:pt x="11252" y="11852"/>
                </a:lnTo>
                <a:close/>
              </a:path>
              <a:path w="31115" h="37464">
                <a:moveTo>
                  <a:pt x="13731" y="10796"/>
                </a:moveTo>
                <a:lnTo>
                  <a:pt x="11234" y="11772"/>
                </a:lnTo>
                <a:lnTo>
                  <a:pt x="11839" y="12474"/>
                </a:lnTo>
                <a:lnTo>
                  <a:pt x="14981" y="12350"/>
                </a:lnTo>
                <a:lnTo>
                  <a:pt x="15206" y="12181"/>
                </a:lnTo>
                <a:lnTo>
                  <a:pt x="14959" y="12033"/>
                </a:lnTo>
                <a:lnTo>
                  <a:pt x="13731" y="10796"/>
                </a:lnTo>
                <a:close/>
              </a:path>
              <a:path w="31115" h="37464">
                <a:moveTo>
                  <a:pt x="8626" y="2856"/>
                </a:moveTo>
                <a:lnTo>
                  <a:pt x="2589" y="7513"/>
                </a:lnTo>
                <a:lnTo>
                  <a:pt x="2235" y="10251"/>
                </a:lnTo>
                <a:lnTo>
                  <a:pt x="2127" y="11973"/>
                </a:lnTo>
                <a:lnTo>
                  <a:pt x="2287" y="12181"/>
                </a:lnTo>
                <a:lnTo>
                  <a:pt x="3322" y="11203"/>
                </a:lnTo>
                <a:lnTo>
                  <a:pt x="5176" y="11203"/>
                </a:lnTo>
                <a:lnTo>
                  <a:pt x="7441" y="5673"/>
                </a:lnTo>
                <a:lnTo>
                  <a:pt x="11014" y="3164"/>
                </a:lnTo>
                <a:lnTo>
                  <a:pt x="8626" y="2856"/>
                </a:lnTo>
                <a:close/>
              </a:path>
              <a:path w="31115" h="37464">
                <a:moveTo>
                  <a:pt x="15124" y="10251"/>
                </a:moveTo>
                <a:lnTo>
                  <a:pt x="13731" y="10796"/>
                </a:lnTo>
                <a:lnTo>
                  <a:pt x="14853" y="11973"/>
                </a:lnTo>
                <a:lnTo>
                  <a:pt x="15263" y="12138"/>
                </a:lnTo>
                <a:lnTo>
                  <a:pt x="15390" y="10796"/>
                </a:lnTo>
                <a:lnTo>
                  <a:pt x="15391" y="10354"/>
                </a:lnTo>
                <a:lnTo>
                  <a:pt x="15124" y="10251"/>
                </a:lnTo>
                <a:close/>
              </a:path>
              <a:path w="31115" h="37464">
                <a:moveTo>
                  <a:pt x="15391" y="10354"/>
                </a:moveTo>
                <a:lnTo>
                  <a:pt x="15313" y="12099"/>
                </a:lnTo>
                <a:lnTo>
                  <a:pt x="16696" y="10950"/>
                </a:lnTo>
                <a:lnTo>
                  <a:pt x="16574" y="10812"/>
                </a:lnTo>
                <a:lnTo>
                  <a:pt x="15391" y="10354"/>
                </a:lnTo>
                <a:close/>
              </a:path>
              <a:path w="31115" h="37464">
                <a:moveTo>
                  <a:pt x="11014" y="3164"/>
                </a:moveTo>
                <a:lnTo>
                  <a:pt x="7441" y="5673"/>
                </a:lnTo>
                <a:lnTo>
                  <a:pt x="5155" y="11256"/>
                </a:lnTo>
                <a:lnTo>
                  <a:pt x="10842" y="11418"/>
                </a:lnTo>
                <a:lnTo>
                  <a:pt x="11192" y="11789"/>
                </a:lnTo>
                <a:lnTo>
                  <a:pt x="11096" y="11131"/>
                </a:lnTo>
                <a:lnTo>
                  <a:pt x="9921" y="5673"/>
                </a:lnTo>
                <a:lnTo>
                  <a:pt x="9954" y="5184"/>
                </a:lnTo>
                <a:lnTo>
                  <a:pt x="11239" y="3194"/>
                </a:lnTo>
                <a:lnTo>
                  <a:pt x="11014" y="3164"/>
                </a:lnTo>
                <a:close/>
              </a:path>
              <a:path w="31115" h="37464">
                <a:moveTo>
                  <a:pt x="11239" y="3194"/>
                </a:moveTo>
                <a:lnTo>
                  <a:pt x="9954" y="5184"/>
                </a:lnTo>
                <a:lnTo>
                  <a:pt x="9921" y="5673"/>
                </a:lnTo>
                <a:lnTo>
                  <a:pt x="11234" y="11772"/>
                </a:lnTo>
                <a:lnTo>
                  <a:pt x="13731" y="10796"/>
                </a:lnTo>
                <a:lnTo>
                  <a:pt x="13526" y="10581"/>
                </a:lnTo>
                <a:lnTo>
                  <a:pt x="13410" y="10354"/>
                </a:lnTo>
                <a:lnTo>
                  <a:pt x="12040" y="5673"/>
                </a:lnTo>
                <a:lnTo>
                  <a:pt x="12082" y="5184"/>
                </a:lnTo>
                <a:lnTo>
                  <a:pt x="12933" y="3629"/>
                </a:lnTo>
                <a:lnTo>
                  <a:pt x="12958" y="3416"/>
                </a:lnTo>
                <a:lnTo>
                  <a:pt x="11239" y="3194"/>
                </a:lnTo>
                <a:close/>
              </a:path>
              <a:path w="31115" h="37464">
                <a:moveTo>
                  <a:pt x="25191" y="9302"/>
                </a:moveTo>
                <a:lnTo>
                  <a:pt x="24286" y="10581"/>
                </a:lnTo>
                <a:lnTo>
                  <a:pt x="24949" y="11353"/>
                </a:lnTo>
                <a:lnTo>
                  <a:pt x="25265" y="10950"/>
                </a:lnTo>
                <a:lnTo>
                  <a:pt x="25191" y="9302"/>
                </a:lnTo>
                <a:close/>
              </a:path>
              <a:path w="31115" h="37464">
                <a:moveTo>
                  <a:pt x="5176" y="11203"/>
                </a:moveTo>
                <a:lnTo>
                  <a:pt x="3322" y="11203"/>
                </a:lnTo>
                <a:lnTo>
                  <a:pt x="5155" y="11256"/>
                </a:lnTo>
                <a:close/>
              </a:path>
              <a:path w="31115" h="37464">
                <a:moveTo>
                  <a:pt x="17508" y="10276"/>
                </a:moveTo>
                <a:lnTo>
                  <a:pt x="16771" y="10888"/>
                </a:lnTo>
                <a:lnTo>
                  <a:pt x="17398" y="11131"/>
                </a:lnTo>
                <a:lnTo>
                  <a:pt x="17508" y="10276"/>
                </a:lnTo>
                <a:close/>
              </a:path>
              <a:path w="31115" h="37464">
                <a:moveTo>
                  <a:pt x="17537" y="9351"/>
                </a:moveTo>
                <a:lnTo>
                  <a:pt x="16787" y="10251"/>
                </a:lnTo>
                <a:lnTo>
                  <a:pt x="16771" y="10888"/>
                </a:lnTo>
                <a:lnTo>
                  <a:pt x="17413" y="10354"/>
                </a:lnTo>
                <a:lnTo>
                  <a:pt x="17537" y="9351"/>
                </a:lnTo>
                <a:close/>
              </a:path>
              <a:path w="31115" h="37464">
                <a:moveTo>
                  <a:pt x="15641" y="6894"/>
                </a:moveTo>
                <a:lnTo>
                  <a:pt x="15498" y="10396"/>
                </a:lnTo>
                <a:lnTo>
                  <a:pt x="16691" y="10857"/>
                </a:lnTo>
                <a:lnTo>
                  <a:pt x="16787" y="10251"/>
                </a:lnTo>
                <a:lnTo>
                  <a:pt x="17453" y="9452"/>
                </a:lnTo>
                <a:lnTo>
                  <a:pt x="17417" y="9197"/>
                </a:lnTo>
                <a:lnTo>
                  <a:pt x="15641" y="6894"/>
                </a:lnTo>
                <a:close/>
              </a:path>
              <a:path w="31115" h="37464">
                <a:moveTo>
                  <a:pt x="13012" y="3485"/>
                </a:moveTo>
                <a:lnTo>
                  <a:pt x="12082" y="5184"/>
                </a:lnTo>
                <a:lnTo>
                  <a:pt x="12040" y="5673"/>
                </a:lnTo>
                <a:lnTo>
                  <a:pt x="13410" y="10354"/>
                </a:lnTo>
                <a:lnTo>
                  <a:pt x="13526" y="10581"/>
                </a:lnTo>
                <a:lnTo>
                  <a:pt x="13731" y="10796"/>
                </a:lnTo>
                <a:lnTo>
                  <a:pt x="15124" y="10251"/>
                </a:lnTo>
                <a:lnTo>
                  <a:pt x="15392" y="10251"/>
                </a:lnTo>
                <a:lnTo>
                  <a:pt x="15403" y="7137"/>
                </a:lnTo>
                <a:lnTo>
                  <a:pt x="15641" y="6894"/>
                </a:lnTo>
                <a:lnTo>
                  <a:pt x="13012" y="3485"/>
                </a:lnTo>
                <a:close/>
              </a:path>
              <a:path w="31115" h="37464">
                <a:moveTo>
                  <a:pt x="25184" y="9241"/>
                </a:moveTo>
                <a:lnTo>
                  <a:pt x="18753" y="9241"/>
                </a:lnTo>
                <a:lnTo>
                  <a:pt x="23477" y="9639"/>
                </a:lnTo>
                <a:lnTo>
                  <a:pt x="24286" y="10581"/>
                </a:lnTo>
                <a:lnTo>
                  <a:pt x="25085" y="9452"/>
                </a:lnTo>
                <a:lnTo>
                  <a:pt x="25184" y="9241"/>
                </a:lnTo>
                <a:close/>
              </a:path>
              <a:path w="31115" h="37464">
                <a:moveTo>
                  <a:pt x="15392" y="10251"/>
                </a:moveTo>
                <a:lnTo>
                  <a:pt x="15124" y="10251"/>
                </a:lnTo>
                <a:lnTo>
                  <a:pt x="15391" y="10354"/>
                </a:lnTo>
                <a:close/>
              </a:path>
              <a:path w="31115" h="37464">
                <a:moveTo>
                  <a:pt x="24830" y="6642"/>
                </a:moveTo>
                <a:lnTo>
                  <a:pt x="19185" y="7373"/>
                </a:lnTo>
                <a:lnTo>
                  <a:pt x="17628" y="9241"/>
                </a:lnTo>
                <a:lnTo>
                  <a:pt x="17508" y="10276"/>
                </a:lnTo>
                <a:lnTo>
                  <a:pt x="18753" y="9241"/>
                </a:lnTo>
                <a:lnTo>
                  <a:pt x="25184" y="9241"/>
                </a:lnTo>
                <a:lnTo>
                  <a:pt x="24955" y="7373"/>
                </a:lnTo>
                <a:lnTo>
                  <a:pt x="24830" y="6642"/>
                </a:lnTo>
                <a:close/>
              </a:path>
              <a:path w="31115" h="37464">
                <a:moveTo>
                  <a:pt x="29496" y="8948"/>
                </a:moveTo>
                <a:lnTo>
                  <a:pt x="29672" y="9615"/>
                </a:lnTo>
                <a:lnTo>
                  <a:pt x="29596" y="9024"/>
                </a:lnTo>
                <a:close/>
              </a:path>
              <a:path w="31115" h="37464">
                <a:moveTo>
                  <a:pt x="24326" y="3688"/>
                </a:moveTo>
                <a:lnTo>
                  <a:pt x="18653" y="3821"/>
                </a:lnTo>
                <a:lnTo>
                  <a:pt x="15641" y="6894"/>
                </a:lnTo>
                <a:lnTo>
                  <a:pt x="17537" y="9351"/>
                </a:lnTo>
                <a:lnTo>
                  <a:pt x="19185" y="7373"/>
                </a:lnTo>
                <a:lnTo>
                  <a:pt x="24830" y="6642"/>
                </a:lnTo>
                <a:lnTo>
                  <a:pt x="24326" y="3688"/>
                </a:lnTo>
                <a:close/>
              </a:path>
              <a:path w="31115" h="37464">
                <a:moveTo>
                  <a:pt x="24969" y="7454"/>
                </a:moveTo>
                <a:lnTo>
                  <a:pt x="25191" y="9302"/>
                </a:lnTo>
                <a:lnTo>
                  <a:pt x="25101" y="8230"/>
                </a:lnTo>
                <a:lnTo>
                  <a:pt x="24969" y="7454"/>
                </a:lnTo>
                <a:close/>
              </a:path>
              <a:path w="31115" h="37464">
                <a:moveTo>
                  <a:pt x="28838" y="6456"/>
                </a:moveTo>
                <a:lnTo>
                  <a:pt x="26265" y="6456"/>
                </a:lnTo>
                <a:lnTo>
                  <a:pt x="29496" y="8948"/>
                </a:lnTo>
                <a:lnTo>
                  <a:pt x="28838" y="6456"/>
                </a:lnTo>
                <a:close/>
              </a:path>
              <a:path w="31115" h="37464">
                <a:moveTo>
                  <a:pt x="24870" y="6637"/>
                </a:moveTo>
                <a:lnTo>
                  <a:pt x="24873" y="6894"/>
                </a:lnTo>
                <a:lnTo>
                  <a:pt x="24969" y="7454"/>
                </a:lnTo>
                <a:lnTo>
                  <a:pt x="24870" y="6637"/>
                </a:lnTo>
                <a:close/>
              </a:path>
              <a:path w="31115" h="37464">
                <a:moveTo>
                  <a:pt x="29935" y="6556"/>
                </a:moveTo>
                <a:lnTo>
                  <a:pt x="30318" y="7377"/>
                </a:lnTo>
                <a:lnTo>
                  <a:pt x="30289" y="6894"/>
                </a:lnTo>
                <a:lnTo>
                  <a:pt x="29935" y="6556"/>
                </a:lnTo>
                <a:close/>
              </a:path>
              <a:path w="31115" h="37464">
                <a:moveTo>
                  <a:pt x="21006" y="373"/>
                </a:moveTo>
                <a:lnTo>
                  <a:pt x="17336" y="1008"/>
                </a:lnTo>
                <a:lnTo>
                  <a:pt x="13805" y="2035"/>
                </a:lnTo>
                <a:lnTo>
                  <a:pt x="13187" y="3164"/>
                </a:lnTo>
                <a:lnTo>
                  <a:pt x="13123" y="3629"/>
                </a:lnTo>
                <a:lnTo>
                  <a:pt x="15641" y="6894"/>
                </a:lnTo>
                <a:lnTo>
                  <a:pt x="18655" y="3820"/>
                </a:lnTo>
                <a:lnTo>
                  <a:pt x="24326" y="3688"/>
                </a:lnTo>
                <a:lnTo>
                  <a:pt x="24157" y="2697"/>
                </a:lnTo>
                <a:lnTo>
                  <a:pt x="22964" y="1760"/>
                </a:lnTo>
                <a:lnTo>
                  <a:pt x="21006" y="373"/>
                </a:lnTo>
                <a:close/>
              </a:path>
              <a:path w="31115" h="37464">
                <a:moveTo>
                  <a:pt x="24515" y="3684"/>
                </a:moveTo>
                <a:lnTo>
                  <a:pt x="24326" y="3688"/>
                </a:lnTo>
                <a:lnTo>
                  <a:pt x="24830" y="6642"/>
                </a:lnTo>
                <a:lnTo>
                  <a:pt x="24715" y="5345"/>
                </a:lnTo>
                <a:lnTo>
                  <a:pt x="24515" y="3684"/>
                </a:lnTo>
                <a:close/>
              </a:path>
              <a:path w="31115" h="37464">
                <a:moveTo>
                  <a:pt x="26487" y="3638"/>
                </a:moveTo>
                <a:lnTo>
                  <a:pt x="24515" y="3684"/>
                </a:lnTo>
                <a:lnTo>
                  <a:pt x="24870" y="6637"/>
                </a:lnTo>
                <a:lnTo>
                  <a:pt x="26265" y="6456"/>
                </a:lnTo>
                <a:lnTo>
                  <a:pt x="28838" y="6456"/>
                </a:lnTo>
                <a:lnTo>
                  <a:pt x="26487" y="3638"/>
                </a:lnTo>
                <a:close/>
              </a:path>
              <a:path w="31115" h="37464">
                <a:moveTo>
                  <a:pt x="28347" y="3629"/>
                </a:moveTo>
                <a:lnTo>
                  <a:pt x="26868" y="3629"/>
                </a:lnTo>
                <a:lnTo>
                  <a:pt x="29935" y="6556"/>
                </a:lnTo>
                <a:lnTo>
                  <a:pt x="28658" y="3820"/>
                </a:lnTo>
                <a:lnTo>
                  <a:pt x="28347" y="3629"/>
                </a:lnTo>
                <a:close/>
              </a:path>
              <a:path w="31115" h="37464">
                <a:moveTo>
                  <a:pt x="24157" y="2697"/>
                </a:moveTo>
                <a:lnTo>
                  <a:pt x="24326" y="3688"/>
                </a:lnTo>
                <a:lnTo>
                  <a:pt x="24515" y="3684"/>
                </a:lnTo>
                <a:lnTo>
                  <a:pt x="24421" y="2904"/>
                </a:lnTo>
                <a:lnTo>
                  <a:pt x="24157" y="2697"/>
                </a:lnTo>
                <a:close/>
              </a:path>
              <a:path w="31115" h="37464">
                <a:moveTo>
                  <a:pt x="20869" y="115"/>
                </a:moveTo>
                <a:lnTo>
                  <a:pt x="22964" y="1760"/>
                </a:lnTo>
                <a:lnTo>
                  <a:pt x="24139" y="2593"/>
                </a:lnTo>
                <a:lnTo>
                  <a:pt x="24421" y="2904"/>
                </a:lnTo>
                <a:lnTo>
                  <a:pt x="24515" y="3684"/>
                </a:lnTo>
                <a:lnTo>
                  <a:pt x="26487" y="3638"/>
                </a:lnTo>
                <a:lnTo>
                  <a:pt x="24523" y="1285"/>
                </a:lnTo>
                <a:lnTo>
                  <a:pt x="24231" y="1106"/>
                </a:lnTo>
                <a:lnTo>
                  <a:pt x="20869" y="115"/>
                </a:lnTo>
                <a:close/>
              </a:path>
              <a:path w="31115" h="37464">
                <a:moveTo>
                  <a:pt x="24523" y="1285"/>
                </a:moveTo>
                <a:lnTo>
                  <a:pt x="26487" y="3638"/>
                </a:lnTo>
                <a:lnTo>
                  <a:pt x="26868" y="3629"/>
                </a:lnTo>
                <a:lnTo>
                  <a:pt x="28347" y="3629"/>
                </a:lnTo>
                <a:lnTo>
                  <a:pt x="24523" y="1285"/>
                </a:lnTo>
                <a:close/>
              </a:path>
              <a:path w="31115" h="37464">
                <a:moveTo>
                  <a:pt x="17100" y="1071"/>
                </a:moveTo>
                <a:lnTo>
                  <a:pt x="12081" y="2415"/>
                </a:lnTo>
                <a:lnTo>
                  <a:pt x="11521" y="2809"/>
                </a:lnTo>
                <a:lnTo>
                  <a:pt x="11239" y="3194"/>
                </a:lnTo>
                <a:lnTo>
                  <a:pt x="12958" y="3416"/>
                </a:lnTo>
                <a:lnTo>
                  <a:pt x="13805" y="2035"/>
                </a:lnTo>
                <a:lnTo>
                  <a:pt x="17100" y="1071"/>
                </a:lnTo>
                <a:close/>
              </a:path>
              <a:path w="31115" h="37464">
                <a:moveTo>
                  <a:pt x="11460" y="2851"/>
                </a:moveTo>
                <a:lnTo>
                  <a:pt x="11014" y="3164"/>
                </a:lnTo>
                <a:lnTo>
                  <a:pt x="11239" y="3194"/>
                </a:lnTo>
                <a:lnTo>
                  <a:pt x="11460" y="2851"/>
                </a:lnTo>
                <a:close/>
              </a:path>
              <a:path w="31115" h="37464">
                <a:moveTo>
                  <a:pt x="12312" y="1532"/>
                </a:moveTo>
                <a:lnTo>
                  <a:pt x="8687" y="2809"/>
                </a:lnTo>
                <a:lnTo>
                  <a:pt x="11014" y="3164"/>
                </a:lnTo>
                <a:lnTo>
                  <a:pt x="11385" y="2904"/>
                </a:lnTo>
                <a:lnTo>
                  <a:pt x="12312" y="1532"/>
                </a:lnTo>
                <a:close/>
              </a:path>
              <a:path w="31115" h="37464">
                <a:moveTo>
                  <a:pt x="20210" y="161"/>
                </a:moveTo>
                <a:lnTo>
                  <a:pt x="16436" y="624"/>
                </a:lnTo>
                <a:lnTo>
                  <a:pt x="12312" y="1532"/>
                </a:lnTo>
                <a:lnTo>
                  <a:pt x="11460" y="2851"/>
                </a:lnTo>
                <a:lnTo>
                  <a:pt x="12081" y="2415"/>
                </a:lnTo>
                <a:lnTo>
                  <a:pt x="17100" y="1071"/>
                </a:lnTo>
                <a:lnTo>
                  <a:pt x="20210" y="161"/>
                </a:lnTo>
                <a:close/>
              </a:path>
              <a:path w="31115" h="37464">
                <a:moveTo>
                  <a:pt x="22964" y="1760"/>
                </a:moveTo>
                <a:lnTo>
                  <a:pt x="24157" y="2697"/>
                </a:lnTo>
                <a:lnTo>
                  <a:pt x="22964" y="1760"/>
                </a:lnTo>
                <a:close/>
              </a:path>
              <a:path w="31115" h="37464">
                <a:moveTo>
                  <a:pt x="21197" y="373"/>
                </a:moveTo>
                <a:lnTo>
                  <a:pt x="21006" y="373"/>
                </a:lnTo>
                <a:lnTo>
                  <a:pt x="22964" y="1760"/>
                </a:lnTo>
                <a:lnTo>
                  <a:pt x="21197" y="373"/>
                </a:lnTo>
                <a:close/>
              </a:path>
              <a:path w="31115" h="37464">
                <a:moveTo>
                  <a:pt x="19337" y="0"/>
                </a:moveTo>
                <a:lnTo>
                  <a:pt x="12327" y="1510"/>
                </a:lnTo>
                <a:lnTo>
                  <a:pt x="16436" y="624"/>
                </a:lnTo>
                <a:lnTo>
                  <a:pt x="20236" y="153"/>
                </a:lnTo>
                <a:lnTo>
                  <a:pt x="20567" y="56"/>
                </a:lnTo>
                <a:lnTo>
                  <a:pt x="19337" y="0"/>
                </a:lnTo>
                <a:close/>
              </a:path>
              <a:path w="31115" h="37464">
                <a:moveTo>
                  <a:pt x="24231" y="1106"/>
                </a:moveTo>
                <a:lnTo>
                  <a:pt x="24523" y="1285"/>
                </a:lnTo>
                <a:lnTo>
                  <a:pt x="24231" y="1106"/>
                </a:lnTo>
                <a:close/>
              </a:path>
              <a:path w="31115" h="37464">
                <a:moveTo>
                  <a:pt x="21186" y="85"/>
                </a:moveTo>
                <a:lnTo>
                  <a:pt x="20830" y="85"/>
                </a:lnTo>
                <a:lnTo>
                  <a:pt x="24231" y="1106"/>
                </a:lnTo>
                <a:lnTo>
                  <a:pt x="22676" y="153"/>
                </a:lnTo>
                <a:lnTo>
                  <a:pt x="21186" y="85"/>
                </a:lnTo>
                <a:close/>
              </a:path>
              <a:path w="31115" h="37464">
                <a:moveTo>
                  <a:pt x="20784" y="90"/>
                </a:moveTo>
                <a:lnTo>
                  <a:pt x="20210" y="161"/>
                </a:lnTo>
                <a:lnTo>
                  <a:pt x="17100" y="1071"/>
                </a:lnTo>
                <a:lnTo>
                  <a:pt x="17336" y="1008"/>
                </a:lnTo>
                <a:lnTo>
                  <a:pt x="21006" y="373"/>
                </a:lnTo>
                <a:lnTo>
                  <a:pt x="21197" y="373"/>
                </a:lnTo>
                <a:lnTo>
                  <a:pt x="20869" y="115"/>
                </a:lnTo>
                <a:close/>
              </a:path>
              <a:path w="31115" h="37464">
                <a:moveTo>
                  <a:pt x="20567" y="56"/>
                </a:moveTo>
                <a:lnTo>
                  <a:pt x="20210" y="161"/>
                </a:lnTo>
                <a:lnTo>
                  <a:pt x="20784" y="90"/>
                </a:lnTo>
                <a:lnTo>
                  <a:pt x="20567" y="56"/>
                </a:lnTo>
                <a:close/>
              </a:path>
              <a:path w="31115" h="37464">
                <a:moveTo>
                  <a:pt x="20686" y="62"/>
                </a:moveTo>
                <a:lnTo>
                  <a:pt x="20830" y="85"/>
                </a:lnTo>
                <a:lnTo>
                  <a:pt x="21186" y="85"/>
                </a:lnTo>
                <a:lnTo>
                  <a:pt x="20686" y="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5183" y="2996160"/>
            <a:ext cx="288431" cy="20825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13704" y="2996259"/>
            <a:ext cx="336473" cy="16382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665662" y="3424665"/>
            <a:ext cx="33020" cy="45720"/>
          </a:xfrm>
          <a:custGeom>
            <a:avLst/>
            <a:gdLst/>
            <a:ahLst/>
            <a:cxnLst/>
            <a:rect l="l" t="t" r="r" b="b"/>
            <a:pathLst>
              <a:path w="33020" h="45720">
                <a:moveTo>
                  <a:pt x="20553" y="43303"/>
                </a:moveTo>
                <a:lnTo>
                  <a:pt x="18113" y="45609"/>
                </a:lnTo>
                <a:lnTo>
                  <a:pt x="18244" y="45613"/>
                </a:lnTo>
                <a:lnTo>
                  <a:pt x="22099" y="43511"/>
                </a:lnTo>
                <a:lnTo>
                  <a:pt x="20553" y="43303"/>
                </a:lnTo>
                <a:close/>
              </a:path>
              <a:path w="33020" h="45720">
                <a:moveTo>
                  <a:pt x="7535" y="41858"/>
                </a:moveTo>
                <a:lnTo>
                  <a:pt x="7799" y="43028"/>
                </a:lnTo>
                <a:lnTo>
                  <a:pt x="10613" y="45345"/>
                </a:lnTo>
                <a:lnTo>
                  <a:pt x="18109" y="45609"/>
                </a:lnTo>
                <a:lnTo>
                  <a:pt x="20553" y="43303"/>
                </a:lnTo>
                <a:lnTo>
                  <a:pt x="17442" y="42885"/>
                </a:lnTo>
                <a:lnTo>
                  <a:pt x="17083" y="42426"/>
                </a:lnTo>
                <a:lnTo>
                  <a:pt x="9254" y="42426"/>
                </a:lnTo>
                <a:lnTo>
                  <a:pt x="7535" y="41858"/>
                </a:lnTo>
                <a:close/>
              </a:path>
              <a:path w="33020" h="45720">
                <a:moveTo>
                  <a:pt x="3736" y="38508"/>
                </a:moveTo>
                <a:lnTo>
                  <a:pt x="5375" y="41765"/>
                </a:lnTo>
                <a:lnTo>
                  <a:pt x="9041" y="45345"/>
                </a:lnTo>
                <a:lnTo>
                  <a:pt x="10671" y="45392"/>
                </a:lnTo>
                <a:lnTo>
                  <a:pt x="7799" y="43028"/>
                </a:lnTo>
                <a:lnTo>
                  <a:pt x="7535" y="41858"/>
                </a:lnTo>
                <a:lnTo>
                  <a:pt x="5001" y="41021"/>
                </a:lnTo>
                <a:lnTo>
                  <a:pt x="3736" y="38508"/>
                </a:lnTo>
                <a:close/>
              </a:path>
              <a:path w="33020" h="45720">
                <a:moveTo>
                  <a:pt x="31872" y="24685"/>
                </a:moveTo>
                <a:lnTo>
                  <a:pt x="31962" y="26271"/>
                </a:lnTo>
                <a:lnTo>
                  <a:pt x="32077" y="29273"/>
                </a:lnTo>
                <a:lnTo>
                  <a:pt x="28957" y="32752"/>
                </a:lnTo>
                <a:lnTo>
                  <a:pt x="28737" y="32764"/>
                </a:lnTo>
                <a:lnTo>
                  <a:pt x="29462" y="33740"/>
                </a:lnTo>
                <a:lnTo>
                  <a:pt x="29435" y="34194"/>
                </a:lnTo>
                <a:lnTo>
                  <a:pt x="28792" y="38549"/>
                </a:lnTo>
                <a:lnTo>
                  <a:pt x="22108" y="43512"/>
                </a:lnTo>
                <a:lnTo>
                  <a:pt x="30587" y="37217"/>
                </a:lnTo>
                <a:lnTo>
                  <a:pt x="32460" y="31172"/>
                </a:lnTo>
                <a:lnTo>
                  <a:pt x="32337" y="29028"/>
                </a:lnTo>
                <a:lnTo>
                  <a:pt x="31872" y="24685"/>
                </a:lnTo>
                <a:close/>
              </a:path>
              <a:path w="33020" h="45720">
                <a:moveTo>
                  <a:pt x="20065" y="32652"/>
                </a:moveTo>
                <a:lnTo>
                  <a:pt x="21651" y="34660"/>
                </a:lnTo>
                <a:lnTo>
                  <a:pt x="21607" y="38914"/>
                </a:lnTo>
                <a:lnTo>
                  <a:pt x="21483" y="42426"/>
                </a:lnTo>
                <a:lnTo>
                  <a:pt x="20553" y="43303"/>
                </a:lnTo>
                <a:lnTo>
                  <a:pt x="22099" y="43511"/>
                </a:lnTo>
                <a:lnTo>
                  <a:pt x="28792" y="38549"/>
                </a:lnTo>
                <a:lnTo>
                  <a:pt x="29435" y="34194"/>
                </a:lnTo>
                <a:lnTo>
                  <a:pt x="29462" y="33740"/>
                </a:lnTo>
                <a:lnTo>
                  <a:pt x="29063" y="33202"/>
                </a:lnTo>
                <a:lnTo>
                  <a:pt x="20679" y="33202"/>
                </a:lnTo>
                <a:lnTo>
                  <a:pt x="20065" y="32652"/>
                </a:lnTo>
                <a:close/>
              </a:path>
              <a:path w="33020" h="45720">
                <a:moveTo>
                  <a:pt x="17590" y="31278"/>
                </a:moveTo>
                <a:lnTo>
                  <a:pt x="17337" y="31511"/>
                </a:lnTo>
                <a:lnTo>
                  <a:pt x="16740" y="31529"/>
                </a:lnTo>
                <a:lnTo>
                  <a:pt x="16072" y="31570"/>
                </a:lnTo>
                <a:lnTo>
                  <a:pt x="17640" y="34660"/>
                </a:lnTo>
                <a:lnTo>
                  <a:pt x="16234" y="38914"/>
                </a:lnTo>
                <a:lnTo>
                  <a:pt x="14868" y="39601"/>
                </a:lnTo>
                <a:lnTo>
                  <a:pt x="17442" y="42885"/>
                </a:lnTo>
                <a:lnTo>
                  <a:pt x="20553" y="43303"/>
                </a:lnTo>
                <a:lnTo>
                  <a:pt x="21483" y="42426"/>
                </a:lnTo>
                <a:lnTo>
                  <a:pt x="21607" y="38914"/>
                </a:lnTo>
                <a:lnTo>
                  <a:pt x="21651" y="34660"/>
                </a:lnTo>
                <a:lnTo>
                  <a:pt x="20065" y="32652"/>
                </a:lnTo>
                <a:lnTo>
                  <a:pt x="18799" y="31529"/>
                </a:lnTo>
                <a:lnTo>
                  <a:pt x="17590" y="31278"/>
                </a:lnTo>
                <a:close/>
              </a:path>
              <a:path w="33020" h="45720">
                <a:moveTo>
                  <a:pt x="9520" y="31733"/>
                </a:moveTo>
                <a:lnTo>
                  <a:pt x="8955" y="31753"/>
                </a:lnTo>
                <a:lnTo>
                  <a:pt x="8652" y="31822"/>
                </a:lnTo>
                <a:lnTo>
                  <a:pt x="6159" y="35770"/>
                </a:lnTo>
                <a:lnTo>
                  <a:pt x="7535" y="41858"/>
                </a:lnTo>
                <a:lnTo>
                  <a:pt x="9254" y="42426"/>
                </a:lnTo>
                <a:lnTo>
                  <a:pt x="14868" y="39601"/>
                </a:lnTo>
                <a:lnTo>
                  <a:pt x="12307" y="36333"/>
                </a:lnTo>
                <a:lnTo>
                  <a:pt x="12862" y="31753"/>
                </a:lnTo>
                <a:lnTo>
                  <a:pt x="9546" y="31753"/>
                </a:lnTo>
                <a:close/>
              </a:path>
              <a:path w="33020" h="45720">
                <a:moveTo>
                  <a:pt x="14868" y="39601"/>
                </a:moveTo>
                <a:lnTo>
                  <a:pt x="9254" y="42426"/>
                </a:lnTo>
                <a:lnTo>
                  <a:pt x="17083" y="42426"/>
                </a:lnTo>
                <a:lnTo>
                  <a:pt x="14868" y="39601"/>
                </a:lnTo>
                <a:close/>
              </a:path>
              <a:path w="33020" h="45720">
                <a:moveTo>
                  <a:pt x="2537" y="30912"/>
                </a:moveTo>
                <a:lnTo>
                  <a:pt x="1566" y="34194"/>
                </a:lnTo>
                <a:lnTo>
                  <a:pt x="5001" y="41021"/>
                </a:lnTo>
                <a:lnTo>
                  <a:pt x="7535" y="41858"/>
                </a:lnTo>
                <a:lnTo>
                  <a:pt x="6159" y="35770"/>
                </a:lnTo>
                <a:lnTo>
                  <a:pt x="8603" y="31899"/>
                </a:lnTo>
                <a:lnTo>
                  <a:pt x="3633" y="31899"/>
                </a:lnTo>
                <a:lnTo>
                  <a:pt x="2537" y="30912"/>
                </a:lnTo>
                <a:close/>
              </a:path>
              <a:path w="33020" h="45720">
                <a:moveTo>
                  <a:pt x="16072" y="31570"/>
                </a:moveTo>
                <a:lnTo>
                  <a:pt x="12915" y="31649"/>
                </a:lnTo>
                <a:lnTo>
                  <a:pt x="12307" y="36333"/>
                </a:lnTo>
                <a:lnTo>
                  <a:pt x="14868" y="39601"/>
                </a:lnTo>
                <a:lnTo>
                  <a:pt x="16234" y="38914"/>
                </a:lnTo>
                <a:lnTo>
                  <a:pt x="17640" y="34660"/>
                </a:lnTo>
                <a:lnTo>
                  <a:pt x="16072" y="31570"/>
                </a:lnTo>
                <a:close/>
              </a:path>
              <a:path w="33020" h="45720">
                <a:moveTo>
                  <a:pt x="447" y="29028"/>
                </a:moveTo>
                <a:lnTo>
                  <a:pt x="534" y="29812"/>
                </a:lnTo>
                <a:lnTo>
                  <a:pt x="1337" y="33740"/>
                </a:lnTo>
                <a:lnTo>
                  <a:pt x="3736" y="38508"/>
                </a:lnTo>
                <a:lnTo>
                  <a:pt x="1800" y="34660"/>
                </a:lnTo>
                <a:lnTo>
                  <a:pt x="1700" y="33740"/>
                </a:lnTo>
                <a:lnTo>
                  <a:pt x="2460" y="31172"/>
                </a:lnTo>
                <a:lnTo>
                  <a:pt x="2392" y="30780"/>
                </a:lnTo>
                <a:lnTo>
                  <a:pt x="447" y="29028"/>
                </a:lnTo>
                <a:close/>
              </a:path>
              <a:path w="33020" h="45720">
                <a:moveTo>
                  <a:pt x="21349" y="26576"/>
                </a:moveTo>
                <a:lnTo>
                  <a:pt x="20894" y="28077"/>
                </a:lnTo>
                <a:lnTo>
                  <a:pt x="20782" y="28343"/>
                </a:lnTo>
                <a:lnTo>
                  <a:pt x="18132" y="30780"/>
                </a:lnTo>
                <a:lnTo>
                  <a:pt x="18125" y="30912"/>
                </a:lnTo>
                <a:lnTo>
                  <a:pt x="18791" y="31509"/>
                </a:lnTo>
                <a:lnTo>
                  <a:pt x="19253" y="31624"/>
                </a:lnTo>
                <a:lnTo>
                  <a:pt x="20065" y="32652"/>
                </a:lnTo>
                <a:lnTo>
                  <a:pt x="20679" y="33202"/>
                </a:lnTo>
                <a:lnTo>
                  <a:pt x="28737" y="32764"/>
                </a:lnTo>
                <a:lnTo>
                  <a:pt x="24487" y="27040"/>
                </a:lnTo>
                <a:lnTo>
                  <a:pt x="21349" y="26576"/>
                </a:lnTo>
                <a:close/>
              </a:path>
              <a:path w="33020" h="45720">
                <a:moveTo>
                  <a:pt x="28737" y="32764"/>
                </a:moveTo>
                <a:lnTo>
                  <a:pt x="20679" y="33202"/>
                </a:lnTo>
                <a:lnTo>
                  <a:pt x="29063" y="33202"/>
                </a:lnTo>
                <a:lnTo>
                  <a:pt x="28737" y="32764"/>
                </a:lnTo>
                <a:close/>
              </a:path>
              <a:path w="33020" h="45720">
                <a:moveTo>
                  <a:pt x="27732" y="17579"/>
                </a:moveTo>
                <a:lnTo>
                  <a:pt x="27599" y="17593"/>
                </a:lnTo>
                <a:lnTo>
                  <a:pt x="27474" y="17945"/>
                </a:lnTo>
                <a:lnTo>
                  <a:pt x="24234" y="19486"/>
                </a:lnTo>
                <a:lnTo>
                  <a:pt x="22976" y="24526"/>
                </a:lnTo>
                <a:lnTo>
                  <a:pt x="22878" y="24685"/>
                </a:lnTo>
                <a:lnTo>
                  <a:pt x="21509" y="26048"/>
                </a:lnTo>
                <a:lnTo>
                  <a:pt x="21349" y="26576"/>
                </a:lnTo>
                <a:lnTo>
                  <a:pt x="24487" y="27040"/>
                </a:lnTo>
                <a:lnTo>
                  <a:pt x="28737" y="32764"/>
                </a:lnTo>
                <a:lnTo>
                  <a:pt x="28957" y="32752"/>
                </a:lnTo>
                <a:lnTo>
                  <a:pt x="32077" y="29273"/>
                </a:lnTo>
                <a:lnTo>
                  <a:pt x="31962" y="26271"/>
                </a:lnTo>
                <a:lnTo>
                  <a:pt x="31839" y="24373"/>
                </a:lnTo>
                <a:lnTo>
                  <a:pt x="31431" y="20563"/>
                </a:lnTo>
                <a:lnTo>
                  <a:pt x="27732" y="17579"/>
                </a:lnTo>
                <a:close/>
              </a:path>
              <a:path w="33020" h="45720">
                <a:moveTo>
                  <a:pt x="18818" y="31533"/>
                </a:moveTo>
                <a:lnTo>
                  <a:pt x="20065" y="32652"/>
                </a:lnTo>
                <a:lnTo>
                  <a:pt x="19253" y="31624"/>
                </a:lnTo>
                <a:lnTo>
                  <a:pt x="18818" y="31533"/>
                </a:lnTo>
                <a:close/>
              </a:path>
              <a:path w="33020" h="45720">
                <a:moveTo>
                  <a:pt x="5381" y="28601"/>
                </a:moveTo>
                <a:lnTo>
                  <a:pt x="2769" y="30128"/>
                </a:lnTo>
                <a:lnTo>
                  <a:pt x="2659" y="31022"/>
                </a:lnTo>
                <a:lnTo>
                  <a:pt x="3633" y="31899"/>
                </a:lnTo>
                <a:lnTo>
                  <a:pt x="8808" y="31629"/>
                </a:lnTo>
                <a:lnTo>
                  <a:pt x="5660" y="29273"/>
                </a:lnTo>
                <a:lnTo>
                  <a:pt x="5381" y="28601"/>
                </a:lnTo>
                <a:close/>
              </a:path>
              <a:path w="33020" h="45720">
                <a:moveTo>
                  <a:pt x="8808" y="31629"/>
                </a:moveTo>
                <a:lnTo>
                  <a:pt x="3633" y="31899"/>
                </a:lnTo>
                <a:lnTo>
                  <a:pt x="8603" y="31899"/>
                </a:lnTo>
                <a:lnTo>
                  <a:pt x="8965" y="31747"/>
                </a:lnTo>
                <a:lnTo>
                  <a:pt x="8808" y="31629"/>
                </a:lnTo>
                <a:close/>
              </a:path>
              <a:path w="33020" h="45720">
                <a:moveTo>
                  <a:pt x="12874" y="31650"/>
                </a:moveTo>
                <a:lnTo>
                  <a:pt x="9520" y="31733"/>
                </a:lnTo>
                <a:lnTo>
                  <a:pt x="12874" y="31650"/>
                </a:lnTo>
                <a:close/>
              </a:path>
              <a:path w="33020" h="45720">
                <a:moveTo>
                  <a:pt x="12874" y="31650"/>
                </a:moveTo>
                <a:lnTo>
                  <a:pt x="9546" y="31753"/>
                </a:lnTo>
                <a:lnTo>
                  <a:pt x="12862" y="31753"/>
                </a:lnTo>
                <a:close/>
              </a:path>
              <a:path w="33020" h="45720">
                <a:moveTo>
                  <a:pt x="9349" y="31601"/>
                </a:moveTo>
                <a:lnTo>
                  <a:pt x="8915" y="31624"/>
                </a:lnTo>
                <a:lnTo>
                  <a:pt x="9412" y="31650"/>
                </a:lnTo>
                <a:close/>
              </a:path>
              <a:path w="33020" h="45720">
                <a:moveTo>
                  <a:pt x="9412" y="31650"/>
                </a:moveTo>
                <a:lnTo>
                  <a:pt x="8985" y="31746"/>
                </a:lnTo>
                <a:lnTo>
                  <a:pt x="9520" y="31733"/>
                </a:lnTo>
                <a:close/>
              </a:path>
              <a:path w="33020" h="45720">
                <a:moveTo>
                  <a:pt x="15106" y="29812"/>
                </a:moveTo>
                <a:lnTo>
                  <a:pt x="14015" y="30609"/>
                </a:lnTo>
                <a:lnTo>
                  <a:pt x="11380" y="31205"/>
                </a:lnTo>
                <a:lnTo>
                  <a:pt x="11106" y="31509"/>
                </a:lnTo>
                <a:lnTo>
                  <a:pt x="9712" y="31582"/>
                </a:lnTo>
                <a:lnTo>
                  <a:pt x="9520" y="31733"/>
                </a:lnTo>
                <a:lnTo>
                  <a:pt x="12861" y="31650"/>
                </a:lnTo>
                <a:lnTo>
                  <a:pt x="12940" y="31509"/>
                </a:lnTo>
                <a:lnTo>
                  <a:pt x="15106" y="29812"/>
                </a:lnTo>
                <a:close/>
              </a:path>
              <a:path w="33020" h="45720">
                <a:moveTo>
                  <a:pt x="9712" y="31582"/>
                </a:moveTo>
                <a:lnTo>
                  <a:pt x="9349" y="31601"/>
                </a:lnTo>
                <a:lnTo>
                  <a:pt x="9712" y="31582"/>
                </a:lnTo>
                <a:close/>
              </a:path>
              <a:path w="33020" h="45720">
                <a:moveTo>
                  <a:pt x="15106" y="29812"/>
                </a:moveTo>
                <a:lnTo>
                  <a:pt x="12940" y="31509"/>
                </a:lnTo>
                <a:lnTo>
                  <a:pt x="12874" y="31650"/>
                </a:lnTo>
                <a:lnTo>
                  <a:pt x="15952" y="31554"/>
                </a:lnTo>
                <a:lnTo>
                  <a:pt x="15870" y="31172"/>
                </a:lnTo>
                <a:lnTo>
                  <a:pt x="15106" y="29812"/>
                </a:lnTo>
                <a:close/>
              </a:path>
              <a:path w="33020" h="45720">
                <a:moveTo>
                  <a:pt x="16062" y="31550"/>
                </a:moveTo>
                <a:lnTo>
                  <a:pt x="12915" y="31649"/>
                </a:lnTo>
                <a:lnTo>
                  <a:pt x="16072" y="31570"/>
                </a:lnTo>
                <a:close/>
              </a:path>
              <a:path w="33020" h="45720">
                <a:moveTo>
                  <a:pt x="6278" y="28077"/>
                </a:moveTo>
                <a:lnTo>
                  <a:pt x="5381" y="28601"/>
                </a:lnTo>
                <a:lnTo>
                  <a:pt x="5660" y="29273"/>
                </a:lnTo>
                <a:lnTo>
                  <a:pt x="8808" y="31629"/>
                </a:lnTo>
                <a:lnTo>
                  <a:pt x="9349" y="31601"/>
                </a:lnTo>
                <a:lnTo>
                  <a:pt x="6646" y="29509"/>
                </a:lnTo>
                <a:lnTo>
                  <a:pt x="6535" y="29215"/>
                </a:lnTo>
                <a:lnTo>
                  <a:pt x="6278" y="28077"/>
                </a:lnTo>
                <a:close/>
              </a:path>
              <a:path w="33020" h="45720">
                <a:moveTo>
                  <a:pt x="9367" y="26271"/>
                </a:moveTo>
                <a:lnTo>
                  <a:pt x="6278" y="28077"/>
                </a:lnTo>
                <a:lnTo>
                  <a:pt x="6535" y="29215"/>
                </a:lnTo>
                <a:lnTo>
                  <a:pt x="6646" y="29509"/>
                </a:lnTo>
                <a:lnTo>
                  <a:pt x="9349" y="31601"/>
                </a:lnTo>
                <a:lnTo>
                  <a:pt x="9712" y="31582"/>
                </a:lnTo>
                <a:lnTo>
                  <a:pt x="11380" y="31205"/>
                </a:lnTo>
                <a:lnTo>
                  <a:pt x="13957" y="28343"/>
                </a:lnTo>
                <a:lnTo>
                  <a:pt x="13952" y="27875"/>
                </a:lnTo>
                <a:lnTo>
                  <a:pt x="11977" y="27875"/>
                </a:lnTo>
                <a:lnTo>
                  <a:pt x="10885" y="26669"/>
                </a:lnTo>
                <a:lnTo>
                  <a:pt x="9367" y="26271"/>
                </a:lnTo>
                <a:close/>
              </a:path>
              <a:path w="33020" h="45720">
                <a:moveTo>
                  <a:pt x="11380" y="31205"/>
                </a:moveTo>
                <a:lnTo>
                  <a:pt x="9712" y="31582"/>
                </a:lnTo>
                <a:lnTo>
                  <a:pt x="11106" y="31509"/>
                </a:lnTo>
                <a:lnTo>
                  <a:pt x="11380" y="31205"/>
                </a:lnTo>
                <a:close/>
              </a:path>
              <a:path w="33020" h="45720">
                <a:moveTo>
                  <a:pt x="16740" y="31529"/>
                </a:moveTo>
                <a:lnTo>
                  <a:pt x="16062" y="31550"/>
                </a:lnTo>
                <a:lnTo>
                  <a:pt x="16717" y="31554"/>
                </a:lnTo>
                <a:close/>
              </a:path>
              <a:path w="33020" h="45720">
                <a:moveTo>
                  <a:pt x="15752" y="30896"/>
                </a:moveTo>
                <a:lnTo>
                  <a:pt x="16062" y="31550"/>
                </a:lnTo>
                <a:lnTo>
                  <a:pt x="16740" y="31529"/>
                </a:lnTo>
                <a:lnTo>
                  <a:pt x="17080" y="31172"/>
                </a:lnTo>
                <a:lnTo>
                  <a:pt x="15752" y="30896"/>
                </a:lnTo>
                <a:close/>
              </a:path>
              <a:path w="33020" h="45720">
                <a:moveTo>
                  <a:pt x="18056" y="30850"/>
                </a:moveTo>
                <a:lnTo>
                  <a:pt x="17590" y="31278"/>
                </a:lnTo>
                <a:lnTo>
                  <a:pt x="18818" y="31533"/>
                </a:lnTo>
                <a:lnTo>
                  <a:pt x="18056" y="30850"/>
                </a:lnTo>
                <a:close/>
              </a:path>
              <a:path w="33020" h="45720">
                <a:moveTo>
                  <a:pt x="17080" y="31172"/>
                </a:moveTo>
                <a:lnTo>
                  <a:pt x="16740" y="31529"/>
                </a:lnTo>
                <a:lnTo>
                  <a:pt x="17339" y="31509"/>
                </a:lnTo>
                <a:lnTo>
                  <a:pt x="17590" y="31278"/>
                </a:lnTo>
                <a:lnTo>
                  <a:pt x="17080" y="31172"/>
                </a:lnTo>
                <a:close/>
              </a:path>
              <a:path w="33020" h="45720">
                <a:moveTo>
                  <a:pt x="17694" y="30526"/>
                </a:moveTo>
                <a:lnTo>
                  <a:pt x="17080" y="31172"/>
                </a:lnTo>
                <a:lnTo>
                  <a:pt x="17590" y="31278"/>
                </a:lnTo>
                <a:lnTo>
                  <a:pt x="17989" y="30912"/>
                </a:lnTo>
                <a:lnTo>
                  <a:pt x="17978" y="30780"/>
                </a:lnTo>
                <a:lnTo>
                  <a:pt x="17694" y="30526"/>
                </a:lnTo>
                <a:close/>
              </a:path>
              <a:path w="33020" h="45720">
                <a:moveTo>
                  <a:pt x="13950" y="27834"/>
                </a:moveTo>
                <a:lnTo>
                  <a:pt x="13957" y="28343"/>
                </a:lnTo>
                <a:lnTo>
                  <a:pt x="11380" y="31205"/>
                </a:lnTo>
                <a:lnTo>
                  <a:pt x="14015" y="30609"/>
                </a:lnTo>
                <a:lnTo>
                  <a:pt x="15064" y="29845"/>
                </a:lnTo>
                <a:lnTo>
                  <a:pt x="14982" y="29600"/>
                </a:lnTo>
                <a:lnTo>
                  <a:pt x="13950" y="27834"/>
                </a:lnTo>
                <a:close/>
              </a:path>
              <a:path w="33020" h="45720">
                <a:moveTo>
                  <a:pt x="17342" y="30896"/>
                </a:moveTo>
                <a:lnTo>
                  <a:pt x="15752" y="30896"/>
                </a:lnTo>
                <a:lnTo>
                  <a:pt x="17080" y="31172"/>
                </a:lnTo>
                <a:lnTo>
                  <a:pt x="17342" y="30896"/>
                </a:lnTo>
                <a:close/>
              </a:path>
              <a:path w="33020" h="45720">
                <a:moveTo>
                  <a:pt x="15674" y="30780"/>
                </a:moveTo>
                <a:lnTo>
                  <a:pt x="15794" y="31022"/>
                </a:lnTo>
                <a:lnTo>
                  <a:pt x="15674" y="30780"/>
                </a:lnTo>
                <a:close/>
              </a:path>
              <a:path w="33020" h="45720">
                <a:moveTo>
                  <a:pt x="17658" y="30565"/>
                </a:moveTo>
                <a:lnTo>
                  <a:pt x="15546" y="30565"/>
                </a:lnTo>
                <a:lnTo>
                  <a:pt x="15817" y="31022"/>
                </a:lnTo>
                <a:lnTo>
                  <a:pt x="17342" y="30896"/>
                </a:lnTo>
                <a:lnTo>
                  <a:pt x="17658" y="30565"/>
                </a:lnTo>
                <a:close/>
              </a:path>
              <a:path w="33020" h="45720">
                <a:moveTo>
                  <a:pt x="2774" y="18595"/>
                </a:moveTo>
                <a:lnTo>
                  <a:pt x="198" y="21553"/>
                </a:lnTo>
                <a:lnTo>
                  <a:pt x="77" y="21950"/>
                </a:lnTo>
                <a:lnTo>
                  <a:pt x="447" y="29028"/>
                </a:lnTo>
                <a:lnTo>
                  <a:pt x="2537" y="30912"/>
                </a:lnTo>
                <a:lnTo>
                  <a:pt x="2769" y="30128"/>
                </a:lnTo>
                <a:lnTo>
                  <a:pt x="5381" y="28601"/>
                </a:lnTo>
                <a:lnTo>
                  <a:pt x="3218" y="23395"/>
                </a:lnTo>
                <a:lnTo>
                  <a:pt x="3103" y="22054"/>
                </a:lnTo>
                <a:lnTo>
                  <a:pt x="2986" y="18820"/>
                </a:lnTo>
                <a:lnTo>
                  <a:pt x="2774" y="18595"/>
                </a:lnTo>
                <a:close/>
              </a:path>
              <a:path w="33020" h="45720">
                <a:moveTo>
                  <a:pt x="21027" y="26528"/>
                </a:moveTo>
                <a:lnTo>
                  <a:pt x="20366" y="27186"/>
                </a:lnTo>
                <a:lnTo>
                  <a:pt x="19743" y="27238"/>
                </a:lnTo>
                <a:lnTo>
                  <a:pt x="19770" y="28343"/>
                </a:lnTo>
                <a:lnTo>
                  <a:pt x="17785" y="30431"/>
                </a:lnTo>
                <a:lnTo>
                  <a:pt x="17787" y="30609"/>
                </a:lnTo>
                <a:lnTo>
                  <a:pt x="18056" y="30850"/>
                </a:lnTo>
                <a:lnTo>
                  <a:pt x="20782" y="28343"/>
                </a:lnTo>
                <a:lnTo>
                  <a:pt x="20894" y="28077"/>
                </a:lnTo>
                <a:lnTo>
                  <a:pt x="21349" y="26576"/>
                </a:lnTo>
                <a:lnTo>
                  <a:pt x="21027" y="26528"/>
                </a:lnTo>
                <a:close/>
              </a:path>
              <a:path w="33020" h="45720">
                <a:moveTo>
                  <a:pt x="15468" y="30431"/>
                </a:moveTo>
                <a:lnTo>
                  <a:pt x="15672" y="30780"/>
                </a:lnTo>
                <a:lnTo>
                  <a:pt x="15468" y="30431"/>
                </a:lnTo>
                <a:close/>
              </a:path>
              <a:path w="33020" h="45720">
                <a:moveTo>
                  <a:pt x="17048" y="28324"/>
                </a:moveTo>
                <a:lnTo>
                  <a:pt x="15106" y="29812"/>
                </a:lnTo>
                <a:lnTo>
                  <a:pt x="15672" y="30780"/>
                </a:lnTo>
                <a:lnTo>
                  <a:pt x="15546" y="30565"/>
                </a:lnTo>
                <a:lnTo>
                  <a:pt x="17658" y="30565"/>
                </a:lnTo>
                <a:lnTo>
                  <a:pt x="17589" y="30431"/>
                </a:lnTo>
                <a:lnTo>
                  <a:pt x="17250" y="30128"/>
                </a:lnTo>
                <a:lnTo>
                  <a:pt x="17129" y="29812"/>
                </a:lnTo>
                <a:lnTo>
                  <a:pt x="17048" y="28324"/>
                </a:lnTo>
                <a:close/>
              </a:path>
              <a:path w="33020" h="45720">
                <a:moveTo>
                  <a:pt x="15546" y="30565"/>
                </a:moveTo>
                <a:lnTo>
                  <a:pt x="15672" y="30780"/>
                </a:lnTo>
                <a:lnTo>
                  <a:pt x="15546" y="30565"/>
                </a:lnTo>
                <a:close/>
              </a:path>
              <a:path w="33020" h="45720">
                <a:moveTo>
                  <a:pt x="19743" y="27238"/>
                </a:moveTo>
                <a:lnTo>
                  <a:pt x="18357" y="27351"/>
                </a:lnTo>
                <a:lnTo>
                  <a:pt x="17099" y="28286"/>
                </a:lnTo>
                <a:lnTo>
                  <a:pt x="17129" y="29812"/>
                </a:lnTo>
                <a:lnTo>
                  <a:pt x="17250" y="30128"/>
                </a:lnTo>
                <a:lnTo>
                  <a:pt x="17694" y="30526"/>
                </a:lnTo>
                <a:lnTo>
                  <a:pt x="19770" y="28343"/>
                </a:lnTo>
                <a:lnTo>
                  <a:pt x="19743" y="27238"/>
                </a:lnTo>
                <a:close/>
              </a:path>
              <a:path w="33020" h="45720">
                <a:moveTo>
                  <a:pt x="14269" y="27687"/>
                </a:moveTo>
                <a:lnTo>
                  <a:pt x="13943" y="27713"/>
                </a:lnTo>
                <a:lnTo>
                  <a:pt x="13973" y="27875"/>
                </a:lnTo>
                <a:lnTo>
                  <a:pt x="15106" y="29812"/>
                </a:lnTo>
                <a:lnTo>
                  <a:pt x="14509" y="28790"/>
                </a:lnTo>
                <a:lnTo>
                  <a:pt x="14269" y="27687"/>
                </a:lnTo>
                <a:close/>
              </a:path>
              <a:path w="33020" h="45720">
                <a:moveTo>
                  <a:pt x="17001" y="27462"/>
                </a:moveTo>
                <a:lnTo>
                  <a:pt x="14269" y="27687"/>
                </a:lnTo>
                <a:lnTo>
                  <a:pt x="14509" y="28790"/>
                </a:lnTo>
                <a:lnTo>
                  <a:pt x="15106" y="29812"/>
                </a:lnTo>
                <a:lnTo>
                  <a:pt x="16979" y="28343"/>
                </a:lnTo>
                <a:lnTo>
                  <a:pt x="17001" y="27462"/>
                </a:lnTo>
                <a:close/>
              </a:path>
              <a:path w="33020" h="45720">
                <a:moveTo>
                  <a:pt x="17046" y="28291"/>
                </a:moveTo>
                <a:lnTo>
                  <a:pt x="15376" y="29600"/>
                </a:lnTo>
                <a:lnTo>
                  <a:pt x="16192" y="28961"/>
                </a:lnTo>
                <a:lnTo>
                  <a:pt x="17023" y="28343"/>
                </a:lnTo>
                <a:close/>
              </a:path>
              <a:path w="33020" h="45720">
                <a:moveTo>
                  <a:pt x="3103" y="22054"/>
                </a:moveTo>
                <a:lnTo>
                  <a:pt x="3218" y="23395"/>
                </a:lnTo>
                <a:lnTo>
                  <a:pt x="5381" y="28601"/>
                </a:lnTo>
                <a:lnTo>
                  <a:pt x="6278" y="28077"/>
                </a:lnTo>
                <a:lnTo>
                  <a:pt x="5441" y="24373"/>
                </a:lnTo>
                <a:lnTo>
                  <a:pt x="3103" y="22054"/>
                </a:lnTo>
                <a:close/>
              </a:path>
              <a:path w="33020" h="45720">
                <a:moveTo>
                  <a:pt x="18357" y="27351"/>
                </a:moveTo>
                <a:lnTo>
                  <a:pt x="17007" y="27462"/>
                </a:lnTo>
                <a:lnTo>
                  <a:pt x="17048" y="28324"/>
                </a:lnTo>
                <a:lnTo>
                  <a:pt x="18357" y="27351"/>
                </a:lnTo>
                <a:close/>
              </a:path>
              <a:path w="33020" h="45720">
                <a:moveTo>
                  <a:pt x="5441" y="24373"/>
                </a:moveTo>
                <a:lnTo>
                  <a:pt x="6278" y="28077"/>
                </a:lnTo>
                <a:lnTo>
                  <a:pt x="9367" y="26271"/>
                </a:lnTo>
                <a:lnTo>
                  <a:pt x="10524" y="26271"/>
                </a:lnTo>
                <a:lnTo>
                  <a:pt x="9316" y="24937"/>
                </a:lnTo>
                <a:lnTo>
                  <a:pt x="6009" y="24937"/>
                </a:lnTo>
                <a:lnTo>
                  <a:pt x="5441" y="24373"/>
                </a:lnTo>
                <a:close/>
              </a:path>
              <a:path w="33020" h="45720">
                <a:moveTo>
                  <a:pt x="10885" y="26669"/>
                </a:moveTo>
                <a:lnTo>
                  <a:pt x="11977" y="27875"/>
                </a:lnTo>
                <a:lnTo>
                  <a:pt x="13882" y="27718"/>
                </a:lnTo>
                <a:lnTo>
                  <a:pt x="13700" y="27407"/>
                </a:lnTo>
                <a:lnTo>
                  <a:pt x="10885" y="26669"/>
                </a:lnTo>
                <a:close/>
              </a:path>
              <a:path w="33020" h="45720">
                <a:moveTo>
                  <a:pt x="13882" y="27718"/>
                </a:moveTo>
                <a:lnTo>
                  <a:pt x="11977" y="27875"/>
                </a:lnTo>
                <a:lnTo>
                  <a:pt x="13952" y="27875"/>
                </a:lnTo>
                <a:lnTo>
                  <a:pt x="13882" y="27718"/>
                </a:lnTo>
                <a:close/>
              </a:path>
              <a:path w="33020" h="45720">
                <a:moveTo>
                  <a:pt x="11319" y="24916"/>
                </a:moveTo>
                <a:lnTo>
                  <a:pt x="9304" y="24924"/>
                </a:lnTo>
                <a:lnTo>
                  <a:pt x="10885" y="26669"/>
                </a:lnTo>
                <a:lnTo>
                  <a:pt x="13700" y="27407"/>
                </a:lnTo>
                <a:lnTo>
                  <a:pt x="13882" y="27718"/>
                </a:lnTo>
                <a:lnTo>
                  <a:pt x="13838" y="25814"/>
                </a:lnTo>
                <a:lnTo>
                  <a:pt x="12227" y="25814"/>
                </a:lnTo>
                <a:lnTo>
                  <a:pt x="11319" y="24916"/>
                </a:lnTo>
                <a:close/>
              </a:path>
              <a:path w="33020" h="45720">
                <a:moveTo>
                  <a:pt x="13928" y="25804"/>
                </a:moveTo>
                <a:lnTo>
                  <a:pt x="13943" y="27713"/>
                </a:lnTo>
                <a:lnTo>
                  <a:pt x="14269" y="27687"/>
                </a:lnTo>
                <a:lnTo>
                  <a:pt x="14047" y="26669"/>
                </a:lnTo>
                <a:lnTo>
                  <a:pt x="13928" y="25804"/>
                </a:lnTo>
                <a:close/>
              </a:path>
              <a:path w="33020" h="45720">
                <a:moveTo>
                  <a:pt x="16901" y="25625"/>
                </a:moveTo>
                <a:lnTo>
                  <a:pt x="16740" y="25788"/>
                </a:lnTo>
                <a:lnTo>
                  <a:pt x="13928" y="25804"/>
                </a:lnTo>
                <a:lnTo>
                  <a:pt x="14047" y="26669"/>
                </a:lnTo>
                <a:lnTo>
                  <a:pt x="14269" y="27687"/>
                </a:lnTo>
                <a:lnTo>
                  <a:pt x="17001" y="27462"/>
                </a:lnTo>
                <a:lnTo>
                  <a:pt x="16901" y="25625"/>
                </a:lnTo>
                <a:close/>
              </a:path>
              <a:path w="33020" h="45720">
                <a:moveTo>
                  <a:pt x="19633" y="22861"/>
                </a:moveTo>
                <a:lnTo>
                  <a:pt x="16905" y="25621"/>
                </a:lnTo>
                <a:lnTo>
                  <a:pt x="17007" y="27462"/>
                </a:lnTo>
                <a:lnTo>
                  <a:pt x="18357" y="27351"/>
                </a:lnTo>
                <a:lnTo>
                  <a:pt x="19720" y="26338"/>
                </a:lnTo>
                <a:lnTo>
                  <a:pt x="19633" y="22861"/>
                </a:lnTo>
                <a:close/>
              </a:path>
              <a:path w="33020" h="45720">
                <a:moveTo>
                  <a:pt x="19720" y="26338"/>
                </a:moveTo>
                <a:lnTo>
                  <a:pt x="18357" y="27351"/>
                </a:lnTo>
                <a:lnTo>
                  <a:pt x="19743" y="27238"/>
                </a:lnTo>
                <a:lnTo>
                  <a:pt x="19720" y="26338"/>
                </a:lnTo>
                <a:close/>
              </a:path>
              <a:path w="33020" h="45720">
                <a:moveTo>
                  <a:pt x="19723" y="26335"/>
                </a:moveTo>
                <a:lnTo>
                  <a:pt x="19743" y="27238"/>
                </a:lnTo>
                <a:lnTo>
                  <a:pt x="20366" y="27186"/>
                </a:lnTo>
                <a:lnTo>
                  <a:pt x="21027" y="26528"/>
                </a:lnTo>
                <a:lnTo>
                  <a:pt x="19723" y="26335"/>
                </a:lnTo>
                <a:close/>
              </a:path>
              <a:path w="33020" h="45720">
                <a:moveTo>
                  <a:pt x="10524" y="26271"/>
                </a:moveTo>
                <a:lnTo>
                  <a:pt x="9367" y="26271"/>
                </a:lnTo>
                <a:lnTo>
                  <a:pt x="10885" y="26669"/>
                </a:lnTo>
                <a:lnTo>
                  <a:pt x="10524" y="26271"/>
                </a:lnTo>
                <a:close/>
              </a:path>
              <a:path w="33020" h="45720">
                <a:moveTo>
                  <a:pt x="21509" y="26048"/>
                </a:moveTo>
                <a:lnTo>
                  <a:pt x="21027" y="26528"/>
                </a:lnTo>
                <a:lnTo>
                  <a:pt x="21349" y="26576"/>
                </a:lnTo>
                <a:lnTo>
                  <a:pt x="21509" y="26048"/>
                </a:lnTo>
                <a:close/>
              </a:path>
              <a:path w="33020" h="45720">
                <a:moveTo>
                  <a:pt x="21221" y="26335"/>
                </a:moveTo>
                <a:lnTo>
                  <a:pt x="19723" y="26335"/>
                </a:lnTo>
                <a:lnTo>
                  <a:pt x="21027" y="26528"/>
                </a:lnTo>
                <a:lnTo>
                  <a:pt x="21221" y="26335"/>
                </a:lnTo>
                <a:close/>
              </a:path>
              <a:path w="33020" h="45720">
                <a:moveTo>
                  <a:pt x="22941" y="20101"/>
                </a:moveTo>
                <a:lnTo>
                  <a:pt x="21510" y="20782"/>
                </a:lnTo>
                <a:lnTo>
                  <a:pt x="21450" y="21023"/>
                </a:lnTo>
                <a:lnTo>
                  <a:pt x="19633" y="22861"/>
                </a:lnTo>
                <a:lnTo>
                  <a:pt x="19720" y="26338"/>
                </a:lnTo>
                <a:lnTo>
                  <a:pt x="21221" y="26335"/>
                </a:lnTo>
                <a:lnTo>
                  <a:pt x="21509" y="26048"/>
                </a:lnTo>
                <a:lnTo>
                  <a:pt x="22873" y="21553"/>
                </a:lnTo>
                <a:lnTo>
                  <a:pt x="22941" y="20101"/>
                </a:lnTo>
                <a:close/>
              </a:path>
              <a:path w="33020" h="45720">
                <a:moveTo>
                  <a:pt x="24234" y="19486"/>
                </a:moveTo>
                <a:lnTo>
                  <a:pt x="22941" y="20101"/>
                </a:lnTo>
                <a:lnTo>
                  <a:pt x="22873" y="21553"/>
                </a:lnTo>
                <a:lnTo>
                  <a:pt x="21509" y="26048"/>
                </a:lnTo>
                <a:lnTo>
                  <a:pt x="22878" y="24685"/>
                </a:lnTo>
                <a:lnTo>
                  <a:pt x="22976" y="24526"/>
                </a:lnTo>
                <a:lnTo>
                  <a:pt x="24234" y="19486"/>
                </a:lnTo>
                <a:close/>
              </a:path>
              <a:path w="33020" h="45720">
                <a:moveTo>
                  <a:pt x="13769" y="24544"/>
                </a:moveTo>
                <a:lnTo>
                  <a:pt x="13408" y="24908"/>
                </a:lnTo>
                <a:lnTo>
                  <a:pt x="11319" y="24916"/>
                </a:lnTo>
                <a:lnTo>
                  <a:pt x="12227" y="25814"/>
                </a:lnTo>
                <a:lnTo>
                  <a:pt x="13838" y="25804"/>
                </a:lnTo>
                <a:lnTo>
                  <a:pt x="13769" y="24544"/>
                </a:lnTo>
                <a:close/>
              </a:path>
              <a:path w="33020" h="45720">
                <a:moveTo>
                  <a:pt x="13838" y="25804"/>
                </a:moveTo>
                <a:lnTo>
                  <a:pt x="12227" y="25814"/>
                </a:lnTo>
                <a:lnTo>
                  <a:pt x="13838" y="25814"/>
                </a:lnTo>
                <a:close/>
              </a:path>
              <a:path w="33020" h="45720">
                <a:moveTo>
                  <a:pt x="16390" y="21271"/>
                </a:moveTo>
                <a:lnTo>
                  <a:pt x="16342" y="21950"/>
                </a:lnTo>
                <a:lnTo>
                  <a:pt x="13786" y="24526"/>
                </a:lnTo>
                <a:lnTo>
                  <a:pt x="13928" y="25804"/>
                </a:lnTo>
                <a:lnTo>
                  <a:pt x="16740" y="25788"/>
                </a:lnTo>
                <a:lnTo>
                  <a:pt x="16901" y="25625"/>
                </a:lnTo>
                <a:lnTo>
                  <a:pt x="16780" y="23395"/>
                </a:lnTo>
                <a:lnTo>
                  <a:pt x="16701" y="22428"/>
                </a:lnTo>
                <a:lnTo>
                  <a:pt x="16390" y="21271"/>
                </a:lnTo>
                <a:close/>
              </a:path>
              <a:path w="33020" h="45720">
                <a:moveTo>
                  <a:pt x="16378" y="19911"/>
                </a:moveTo>
                <a:lnTo>
                  <a:pt x="16383" y="20462"/>
                </a:lnTo>
                <a:lnTo>
                  <a:pt x="16508" y="21710"/>
                </a:lnTo>
                <a:lnTo>
                  <a:pt x="16701" y="22428"/>
                </a:lnTo>
                <a:lnTo>
                  <a:pt x="16780" y="23395"/>
                </a:lnTo>
                <a:lnTo>
                  <a:pt x="16901" y="25625"/>
                </a:lnTo>
                <a:lnTo>
                  <a:pt x="16705" y="21897"/>
                </a:lnTo>
                <a:lnTo>
                  <a:pt x="17926" y="20462"/>
                </a:lnTo>
                <a:lnTo>
                  <a:pt x="16378" y="19911"/>
                </a:lnTo>
                <a:close/>
              </a:path>
              <a:path w="33020" h="45720">
                <a:moveTo>
                  <a:pt x="17926" y="20462"/>
                </a:moveTo>
                <a:lnTo>
                  <a:pt x="16864" y="21710"/>
                </a:lnTo>
                <a:lnTo>
                  <a:pt x="16781" y="23395"/>
                </a:lnTo>
                <a:lnTo>
                  <a:pt x="16905" y="25621"/>
                </a:lnTo>
                <a:lnTo>
                  <a:pt x="19556" y="22940"/>
                </a:lnTo>
                <a:lnTo>
                  <a:pt x="19464" y="21897"/>
                </a:lnTo>
                <a:lnTo>
                  <a:pt x="18826" y="20782"/>
                </a:lnTo>
                <a:lnTo>
                  <a:pt x="17926" y="20462"/>
                </a:lnTo>
                <a:close/>
              </a:path>
              <a:path w="33020" h="45720">
                <a:moveTo>
                  <a:pt x="2950" y="13707"/>
                </a:moveTo>
                <a:lnTo>
                  <a:pt x="1485" y="15083"/>
                </a:lnTo>
                <a:lnTo>
                  <a:pt x="102" y="19784"/>
                </a:lnTo>
                <a:lnTo>
                  <a:pt x="0" y="20462"/>
                </a:lnTo>
                <a:lnTo>
                  <a:pt x="252" y="25293"/>
                </a:lnTo>
                <a:lnTo>
                  <a:pt x="65" y="21710"/>
                </a:lnTo>
                <a:lnTo>
                  <a:pt x="2703" y="18602"/>
                </a:lnTo>
                <a:lnTo>
                  <a:pt x="2635" y="18446"/>
                </a:lnTo>
                <a:lnTo>
                  <a:pt x="2465" y="18266"/>
                </a:lnTo>
                <a:lnTo>
                  <a:pt x="2591" y="14221"/>
                </a:lnTo>
                <a:lnTo>
                  <a:pt x="2655" y="13985"/>
                </a:lnTo>
                <a:lnTo>
                  <a:pt x="2950" y="13707"/>
                </a:lnTo>
                <a:close/>
              </a:path>
              <a:path w="33020" h="45720">
                <a:moveTo>
                  <a:pt x="5553" y="21553"/>
                </a:moveTo>
                <a:lnTo>
                  <a:pt x="5165" y="22167"/>
                </a:lnTo>
                <a:lnTo>
                  <a:pt x="5099" y="22861"/>
                </a:lnTo>
                <a:lnTo>
                  <a:pt x="5441" y="24373"/>
                </a:lnTo>
                <a:lnTo>
                  <a:pt x="6009" y="24937"/>
                </a:lnTo>
                <a:lnTo>
                  <a:pt x="9304" y="24924"/>
                </a:lnTo>
                <a:lnTo>
                  <a:pt x="8321" y="23839"/>
                </a:lnTo>
                <a:lnTo>
                  <a:pt x="8150" y="22965"/>
                </a:lnTo>
                <a:lnTo>
                  <a:pt x="7743" y="22940"/>
                </a:lnTo>
                <a:lnTo>
                  <a:pt x="6131" y="22167"/>
                </a:lnTo>
                <a:lnTo>
                  <a:pt x="5553" y="21553"/>
                </a:lnTo>
                <a:close/>
              </a:path>
              <a:path w="33020" h="45720">
                <a:moveTo>
                  <a:pt x="9304" y="24924"/>
                </a:moveTo>
                <a:lnTo>
                  <a:pt x="6009" y="24937"/>
                </a:lnTo>
                <a:lnTo>
                  <a:pt x="9316" y="24937"/>
                </a:lnTo>
                <a:close/>
              </a:path>
              <a:path w="33020" h="45720">
                <a:moveTo>
                  <a:pt x="8150" y="22965"/>
                </a:moveTo>
                <a:lnTo>
                  <a:pt x="8321" y="23839"/>
                </a:lnTo>
                <a:lnTo>
                  <a:pt x="9304" y="24924"/>
                </a:lnTo>
                <a:lnTo>
                  <a:pt x="11319" y="24916"/>
                </a:lnTo>
                <a:lnTo>
                  <a:pt x="9428" y="23046"/>
                </a:lnTo>
                <a:lnTo>
                  <a:pt x="8150" y="22965"/>
                </a:lnTo>
                <a:close/>
              </a:path>
              <a:path w="33020" h="45720">
                <a:moveTo>
                  <a:pt x="10274" y="18024"/>
                </a:moveTo>
                <a:lnTo>
                  <a:pt x="7366" y="18681"/>
                </a:lnTo>
                <a:lnTo>
                  <a:pt x="7481" y="19535"/>
                </a:lnTo>
                <a:lnTo>
                  <a:pt x="8150" y="22965"/>
                </a:lnTo>
                <a:lnTo>
                  <a:pt x="9437" y="23046"/>
                </a:lnTo>
                <a:lnTo>
                  <a:pt x="11319" y="24916"/>
                </a:lnTo>
                <a:lnTo>
                  <a:pt x="13408" y="24908"/>
                </a:lnTo>
                <a:lnTo>
                  <a:pt x="13705" y="24608"/>
                </a:lnTo>
                <a:lnTo>
                  <a:pt x="13601" y="22861"/>
                </a:lnTo>
                <a:lnTo>
                  <a:pt x="13322" y="20462"/>
                </a:lnTo>
                <a:lnTo>
                  <a:pt x="10274" y="18024"/>
                </a:lnTo>
                <a:close/>
              </a:path>
              <a:path w="33020" h="45720">
                <a:moveTo>
                  <a:pt x="16009" y="19859"/>
                </a:moveTo>
                <a:lnTo>
                  <a:pt x="13642" y="21950"/>
                </a:lnTo>
                <a:lnTo>
                  <a:pt x="13552" y="22167"/>
                </a:lnTo>
                <a:lnTo>
                  <a:pt x="13786" y="24526"/>
                </a:lnTo>
                <a:lnTo>
                  <a:pt x="16342" y="21950"/>
                </a:lnTo>
                <a:lnTo>
                  <a:pt x="16258" y="20782"/>
                </a:lnTo>
                <a:lnTo>
                  <a:pt x="16009" y="19859"/>
                </a:lnTo>
                <a:close/>
              </a:path>
              <a:path w="33020" h="45720">
                <a:moveTo>
                  <a:pt x="2986" y="18820"/>
                </a:moveTo>
                <a:lnTo>
                  <a:pt x="3094" y="21950"/>
                </a:lnTo>
                <a:lnTo>
                  <a:pt x="3241" y="22191"/>
                </a:lnTo>
                <a:lnTo>
                  <a:pt x="5441" y="24373"/>
                </a:lnTo>
                <a:lnTo>
                  <a:pt x="5001" y="22428"/>
                </a:lnTo>
                <a:lnTo>
                  <a:pt x="5553" y="21553"/>
                </a:lnTo>
                <a:lnTo>
                  <a:pt x="2986" y="18820"/>
                </a:lnTo>
                <a:close/>
              </a:path>
              <a:path w="33020" h="45720">
                <a:moveTo>
                  <a:pt x="13940" y="15283"/>
                </a:moveTo>
                <a:lnTo>
                  <a:pt x="13042" y="16214"/>
                </a:lnTo>
                <a:lnTo>
                  <a:pt x="12147" y="16377"/>
                </a:lnTo>
                <a:lnTo>
                  <a:pt x="12045" y="16615"/>
                </a:lnTo>
                <a:lnTo>
                  <a:pt x="11139" y="17843"/>
                </a:lnTo>
                <a:lnTo>
                  <a:pt x="10330" y="18011"/>
                </a:lnTo>
                <a:lnTo>
                  <a:pt x="13322" y="20462"/>
                </a:lnTo>
                <a:lnTo>
                  <a:pt x="13749" y="24194"/>
                </a:lnTo>
                <a:lnTo>
                  <a:pt x="13627" y="22940"/>
                </a:lnTo>
                <a:lnTo>
                  <a:pt x="13702" y="21897"/>
                </a:lnTo>
                <a:lnTo>
                  <a:pt x="15949" y="19911"/>
                </a:lnTo>
                <a:lnTo>
                  <a:pt x="15848" y="19270"/>
                </a:lnTo>
                <a:lnTo>
                  <a:pt x="13940" y="15283"/>
                </a:lnTo>
                <a:close/>
              </a:path>
              <a:path w="33020" h="45720">
                <a:moveTo>
                  <a:pt x="7327" y="18744"/>
                </a:moveTo>
                <a:lnTo>
                  <a:pt x="5553" y="21553"/>
                </a:lnTo>
                <a:lnTo>
                  <a:pt x="6153" y="22191"/>
                </a:lnTo>
                <a:lnTo>
                  <a:pt x="7743" y="22940"/>
                </a:lnTo>
                <a:lnTo>
                  <a:pt x="8150" y="22965"/>
                </a:lnTo>
                <a:lnTo>
                  <a:pt x="7327" y="18744"/>
                </a:lnTo>
                <a:close/>
              </a:path>
              <a:path w="33020" h="45720">
                <a:moveTo>
                  <a:pt x="18842" y="20787"/>
                </a:moveTo>
                <a:lnTo>
                  <a:pt x="19545" y="22040"/>
                </a:lnTo>
                <a:lnTo>
                  <a:pt x="19633" y="22861"/>
                </a:lnTo>
                <a:lnTo>
                  <a:pt x="21149" y="21328"/>
                </a:lnTo>
                <a:lnTo>
                  <a:pt x="20362" y="21328"/>
                </a:lnTo>
                <a:lnTo>
                  <a:pt x="18842" y="20787"/>
                </a:lnTo>
                <a:close/>
              </a:path>
              <a:path w="33020" h="45720">
                <a:moveTo>
                  <a:pt x="7202" y="18103"/>
                </a:moveTo>
                <a:lnTo>
                  <a:pt x="2985" y="18571"/>
                </a:lnTo>
                <a:lnTo>
                  <a:pt x="3101" y="18943"/>
                </a:lnTo>
                <a:lnTo>
                  <a:pt x="5553" y="21553"/>
                </a:lnTo>
                <a:lnTo>
                  <a:pt x="7201" y="18943"/>
                </a:lnTo>
                <a:lnTo>
                  <a:pt x="7202" y="18103"/>
                </a:lnTo>
                <a:close/>
              </a:path>
              <a:path w="33020" h="45720">
                <a:moveTo>
                  <a:pt x="22066" y="18186"/>
                </a:moveTo>
                <a:lnTo>
                  <a:pt x="19641" y="18446"/>
                </a:lnTo>
                <a:lnTo>
                  <a:pt x="18502" y="19784"/>
                </a:lnTo>
                <a:lnTo>
                  <a:pt x="18419" y="20032"/>
                </a:lnTo>
                <a:lnTo>
                  <a:pt x="18842" y="20787"/>
                </a:lnTo>
                <a:lnTo>
                  <a:pt x="20362" y="21328"/>
                </a:lnTo>
                <a:lnTo>
                  <a:pt x="21498" y="20787"/>
                </a:lnTo>
                <a:lnTo>
                  <a:pt x="22066" y="18186"/>
                </a:lnTo>
                <a:close/>
              </a:path>
              <a:path w="33020" h="45720">
                <a:moveTo>
                  <a:pt x="21501" y="20786"/>
                </a:moveTo>
                <a:lnTo>
                  <a:pt x="20362" y="21328"/>
                </a:lnTo>
                <a:lnTo>
                  <a:pt x="21149" y="21328"/>
                </a:lnTo>
                <a:lnTo>
                  <a:pt x="21450" y="21023"/>
                </a:lnTo>
                <a:lnTo>
                  <a:pt x="21501" y="20786"/>
                </a:lnTo>
                <a:close/>
              </a:path>
              <a:path w="33020" h="45720">
                <a:moveTo>
                  <a:pt x="16093" y="19784"/>
                </a:moveTo>
                <a:lnTo>
                  <a:pt x="16074" y="20101"/>
                </a:lnTo>
                <a:lnTo>
                  <a:pt x="16390" y="21271"/>
                </a:lnTo>
                <a:lnTo>
                  <a:pt x="16378" y="19911"/>
                </a:lnTo>
                <a:lnTo>
                  <a:pt x="16108" y="19815"/>
                </a:lnTo>
                <a:close/>
              </a:path>
              <a:path w="33020" h="45720">
                <a:moveTo>
                  <a:pt x="18336" y="19979"/>
                </a:moveTo>
                <a:lnTo>
                  <a:pt x="17926" y="20462"/>
                </a:lnTo>
                <a:lnTo>
                  <a:pt x="18842" y="20787"/>
                </a:lnTo>
                <a:lnTo>
                  <a:pt x="18419" y="20032"/>
                </a:lnTo>
                <a:close/>
              </a:path>
              <a:path w="33020" h="45720">
                <a:moveTo>
                  <a:pt x="22875" y="18100"/>
                </a:moveTo>
                <a:lnTo>
                  <a:pt x="22066" y="18186"/>
                </a:lnTo>
                <a:lnTo>
                  <a:pt x="21501" y="20786"/>
                </a:lnTo>
                <a:lnTo>
                  <a:pt x="22941" y="20101"/>
                </a:lnTo>
                <a:lnTo>
                  <a:pt x="22875" y="18100"/>
                </a:lnTo>
                <a:close/>
              </a:path>
              <a:path w="33020" h="45720">
                <a:moveTo>
                  <a:pt x="30704" y="17579"/>
                </a:moveTo>
                <a:lnTo>
                  <a:pt x="27732" y="17579"/>
                </a:lnTo>
                <a:lnTo>
                  <a:pt x="31431" y="20563"/>
                </a:lnTo>
                <a:lnTo>
                  <a:pt x="31310" y="19436"/>
                </a:lnTo>
                <a:lnTo>
                  <a:pt x="30704" y="17579"/>
                </a:lnTo>
                <a:close/>
              </a:path>
              <a:path w="33020" h="45720">
                <a:moveTo>
                  <a:pt x="16913" y="19060"/>
                </a:moveTo>
                <a:lnTo>
                  <a:pt x="16488" y="19436"/>
                </a:lnTo>
                <a:lnTo>
                  <a:pt x="16378" y="19911"/>
                </a:lnTo>
                <a:lnTo>
                  <a:pt x="17926" y="20462"/>
                </a:lnTo>
                <a:lnTo>
                  <a:pt x="18233" y="20101"/>
                </a:lnTo>
                <a:lnTo>
                  <a:pt x="18150" y="19859"/>
                </a:lnTo>
                <a:lnTo>
                  <a:pt x="16913" y="19060"/>
                </a:lnTo>
                <a:close/>
              </a:path>
              <a:path w="33020" h="45720">
                <a:moveTo>
                  <a:pt x="23700" y="18011"/>
                </a:moveTo>
                <a:lnTo>
                  <a:pt x="22875" y="18100"/>
                </a:lnTo>
                <a:lnTo>
                  <a:pt x="22941" y="20101"/>
                </a:lnTo>
                <a:lnTo>
                  <a:pt x="24131" y="19535"/>
                </a:lnTo>
                <a:lnTo>
                  <a:pt x="24135" y="18943"/>
                </a:lnTo>
                <a:lnTo>
                  <a:pt x="23700" y="18011"/>
                </a:lnTo>
                <a:close/>
              </a:path>
              <a:path w="33020" h="45720">
                <a:moveTo>
                  <a:pt x="19997" y="12439"/>
                </a:moveTo>
                <a:lnTo>
                  <a:pt x="18640" y="13985"/>
                </a:lnTo>
                <a:lnTo>
                  <a:pt x="16763" y="14107"/>
                </a:lnTo>
                <a:lnTo>
                  <a:pt x="17177" y="14575"/>
                </a:lnTo>
                <a:lnTo>
                  <a:pt x="17278" y="15177"/>
                </a:lnTo>
                <a:lnTo>
                  <a:pt x="17045" y="18943"/>
                </a:lnTo>
                <a:lnTo>
                  <a:pt x="16913" y="19060"/>
                </a:lnTo>
                <a:lnTo>
                  <a:pt x="18336" y="19979"/>
                </a:lnTo>
                <a:lnTo>
                  <a:pt x="19641" y="18446"/>
                </a:lnTo>
                <a:lnTo>
                  <a:pt x="22066" y="18186"/>
                </a:lnTo>
                <a:lnTo>
                  <a:pt x="21965" y="17793"/>
                </a:lnTo>
                <a:lnTo>
                  <a:pt x="19997" y="12439"/>
                </a:lnTo>
                <a:close/>
              </a:path>
              <a:path w="33020" h="45720">
                <a:moveTo>
                  <a:pt x="16375" y="19535"/>
                </a:moveTo>
                <a:lnTo>
                  <a:pt x="16093" y="19784"/>
                </a:lnTo>
                <a:lnTo>
                  <a:pt x="16378" y="19911"/>
                </a:lnTo>
                <a:lnTo>
                  <a:pt x="16375" y="19535"/>
                </a:lnTo>
                <a:close/>
              </a:path>
              <a:path w="33020" h="45720">
                <a:moveTo>
                  <a:pt x="14422" y="16270"/>
                </a:moveTo>
                <a:lnTo>
                  <a:pt x="15848" y="19270"/>
                </a:lnTo>
                <a:lnTo>
                  <a:pt x="16009" y="19859"/>
                </a:lnTo>
                <a:lnTo>
                  <a:pt x="15883" y="19343"/>
                </a:lnTo>
                <a:lnTo>
                  <a:pt x="14422" y="16270"/>
                </a:lnTo>
                <a:close/>
              </a:path>
              <a:path w="33020" h="45720">
                <a:moveTo>
                  <a:pt x="15950" y="14160"/>
                </a:moveTo>
                <a:lnTo>
                  <a:pt x="14960" y="14224"/>
                </a:lnTo>
                <a:lnTo>
                  <a:pt x="14132" y="15083"/>
                </a:lnTo>
                <a:lnTo>
                  <a:pt x="14058" y="15506"/>
                </a:lnTo>
                <a:lnTo>
                  <a:pt x="16093" y="19784"/>
                </a:lnTo>
                <a:lnTo>
                  <a:pt x="16375" y="19535"/>
                </a:lnTo>
                <a:lnTo>
                  <a:pt x="16248" y="16270"/>
                </a:lnTo>
                <a:lnTo>
                  <a:pt x="16126" y="15274"/>
                </a:lnTo>
                <a:lnTo>
                  <a:pt x="15950" y="14160"/>
                </a:lnTo>
                <a:close/>
              </a:path>
              <a:path w="33020" h="45720">
                <a:moveTo>
                  <a:pt x="16360" y="17703"/>
                </a:moveTo>
                <a:lnTo>
                  <a:pt x="16375" y="19535"/>
                </a:lnTo>
                <a:lnTo>
                  <a:pt x="16913" y="19060"/>
                </a:lnTo>
                <a:lnTo>
                  <a:pt x="16542" y="18820"/>
                </a:lnTo>
                <a:lnTo>
                  <a:pt x="16419" y="18251"/>
                </a:lnTo>
                <a:lnTo>
                  <a:pt x="16360" y="17703"/>
                </a:lnTo>
                <a:close/>
              </a:path>
              <a:path w="33020" h="45720">
                <a:moveTo>
                  <a:pt x="27599" y="17593"/>
                </a:moveTo>
                <a:lnTo>
                  <a:pt x="23700" y="18011"/>
                </a:lnTo>
                <a:lnTo>
                  <a:pt x="24135" y="18943"/>
                </a:lnTo>
                <a:lnTo>
                  <a:pt x="24234" y="19486"/>
                </a:lnTo>
                <a:lnTo>
                  <a:pt x="27474" y="17945"/>
                </a:lnTo>
                <a:lnTo>
                  <a:pt x="27599" y="17593"/>
                </a:lnTo>
                <a:close/>
              </a:path>
              <a:path w="33020" h="45720">
                <a:moveTo>
                  <a:pt x="16763" y="14107"/>
                </a:moveTo>
                <a:lnTo>
                  <a:pt x="16083" y="14151"/>
                </a:lnTo>
                <a:lnTo>
                  <a:pt x="16419" y="18251"/>
                </a:lnTo>
                <a:lnTo>
                  <a:pt x="16542" y="18820"/>
                </a:lnTo>
                <a:lnTo>
                  <a:pt x="16913" y="19060"/>
                </a:lnTo>
                <a:lnTo>
                  <a:pt x="17045" y="18943"/>
                </a:lnTo>
                <a:lnTo>
                  <a:pt x="17306" y="14721"/>
                </a:lnTo>
                <a:lnTo>
                  <a:pt x="16763" y="14107"/>
                </a:lnTo>
                <a:close/>
              </a:path>
              <a:path w="33020" h="45720">
                <a:moveTo>
                  <a:pt x="2985" y="18571"/>
                </a:moveTo>
                <a:lnTo>
                  <a:pt x="2774" y="18595"/>
                </a:lnTo>
                <a:lnTo>
                  <a:pt x="2986" y="18820"/>
                </a:lnTo>
                <a:lnTo>
                  <a:pt x="2985" y="18571"/>
                </a:lnTo>
                <a:close/>
              </a:path>
              <a:path w="33020" h="45720">
                <a:moveTo>
                  <a:pt x="9987" y="17793"/>
                </a:moveTo>
                <a:lnTo>
                  <a:pt x="7231" y="18100"/>
                </a:lnTo>
                <a:lnTo>
                  <a:pt x="7327" y="18744"/>
                </a:lnTo>
                <a:lnTo>
                  <a:pt x="10274" y="18024"/>
                </a:lnTo>
                <a:lnTo>
                  <a:pt x="9987" y="17793"/>
                </a:lnTo>
                <a:close/>
              </a:path>
              <a:path w="33020" h="45720">
                <a:moveTo>
                  <a:pt x="2950" y="13707"/>
                </a:moveTo>
                <a:lnTo>
                  <a:pt x="2655" y="13985"/>
                </a:lnTo>
                <a:lnTo>
                  <a:pt x="2591" y="14221"/>
                </a:lnTo>
                <a:lnTo>
                  <a:pt x="2465" y="18266"/>
                </a:lnTo>
                <a:lnTo>
                  <a:pt x="2774" y="18595"/>
                </a:lnTo>
                <a:lnTo>
                  <a:pt x="2985" y="18571"/>
                </a:lnTo>
                <a:lnTo>
                  <a:pt x="2950" y="13707"/>
                </a:lnTo>
                <a:close/>
              </a:path>
              <a:path w="33020" h="45720">
                <a:moveTo>
                  <a:pt x="4135" y="13478"/>
                </a:moveTo>
                <a:lnTo>
                  <a:pt x="2990" y="14721"/>
                </a:lnTo>
                <a:lnTo>
                  <a:pt x="2985" y="18571"/>
                </a:lnTo>
                <a:lnTo>
                  <a:pt x="7117" y="18112"/>
                </a:lnTo>
                <a:lnTo>
                  <a:pt x="7015" y="17146"/>
                </a:lnTo>
                <a:lnTo>
                  <a:pt x="6833" y="16214"/>
                </a:lnTo>
                <a:lnTo>
                  <a:pt x="6817" y="15830"/>
                </a:lnTo>
                <a:lnTo>
                  <a:pt x="7088" y="15350"/>
                </a:lnTo>
                <a:lnTo>
                  <a:pt x="4336" y="14039"/>
                </a:lnTo>
                <a:lnTo>
                  <a:pt x="4135" y="13478"/>
                </a:lnTo>
                <a:close/>
              </a:path>
              <a:path w="33020" h="45720">
                <a:moveTo>
                  <a:pt x="3899" y="12816"/>
                </a:moveTo>
                <a:lnTo>
                  <a:pt x="3096" y="13571"/>
                </a:lnTo>
                <a:lnTo>
                  <a:pt x="2983" y="18251"/>
                </a:lnTo>
                <a:lnTo>
                  <a:pt x="2990" y="14721"/>
                </a:lnTo>
                <a:lnTo>
                  <a:pt x="4050" y="13571"/>
                </a:lnTo>
                <a:lnTo>
                  <a:pt x="4041" y="13214"/>
                </a:lnTo>
                <a:lnTo>
                  <a:pt x="3899" y="12816"/>
                </a:lnTo>
                <a:close/>
              </a:path>
              <a:path w="33020" h="45720">
                <a:moveTo>
                  <a:pt x="19998" y="12438"/>
                </a:moveTo>
                <a:lnTo>
                  <a:pt x="21965" y="17793"/>
                </a:lnTo>
                <a:lnTo>
                  <a:pt x="22066" y="18186"/>
                </a:lnTo>
                <a:lnTo>
                  <a:pt x="22756" y="18112"/>
                </a:lnTo>
                <a:lnTo>
                  <a:pt x="22732" y="16871"/>
                </a:lnTo>
                <a:lnTo>
                  <a:pt x="21396" y="16214"/>
                </a:lnTo>
                <a:lnTo>
                  <a:pt x="19998" y="12438"/>
                </a:lnTo>
                <a:close/>
              </a:path>
              <a:path w="33020" h="45720">
                <a:moveTo>
                  <a:pt x="7088" y="15350"/>
                </a:moveTo>
                <a:lnTo>
                  <a:pt x="6817" y="15830"/>
                </a:lnTo>
                <a:lnTo>
                  <a:pt x="6833" y="16214"/>
                </a:lnTo>
                <a:lnTo>
                  <a:pt x="7202" y="18103"/>
                </a:lnTo>
                <a:lnTo>
                  <a:pt x="9987" y="17793"/>
                </a:lnTo>
                <a:lnTo>
                  <a:pt x="11175" y="17793"/>
                </a:lnTo>
                <a:lnTo>
                  <a:pt x="11940" y="16757"/>
                </a:lnTo>
                <a:lnTo>
                  <a:pt x="10064" y="16757"/>
                </a:lnTo>
                <a:lnTo>
                  <a:pt x="7088" y="15350"/>
                </a:lnTo>
                <a:close/>
              </a:path>
              <a:path w="33020" h="45720">
                <a:moveTo>
                  <a:pt x="22732" y="16871"/>
                </a:moveTo>
                <a:lnTo>
                  <a:pt x="22875" y="18100"/>
                </a:lnTo>
                <a:lnTo>
                  <a:pt x="23582" y="18024"/>
                </a:lnTo>
                <a:lnTo>
                  <a:pt x="23498" y="17579"/>
                </a:lnTo>
                <a:lnTo>
                  <a:pt x="23296" y="17146"/>
                </a:lnTo>
                <a:lnTo>
                  <a:pt x="22732" y="16871"/>
                </a:lnTo>
                <a:close/>
              </a:path>
              <a:path w="33020" h="45720">
                <a:moveTo>
                  <a:pt x="11175" y="17793"/>
                </a:moveTo>
                <a:lnTo>
                  <a:pt x="9987" y="17793"/>
                </a:lnTo>
                <a:lnTo>
                  <a:pt x="10274" y="18024"/>
                </a:lnTo>
                <a:lnTo>
                  <a:pt x="11149" y="17829"/>
                </a:lnTo>
                <a:close/>
              </a:path>
              <a:path w="33020" h="45720">
                <a:moveTo>
                  <a:pt x="21062" y="5115"/>
                </a:moveTo>
                <a:lnTo>
                  <a:pt x="21430" y="10807"/>
                </a:lnTo>
                <a:lnTo>
                  <a:pt x="20945" y="11359"/>
                </a:lnTo>
                <a:lnTo>
                  <a:pt x="22176" y="12321"/>
                </a:lnTo>
                <a:lnTo>
                  <a:pt x="22732" y="16871"/>
                </a:lnTo>
                <a:lnTo>
                  <a:pt x="23296" y="17146"/>
                </a:lnTo>
                <a:lnTo>
                  <a:pt x="23700" y="18011"/>
                </a:lnTo>
                <a:lnTo>
                  <a:pt x="27599" y="17593"/>
                </a:lnTo>
                <a:lnTo>
                  <a:pt x="28922" y="13871"/>
                </a:lnTo>
                <a:lnTo>
                  <a:pt x="28884" y="13478"/>
                </a:lnTo>
                <a:lnTo>
                  <a:pt x="27090" y="9738"/>
                </a:lnTo>
                <a:lnTo>
                  <a:pt x="25179" y="6293"/>
                </a:lnTo>
                <a:lnTo>
                  <a:pt x="21062" y="5115"/>
                </a:lnTo>
                <a:close/>
              </a:path>
              <a:path w="33020" h="45720">
                <a:moveTo>
                  <a:pt x="11136" y="17829"/>
                </a:moveTo>
                <a:close/>
              </a:path>
              <a:path w="33020" h="45720">
                <a:moveTo>
                  <a:pt x="25179" y="6293"/>
                </a:moveTo>
                <a:lnTo>
                  <a:pt x="27182" y="9930"/>
                </a:lnTo>
                <a:lnTo>
                  <a:pt x="28884" y="13478"/>
                </a:lnTo>
                <a:lnTo>
                  <a:pt x="28922" y="13871"/>
                </a:lnTo>
                <a:lnTo>
                  <a:pt x="27599" y="17593"/>
                </a:lnTo>
                <a:lnTo>
                  <a:pt x="27732" y="17579"/>
                </a:lnTo>
                <a:lnTo>
                  <a:pt x="30704" y="17579"/>
                </a:lnTo>
                <a:lnTo>
                  <a:pt x="29650" y="14351"/>
                </a:lnTo>
                <a:lnTo>
                  <a:pt x="25179" y="6293"/>
                </a:lnTo>
                <a:close/>
              </a:path>
              <a:path w="33020" h="45720">
                <a:moveTo>
                  <a:pt x="20945" y="11359"/>
                </a:moveTo>
                <a:lnTo>
                  <a:pt x="20127" y="12291"/>
                </a:lnTo>
                <a:lnTo>
                  <a:pt x="20019" y="12495"/>
                </a:lnTo>
                <a:lnTo>
                  <a:pt x="21396" y="16214"/>
                </a:lnTo>
                <a:lnTo>
                  <a:pt x="22732" y="16871"/>
                </a:lnTo>
                <a:lnTo>
                  <a:pt x="22176" y="12321"/>
                </a:lnTo>
                <a:lnTo>
                  <a:pt x="20945" y="11359"/>
                </a:lnTo>
                <a:close/>
              </a:path>
              <a:path w="33020" h="45720">
                <a:moveTo>
                  <a:pt x="9251" y="12291"/>
                </a:moveTo>
                <a:lnTo>
                  <a:pt x="8696" y="12495"/>
                </a:lnTo>
                <a:lnTo>
                  <a:pt x="7088" y="15350"/>
                </a:lnTo>
                <a:lnTo>
                  <a:pt x="10064" y="16757"/>
                </a:lnTo>
                <a:lnTo>
                  <a:pt x="12147" y="16377"/>
                </a:lnTo>
                <a:lnTo>
                  <a:pt x="12994" y="14351"/>
                </a:lnTo>
                <a:lnTo>
                  <a:pt x="12928" y="14039"/>
                </a:lnTo>
                <a:lnTo>
                  <a:pt x="10432" y="13536"/>
                </a:lnTo>
                <a:lnTo>
                  <a:pt x="9251" y="12291"/>
                </a:lnTo>
                <a:close/>
              </a:path>
              <a:path w="33020" h="45720">
                <a:moveTo>
                  <a:pt x="12147" y="16377"/>
                </a:moveTo>
                <a:lnTo>
                  <a:pt x="10064" y="16757"/>
                </a:lnTo>
                <a:lnTo>
                  <a:pt x="11940" y="16757"/>
                </a:lnTo>
                <a:lnTo>
                  <a:pt x="12045" y="16615"/>
                </a:lnTo>
                <a:lnTo>
                  <a:pt x="12147" y="16377"/>
                </a:lnTo>
                <a:close/>
              </a:path>
              <a:path w="33020" h="45720">
                <a:moveTo>
                  <a:pt x="13103" y="14075"/>
                </a:moveTo>
                <a:lnTo>
                  <a:pt x="12147" y="16377"/>
                </a:lnTo>
                <a:lnTo>
                  <a:pt x="13042" y="16214"/>
                </a:lnTo>
                <a:lnTo>
                  <a:pt x="13875" y="15350"/>
                </a:lnTo>
                <a:lnTo>
                  <a:pt x="13833" y="15083"/>
                </a:lnTo>
                <a:lnTo>
                  <a:pt x="13632" y="14721"/>
                </a:lnTo>
                <a:lnTo>
                  <a:pt x="13174" y="14089"/>
                </a:lnTo>
                <a:close/>
              </a:path>
              <a:path w="33020" h="45720">
                <a:moveTo>
                  <a:pt x="16083" y="14151"/>
                </a:moveTo>
                <a:lnTo>
                  <a:pt x="15980" y="14351"/>
                </a:lnTo>
                <a:lnTo>
                  <a:pt x="16214" y="15830"/>
                </a:lnTo>
                <a:lnTo>
                  <a:pt x="16083" y="14151"/>
                </a:lnTo>
                <a:close/>
              </a:path>
              <a:path w="33020" h="45720">
                <a:moveTo>
                  <a:pt x="8586" y="11590"/>
                </a:moveTo>
                <a:lnTo>
                  <a:pt x="5658" y="11824"/>
                </a:lnTo>
                <a:lnTo>
                  <a:pt x="4135" y="13478"/>
                </a:lnTo>
                <a:lnTo>
                  <a:pt x="4336" y="14039"/>
                </a:lnTo>
                <a:lnTo>
                  <a:pt x="7088" y="15350"/>
                </a:lnTo>
                <a:lnTo>
                  <a:pt x="8696" y="12495"/>
                </a:lnTo>
                <a:lnTo>
                  <a:pt x="9251" y="12291"/>
                </a:lnTo>
                <a:lnTo>
                  <a:pt x="8586" y="11590"/>
                </a:lnTo>
                <a:close/>
              </a:path>
              <a:path w="33020" h="45720">
                <a:moveTo>
                  <a:pt x="13228" y="13761"/>
                </a:moveTo>
                <a:lnTo>
                  <a:pt x="13174" y="14089"/>
                </a:lnTo>
                <a:lnTo>
                  <a:pt x="13664" y="14766"/>
                </a:lnTo>
                <a:lnTo>
                  <a:pt x="13940" y="15283"/>
                </a:lnTo>
                <a:lnTo>
                  <a:pt x="13228" y="13761"/>
                </a:lnTo>
                <a:close/>
              </a:path>
              <a:path w="33020" h="45720">
                <a:moveTo>
                  <a:pt x="13875" y="12136"/>
                </a:moveTo>
                <a:lnTo>
                  <a:pt x="13341" y="13478"/>
                </a:lnTo>
                <a:lnTo>
                  <a:pt x="13280" y="13871"/>
                </a:lnTo>
                <a:lnTo>
                  <a:pt x="13948" y="15274"/>
                </a:lnTo>
                <a:lnTo>
                  <a:pt x="14956" y="14225"/>
                </a:lnTo>
                <a:lnTo>
                  <a:pt x="15950" y="14160"/>
                </a:lnTo>
                <a:lnTo>
                  <a:pt x="15904" y="13871"/>
                </a:lnTo>
                <a:lnTo>
                  <a:pt x="13875" y="12136"/>
                </a:lnTo>
                <a:close/>
              </a:path>
              <a:path w="33020" h="45720">
                <a:moveTo>
                  <a:pt x="15904" y="13871"/>
                </a:moveTo>
                <a:lnTo>
                  <a:pt x="15950" y="14160"/>
                </a:lnTo>
                <a:lnTo>
                  <a:pt x="16083" y="14151"/>
                </a:lnTo>
                <a:lnTo>
                  <a:pt x="16037" y="13985"/>
                </a:lnTo>
                <a:lnTo>
                  <a:pt x="15904" y="13871"/>
                </a:lnTo>
                <a:close/>
              </a:path>
              <a:path w="33020" h="45720">
                <a:moveTo>
                  <a:pt x="15973" y="13214"/>
                </a:moveTo>
                <a:lnTo>
                  <a:pt x="15904" y="13871"/>
                </a:lnTo>
                <a:lnTo>
                  <a:pt x="16037" y="13985"/>
                </a:lnTo>
                <a:lnTo>
                  <a:pt x="16083" y="14151"/>
                </a:lnTo>
                <a:lnTo>
                  <a:pt x="16763" y="14107"/>
                </a:lnTo>
                <a:lnTo>
                  <a:pt x="15973" y="13214"/>
                </a:lnTo>
                <a:close/>
              </a:path>
              <a:path w="33020" h="45720">
                <a:moveTo>
                  <a:pt x="17401" y="10728"/>
                </a:moveTo>
                <a:lnTo>
                  <a:pt x="16787" y="10803"/>
                </a:lnTo>
                <a:lnTo>
                  <a:pt x="16705" y="10976"/>
                </a:lnTo>
                <a:lnTo>
                  <a:pt x="15973" y="13214"/>
                </a:lnTo>
                <a:lnTo>
                  <a:pt x="16763" y="14107"/>
                </a:lnTo>
                <a:lnTo>
                  <a:pt x="18640" y="13985"/>
                </a:lnTo>
                <a:lnTo>
                  <a:pt x="19948" y="12495"/>
                </a:lnTo>
                <a:lnTo>
                  <a:pt x="19920" y="12291"/>
                </a:lnTo>
                <a:lnTo>
                  <a:pt x="19424" y="11664"/>
                </a:lnTo>
                <a:lnTo>
                  <a:pt x="17401" y="10728"/>
                </a:lnTo>
                <a:close/>
              </a:path>
              <a:path w="33020" h="45720">
                <a:moveTo>
                  <a:pt x="12849" y="11258"/>
                </a:moveTo>
                <a:lnTo>
                  <a:pt x="11849" y="11336"/>
                </a:lnTo>
                <a:lnTo>
                  <a:pt x="9251" y="12291"/>
                </a:lnTo>
                <a:lnTo>
                  <a:pt x="10432" y="13536"/>
                </a:lnTo>
                <a:lnTo>
                  <a:pt x="13103" y="14075"/>
                </a:lnTo>
                <a:lnTo>
                  <a:pt x="13093" y="13478"/>
                </a:lnTo>
                <a:lnTo>
                  <a:pt x="12799" y="12860"/>
                </a:lnTo>
                <a:lnTo>
                  <a:pt x="13133" y="11818"/>
                </a:lnTo>
                <a:lnTo>
                  <a:pt x="13148" y="11513"/>
                </a:lnTo>
                <a:lnTo>
                  <a:pt x="12849" y="11258"/>
                </a:lnTo>
                <a:close/>
              </a:path>
              <a:path w="33020" h="45720">
                <a:moveTo>
                  <a:pt x="14553" y="11608"/>
                </a:moveTo>
                <a:lnTo>
                  <a:pt x="13875" y="12136"/>
                </a:lnTo>
                <a:lnTo>
                  <a:pt x="15904" y="13871"/>
                </a:lnTo>
                <a:lnTo>
                  <a:pt x="15973" y="13214"/>
                </a:lnTo>
                <a:lnTo>
                  <a:pt x="14553" y="11608"/>
                </a:lnTo>
                <a:close/>
              </a:path>
              <a:path w="33020" h="45720">
                <a:moveTo>
                  <a:pt x="13213" y="11569"/>
                </a:moveTo>
                <a:lnTo>
                  <a:pt x="12799" y="12860"/>
                </a:lnTo>
                <a:lnTo>
                  <a:pt x="13228" y="13761"/>
                </a:lnTo>
                <a:lnTo>
                  <a:pt x="13813" y="12291"/>
                </a:lnTo>
                <a:lnTo>
                  <a:pt x="13844" y="12109"/>
                </a:lnTo>
                <a:lnTo>
                  <a:pt x="13213" y="11569"/>
                </a:lnTo>
                <a:close/>
              </a:path>
              <a:path w="33020" h="45720">
                <a:moveTo>
                  <a:pt x="5878" y="4044"/>
                </a:moveTo>
                <a:lnTo>
                  <a:pt x="2964" y="10204"/>
                </a:lnTo>
                <a:lnTo>
                  <a:pt x="2950" y="13707"/>
                </a:lnTo>
                <a:lnTo>
                  <a:pt x="3852" y="12860"/>
                </a:lnTo>
                <a:lnTo>
                  <a:pt x="3730" y="12344"/>
                </a:lnTo>
                <a:lnTo>
                  <a:pt x="2964" y="10204"/>
                </a:lnTo>
                <a:lnTo>
                  <a:pt x="5878" y="4044"/>
                </a:lnTo>
                <a:close/>
              </a:path>
              <a:path w="33020" h="45720">
                <a:moveTo>
                  <a:pt x="7997" y="9113"/>
                </a:moveTo>
                <a:lnTo>
                  <a:pt x="3899" y="12816"/>
                </a:lnTo>
                <a:lnTo>
                  <a:pt x="4135" y="13478"/>
                </a:lnTo>
                <a:lnTo>
                  <a:pt x="5664" y="11818"/>
                </a:lnTo>
                <a:lnTo>
                  <a:pt x="8586" y="11590"/>
                </a:lnTo>
                <a:lnTo>
                  <a:pt x="8366" y="11359"/>
                </a:lnTo>
                <a:lnTo>
                  <a:pt x="8243" y="10728"/>
                </a:lnTo>
                <a:lnTo>
                  <a:pt x="7997" y="9113"/>
                </a:lnTo>
                <a:close/>
              </a:path>
              <a:path w="33020" h="45720">
                <a:moveTo>
                  <a:pt x="16761" y="10807"/>
                </a:moveTo>
                <a:lnTo>
                  <a:pt x="15373" y="10976"/>
                </a:lnTo>
                <a:lnTo>
                  <a:pt x="14676" y="11513"/>
                </a:lnTo>
                <a:lnTo>
                  <a:pt x="14603" y="11664"/>
                </a:lnTo>
                <a:lnTo>
                  <a:pt x="15973" y="13214"/>
                </a:lnTo>
                <a:lnTo>
                  <a:pt x="16761" y="10807"/>
                </a:lnTo>
                <a:close/>
              </a:path>
              <a:path w="33020" h="45720">
                <a:moveTo>
                  <a:pt x="8973" y="2713"/>
                </a:moveTo>
                <a:lnTo>
                  <a:pt x="5878" y="4044"/>
                </a:lnTo>
                <a:lnTo>
                  <a:pt x="3094" y="9930"/>
                </a:lnTo>
                <a:lnTo>
                  <a:pt x="3028" y="10383"/>
                </a:lnTo>
                <a:lnTo>
                  <a:pt x="3899" y="12816"/>
                </a:lnTo>
                <a:lnTo>
                  <a:pt x="7707" y="9237"/>
                </a:lnTo>
                <a:lnTo>
                  <a:pt x="7991" y="9113"/>
                </a:lnTo>
                <a:lnTo>
                  <a:pt x="7387" y="5115"/>
                </a:lnTo>
                <a:lnTo>
                  <a:pt x="7498" y="4718"/>
                </a:lnTo>
                <a:lnTo>
                  <a:pt x="8973" y="2713"/>
                </a:lnTo>
                <a:close/>
              </a:path>
              <a:path w="33020" h="45720">
                <a:moveTo>
                  <a:pt x="19424" y="11664"/>
                </a:moveTo>
                <a:lnTo>
                  <a:pt x="19920" y="12291"/>
                </a:lnTo>
                <a:lnTo>
                  <a:pt x="19997" y="12439"/>
                </a:lnTo>
                <a:lnTo>
                  <a:pt x="19757" y="11818"/>
                </a:lnTo>
                <a:lnTo>
                  <a:pt x="19424" y="11664"/>
                </a:lnTo>
                <a:close/>
              </a:path>
              <a:path w="33020" h="45720">
                <a:moveTo>
                  <a:pt x="19769" y="10439"/>
                </a:moveTo>
                <a:lnTo>
                  <a:pt x="18570" y="10585"/>
                </a:lnTo>
                <a:lnTo>
                  <a:pt x="19424" y="11664"/>
                </a:lnTo>
                <a:lnTo>
                  <a:pt x="19757" y="11818"/>
                </a:lnTo>
                <a:lnTo>
                  <a:pt x="19998" y="12438"/>
                </a:lnTo>
                <a:lnTo>
                  <a:pt x="20810" y="11513"/>
                </a:lnTo>
                <a:lnTo>
                  <a:pt x="20817" y="11258"/>
                </a:lnTo>
                <a:lnTo>
                  <a:pt x="19769" y="10439"/>
                </a:lnTo>
                <a:close/>
              </a:path>
              <a:path w="33020" h="45720">
                <a:moveTo>
                  <a:pt x="11849" y="11336"/>
                </a:moveTo>
                <a:lnTo>
                  <a:pt x="8586" y="11590"/>
                </a:lnTo>
                <a:lnTo>
                  <a:pt x="9251" y="12291"/>
                </a:lnTo>
                <a:lnTo>
                  <a:pt x="11849" y="11336"/>
                </a:lnTo>
                <a:close/>
              </a:path>
              <a:path w="33020" h="45720">
                <a:moveTo>
                  <a:pt x="13709" y="10652"/>
                </a:moveTo>
                <a:lnTo>
                  <a:pt x="13502" y="10728"/>
                </a:lnTo>
                <a:lnTo>
                  <a:pt x="13403" y="10976"/>
                </a:lnTo>
                <a:lnTo>
                  <a:pt x="13324" y="11664"/>
                </a:lnTo>
                <a:lnTo>
                  <a:pt x="13875" y="12136"/>
                </a:lnTo>
                <a:lnTo>
                  <a:pt x="14481" y="11664"/>
                </a:lnTo>
                <a:lnTo>
                  <a:pt x="14470" y="11513"/>
                </a:lnTo>
                <a:lnTo>
                  <a:pt x="13709" y="10652"/>
                </a:lnTo>
                <a:close/>
              </a:path>
              <a:path w="33020" h="45720">
                <a:moveTo>
                  <a:pt x="7997" y="9111"/>
                </a:moveTo>
                <a:lnTo>
                  <a:pt x="7707" y="9237"/>
                </a:lnTo>
                <a:lnTo>
                  <a:pt x="4652" y="12109"/>
                </a:lnTo>
                <a:lnTo>
                  <a:pt x="7997" y="9111"/>
                </a:lnTo>
                <a:close/>
              </a:path>
              <a:path w="33020" h="45720">
                <a:moveTo>
                  <a:pt x="18570" y="10585"/>
                </a:moveTo>
                <a:lnTo>
                  <a:pt x="17401" y="10728"/>
                </a:lnTo>
                <a:lnTo>
                  <a:pt x="19424" y="11664"/>
                </a:lnTo>
                <a:lnTo>
                  <a:pt x="18570" y="10585"/>
                </a:lnTo>
                <a:close/>
              </a:path>
              <a:path w="33020" h="45720">
                <a:moveTo>
                  <a:pt x="15675" y="9930"/>
                </a:moveTo>
                <a:lnTo>
                  <a:pt x="13891" y="10585"/>
                </a:lnTo>
                <a:lnTo>
                  <a:pt x="13776" y="10728"/>
                </a:lnTo>
                <a:lnTo>
                  <a:pt x="14553" y="11608"/>
                </a:lnTo>
                <a:lnTo>
                  <a:pt x="15373" y="10976"/>
                </a:lnTo>
                <a:lnTo>
                  <a:pt x="16761" y="10807"/>
                </a:lnTo>
                <a:lnTo>
                  <a:pt x="16655" y="10383"/>
                </a:lnTo>
                <a:lnTo>
                  <a:pt x="15675" y="9930"/>
                </a:lnTo>
                <a:close/>
              </a:path>
              <a:path w="33020" h="45720">
                <a:moveTo>
                  <a:pt x="8376" y="8945"/>
                </a:moveTo>
                <a:lnTo>
                  <a:pt x="8002" y="9108"/>
                </a:lnTo>
                <a:lnTo>
                  <a:pt x="8243" y="10728"/>
                </a:lnTo>
                <a:lnTo>
                  <a:pt x="8366" y="11359"/>
                </a:lnTo>
                <a:lnTo>
                  <a:pt x="8586" y="11590"/>
                </a:lnTo>
                <a:lnTo>
                  <a:pt x="11878" y="11325"/>
                </a:lnTo>
                <a:lnTo>
                  <a:pt x="13480" y="10737"/>
                </a:lnTo>
                <a:lnTo>
                  <a:pt x="13471" y="10383"/>
                </a:lnTo>
                <a:lnTo>
                  <a:pt x="12420" y="9194"/>
                </a:lnTo>
                <a:lnTo>
                  <a:pt x="8376" y="8945"/>
                </a:lnTo>
                <a:close/>
              </a:path>
              <a:path w="33020" h="45720">
                <a:moveTo>
                  <a:pt x="13312" y="11258"/>
                </a:moveTo>
                <a:lnTo>
                  <a:pt x="12849" y="11258"/>
                </a:lnTo>
                <a:lnTo>
                  <a:pt x="13213" y="11569"/>
                </a:lnTo>
                <a:lnTo>
                  <a:pt x="13312" y="11258"/>
                </a:lnTo>
                <a:close/>
              </a:path>
              <a:path w="33020" h="45720">
                <a:moveTo>
                  <a:pt x="21409" y="10439"/>
                </a:moveTo>
                <a:lnTo>
                  <a:pt x="19769" y="10439"/>
                </a:lnTo>
                <a:lnTo>
                  <a:pt x="20945" y="11359"/>
                </a:lnTo>
                <a:lnTo>
                  <a:pt x="21430" y="10807"/>
                </a:lnTo>
                <a:lnTo>
                  <a:pt x="21409" y="10439"/>
                </a:lnTo>
                <a:close/>
              </a:path>
              <a:path w="33020" h="45720">
                <a:moveTo>
                  <a:pt x="13480" y="10737"/>
                </a:moveTo>
                <a:lnTo>
                  <a:pt x="11849" y="11336"/>
                </a:lnTo>
                <a:lnTo>
                  <a:pt x="12849" y="11258"/>
                </a:lnTo>
                <a:lnTo>
                  <a:pt x="13312" y="11258"/>
                </a:lnTo>
                <a:lnTo>
                  <a:pt x="13480" y="10737"/>
                </a:lnTo>
                <a:close/>
              </a:path>
              <a:path w="33020" h="45720">
                <a:moveTo>
                  <a:pt x="16867" y="10481"/>
                </a:moveTo>
                <a:lnTo>
                  <a:pt x="16761" y="10807"/>
                </a:lnTo>
                <a:lnTo>
                  <a:pt x="17401" y="10728"/>
                </a:lnTo>
                <a:lnTo>
                  <a:pt x="16867" y="10481"/>
                </a:lnTo>
                <a:close/>
              </a:path>
              <a:path w="33020" h="45720">
                <a:moveTo>
                  <a:pt x="13560" y="10484"/>
                </a:moveTo>
                <a:lnTo>
                  <a:pt x="13480" y="10737"/>
                </a:lnTo>
                <a:lnTo>
                  <a:pt x="13709" y="10652"/>
                </a:lnTo>
                <a:lnTo>
                  <a:pt x="13560" y="10484"/>
                </a:lnTo>
                <a:close/>
              </a:path>
              <a:path w="33020" h="45720">
                <a:moveTo>
                  <a:pt x="17227" y="9380"/>
                </a:moveTo>
                <a:lnTo>
                  <a:pt x="16874" y="10484"/>
                </a:lnTo>
                <a:lnTo>
                  <a:pt x="17401" y="10728"/>
                </a:lnTo>
                <a:lnTo>
                  <a:pt x="18570" y="10585"/>
                </a:lnTo>
                <a:lnTo>
                  <a:pt x="17711" y="9500"/>
                </a:lnTo>
                <a:lnTo>
                  <a:pt x="17227" y="9380"/>
                </a:lnTo>
                <a:close/>
              </a:path>
              <a:path w="33020" h="45720">
                <a:moveTo>
                  <a:pt x="14330" y="8663"/>
                </a:moveTo>
                <a:lnTo>
                  <a:pt x="14104" y="8788"/>
                </a:lnTo>
                <a:lnTo>
                  <a:pt x="13738" y="9930"/>
                </a:lnTo>
                <a:lnTo>
                  <a:pt x="13650" y="10585"/>
                </a:lnTo>
                <a:lnTo>
                  <a:pt x="15675" y="9930"/>
                </a:lnTo>
                <a:lnTo>
                  <a:pt x="17047" y="9930"/>
                </a:lnTo>
                <a:lnTo>
                  <a:pt x="17227" y="9380"/>
                </a:lnTo>
                <a:lnTo>
                  <a:pt x="14330" y="8663"/>
                </a:lnTo>
                <a:close/>
              </a:path>
              <a:path w="33020" h="45720">
                <a:moveTo>
                  <a:pt x="20840" y="5052"/>
                </a:moveTo>
                <a:lnTo>
                  <a:pt x="16971" y="7198"/>
                </a:lnTo>
                <a:lnTo>
                  <a:pt x="17560" y="8361"/>
                </a:lnTo>
                <a:lnTo>
                  <a:pt x="17227" y="9380"/>
                </a:lnTo>
                <a:lnTo>
                  <a:pt x="17711" y="9500"/>
                </a:lnTo>
                <a:lnTo>
                  <a:pt x="18570" y="10585"/>
                </a:lnTo>
                <a:lnTo>
                  <a:pt x="19769" y="10439"/>
                </a:lnTo>
                <a:lnTo>
                  <a:pt x="21409" y="10439"/>
                </a:lnTo>
                <a:lnTo>
                  <a:pt x="21062" y="5115"/>
                </a:lnTo>
                <a:lnTo>
                  <a:pt x="20840" y="5052"/>
                </a:lnTo>
                <a:close/>
              </a:path>
              <a:path w="33020" h="45720">
                <a:moveTo>
                  <a:pt x="10939" y="7823"/>
                </a:moveTo>
                <a:lnTo>
                  <a:pt x="8376" y="8945"/>
                </a:lnTo>
                <a:lnTo>
                  <a:pt x="12420" y="9194"/>
                </a:lnTo>
                <a:lnTo>
                  <a:pt x="13560" y="10484"/>
                </a:lnTo>
                <a:lnTo>
                  <a:pt x="14104" y="8788"/>
                </a:lnTo>
                <a:lnTo>
                  <a:pt x="14330" y="8663"/>
                </a:lnTo>
                <a:lnTo>
                  <a:pt x="10939" y="7823"/>
                </a:lnTo>
                <a:close/>
              </a:path>
              <a:path w="33020" h="45720">
                <a:moveTo>
                  <a:pt x="17047" y="9930"/>
                </a:moveTo>
                <a:lnTo>
                  <a:pt x="15675" y="9930"/>
                </a:lnTo>
                <a:lnTo>
                  <a:pt x="16867" y="10481"/>
                </a:lnTo>
                <a:lnTo>
                  <a:pt x="17047" y="9930"/>
                </a:lnTo>
                <a:close/>
              </a:path>
              <a:path w="33020" h="45720">
                <a:moveTo>
                  <a:pt x="16971" y="7198"/>
                </a:moveTo>
                <a:lnTo>
                  <a:pt x="14330" y="8663"/>
                </a:lnTo>
                <a:lnTo>
                  <a:pt x="17227" y="9380"/>
                </a:lnTo>
                <a:lnTo>
                  <a:pt x="17560" y="8361"/>
                </a:lnTo>
                <a:lnTo>
                  <a:pt x="16971" y="7198"/>
                </a:lnTo>
                <a:close/>
              </a:path>
              <a:path w="33020" h="45720">
                <a:moveTo>
                  <a:pt x="9236" y="2599"/>
                </a:moveTo>
                <a:lnTo>
                  <a:pt x="8973" y="2713"/>
                </a:lnTo>
                <a:lnTo>
                  <a:pt x="7498" y="4718"/>
                </a:lnTo>
                <a:lnTo>
                  <a:pt x="7387" y="5115"/>
                </a:lnTo>
                <a:lnTo>
                  <a:pt x="7997" y="9111"/>
                </a:lnTo>
                <a:lnTo>
                  <a:pt x="8199" y="8934"/>
                </a:lnTo>
                <a:lnTo>
                  <a:pt x="8400" y="8934"/>
                </a:lnTo>
                <a:lnTo>
                  <a:pt x="10939" y="7823"/>
                </a:lnTo>
                <a:lnTo>
                  <a:pt x="15844" y="7823"/>
                </a:lnTo>
                <a:lnTo>
                  <a:pt x="16971" y="7198"/>
                </a:lnTo>
                <a:lnTo>
                  <a:pt x="15713" y="4718"/>
                </a:lnTo>
                <a:lnTo>
                  <a:pt x="9236" y="2599"/>
                </a:lnTo>
                <a:close/>
              </a:path>
              <a:path w="33020" h="45720">
                <a:moveTo>
                  <a:pt x="8199" y="8934"/>
                </a:moveTo>
                <a:lnTo>
                  <a:pt x="8002" y="9108"/>
                </a:lnTo>
                <a:lnTo>
                  <a:pt x="8376" y="8945"/>
                </a:lnTo>
                <a:lnTo>
                  <a:pt x="8199" y="8934"/>
                </a:lnTo>
                <a:close/>
              </a:path>
              <a:path w="33020" h="45720">
                <a:moveTo>
                  <a:pt x="15844" y="7823"/>
                </a:moveTo>
                <a:lnTo>
                  <a:pt x="10939" y="7823"/>
                </a:lnTo>
                <a:lnTo>
                  <a:pt x="14330" y="8663"/>
                </a:lnTo>
                <a:lnTo>
                  <a:pt x="15844" y="7823"/>
                </a:lnTo>
                <a:close/>
              </a:path>
              <a:path w="33020" h="45720">
                <a:moveTo>
                  <a:pt x="20001" y="2599"/>
                </a:moveTo>
                <a:lnTo>
                  <a:pt x="9236" y="2599"/>
                </a:lnTo>
                <a:lnTo>
                  <a:pt x="15713" y="4718"/>
                </a:lnTo>
                <a:lnTo>
                  <a:pt x="16971" y="7198"/>
                </a:lnTo>
                <a:lnTo>
                  <a:pt x="20840" y="5052"/>
                </a:lnTo>
                <a:lnTo>
                  <a:pt x="21058" y="5052"/>
                </a:lnTo>
                <a:lnTo>
                  <a:pt x="20933" y="3417"/>
                </a:lnTo>
                <a:lnTo>
                  <a:pt x="20001" y="2599"/>
                </a:lnTo>
                <a:close/>
              </a:path>
              <a:path w="33020" h="45720">
                <a:moveTo>
                  <a:pt x="20333" y="642"/>
                </a:moveTo>
                <a:lnTo>
                  <a:pt x="17772" y="642"/>
                </a:lnTo>
                <a:lnTo>
                  <a:pt x="20953" y="3435"/>
                </a:lnTo>
                <a:lnTo>
                  <a:pt x="21062" y="5115"/>
                </a:lnTo>
                <a:lnTo>
                  <a:pt x="25179" y="6293"/>
                </a:lnTo>
                <a:lnTo>
                  <a:pt x="24341" y="4782"/>
                </a:lnTo>
                <a:lnTo>
                  <a:pt x="20333" y="642"/>
                </a:lnTo>
                <a:close/>
              </a:path>
              <a:path w="33020" h="45720">
                <a:moveTo>
                  <a:pt x="21058" y="5052"/>
                </a:moveTo>
                <a:lnTo>
                  <a:pt x="20840" y="5052"/>
                </a:lnTo>
                <a:lnTo>
                  <a:pt x="21062" y="5115"/>
                </a:lnTo>
                <a:close/>
              </a:path>
              <a:path w="33020" h="45720">
                <a:moveTo>
                  <a:pt x="9864" y="1501"/>
                </a:moveTo>
                <a:lnTo>
                  <a:pt x="6166" y="3435"/>
                </a:lnTo>
                <a:lnTo>
                  <a:pt x="5878" y="4044"/>
                </a:lnTo>
                <a:lnTo>
                  <a:pt x="8973" y="2713"/>
                </a:lnTo>
                <a:lnTo>
                  <a:pt x="9864" y="1501"/>
                </a:lnTo>
                <a:close/>
              </a:path>
              <a:path w="33020" h="45720">
                <a:moveTo>
                  <a:pt x="17772" y="642"/>
                </a:moveTo>
                <a:lnTo>
                  <a:pt x="13705" y="915"/>
                </a:lnTo>
                <a:lnTo>
                  <a:pt x="9865" y="1501"/>
                </a:lnTo>
                <a:lnTo>
                  <a:pt x="8973" y="2713"/>
                </a:lnTo>
                <a:lnTo>
                  <a:pt x="9236" y="2599"/>
                </a:lnTo>
                <a:lnTo>
                  <a:pt x="20001" y="2599"/>
                </a:lnTo>
                <a:lnTo>
                  <a:pt x="17772" y="642"/>
                </a:lnTo>
                <a:close/>
              </a:path>
              <a:path w="33020" h="45720">
                <a:moveTo>
                  <a:pt x="19711" y="0"/>
                </a:moveTo>
                <a:lnTo>
                  <a:pt x="13705" y="915"/>
                </a:lnTo>
                <a:lnTo>
                  <a:pt x="17772" y="642"/>
                </a:lnTo>
                <a:lnTo>
                  <a:pt x="20333" y="642"/>
                </a:lnTo>
                <a:lnTo>
                  <a:pt x="197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5585" y="3345190"/>
            <a:ext cx="464616" cy="17499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23388" y="3316365"/>
            <a:ext cx="237142" cy="21843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66546" y="3755376"/>
            <a:ext cx="30478" cy="2041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91345" y="3644820"/>
            <a:ext cx="355015" cy="17398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71203" y="3665824"/>
            <a:ext cx="230316" cy="16496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40818" y="3666511"/>
            <a:ext cx="582180" cy="17158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321728" y="3691749"/>
            <a:ext cx="633114" cy="15964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62562" y="2988082"/>
            <a:ext cx="937430" cy="45106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079876" y="3680437"/>
            <a:ext cx="513053" cy="18762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21495" y="2449995"/>
            <a:ext cx="1354362" cy="40460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770900" y="2831140"/>
            <a:ext cx="47443" cy="53593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887948" y="2846232"/>
            <a:ext cx="255713" cy="283178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3011792" y="3177489"/>
            <a:ext cx="14604" cy="68580"/>
          </a:xfrm>
          <a:custGeom>
            <a:avLst/>
            <a:gdLst/>
            <a:ahLst/>
            <a:cxnLst/>
            <a:rect l="l" t="t" r="r" b="b"/>
            <a:pathLst>
              <a:path w="14605" h="68580">
                <a:moveTo>
                  <a:pt x="8496" y="66548"/>
                </a:moveTo>
                <a:lnTo>
                  <a:pt x="8331" y="64287"/>
                </a:lnTo>
                <a:lnTo>
                  <a:pt x="5168" y="46990"/>
                </a:lnTo>
                <a:lnTo>
                  <a:pt x="3771" y="46012"/>
                </a:lnTo>
                <a:lnTo>
                  <a:pt x="939" y="46532"/>
                </a:lnTo>
                <a:lnTo>
                  <a:pt x="0" y="47752"/>
                </a:lnTo>
                <a:lnTo>
                  <a:pt x="1308" y="67030"/>
                </a:lnTo>
                <a:lnTo>
                  <a:pt x="3022" y="68529"/>
                </a:lnTo>
                <a:lnTo>
                  <a:pt x="6997" y="68262"/>
                </a:lnTo>
                <a:lnTo>
                  <a:pt x="8496" y="66548"/>
                </a:lnTo>
                <a:close/>
              </a:path>
              <a:path w="14605" h="68580">
                <a:moveTo>
                  <a:pt x="14109" y="8636"/>
                </a:moveTo>
                <a:lnTo>
                  <a:pt x="14071" y="5803"/>
                </a:lnTo>
                <a:lnTo>
                  <a:pt x="12700" y="850"/>
                </a:lnTo>
                <a:lnTo>
                  <a:pt x="11201" y="0"/>
                </a:lnTo>
                <a:lnTo>
                  <a:pt x="8636" y="723"/>
                </a:lnTo>
                <a:lnTo>
                  <a:pt x="7848" y="1714"/>
                </a:lnTo>
                <a:lnTo>
                  <a:pt x="7543" y="8343"/>
                </a:lnTo>
                <a:lnTo>
                  <a:pt x="8953" y="9880"/>
                </a:lnTo>
                <a:lnTo>
                  <a:pt x="12573" y="10045"/>
                </a:lnTo>
                <a:lnTo>
                  <a:pt x="14109" y="8636"/>
                </a:lnTo>
                <a:close/>
              </a:path>
            </a:pathLst>
          </a:custGeom>
          <a:solidFill>
            <a:srgbClr val="007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08541" y="3290823"/>
            <a:ext cx="13335" cy="73025"/>
          </a:xfrm>
          <a:custGeom>
            <a:avLst/>
            <a:gdLst/>
            <a:ahLst/>
            <a:cxnLst/>
            <a:rect l="l" t="t" r="r" b="b"/>
            <a:pathLst>
              <a:path w="13335" h="73025">
                <a:moveTo>
                  <a:pt x="10058" y="69964"/>
                </a:moveTo>
                <a:lnTo>
                  <a:pt x="8026" y="66700"/>
                </a:lnTo>
                <a:lnTo>
                  <a:pt x="6883" y="64058"/>
                </a:lnTo>
                <a:lnTo>
                  <a:pt x="6781" y="58813"/>
                </a:lnTo>
                <a:lnTo>
                  <a:pt x="7670" y="56464"/>
                </a:lnTo>
                <a:lnTo>
                  <a:pt x="9918" y="52870"/>
                </a:lnTo>
                <a:lnTo>
                  <a:pt x="9461" y="50863"/>
                </a:lnTo>
                <a:lnTo>
                  <a:pt x="6502" y="49009"/>
                </a:lnTo>
                <a:lnTo>
                  <a:pt x="4610" y="49377"/>
                </a:lnTo>
                <a:lnTo>
                  <a:pt x="1308" y="53936"/>
                </a:lnTo>
                <a:lnTo>
                  <a:pt x="0" y="57797"/>
                </a:lnTo>
                <a:lnTo>
                  <a:pt x="927" y="65646"/>
                </a:lnTo>
                <a:lnTo>
                  <a:pt x="3048" y="69126"/>
                </a:lnTo>
                <a:lnTo>
                  <a:pt x="6642" y="72872"/>
                </a:lnTo>
                <a:lnTo>
                  <a:pt x="8153" y="72898"/>
                </a:lnTo>
                <a:lnTo>
                  <a:pt x="9906" y="71208"/>
                </a:lnTo>
                <a:lnTo>
                  <a:pt x="10058" y="69964"/>
                </a:lnTo>
                <a:close/>
              </a:path>
              <a:path w="13335" h="73025">
                <a:moveTo>
                  <a:pt x="12954" y="18262"/>
                </a:moveTo>
                <a:lnTo>
                  <a:pt x="10617" y="13652"/>
                </a:lnTo>
                <a:lnTo>
                  <a:pt x="8115" y="8458"/>
                </a:lnTo>
                <a:lnTo>
                  <a:pt x="9791" y="2438"/>
                </a:lnTo>
                <a:lnTo>
                  <a:pt x="8890" y="838"/>
                </a:lnTo>
                <a:lnTo>
                  <a:pt x="5880" y="0"/>
                </a:lnTo>
                <a:lnTo>
                  <a:pt x="4343" y="800"/>
                </a:lnTo>
                <a:lnTo>
                  <a:pt x="1663" y="8458"/>
                </a:lnTo>
                <a:lnTo>
                  <a:pt x="5765" y="14922"/>
                </a:lnTo>
                <a:lnTo>
                  <a:pt x="10261" y="20243"/>
                </a:lnTo>
                <a:lnTo>
                  <a:pt x="11391" y="20332"/>
                </a:lnTo>
                <a:lnTo>
                  <a:pt x="12776" y="19164"/>
                </a:lnTo>
                <a:lnTo>
                  <a:pt x="12954" y="18262"/>
                </a:lnTo>
                <a:close/>
              </a:path>
            </a:pathLst>
          </a:custGeom>
          <a:solidFill>
            <a:srgbClr val="007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462841" y="3016637"/>
            <a:ext cx="456879" cy="20389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081800" y="3027999"/>
            <a:ext cx="515790" cy="18551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495819" y="3427331"/>
            <a:ext cx="407763" cy="14605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109995" y="3439322"/>
            <a:ext cx="225557" cy="14232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416524" y="3447596"/>
            <a:ext cx="156205" cy="15163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804532" y="3761453"/>
            <a:ext cx="601466" cy="211574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530092" y="3770992"/>
            <a:ext cx="174457" cy="161156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889753" y="3748303"/>
            <a:ext cx="300318" cy="192445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288720" y="3839140"/>
            <a:ext cx="170911" cy="119900"/>
          </a:xfrm>
          <a:prstGeom prst="rect">
            <a:avLst/>
          </a:prstGeom>
        </p:spPr>
      </p:pic>
      <p:grpSp>
        <p:nvGrpSpPr>
          <p:cNvPr id="35" name="object 35"/>
          <p:cNvGrpSpPr/>
          <p:nvPr/>
        </p:nvGrpSpPr>
        <p:grpSpPr>
          <a:xfrm>
            <a:off x="451726" y="4134719"/>
            <a:ext cx="3171190" cy="140970"/>
            <a:chOff x="451726" y="4134719"/>
            <a:chExt cx="3171190" cy="140970"/>
          </a:xfrm>
        </p:grpSpPr>
        <p:pic>
          <p:nvPicPr>
            <p:cNvPr id="36" name="object 3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51726" y="4134719"/>
              <a:ext cx="3170764" cy="14057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786041" y="4213070"/>
              <a:ext cx="1823720" cy="0"/>
            </a:xfrm>
            <a:custGeom>
              <a:avLst/>
              <a:gdLst/>
              <a:ahLst/>
              <a:cxnLst/>
              <a:rect l="l" t="t" r="r" b="b"/>
              <a:pathLst>
                <a:path w="1823720">
                  <a:moveTo>
                    <a:pt x="0" y="0"/>
                  </a:moveTo>
                  <a:lnTo>
                    <a:pt x="0" y="0"/>
                  </a:lnTo>
                  <a:lnTo>
                    <a:pt x="1806488" y="0"/>
                  </a:lnTo>
                  <a:lnTo>
                    <a:pt x="1823371" y="0"/>
                  </a:lnTo>
                </a:path>
              </a:pathLst>
            </a:custGeom>
            <a:ln w="83127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8" name="object 38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2700308" y="4403143"/>
            <a:ext cx="2318108" cy="643682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412182" y="4434583"/>
            <a:ext cx="148983" cy="739155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534446" y="5305712"/>
            <a:ext cx="430570" cy="250108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1046848" y="5403126"/>
            <a:ext cx="31115" cy="47625"/>
          </a:xfrm>
          <a:custGeom>
            <a:avLst/>
            <a:gdLst/>
            <a:ahLst/>
            <a:cxnLst/>
            <a:rect l="l" t="t" r="r" b="b"/>
            <a:pathLst>
              <a:path w="31115" h="47625">
                <a:moveTo>
                  <a:pt x="24853" y="45046"/>
                </a:moveTo>
                <a:lnTo>
                  <a:pt x="24714" y="41059"/>
                </a:lnTo>
                <a:lnTo>
                  <a:pt x="23393" y="39522"/>
                </a:lnTo>
                <a:lnTo>
                  <a:pt x="18669" y="38646"/>
                </a:lnTo>
                <a:lnTo>
                  <a:pt x="15722" y="38023"/>
                </a:lnTo>
                <a:lnTo>
                  <a:pt x="10490" y="36258"/>
                </a:lnTo>
                <a:lnTo>
                  <a:pt x="9588" y="35471"/>
                </a:lnTo>
                <a:lnTo>
                  <a:pt x="8890" y="33159"/>
                </a:lnTo>
                <a:lnTo>
                  <a:pt x="6438" y="31851"/>
                </a:lnTo>
                <a:lnTo>
                  <a:pt x="2667" y="33007"/>
                </a:lnTo>
                <a:lnTo>
                  <a:pt x="1536" y="34188"/>
                </a:lnTo>
                <a:lnTo>
                  <a:pt x="0" y="40284"/>
                </a:lnTo>
                <a:lnTo>
                  <a:pt x="3543" y="43954"/>
                </a:lnTo>
                <a:lnTo>
                  <a:pt x="11798" y="47040"/>
                </a:lnTo>
                <a:lnTo>
                  <a:pt x="16560" y="47091"/>
                </a:lnTo>
                <a:lnTo>
                  <a:pt x="21018" y="46939"/>
                </a:lnTo>
                <a:lnTo>
                  <a:pt x="23177" y="46850"/>
                </a:lnTo>
                <a:lnTo>
                  <a:pt x="24853" y="45046"/>
                </a:lnTo>
                <a:close/>
              </a:path>
              <a:path w="31115" h="47625">
                <a:moveTo>
                  <a:pt x="30543" y="6985"/>
                </a:moveTo>
                <a:lnTo>
                  <a:pt x="27584" y="3898"/>
                </a:lnTo>
                <a:lnTo>
                  <a:pt x="26631" y="3352"/>
                </a:lnTo>
                <a:lnTo>
                  <a:pt x="13589" y="0"/>
                </a:lnTo>
                <a:lnTo>
                  <a:pt x="12115" y="876"/>
                </a:lnTo>
                <a:lnTo>
                  <a:pt x="11506" y="3225"/>
                </a:lnTo>
                <a:lnTo>
                  <a:pt x="11760" y="4191"/>
                </a:lnTo>
                <a:lnTo>
                  <a:pt x="22199" y="15024"/>
                </a:lnTo>
                <a:lnTo>
                  <a:pt x="25869" y="15087"/>
                </a:lnTo>
                <a:lnTo>
                  <a:pt x="30480" y="10642"/>
                </a:lnTo>
                <a:lnTo>
                  <a:pt x="30543" y="69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2" name="object 42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227307" y="5333036"/>
            <a:ext cx="574251" cy="143527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904575" y="5372109"/>
            <a:ext cx="118644" cy="121285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109478" y="5325691"/>
            <a:ext cx="533784" cy="189414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40527" y="5643879"/>
            <a:ext cx="167467" cy="104112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800490" y="5627194"/>
            <a:ext cx="185091" cy="148662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072957" y="5627960"/>
            <a:ext cx="265822" cy="148093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388195" y="5568360"/>
            <a:ext cx="259698" cy="276860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775674" y="5668991"/>
            <a:ext cx="435172" cy="174975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3045410" y="5294207"/>
            <a:ext cx="2048568" cy="1713767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819700" y="6093117"/>
            <a:ext cx="1701230" cy="6531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5662" y="204560"/>
            <a:ext cx="2645320" cy="192803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792" y="2245310"/>
            <a:ext cx="1171713" cy="11558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11089" y="2512033"/>
            <a:ext cx="532234" cy="2718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80936" y="1802295"/>
            <a:ext cx="1806605" cy="18049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61560" y="3696072"/>
            <a:ext cx="1146204" cy="3412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6473" y="4499709"/>
            <a:ext cx="37664" cy="5463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23656" y="4316435"/>
            <a:ext cx="268566" cy="27369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02622" y="4317120"/>
            <a:ext cx="1346637" cy="31768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698108" y="4350887"/>
            <a:ext cx="598827" cy="32113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385907" y="4425223"/>
            <a:ext cx="498481" cy="14545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978130" y="4344933"/>
            <a:ext cx="473560" cy="23714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7797" y="5191323"/>
            <a:ext cx="3146960" cy="143082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16270" y="4784400"/>
            <a:ext cx="99564" cy="11377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18050" y="4760789"/>
            <a:ext cx="541394" cy="16773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102676" y="4782323"/>
            <a:ext cx="441672" cy="23162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650563" y="4786498"/>
            <a:ext cx="280578" cy="1663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6497" y="504792"/>
            <a:ext cx="5059045" cy="1621790"/>
            <a:chOff x="366497" y="504792"/>
            <a:chExt cx="5059045" cy="16217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497" y="504792"/>
              <a:ext cx="5058436" cy="143090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288" y="628750"/>
              <a:ext cx="400237" cy="2005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43956" y="801447"/>
              <a:ext cx="522913" cy="2184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5685" y="1944902"/>
              <a:ext cx="580286" cy="1713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6410" y="1986985"/>
              <a:ext cx="572802" cy="139057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3257" y="2251481"/>
            <a:ext cx="399871" cy="1549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69474" y="2331914"/>
            <a:ext cx="88566" cy="898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57157" y="2334901"/>
            <a:ext cx="223682" cy="10526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54125" y="2309614"/>
            <a:ext cx="387963" cy="16791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69890" y="2124997"/>
            <a:ext cx="515644" cy="28728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344188" y="2831325"/>
            <a:ext cx="3357533" cy="177224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02696" y="4763597"/>
            <a:ext cx="291943" cy="26264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255208" y="4799650"/>
            <a:ext cx="154254" cy="21316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655347" y="4826808"/>
            <a:ext cx="857773" cy="28122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99129" y="5256644"/>
            <a:ext cx="268166" cy="22733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189118" y="5305991"/>
            <a:ext cx="163180" cy="17214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670707" y="5346248"/>
            <a:ext cx="159156" cy="20822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930314" y="5383165"/>
            <a:ext cx="81644" cy="13987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097430" y="5320286"/>
            <a:ext cx="973880" cy="28514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73176" y="5768572"/>
            <a:ext cx="390752" cy="23963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236938" y="5787470"/>
            <a:ext cx="369023" cy="226063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755414" y="5789272"/>
            <a:ext cx="236890" cy="24021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122068" y="5808148"/>
            <a:ext cx="244328" cy="22448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592390" y="5789166"/>
            <a:ext cx="692047" cy="29193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424203" y="5827759"/>
            <a:ext cx="811114" cy="23484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09155" y="5773575"/>
            <a:ext cx="244833" cy="26924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708566" y="6142707"/>
            <a:ext cx="214955" cy="3333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746435" y="6346842"/>
            <a:ext cx="171515" cy="9517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657537" y="6569352"/>
            <a:ext cx="288597" cy="351588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2087882" y="6544162"/>
            <a:ext cx="251479" cy="231511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495100" y="6627598"/>
            <a:ext cx="410601" cy="2047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150" y="536559"/>
            <a:ext cx="2753730" cy="104307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16306" y="1878873"/>
            <a:ext cx="4039870" cy="2205355"/>
            <a:chOff x="516306" y="1878873"/>
            <a:chExt cx="4039870" cy="220535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306" y="1878873"/>
              <a:ext cx="3980584" cy="22048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6541" y="3935508"/>
              <a:ext cx="139222" cy="80186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28343" y="3215114"/>
            <a:ext cx="124683" cy="1397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41366" y="2205209"/>
            <a:ext cx="1729794" cy="212863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66355" y="4271781"/>
            <a:ext cx="1090930" cy="951230"/>
            <a:chOff x="666355" y="4271781"/>
            <a:chExt cx="1090930" cy="95123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3610" y="4433521"/>
              <a:ext cx="291441" cy="1499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6355" y="4271781"/>
              <a:ext cx="1090631" cy="951116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9731" y="5362261"/>
            <a:ext cx="75880" cy="13397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83180" y="5375003"/>
            <a:ext cx="161018" cy="11867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48108" y="5290618"/>
            <a:ext cx="697915" cy="37640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839961" y="5328753"/>
            <a:ext cx="728369" cy="23903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826935" y="4401442"/>
            <a:ext cx="461005" cy="22351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825773" y="4885969"/>
            <a:ext cx="712003" cy="21463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380320" y="4382647"/>
            <a:ext cx="148169" cy="24811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81384" y="5925524"/>
            <a:ext cx="3755144" cy="1008366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2722460" y="4490529"/>
            <a:ext cx="19685" cy="64135"/>
          </a:xfrm>
          <a:custGeom>
            <a:avLst/>
            <a:gdLst/>
            <a:ahLst/>
            <a:cxnLst/>
            <a:rect l="l" t="t" r="r" b="b"/>
            <a:pathLst>
              <a:path w="19685" h="64135">
                <a:moveTo>
                  <a:pt x="1422" y="8636"/>
                </a:moveTo>
                <a:lnTo>
                  <a:pt x="1016" y="7848"/>
                </a:lnTo>
                <a:lnTo>
                  <a:pt x="1422" y="8636"/>
                </a:lnTo>
                <a:close/>
              </a:path>
              <a:path w="19685" h="64135">
                <a:moveTo>
                  <a:pt x="1574" y="8940"/>
                </a:moveTo>
                <a:lnTo>
                  <a:pt x="1028" y="7912"/>
                </a:lnTo>
                <a:lnTo>
                  <a:pt x="1066" y="8521"/>
                </a:lnTo>
                <a:lnTo>
                  <a:pt x="1574" y="8940"/>
                </a:lnTo>
                <a:close/>
              </a:path>
              <a:path w="19685" h="64135">
                <a:moveTo>
                  <a:pt x="4470" y="101"/>
                </a:moveTo>
                <a:lnTo>
                  <a:pt x="4292" y="50"/>
                </a:lnTo>
                <a:lnTo>
                  <a:pt x="2857" y="914"/>
                </a:lnTo>
                <a:lnTo>
                  <a:pt x="4470" y="101"/>
                </a:lnTo>
                <a:close/>
              </a:path>
              <a:path w="19685" h="64135">
                <a:moveTo>
                  <a:pt x="16205" y="6426"/>
                </a:moveTo>
                <a:lnTo>
                  <a:pt x="15570" y="5257"/>
                </a:lnTo>
                <a:lnTo>
                  <a:pt x="15430" y="5181"/>
                </a:lnTo>
                <a:lnTo>
                  <a:pt x="11277" y="2882"/>
                </a:lnTo>
                <a:lnTo>
                  <a:pt x="15430" y="5181"/>
                </a:lnTo>
                <a:lnTo>
                  <a:pt x="15290" y="3848"/>
                </a:lnTo>
                <a:lnTo>
                  <a:pt x="14160" y="2565"/>
                </a:lnTo>
                <a:lnTo>
                  <a:pt x="8039" y="1028"/>
                </a:lnTo>
                <a:lnTo>
                  <a:pt x="7734" y="952"/>
                </a:lnTo>
                <a:lnTo>
                  <a:pt x="8039" y="1028"/>
                </a:lnTo>
                <a:lnTo>
                  <a:pt x="7912" y="952"/>
                </a:lnTo>
                <a:lnTo>
                  <a:pt x="7607" y="876"/>
                </a:lnTo>
                <a:lnTo>
                  <a:pt x="6819" y="406"/>
                </a:lnTo>
                <a:lnTo>
                  <a:pt x="5778" y="355"/>
                </a:lnTo>
                <a:lnTo>
                  <a:pt x="4660" y="0"/>
                </a:lnTo>
                <a:lnTo>
                  <a:pt x="4470" y="101"/>
                </a:lnTo>
                <a:lnTo>
                  <a:pt x="3276" y="723"/>
                </a:lnTo>
                <a:lnTo>
                  <a:pt x="3276" y="1206"/>
                </a:lnTo>
                <a:lnTo>
                  <a:pt x="2641" y="1651"/>
                </a:lnTo>
                <a:lnTo>
                  <a:pt x="3022" y="1358"/>
                </a:lnTo>
                <a:lnTo>
                  <a:pt x="3276" y="1206"/>
                </a:lnTo>
                <a:lnTo>
                  <a:pt x="3276" y="723"/>
                </a:lnTo>
                <a:lnTo>
                  <a:pt x="2679" y="1028"/>
                </a:lnTo>
                <a:lnTo>
                  <a:pt x="2857" y="914"/>
                </a:lnTo>
                <a:lnTo>
                  <a:pt x="1968" y="1358"/>
                </a:lnTo>
                <a:lnTo>
                  <a:pt x="1917" y="1485"/>
                </a:lnTo>
                <a:lnTo>
                  <a:pt x="1638" y="1651"/>
                </a:lnTo>
                <a:lnTo>
                  <a:pt x="1600" y="1803"/>
                </a:lnTo>
                <a:lnTo>
                  <a:pt x="1600" y="2438"/>
                </a:lnTo>
                <a:lnTo>
                  <a:pt x="1447" y="2565"/>
                </a:lnTo>
                <a:lnTo>
                  <a:pt x="1600" y="2438"/>
                </a:lnTo>
                <a:lnTo>
                  <a:pt x="1600" y="1803"/>
                </a:lnTo>
                <a:lnTo>
                  <a:pt x="1358" y="2755"/>
                </a:lnTo>
                <a:lnTo>
                  <a:pt x="1435" y="2578"/>
                </a:lnTo>
                <a:lnTo>
                  <a:pt x="1320" y="2908"/>
                </a:lnTo>
                <a:lnTo>
                  <a:pt x="1358" y="2755"/>
                </a:lnTo>
                <a:lnTo>
                  <a:pt x="876" y="3848"/>
                </a:lnTo>
                <a:lnTo>
                  <a:pt x="787" y="4927"/>
                </a:lnTo>
                <a:lnTo>
                  <a:pt x="939" y="4483"/>
                </a:lnTo>
                <a:lnTo>
                  <a:pt x="812" y="5181"/>
                </a:lnTo>
                <a:lnTo>
                  <a:pt x="863" y="5956"/>
                </a:lnTo>
                <a:lnTo>
                  <a:pt x="800" y="5041"/>
                </a:lnTo>
                <a:lnTo>
                  <a:pt x="736" y="5257"/>
                </a:lnTo>
                <a:lnTo>
                  <a:pt x="787" y="4927"/>
                </a:lnTo>
                <a:lnTo>
                  <a:pt x="495" y="5829"/>
                </a:lnTo>
                <a:lnTo>
                  <a:pt x="406" y="6629"/>
                </a:lnTo>
                <a:lnTo>
                  <a:pt x="444" y="6477"/>
                </a:lnTo>
                <a:lnTo>
                  <a:pt x="444" y="6705"/>
                </a:lnTo>
                <a:lnTo>
                  <a:pt x="1028" y="7912"/>
                </a:lnTo>
                <a:lnTo>
                  <a:pt x="965" y="7759"/>
                </a:lnTo>
                <a:lnTo>
                  <a:pt x="927" y="6794"/>
                </a:lnTo>
                <a:lnTo>
                  <a:pt x="1054" y="7912"/>
                </a:lnTo>
                <a:lnTo>
                  <a:pt x="1422" y="8636"/>
                </a:lnTo>
                <a:lnTo>
                  <a:pt x="1574" y="8940"/>
                </a:lnTo>
                <a:lnTo>
                  <a:pt x="1701" y="9156"/>
                </a:lnTo>
                <a:lnTo>
                  <a:pt x="2032" y="9334"/>
                </a:lnTo>
                <a:lnTo>
                  <a:pt x="3429" y="10528"/>
                </a:lnTo>
                <a:lnTo>
                  <a:pt x="5105" y="10388"/>
                </a:lnTo>
                <a:lnTo>
                  <a:pt x="6261" y="10414"/>
                </a:lnTo>
                <a:lnTo>
                  <a:pt x="14439" y="10972"/>
                </a:lnTo>
                <a:lnTo>
                  <a:pt x="16027" y="9588"/>
                </a:lnTo>
                <a:lnTo>
                  <a:pt x="16141" y="7747"/>
                </a:lnTo>
                <a:lnTo>
                  <a:pt x="16205" y="6426"/>
                </a:lnTo>
                <a:close/>
              </a:path>
              <a:path w="19685" h="64135">
                <a:moveTo>
                  <a:pt x="19316" y="59118"/>
                </a:moveTo>
                <a:lnTo>
                  <a:pt x="18364" y="57683"/>
                </a:lnTo>
                <a:lnTo>
                  <a:pt x="13373" y="56311"/>
                </a:lnTo>
                <a:lnTo>
                  <a:pt x="17500" y="54483"/>
                </a:lnTo>
                <a:lnTo>
                  <a:pt x="18199" y="52705"/>
                </a:lnTo>
                <a:lnTo>
                  <a:pt x="16891" y="49733"/>
                </a:lnTo>
                <a:lnTo>
                  <a:pt x="15201" y="49047"/>
                </a:lnTo>
                <a:lnTo>
                  <a:pt x="7670" y="51993"/>
                </a:lnTo>
                <a:lnTo>
                  <a:pt x="3060" y="54178"/>
                </a:lnTo>
                <a:lnTo>
                  <a:pt x="2755" y="54241"/>
                </a:lnTo>
                <a:lnTo>
                  <a:pt x="1193" y="55600"/>
                </a:lnTo>
                <a:lnTo>
                  <a:pt x="0" y="56515"/>
                </a:lnTo>
                <a:lnTo>
                  <a:pt x="444" y="60210"/>
                </a:lnTo>
                <a:lnTo>
                  <a:pt x="1803" y="60680"/>
                </a:lnTo>
                <a:lnTo>
                  <a:pt x="4356" y="61569"/>
                </a:lnTo>
                <a:lnTo>
                  <a:pt x="5067" y="61810"/>
                </a:lnTo>
                <a:lnTo>
                  <a:pt x="5207" y="61760"/>
                </a:lnTo>
                <a:lnTo>
                  <a:pt x="6235" y="61899"/>
                </a:lnTo>
                <a:lnTo>
                  <a:pt x="10337" y="62572"/>
                </a:lnTo>
                <a:lnTo>
                  <a:pt x="17335" y="63525"/>
                </a:lnTo>
                <a:lnTo>
                  <a:pt x="18884" y="62344"/>
                </a:lnTo>
                <a:lnTo>
                  <a:pt x="19316" y="59118"/>
                </a:lnTo>
                <a:close/>
              </a:path>
            </a:pathLst>
          </a:custGeom>
          <a:solidFill>
            <a:srgbClr val="F59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696315" y="5003736"/>
            <a:ext cx="32589" cy="49978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2699143" y="5459577"/>
            <a:ext cx="30480" cy="48260"/>
          </a:xfrm>
          <a:custGeom>
            <a:avLst/>
            <a:gdLst/>
            <a:ahLst/>
            <a:cxnLst/>
            <a:rect l="l" t="t" r="r" b="b"/>
            <a:pathLst>
              <a:path w="30480" h="48260">
                <a:moveTo>
                  <a:pt x="28511" y="22821"/>
                </a:moveTo>
                <a:lnTo>
                  <a:pt x="24320" y="14224"/>
                </a:lnTo>
                <a:lnTo>
                  <a:pt x="19532" y="5740"/>
                </a:lnTo>
                <a:lnTo>
                  <a:pt x="16116" y="4381"/>
                </a:lnTo>
                <a:lnTo>
                  <a:pt x="15951" y="2971"/>
                </a:lnTo>
                <a:lnTo>
                  <a:pt x="14668" y="1689"/>
                </a:lnTo>
                <a:lnTo>
                  <a:pt x="14135" y="1625"/>
                </a:lnTo>
                <a:lnTo>
                  <a:pt x="10820" y="1219"/>
                </a:lnTo>
                <a:lnTo>
                  <a:pt x="8001" y="952"/>
                </a:lnTo>
                <a:lnTo>
                  <a:pt x="6362" y="673"/>
                </a:lnTo>
                <a:lnTo>
                  <a:pt x="7378" y="1041"/>
                </a:lnTo>
                <a:lnTo>
                  <a:pt x="8686" y="1854"/>
                </a:lnTo>
                <a:lnTo>
                  <a:pt x="9105" y="1676"/>
                </a:lnTo>
                <a:lnTo>
                  <a:pt x="11760" y="2641"/>
                </a:lnTo>
                <a:lnTo>
                  <a:pt x="12103" y="2781"/>
                </a:lnTo>
                <a:lnTo>
                  <a:pt x="11760" y="2641"/>
                </a:lnTo>
                <a:lnTo>
                  <a:pt x="10528" y="2197"/>
                </a:lnTo>
                <a:lnTo>
                  <a:pt x="10528" y="5397"/>
                </a:lnTo>
                <a:lnTo>
                  <a:pt x="10375" y="5651"/>
                </a:lnTo>
                <a:lnTo>
                  <a:pt x="10464" y="5194"/>
                </a:lnTo>
                <a:lnTo>
                  <a:pt x="10528" y="5397"/>
                </a:lnTo>
                <a:lnTo>
                  <a:pt x="10528" y="2197"/>
                </a:lnTo>
                <a:lnTo>
                  <a:pt x="9105" y="1676"/>
                </a:lnTo>
                <a:lnTo>
                  <a:pt x="8699" y="1866"/>
                </a:lnTo>
                <a:lnTo>
                  <a:pt x="7378" y="1041"/>
                </a:lnTo>
                <a:lnTo>
                  <a:pt x="6210" y="635"/>
                </a:lnTo>
                <a:lnTo>
                  <a:pt x="5435" y="342"/>
                </a:lnTo>
                <a:lnTo>
                  <a:pt x="4495" y="0"/>
                </a:lnTo>
                <a:lnTo>
                  <a:pt x="3975" y="241"/>
                </a:lnTo>
                <a:lnTo>
                  <a:pt x="3594" y="177"/>
                </a:lnTo>
                <a:lnTo>
                  <a:pt x="2565" y="901"/>
                </a:lnTo>
                <a:lnTo>
                  <a:pt x="1905" y="1219"/>
                </a:lnTo>
                <a:lnTo>
                  <a:pt x="1790" y="1447"/>
                </a:lnTo>
                <a:lnTo>
                  <a:pt x="1270" y="1816"/>
                </a:lnTo>
                <a:lnTo>
                  <a:pt x="1028" y="3187"/>
                </a:lnTo>
                <a:lnTo>
                  <a:pt x="1447" y="2387"/>
                </a:lnTo>
                <a:lnTo>
                  <a:pt x="1384" y="2590"/>
                </a:lnTo>
                <a:lnTo>
                  <a:pt x="901" y="3911"/>
                </a:lnTo>
                <a:lnTo>
                  <a:pt x="1409" y="2501"/>
                </a:lnTo>
                <a:lnTo>
                  <a:pt x="1028" y="3187"/>
                </a:lnTo>
                <a:lnTo>
                  <a:pt x="0" y="5181"/>
                </a:lnTo>
                <a:lnTo>
                  <a:pt x="444" y="6515"/>
                </a:lnTo>
                <a:lnTo>
                  <a:pt x="482" y="6273"/>
                </a:lnTo>
                <a:lnTo>
                  <a:pt x="660" y="5219"/>
                </a:lnTo>
                <a:lnTo>
                  <a:pt x="571" y="6515"/>
                </a:lnTo>
                <a:lnTo>
                  <a:pt x="876" y="7353"/>
                </a:lnTo>
                <a:lnTo>
                  <a:pt x="482" y="6273"/>
                </a:lnTo>
                <a:lnTo>
                  <a:pt x="508" y="6705"/>
                </a:lnTo>
                <a:lnTo>
                  <a:pt x="444" y="6515"/>
                </a:lnTo>
                <a:lnTo>
                  <a:pt x="406" y="6705"/>
                </a:lnTo>
                <a:lnTo>
                  <a:pt x="596" y="6972"/>
                </a:lnTo>
                <a:lnTo>
                  <a:pt x="889" y="7823"/>
                </a:lnTo>
                <a:lnTo>
                  <a:pt x="1079" y="7937"/>
                </a:lnTo>
                <a:lnTo>
                  <a:pt x="1435" y="8153"/>
                </a:lnTo>
                <a:lnTo>
                  <a:pt x="2044" y="9029"/>
                </a:lnTo>
                <a:lnTo>
                  <a:pt x="3200" y="9232"/>
                </a:lnTo>
                <a:lnTo>
                  <a:pt x="5092" y="10388"/>
                </a:lnTo>
                <a:lnTo>
                  <a:pt x="5232" y="10553"/>
                </a:lnTo>
                <a:lnTo>
                  <a:pt x="7366" y="11772"/>
                </a:lnTo>
                <a:lnTo>
                  <a:pt x="9601" y="13030"/>
                </a:lnTo>
                <a:lnTo>
                  <a:pt x="7366" y="11772"/>
                </a:lnTo>
                <a:lnTo>
                  <a:pt x="9702" y="13182"/>
                </a:lnTo>
                <a:lnTo>
                  <a:pt x="11506" y="14706"/>
                </a:lnTo>
                <a:lnTo>
                  <a:pt x="16243" y="19189"/>
                </a:lnTo>
                <a:lnTo>
                  <a:pt x="18948" y="22225"/>
                </a:lnTo>
                <a:lnTo>
                  <a:pt x="22885" y="26898"/>
                </a:lnTo>
                <a:lnTo>
                  <a:pt x="25247" y="27101"/>
                </a:lnTo>
                <a:lnTo>
                  <a:pt x="28117" y="24663"/>
                </a:lnTo>
                <a:lnTo>
                  <a:pt x="28511" y="22821"/>
                </a:lnTo>
                <a:close/>
              </a:path>
              <a:path w="30480" h="48260">
                <a:moveTo>
                  <a:pt x="30238" y="40170"/>
                </a:moveTo>
                <a:lnTo>
                  <a:pt x="28308" y="37566"/>
                </a:lnTo>
                <a:lnTo>
                  <a:pt x="24904" y="37071"/>
                </a:lnTo>
                <a:lnTo>
                  <a:pt x="24282" y="37084"/>
                </a:lnTo>
                <a:lnTo>
                  <a:pt x="9563" y="40360"/>
                </a:lnTo>
                <a:lnTo>
                  <a:pt x="8636" y="41808"/>
                </a:lnTo>
                <a:lnTo>
                  <a:pt x="9207" y="44348"/>
                </a:lnTo>
                <a:lnTo>
                  <a:pt x="10096" y="45186"/>
                </a:lnTo>
                <a:lnTo>
                  <a:pt x="26809" y="47663"/>
                </a:lnTo>
                <a:lnTo>
                  <a:pt x="29413" y="45732"/>
                </a:lnTo>
                <a:lnTo>
                  <a:pt x="30238" y="40170"/>
                </a:lnTo>
                <a:close/>
              </a:path>
            </a:pathLst>
          </a:custGeom>
          <a:solidFill>
            <a:srgbClr val="F59A2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839162" y="4927382"/>
            <a:ext cx="368353" cy="20107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857196" y="5397223"/>
            <a:ext cx="364562" cy="17906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842695" y="4444269"/>
            <a:ext cx="369996" cy="19092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180049" y="6051570"/>
            <a:ext cx="129152" cy="185623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151710" y="6376167"/>
            <a:ext cx="134420" cy="175405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106630" y="6729928"/>
            <a:ext cx="144848" cy="1491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718" y="191075"/>
            <a:ext cx="555416" cy="2549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162" y="179467"/>
            <a:ext cx="937962" cy="24790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90362" y="217370"/>
            <a:ext cx="310341" cy="19469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44178" y="274974"/>
            <a:ext cx="267195" cy="12212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04971" y="212885"/>
            <a:ext cx="337531" cy="16371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49245" y="132161"/>
            <a:ext cx="612638" cy="2667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5090" y="652573"/>
            <a:ext cx="2889504" cy="181356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33193" y="965868"/>
            <a:ext cx="131106" cy="11158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771712" y="951982"/>
            <a:ext cx="448867" cy="15596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530907" y="1304523"/>
            <a:ext cx="101733" cy="11729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770928" y="1311228"/>
            <a:ext cx="273294" cy="13842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152412" y="1266392"/>
            <a:ext cx="802501" cy="20318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494232" y="1687435"/>
            <a:ext cx="109445" cy="13784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686252" y="1688348"/>
            <a:ext cx="353959" cy="17255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225752" y="1749267"/>
            <a:ext cx="218486" cy="112267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4519267" y="1731607"/>
            <a:ext cx="19685" cy="151765"/>
          </a:xfrm>
          <a:custGeom>
            <a:avLst/>
            <a:gdLst/>
            <a:ahLst/>
            <a:cxnLst/>
            <a:rect l="l" t="t" r="r" b="b"/>
            <a:pathLst>
              <a:path w="19685" h="151764">
                <a:moveTo>
                  <a:pt x="31" y="133170"/>
                </a:moveTo>
                <a:lnTo>
                  <a:pt x="0" y="138700"/>
                </a:lnTo>
                <a:lnTo>
                  <a:pt x="408" y="146019"/>
                </a:lnTo>
                <a:lnTo>
                  <a:pt x="10778" y="151547"/>
                </a:lnTo>
                <a:lnTo>
                  <a:pt x="16402" y="148633"/>
                </a:lnTo>
                <a:lnTo>
                  <a:pt x="17738" y="142250"/>
                </a:lnTo>
                <a:lnTo>
                  <a:pt x="17788" y="141771"/>
                </a:lnTo>
                <a:lnTo>
                  <a:pt x="13216" y="141771"/>
                </a:lnTo>
                <a:lnTo>
                  <a:pt x="3799" y="141718"/>
                </a:lnTo>
                <a:lnTo>
                  <a:pt x="101" y="137976"/>
                </a:lnTo>
                <a:lnTo>
                  <a:pt x="31" y="133170"/>
                </a:lnTo>
                <a:close/>
              </a:path>
              <a:path w="19685" h="151764">
                <a:moveTo>
                  <a:pt x="3870" y="124689"/>
                </a:moveTo>
                <a:lnTo>
                  <a:pt x="108" y="128429"/>
                </a:lnTo>
                <a:lnTo>
                  <a:pt x="101" y="137976"/>
                </a:lnTo>
                <a:lnTo>
                  <a:pt x="3799" y="141718"/>
                </a:lnTo>
                <a:lnTo>
                  <a:pt x="13216" y="141771"/>
                </a:lnTo>
                <a:lnTo>
                  <a:pt x="17056" y="137976"/>
                </a:lnTo>
                <a:lnTo>
                  <a:pt x="16998" y="128429"/>
                </a:lnTo>
                <a:lnTo>
                  <a:pt x="13272" y="124697"/>
                </a:lnTo>
                <a:lnTo>
                  <a:pt x="3870" y="124689"/>
                </a:lnTo>
                <a:close/>
              </a:path>
              <a:path w="19685" h="151764">
                <a:moveTo>
                  <a:pt x="17090" y="132297"/>
                </a:moveTo>
                <a:lnTo>
                  <a:pt x="17056" y="137976"/>
                </a:lnTo>
                <a:lnTo>
                  <a:pt x="13216" y="141771"/>
                </a:lnTo>
                <a:lnTo>
                  <a:pt x="17788" y="141771"/>
                </a:lnTo>
                <a:lnTo>
                  <a:pt x="18127" y="138511"/>
                </a:lnTo>
                <a:lnTo>
                  <a:pt x="17807" y="137261"/>
                </a:lnTo>
                <a:lnTo>
                  <a:pt x="17095" y="136231"/>
                </a:lnTo>
                <a:lnTo>
                  <a:pt x="17090" y="132297"/>
                </a:lnTo>
                <a:close/>
              </a:path>
              <a:path w="19685" h="151764">
                <a:moveTo>
                  <a:pt x="17157" y="124689"/>
                </a:moveTo>
                <a:lnTo>
                  <a:pt x="3870" y="124689"/>
                </a:lnTo>
                <a:lnTo>
                  <a:pt x="13272" y="124697"/>
                </a:lnTo>
                <a:lnTo>
                  <a:pt x="16998" y="128429"/>
                </a:lnTo>
                <a:lnTo>
                  <a:pt x="17090" y="132297"/>
                </a:lnTo>
                <a:lnTo>
                  <a:pt x="17157" y="124689"/>
                </a:lnTo>
                <a:close/>
              </a:path>
              <a:path w="19685" h="151764">
                <a:moveTo>
                  <a:pt x="1430" y="92604"/>
                </a:moveTo>
                <a:lnTo>
                  <a:pt x="1065" y="99872"/>
                </a:lnTo>
                <a:lnTo>
                  <a:pt x="574" y="110989"/>
                </a:lnTo>
                <a:lnTo>
                  <a:pt x="213" y="121884"/>
                </a:lnTo>
                <a:lnTo>
                  <a:pt x="108" y="128429"/>
                </a:lnTo>
                <a:lnTo>
                  <a:pt x="3870" y="124689"/>
                </a:lnTo>
                <a:lnTo>
                  <a:pt x="17157" y="124689"/>
                </a:lnTo>
                <a:lnTo>
                  <a:pt x="17185" y="121884"/>
                </a:lnTo>
                <a:lnTo>
                  <a:pt x="17433" y="110600"/>
                </a:lnTo>
                <a:lnTo>
                  <a:pt x="17860" y="96942"/>
                </a:lnTo>
                <a:lnTo>
                  <a:pt x="14025" y="96942"/>
                </a:lnTo>
                <a:lnTo>
                  <a:pt x="4923" y="96475"/>
                </a:lnTo>
                <a:lnTo>
                  <a:pt x="1430" y="92604"/>
                </a:lnTo>
                <a:close/>
              </a:path>
              <a:path w="19685" h="151764">
                <a:moveTo>
                  <a:pt x="5685" y="80064"/>
                </a:moveTo>
                <a:lnTo>
                  <a:pt x="1892" y="83543"/>
                </a:lnTo>
                <a:lnTo>
                  <a:pt x="1430" y="92604"/>
                </a:lnTo>
                <a:lnTo>
                  <a:pt x="4923" y="96475"/>
                </a:lnTo>
                <a:lnTo>
                  <a:pt x="14025" y="96942"/>
                </a:lnTo>
                <a:lnTo>
                  <a:pt x="17903" y="93442"/>
                </a:lnTo>
                <a:lnTo>
                  <a:pt x="18143" y="88760"/>
                </a:lnTo>
                <a:lnTo>
                  <a:pt x="18281" y="84182"/>
                </a:lnTo>
                <a:lnTo>
                  <a:pt x="14742" y="80383"/>
                </a:lnTo>
                <a:lnTo>
                  <a:pt x="5685" y="80064"/>
                </a:lnTo>
                <a:close/>
              </a:path>
              <a:path w="19685" h="151764">
                <a:moveTo>
                  <a:pt x="18281" y="84182"/>
                </a:moveTo>
                <a:lnTo>
                  <a:pt x="18143" y="88760"/>
                </a:lnTo>
                <a:lnTo>
                  <a:pt x="17903" y="93442"/>
                </a:lnTo>
                <a:lnTo>
                  <a:pt x="14025" y="96942"/>
                </a:lnTo>
                <a:lnTo>
                  <a:pt x="17860" y="96942"/>
                </a:lnTo>
                <a:lnTo>
                  <a:pt x="18221" y="86561"/>
                </a:lnTo>
                <a:lnTo>
                  <a:pt x="18281" y="84182"/>
                </a:lnTo>
                <a:close/>
              </a:path>
              <a:path w="19685" h="151764">
                <a:moveTo>
                  <a:pt x="18405" y="80064"/>
                </a:moveTo>
                <a:lnTo>
                  <a:pt x="5685" y="80064"/>
                </a:lnTo>
                <a:lnTo>
                  <a:pt x="14742" y="80383"/>
                </a:lnTo>
                <a:lnTo>
                  <a:pt x="18281" y="84182"/>
                </a:lnTo>
                <a:lnTo>
                  <a:pt x="18405" y="80064"/>
                </a:lnTo>
                <a:close/>
              </a:path>
              <a:path w="19685" h="151764">
                <a:moveTo>
                  <a:pt x="4300" y="39204"/>
                </a:moveTo>
                <a:lnTo>
                  <a:pt x="3748" y="48844"/>
                </a:lnTo>
                <a:lnTo>
                  <a:pt x="1892" y="83543"/>
                </a:lnTo>
                <a:lnTo>
                  <a:pt x="5685" y="80064"/>
                </a:lnTo>
                <a:lnTo>
                  <a:pt x="18405" y="80064"/>
                </a:lnTo>
                <a:lnTo>
                  <a:pt x="18555" y="74859"/>
                </a:lnTo>
                <a:lnTo>
                  <a:pt x="18784" y="62152"/>
                </a:lnTo>
                <a:lnTo>
                  <a:pt x="18735" y="42989"/>
                </a:lnTo>
                <a:lnTo>
                  <a:pt x="15048" y="42989"/>
                </a:lnTo>
                <a:lnTo>
                  <a:pt x="7264" y="42536"/>
                </a:lnTo>
                <a:lnTo>
                  <a:pt x="4300" y="39204"/>
                </a:lnTo>
                <a:close/>
              </a:path>
              <a:path w="19685" h="151764">
                <a:moveTo>
                  <a:pt x="15286" y="28561"/>
                </a:moveTo>
                <a:lnTo>
                  <a:pt x="7720" y="28751"/>
                </a:lnTo>
                <a:lnTo>
                  <a:pt x="4733" y="31640"/>
                </a:lnTo>
                <a:lnTo>
                  <a:pt x="4300" y="39204"/>
                </a:lnTo>
                <a:lnTo>
                  <a:pt x="7264" y="42536"/>
                </a:lnTo>
                <a:lnTo>
                  <a:pt x="15048" y="42989"/>
                </a:lnTo>
                <a:lnTo>
                  <a:pt x="18387" y="40017"/>
                </a:lnTo>
                <a:lnTo>
                  <a:pt x="18626" y="35763"/>
                </a:lnTo>
                <a:lnTo>
                  <a:pt x="18525" y="31640"/>
                </a:lnTo>
                <a:lnTo>
                  <a:pt x="15286" y="28561"/>
                </a:lnTo>
                <a:close/>
              </a:path>
              <a:path w="19685" h="151764">
                <a:moveTo>
                  <a:pt x="18626" y="35763"/>
                </a:moveTo>
                <a:lnTo>
                  <a:pt x="18387" y="40017"/>
                </a:lnTo>
                <a:lnTo>
                  <a:pt x="15048" y="42989"/>
                </a:lnTo>
                <a:lnTo>
                  <a:pt x="18735" y="42989"/>
                </a:lnTo>
                <a:lnTo>
                  <a:pt x="18626" y="35763"/>
                </a:lnTo>
                <a:close/>
              </a:path>
              <a:path w="19685" h="151764">
                <a:moveTo>
                  <a:pt x="18448" y="28561"/>
                </a:moveTo>
                <a:lnTo>
                  <a:pt x="15286" y="28561"/>
                </a:lnTo>
                <a:lnTo>
                  <a:pt x="18525" y="31640"/>
                </a:lnTo>
                <a:lnTo>
                  <a:pt x="18623" y="35538"/>
                </a:lnTo>
                <a:lnTo>
                  <a:pt x="18448" y="28561"/>
                </a:lnTo>
                <a:close/>
              </a:path>
              <a:path w="19685" h="151764">
                <a:moveTo>
                  <a:pt x="5872" y="12080"/>
                </a:moveTo>
                <a:lnTo>
                  <a:pt x="4733" y="31640"/>
                </a:lnTo>
                <a:lnTo>
                  <a:pt x="7720" y="28751"/>
                </a:lnTo>
                <a:lnTo>
                  <a:pt x="15286" y="28561"/>
                </a:lnTo>
                <a:lnTo>
                  <a:pt x="18448" y="28561"/>
                </a:lnTo>
                <a:lnTo>
                  <a:pt x="18155" y="16870"/>
                </a:lnTo>
                <a:lnTo>
                  <a:pt x="15516" y="16870"/>
                </a:lnTo>
                <a:lnTo>
                  <a:pt x="12994" y="16454"/>
                </a:lnTo>
                <a:lnTo>
                  <a:pt x="12029" y="15106"/>
                </a:lnTo>
                <a:lnTo>
                  <a:pt x="8378" y="14894"/>
                </a:lnTo>
                <a:lnTo>
                  <a:pt x="5872" y="12080"/>
                </a:lnTo>
                <a:close/>
              </a:path>
              <a:path w="19685" h="151764">
                <a:moveTo>
                  <a:pt x="17957" y="8991"/>
                </a:moveTo>
                <a:lnTo>
                  <a:pt x="17758" y="12769"/>
                </a:lnTo>
                <a:lnTo>
                  <a:pt x="14942" y="15275"/>
                </a:lnTo>
                <a:lnTo>
                  <a:pt x="12150" y="15275"/>
                </a:lnTo>
                <a:lnTo>
                  <a:pt x="12994" y="16454"/>
                </a:lnTo>
                <a:lnTo>
                  <a:pt x="15516" y="16870"/>
                </a:lnTo>
                <a:lnTo>
                  <a:pt x="17744" y="15275"/>
                </a:lnTo>
                <a:lnTo>
                  <a:pt x="14942" y="15275"/>
                </a:lnTo>
                <a:lnTo>
                  <a:pt x="12029" y="15106"/>
                </a:lnTo>
                <a:lnTo>
                  <a:pt x="17980" y="15106"/>
                </a:lnTo>
                <a:lnTo>
                  <a:pt x="17957" y="8991"/>
                </a:lnTo>
                <a:close/>
              </a:path>
              <a:path w="19685" h="151764">
                <a:moveTo>
                  <a:pt x="18108" y="15014"/>
                </a:moveTo>
                <a:lnTo>
                  <a:pt x="15516" y="16870"/>
                </a:lnTo>
                <a:lnTo>
                  <a:pt x="18155" y="16870"/>
                </a:lnTo>
                <a:lnTo>
                  <a:pt x="18108" y="15014"/>
                </a:lnTo>
                <a:close/>
              </a:path>
              <a:path w="19685" h="151764">
                <a:moveTo>
                  <a:pt x="15143" y="3107"/>
                </a:moveTo>
                <a:lnTo>
                  <a:pt x="8761" y="3267"/>
                </a:lnTo>
                <a:lnTo>
                  <a:pt x="6590" y="5369"/>
                </a:lnTo>
                <a:lnTo>
                  <a:pt x="6830" y="7636"/>
                </a:lnTo>
                <a:lnTo>
                  <a:pt x="7277" y="8686"/>
                </a:lnTo>
                <a:lnTo>
                  <a:pt x="9177" y="10941"/>
                </a:lnTo>
                <a:lnTo>
                  <a:pt x="10583" y="13087"/>
                </a:lnTo>
                <a:lnTo>
                  <a:pt x="12029" y="15106"/>
                </a:lnTo>
                <a:lnTo>
                  <a:pt x="14942" y="15275"/>
                </a:lnTo>
                <a:lnTo>
                  <a:pt x="17758" y="12769"/>
                </a:lnTo>
                <a:lnTo>
                  <a:pt x="17957" y="8991"/>
                </a:lnTo>
                <a:lnTo>
                  <a:pt x="17858" y="5690"/>
                </a:lnTo>
                <a:lnTo>
                  <a:pt x="15143" y="3107"/>
                </a:lnTo>
                <a:close/>
              </a:path>
              <a:path w="19685" h="151764">
                <a:moveTo>
                  <a:pt x="6590" y="5369"/>
                </a:moveTo>
                <a:lnTo>
                  <a:pt x="6387" y="5565"/>
                </a:lnTo>
                <a:lnTo>
                  <a:pt x="6198" y="6785"/>
                </a:lnTo>
                <a:lnTo>
                  <a:pt x="5872" y="12080"/>
                </a:lnTo>
                <a:lnTo>
                  <a:pt x="8378" y="14894"/>
                </a:lnTo>
                <a:lnTo>
                  <a:pt x="12029" y="15106"/>
                </a:lnTo>
                <a:lnTo>
                  <a:pt x="10525" y="13006"/>
                </a:lnTo>
                <a:lnTo>
                  <a:pt x="9177" y="10941"/>
                </a:lnTo>
                <a:lnTo>
                  <a:pt x="7277" y="8686"/>
                </a:lnTo>
                <a:lnTo>
                  <a:pt x="6830" y="7636"/>
                </a:lnTo>
                <a:lnTo>
                  <a:pt x="6590" y="5369"/>
                </a:lnTo>
                <a:close/>
              </a:path>
              <a:path w="19685" h="151764">
                <a:moveTo>
                  <a:pt x="17974" y="6785"/>
                </a:moveTo>
                <a:lnTo>
                  <a:pt x="17957" y="8991"/>
                </a:lnTo>
                <a:lnTo>
                  <a:pt x="18108" y="15014"/>
                </a:lnTo>
                <a:lnTo>
                  <a:pt x="18606" y="14658"/>
                </a:lnTo>
                <a:lnTo>
                  <a:pt x="19236" y="13087"/>
                </a:lnTo>
                <a:lnTo>
                  <a:pt x="18571" y="9547"/>
                </a:lnTo>
                <a:lnTo>
                  <a:pt x="18023" y="7251"/>
                </a:lnTo>
                <a:lnTo>
                  <a:pt x="17974" y="6785"/>
                </a:lnTo>
                <a:close/>
              </a:path>
              <a:path w="19685" h="151764">
                <a:moveTo>
                  <a:pt x="6387" y="5565"/>
                </a:moveTo>
                <a:lnTo>
                  <a:pt x="6258" y="5690"/>
                </a:lnTo>
                <a:lnTo>
                  <a:pt x="5899" y="11604"/>
                </a:lnTo>
                <a:lnTo>
                  <a:pt x="6198" y="6785"/>
                </a:lnTo>
                <a:lnTo>
                  <a:pt x="6387" y="5565"/>
                </a:lnTo>
                <a:close/>
              </a:path>
              <a:path w="19685" h="151764">
                <a:moveTo>
                  <a:pt x="17952" y="8770"/>
                </a:moveTo>
                <a:lnTo>
                  <a:pt x="17957" y="8991"/>
                </a:lnTo>
                <a:lnTo>
                  <a:pt x="17952" y="8770"/>
                </a:lnTo>
                <a:close/>
              </a:path>
              <a:path w="19685" h="151764">
                <a:moveTo>
                  <a:pt x="17753" y="4700"/>
                </a:moveTo>
                <a:lnTo>
                  <a:pt x="17974" y="6785"/>
                </a:lnTo>
                <a:lnTo>
                  <a:pt x="17959" y="5369"/>
                </a:lnTo>
                <a:lnTo>
                  <a:pt x="17753" y="4700"/>
                </a:lnTo>
                <a:close/>
              </a:path>
              <a:path w="19685" h="151764">
                <a:moveTo>
                  <a:pt x="17191" y="3107"/>
                </a:moveTo>
                <a:lnTo>
                  <a:pt x="15143" y="3107"/>
                </a:lnTo>
                <a:lnTo>
                  <a:pt x="17858" y="5690"/>
                </a:lnTo>
                <a:lnTo>
                  <a:pt x="17753" y="4700"/>
                </a:lnTo>
                <a:lnTo>
                  <a:pt x="17371" y="3458"/>
                </a:lnTo>
                <a:lnTo>
                  <a:pt x="17191" y="3107"/>
                </a:lnTo>
                <a:close/>
              </a:path>
              <a:path w="19685" h="151764">
                <a:moveTo>
                  <a:pt x="6520" y="4708"/>
                </a:moveTo>
                <a:lnTo>
                  <a:pt x="6387" y="5565"/>
                </a:lnTo>
                <a:lnTo>
                  <a:pt x="6590" y="5369"/>
                </a:lnTo>
                <a:lnTo>
                  <a:pt x="6520" y="4708"/>
                </a:lnTo>
                <a:close/>
              </a:path>
              <a:path w="19685" h="151764">
                <a:moveTo>
                  <a:pt x="12768" y="269"/>
                </a:moveTo>
                <a:lnTo>
                  <a:pt x="8611" y="708"/>
                </a:lnTo>
                <a:lnTo>
                  <a:pt x="6791" y="2959"/>
                </a:lnTo>
                <a:lnTo>
                  <a:pt x="6714" y="3458"/>
                </a:lnTo>
                <a:lnTo>
                  <a:pt x="6590" y="5369"/>
                </a:lnTo>
                <a:lnTo>
                  <a:pt x="8761" y="3267"/>
                </a:lnTo>
                <a:lnTo>
                  <a:pt x="15143" y="3107"/>
                </a:lnTo>
                <a:lnTo>
                  <a:pt x="17191" y="3107"/>
                </a:lnTo>
                <a:lnTo>
                  <a:pt x="16864" y="2561"/>
                </a:lnTo>
                <a:lnTo>
                  <a:pt x="15260" y="944"/>
                </a:lnTo>
                <a:lnTo>
                  <a:pt x="13981" y="356"/>
                </a:lnTo>
                <a:lnTo>
                  <a:pt x="12768" y="269"/>
                </a:lnTo>
                <a:close/>
              </a:path>
              <a:path w="19685" h="151764">
                <a:moveTo>
                  <a:pt x="6791" y="2959"/>
                </a:moveTo>
                <a:lnTo>
                  <a:pt x="6388" y="3458"/>
                </a:lnTo>
                <a:lnTo>
                  <a:pt x="6520" y="4708"/>
                </a:lnTo>
                <a:lnTo>
                  <a:pt x="6791" y="2959"/>
                </a:lnTo>
                <a:close/>
              </a:path>
              <a:path w="19685" h="151764">
                <a:moveTo>
                  <a:pt x="14748" y="59"/>
                </a:moveTo>
                <a:lnTo>
                  <a:pt x="12768" y="269"/>
                </a:lnTo>
                <a:lnTo>
                  <a:pt x="13981" y="356"/>
                </a:lnTo>
                <a:lnTo>
                  <a:pt x="15260" y="944"/>
                </a:lnTo>
                <a:lnTo>
                  <a:pt x="16864" y="2561"/>
                </a:lnTo>
                <a:lnTo>
                  <a:pt x="17287" y="3267"/>
                </a:lnTo>
                <a:lnTo>
                  <a:pt x="17371" y="3458"/>
                </a:lnTo>
                <a:lnTo>
                  <a:pt x="17753" y="4700"/>
                </a:lnTo>
                <a:lnTo>
                  <a:pt x="17498" y="2284"/>
                </a:lnTo>
                <a:lnTo>
                  <a:pt x="14748" y="59"/>
                </a:lnTo>
                <a:close/>
              </a:path>
              <a:path w="19685" h="151764">
                <a:moveTo>
                  <a:pt x="9051" y="0"/>
                </a:moveTo>
                <a:lnTo>
                  <a:pt x="6822" y="2760"/>
                </a:lnTo>
                <a:lnTo>
                  <a:pt x="6791" y="2959"/>
                </a:lnTo>
                <a:lnTo>
                  <a:pt x="8611" y="708"/>
                </a:lnTo>
                <a:lnTo>
                  <a:pt x="12768" y="269"/>
                </a:lnTo>
                <a:lnTo>
                  <a:pt x="9051" y="0"/>
                </a:lnTo>
                <a:close/>
              </a:path>
            </a:pathLst>
          </a:custGeom>
          <a:solidFill>
            <a:srgbClr val="007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468064" y="2125270"/>
            <a:ext cx="112085" cy="14542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646758" y="2114763"/>
            <a:ext cx="475473" cy="15877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208793" y="2130610"/>
            <a:ext cx="404720" cy="16265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21238" y="2578815"/>
            <a:ext cx="3065179" cy="161013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617765" y="2195637"/>
            <a:ext cx="124694" cy="12953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116555" y="2732302"/>
            <a:ext cx="100792" cy="15289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195627" y="2876486"/>
            <a:ext cx="185011" cy="2101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113869" y="4201528"/>
            <a:ext cx="238739" cy="220378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481219" y="2851700"/>
            <a:ext cx="82452" cy="14097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638625" y="2836419"/>
            <a:ext cx="472601" cy="203046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212813" y="2902446"/>
            <a:ext cx="80343" cy="55208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386189" y="2845934"/>
            <a:ext cx="313427" cy="274430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3457198" y="3404076"/>
            <a:ext cx="1810385" cy="0"/>
          </a:xfrm>
          <a:custGeom>
            <a:avLst/>
            <a:gdLst/>
            <a:ahLst/>
            <a:cxnLst/>
            <a:rect l="l" t="t" r="r" b="b"/>
            <a:pathLst>
              <a:path w="1810385">
                <a:moveTo>
                  <a:pt x="0" y="0"/>
                </a:moveTo>
                <a:lnTo>
                  <a:pt x="1810361" y="0"/>
                </a:lnTo>
              </a:path>
            </a:pathLst>
          </a:custGeom>
          <a:ln w="10800">
            <a:solidFill>
              <a:srgbClr val="D2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3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768268" y="2848056"/>
            <a:ext cx="701230" cy="223226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3572695" y="3548319"/>
            <a:ext cx="774006" cy="173398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419423" y="3529762"/>
            <a:ext cx="249758" cy="12174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4755461" y="3477313"/>
            <a:ext cx="440460" cy="213401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3459103" y="3981888"/>
            <a:ext cx="565905" cy="237594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4121918" y="4020397"/>
            <a:ext cx="282709" cy="173493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563434" y="4052544"/>
            <a:ext cx="224215" cy="172904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859358" y="4024324"/>
            <a:ext cx="314974" cy="193109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271346" y="4085596"/>
            <a:ext cx="209389" cy="127000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398015" y="4699446"/>
            <a:ext cx="4354195" cy="2164080"/>
            <a:chOff x="398015" y="4699446"/>
            <a:chExt cx="4354195" cy="2164080"/>
          </a:xfrm>
        </p:grpSpPr>
        <p:pic>
          <p:nvPicPr>
            <p:cNvPr id="41" name="object 4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98015" y="4699446"/>
              <a:ext cx="4353712" cy="216362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133693" y="6572891"/>
              <a:ext cx="130668" cy="18007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156642" y="6075784"/>
              <a:ext cx="97722" cy="14224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683920" y="5470696"/>
              <a:ext cx="328924" cy="21273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825215" y="5103068"/>
              <a:ext cx="1001628" cy="82295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3334063" y="3472093"/>
            <a:ext cx="2232660" cy="417195"/>
            <a:chOff x="3334063" y="3472093"/>
            <a:chExt cx="2232660" cy="417195"/>
          </a:xfrm>
        </p:grpSpPr>
        <p:pic>
          <p:nvPicPr>
            <p:cNvPr id="47" name="object 4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334063" y="3472093"/>
              <a:ext cx="2181377" cy="31351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705144" y="3726393"/>
              <a:ext cx="861334" cy="162787"/>
            </a:xfrm>
            <a:prstGeom prst="rect">
              <a:avLst/>
            </a:prstGeom>
          </p:spPr>
        </p:pic>
      </p:grpSp>
      <p:pic>
        <p:nvPicPr>
          <p:cNvPr id="49" name="object 49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4359365" y="4612844"/>
            <a:ext cx="812566" cy="1525487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4664236" y="6533025"/>
            <a:ext cx="367167" cy="191722"/>
          </a:xfrm>
          <a:prstGeom prst="rect">
            <a:avLst/>
          </a:prstGeom>
        </p:spPr>
      </p:pic>
      <p:sp>
        <p:nvSpPr>
          <p:cNvPr id="51" name="object 51"/>
          <p:cNvSpPr/>
          <p:nvPr/>
        </p:nvSpPr>
        <p:spPr>
          <a:xfrm>
            <a:off x="3429328" y="3677153"/>
            <a:ext cx="1899285" cy="0"/>
          </a:xfrm>
          <a:custGeom>
            <a:avLst/>
            <a:gdLst/>
            <a:ahLst/>
            <a:cxnLst/>
            <a:rect l="l" t="t" r="r" b="b"/>
            <a:pathLst>
              <a:path w="1899285">
                <a:moveTo>
                  <a:pt x="0" y="0"/>
                </a:moveTo>
                <a:lnTo>
                  <a:pt x="0" y="0"/>
                </a:lnTo>
                <a:lnTo>
                  <a:pt x="1881978" y="0"/>
                </a:lnTo>
                <a:lnTo>
                  <a:pt x="1898932" y="0"/>
                </a:lnTo>
              </a:path>
            </a:pathLst>
          </a:custGeom>
          <a:ln w="83127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556" y="234066"/>
            <a:ext cx="132628" cy="15399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7199" y="225953"/>
            <a:ext cx="391999" cy="2689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5388" y="250933"/>
            <a:ext cx="301839" cy="1760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5984" y="248267"/>
            <a:ext cx="182469" cy="19404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21847" y="314889"/>
            <a:ext cx="322728" cy="1334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32924" y="268874"/>
            <a:ext cx="753739" cy="25896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23625" y="269711"/>
            <a:ext cx="247799" cy="1980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82981" y="254504"/>
            <a:ext cx="336108" cy="1960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820205" y="221502"/>
            <a:ext cx="816292" cy="1986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18345" y="725580"/>
            <a:ext cx="2186183" cy="152372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735989" y="1419072"/>
            <a:ext cx="284099" cy="185420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3290239" y="1502193"/>
            <a:ext cx="90805" cy="16510"/>
          </a:xfrm>
          <a:custGeom>
            <a:avLst/>
            <a:gdLst/>
            <a:ahLst/>
            <a:cxnLst/>
            <a:rect l="l" t="t" r="r" b="b"/>
            <a:pathLst>
              <a:path w="90804" h="16509">
                <a:moveTo>
                  <a:pt x="24972" y="3434"/>
                </a:moveTo>
                <a:lnTo>
                  <a:pt x="25003" y="4883"/>
                </a:lnTo>
                <a:lnTo>
                  <a:pt x="23618" y="6330"/>
                </a:lnTo>
                <a:lnTo>
                  <a:pt x="18380" y="6445"/>
                </a:lnTo>
                <a:lnTo>
                  <a:pt x="18262" y="6602"/>
                </a:lnTo>
                <a:lnTo>
                  <a:pt x="18459" y="6968"/>
                </a:lnTo>
                <a:lnTo>
                  <a:pt x="16671" y="12938"/>
                </a:lnTo>
                <a:lnTo>
                  <a:pt x="13683" y="14549"/>
                </a:lnTo>
                <a:lnTo>
                  <a:pt x="14474" y="14752"/>
                </a:lnTo>
                <a:lnTo>
                  <a:pt x="49468" y="16482"/>
                </a:lnTo>
                <a:lnTo>
                  <a:pt x="61438" y="16445"/>
                </a:lnTo>
                <a:lnTo>
                  <a:pt x="88085" y="15849"/>
                </a:lnTo>
                <a:lnTo>
                  <a:pt x="90219" y="13586"/>
                </a:lnTo>
                <a:lnTo>
                  <a:pt x="90065" y="8295"/>
                </a:lnTo>
                <a:lnTo>
                  <a:pt x="88011" y="6215"/>
                </a:lnTo>
                <a:lnTo>
                  <a:pt x="30745" y="3773"/>
                </a:lnTo>
                <a:lnTo>
                  <a:pt x="24972" y="3434"/>
                </a:lnTo>
                <a:close/>
              </a:path>
              <a:path w="90804" h="16509">
                <a:moveTo>
                  <a:pt x="10650" y="13772"/>
                </a:moveTo>
                <a:lnTo>
                  <a:pt x="13526" y="14634"/>
                </a:lnTo>
                <a:lnTo>
                  <a:pt x="13683" y="14549"/>
                </a:lnTo>
                <a:lnTo>
                  <a:pt x="10650" y="13772"/>
                </a:lnTo>
                <a:close/>
              </a:path>
              <a:path w="90804" h="16509">
                <a:moveTo>
                  <a:pt x="18182" y="6454"/>
                </a:moveTo>
                <a:lnTo>
                  <a:pt x="14862" y="6602"/>
                </a:lnTo>
                <a:lnTo>
                  <a:pt x="9947" y="7399"/>
                </a:lnTo>
                <a:lnTo>
                  <a:pt x="8081" y="7617"/>
                </a:lnTo>
                <a:lnTo>
                  <a:pt x="6543" y="8667"/>
                </a:lnTo>
                <a:lnTo>
                  <a:pt x="6473" y="8817"/>
                </a:lnTo>
                <a:lnTo>
                  <a:pt x="6350" y="10673"/>
                </a:lnTo>
                <a:lnTo>
                  <a:pt x="8035" y="12999"/>
                </a:lnTo>
                <a:lnTo>
                  <a:pt x="10760" y="13801"/>
                </a:lnTo>
                <a:lnTo>
                  <a:pt x="13683" y="14549"/>
                </a:lnTo>
                <a:lnTo>
                  <a:pt x="16671" y="12938"/>
                </a:lnTo>
                <a:lnTo>
                  <a:pt x="18459" y="6968"/>
                </a:lnTo>
                <a:lnTo>
                  <a:pt x="18182" y="6454"/>
                </a:lnTo>
                <a:close/>
              </a:path>
              <a:path w="90804" h="16509">
                <a:moveTo>
                  <a:pt x="8035" y="12999"/>
                </a:moveTo>
                <a:lnTo>
                  <a:pt x="8127" y="13127"/>
                </a:lnTo>
                <a:lnTo>
                  <a:pt x="10650" y="13772"/>
                </a:lnTo>
                <a:lnTo>
                  <a:pt x="8035" y="12999"/>
                </a:lnTo>
                <a:close/>
              </a:path>
              <a:path w="90804" h="16509">
                <a:moveTo>
                  <a:pt x="1516" y="2615"/>
                </a:moveTo>
                <a:lnTo>
                  <a:pt x="285" y="3749"/>
                </a:lnTo>
                <a:lnTo>
                  <a:pt x="0" y="7752"/>
                </a:lnTo>
                <a:lnTo>
                  <a:pt x="1149" y="9386"/>
                </a:lnTo>
                <a:lnTo>
                  <a:pt x="4965" y="12092"/>
                </a:lnTo>
                <a:lnTo>
                  <a:pt x="8035" y="12999"/>
                </a:lnTo>
                <a:lnTo>
                  <a:pt x="6350" y="10673"/>
                </a:lnTo>
                <a:lnTo>
                  <a:pt x="6421" y="9597"/>
                </a:lnTo>
                <a:lnTo>
                  <a:pt x="3985" y="9597"/>
                </a:lnTo>
                <a:lnTo>
                  <a:pt x="1861" y="8563"/>
                </a:lnTo>
                <a:lnTo>
                  <a:pt x="590" y="4883"/>
                </a:lnTo>
                <a:lnTo>
                  <a:pt x="536" y="4629"/>
                </a:lnTo>
                <a:lnTo>
                  <a:pt x="1516" y="2615"/>
                </a:lnTo>
                <a:close/>
              </a:path>
              <a:path w="90804" h="16509">
                <a:moveTo>
                  <a:pt x="4846" y="1489"/>
                </a:moveTo>
                <a:lnTo>
                  <a:pt x="3593" y="1840"/>
                </a:lnTo>
                <a:lnTo>
                  <a:pt x="1617" y="2523"/>
                </a:lnTo>
                <a:lnTo>
                  <a:pt x="536" y="4629"/>
                </a:lnTo>
                <a:lnTo>
                  <a:pt x="590" y="4883"/>
                </a:lnTo>
                <a:lnTo>
                  <a:pt x="1861" y="8563"/>
                </a:lnTo>
                <a:lnTo>
                  <a:pt x="3985" y="9597"/>
                </a:lnTo>
                <a:lnTo>
                  <a:pt x="6245" y="8817"/>
                </a:lnTo>
                <a:lnTo>
                  <a:pt x="6480" y="8699"/>
                </a:lnTo>
                <a:lnTo>
                  <a:pt x="6736" y="4852"/>
                </a:lnTo>
                <a:lnTo>
                  <a:pt x="9301" y="2607"/>
                </a:lnTo>
                <a:lnTo>
                  <a:pt x="8765" y="2592"/>
                </a:lnTo>
                <a:lnTo>
                  <a:pt x="6998" y="2459"/>
                </a:lnTo>
                <a:lnTo>
                  <a:pt x="6069" y="1728"/>
                </a:lnTo>
                <a:lnTo>
                  <a:pt x="4846" y="1489"/>
                </a:lnTo>
                <a:close/>
              </a:path>
              <a:path w="90804" h="16509">
                <a:moveTo>
                  <a:pt x="6480" y="8699"/>
                </a:moveTo>
                <a:lnTo>
                  <a:pt x="6245" y="8817"/>
                </a:lnTo>
                <a:lnTo>
                  <a:pt x="3985" y="9597"/>
                </a:lnTo>
                <a:lnTo>
                  <a:pt x="6421" y="9597"/>
                </a:lnTo>
                <a:lnTo>
                  <a:pt x="6480" y="8699"/>
                </a:lnTo>
                <a:close/>
              </a:path>
              <a:path w="90804" h="16509">
                <a:moveTo>
                  <a:pt x="9301" y="2607"/>
                </a:moveTo>
                <a:lnTo>
                  <a:pt x="6736" y="4852"/>
                </a:lnTo>
                <a:lnTo>
                  <a:pt x="6480" y="8699"/>
                </a:lnTo>
                <a:lnTo>
                  <a:pt x="8081" y="7617"/>
                </a:lnTo>
                <a:lnTo>
                  <a:pt x="9947" y="7399"/>
                </a:lnTo>
                <a:lnTo>
                  <a:pt x="14862" y="6602"/>
                </a:lnTo>
                <a:lnTo>
                  <a:pt x="18182" y="6454"/>
                </a:lnTo>
                <a:lnTo>
                  <a:pt x="16763" y="3823"/>
                </a:lnTo>
                <a:lnTo>
                  <a:pt x="13300" y="2786"/>
                </a:lnTo>
                <a:lnTo>
                  <a:pt x="12938" y="2728"/>
                </a:lnTo>
                <a:lnTo>
                  <a:pt x="12394" y="2695"/>
                </a:lnTo>
                <a:lnTo>
                  <a:pt x="9301" y="2607"/>
                </a:lnTo>
                <a:close/>
              </a:path>
              <a:path w="90804" h="16509">
                <a:moveTo>
                  <a:pt x="12938" y="2728"/>
                </a:moveTo>
                <a:lnTo>
                  <a:pt x="13300" y="2786"/>
                </a:lnTo>
                <a:lnTo>
                  <a:pt x="16763" y="3823"/>
                </a:lnTo>
                <a:lnTo>
                  <a:pt x="18182" y="6454"/>
                </a:lnTo>
                <a:lnTo>
                  <a:pt x="23618" y="6330"/>
                </a:lnTo>
                <a:lnTo>
                  <a:pt x="25003" y="4883"/>
                </a:lnTo>
                <a:lnTo>
                  <a:pt x="24972" y="3434"/>
                </a:lnTo>
                <a:lnTo>
                  <a:pt x="12938" y="2728"/>
                </a:lnTo>
                <a:close/>
              </a:path>
              <a:path w="90804" h="16509">
                <a:moveTo>
                  <a:pt x="24951" y="2499"/>
                </a:moveTo>
                <a:lnTo>
                  <a:pt x="9424" y="2499"/>
                </a:lnTo>
                <a:lnTo>
                  <a:pt x="12938" y="2728"/>
                </a:lnTo>
                <a:lnTo>
                  <a:pt x="24972" y="3434"/>
                </a:lnTo>
                <a:lnTo>
                  <a:pt x="24951" y="2499"/>
                </a:lnTo>
                <a:close/>
              </a:path>
              <a:path w="90804" h="16509">
                <a:moveTo>
                  <a:pt x="9424" y="2499"/>
                </a:moveTo>
                <a:lnTo>
                  <a:pt x="12394" y="2695"/>
                </a:lnTo>
                <a:lnTo>
                  <a:pt x="9424" y="2499"/>
                </a:lnTo>
                <a:close/>
              </a:path>
              <a:path w="90804" h="16509">
                <a:moveTo>
                  <a:pt x="24929" y="1489"/>
                </a:moveTo>
                <a:lnTo>
                  <a:pt x="4846" y="1489"/>
                </a:lnTo>
                <a:lnTo>
                  <a:pt x="6069" y="1728"/>
                </a:lnTo>
                <a:lnTo>
                  <a:pt x="7004" y="2454"/>
                </a:lnTo>
                <a:lnTo>
                  <a:pt x="8765" y="2592"/>
                </a:lnTo>
                <a:lnTo>
                  <a:pt x="9301" y="2607"/>
                </a:lnTo>
                <a:lnTo>
                  <a:pt x="24951" y="2499"/>
                </a:lnTo>
                <a:lnTo>
                  <a:pt x="24929" y="1489"/>
                </a:lnTo>
                <a:close/>
              </a:path>
              <a:path w="90804" h="16509">
                <a:moveTo>
                  <a:pt x="3593" y="1840"/>
                </a:moveTo>
                <a:lnTo>
                  <a:pt x="1818" y="2338"/>
                </a:lnTo>
                <a:lnTo>
                  <a:pt x="1617" y="2523"/>
                </a:lnTo>
                <a:lnTo>
                  <a:pt x="3593" y="1840"/>
                </a:lnTo>
                <a:close/>
              </a:path>
              <a:path w="90804" h="16509">
                <a:moveTo>
                  <a:pt x="23479" y="0"/>
                </a:moveTo>
                <a:lnTo>
                  <a:pt x="3593" y="1840"/>
                </a:lnTo>
                <a:lnTo>
                  <a:pt x="4846" y="1489"/>
                </a:lnTo>
                <a:lnTo>
                  <a:pt x="24929" y="1489"/>
                </a:lnTo>
                <a:lnTo>
                  <a:pt x="23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536001" y="1395356"/>
            <a:ext cx="117955" cy="18415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729527" y="1390721"/>
            <a:ext cx="190259" cy="17652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997298" y="1404983"/>
            <a:ext cx="159111" cy="18922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231810" y="1359978"/>
            <a:ext cx="356378" cy="26607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661890" y="1397531"/>
            <a:ext cx="299248" cy="27572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580551" y="1757221"/>
            <a:ext cx="1319325" cy="8343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709252" y="1905583"/>
            <a:ext cx="988607" cy="17865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51411" y="2504428"/>
            <a:ext cx="455961" cy="21843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12122" y="2467092"/>
            <a:ext cx="197622" cy="29591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32769" y="3139477"/>
            <a:ext cx="69865" cy="2819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85077" y="3016884"/>
            <a:ext cx="371228" cy="29154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077012" y="3037200"/>
            <a:ext cx="486157" cy="261043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643610" y="3086365"/>
            <a:ext cx="312836" cy="162560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2103475" y="3165665"/>
            <a:ext cx="48895" cy="45085"/>
          </a:xfrm>
          <a:custGeom>
            <a:avLst/>
            <a:gdLst/>
            <a:ahLst/>
            <a:cxnLst/>
            <a:rect l="l" t="t" r="r" b="b"/>
            <a:pathLst>
              <a:path w="48894" h="45085">
                <a:moveTo>
                  <a:pt x="23672" y="44081"/>
                </a:moveTo>
                <a:lnTo>
                  <a:pt x="20878" y="43586"/>
                </a:lnTo>
                <a:lnTo>
                  <a:pt x="23583" y="44132"/>
                </a:lnTo>
                <a:close/>
              </a:path>
              <a:path w="48894" h="45085">
                <a:moveTo>
                  <a:pt x="36195" y="4584"/>
                </a:moveTo>
                <a:lnTo>
                  <a:pt x="34709" y="1409"/>
                </a:lnTo>
                <a:lnTo>
                  <a:pt x="31089" y="101"/>
                </a:lnTo>
                <a:lnTo>
                  <a:pt x="30276" y="0"/>
                </a:lnTo>
                <a:lnTo>
                  <a:pt x="15240" y="1320"/>
                </a:lnTo>
                <a:lnTo>
                  <a:pt x="14135" y="2628"/>
                </a:lnTo>
                <a:lnTo>
                  <a:pt x="14351" y="5168"/>
                </a:lnTo>
                <a:lnTo>
                  <a:pt x="15049" y="6070"/>
                </a:lnTo>
                <a:lnTo>
                  <a:pt x="30962" y="11811"/>
                </a:lnTo>
                <a:lnTo>
                  <a:pt x="34124" y="10325"/>
                </a:lnTo>
                <a:lnTo>
                  <a:pt x="36195" y="4584"/>
                </a:lnTo>
                <a:close/>
              </a:path>
              <a:path w="48894" h="45085">
                <a:moveTo>
                  <a:pt x="48564" y="38823"/>
                </a:moveTo>
                <a:lnTo>
                  <a:pt x="46837" y="35979"/>
                </a:lnTo>
                <a:lnTo>
                  <a:pt x="45720" y="35306"/>
                </a:lnTo>
                <a:lnTo>
                  <a:pt x="37071" y="34772"/>
                </a:lnTo>
                <a:lnTo>
                  <a:pt x="29679" y="34099"/>
                </a:lnTo>
                <a:lnTo>
                  <a:pt x="22631" y="33477"/>
                </a:lnTo>
                <a:lnTo>
                  <a:pt x="22148" y="33439"/>
                </a:lnTo>
                <a:lnTo>
                  <a:pt x="19469" y="33197"/>
                </a:lnTo>
                <a:lnTo>
                  <a:pt x="16395" y="33083"/>
                </a:lnTo>
                <a:lnTo>
                  <a:pt x="10731" y="31597"/>
                </a:lnTo>
                <a:lnTo>
                  <a:pt x="3898" y="27952"/>
                </a:lnTo>
                <a:lnTo>
                  <a:pt x="1739" y="28600"/>
                </a:lnTo>
                <a:lnTo>
                  <a:pt x="0" y="31851"/>
                </a:lnTo>
                <a:lnTo>
                  <a:pt x="393" y="33731"/>
                </a:lnTo>
                <a:lnTo>
                  <a:pt x="7289" y="39217"/>
                </a:lnTo>
                <a:lnTo>
                  <a:pt x="13868" y="42151"/>
                </a:lnTo>
                <a:lnTo>
                  <a:pt x="18262" y="43040"/>
                </a:lnTo>
                <a:lnTo>
                  <a:pt x="20878" y="43586"/>
                </a:lnTo>
                <a:lnTo>
                  <a:pt x="23672" y="44081"/>
                </a:lnTo>
                <a:lnTo>
                  <a:pt x="25742" y="44450"/>
                </a:lnTo>
                <a:lnTo>
                  <a:pt x="30657" y="45034"/>
                </a:lnTo>
                <a:lnTo>
                  <a:pt x="39179" y="44704"/>
                </a:lnTo>
                <a:lnTo>
                  <a:pt x="43065" y="44170"/>
                </a:lnTo>
                <a:lnTo>
                  <a:pt x="48006" y="41160"/>
                </a:lnTo>
                <a:lnTo>
                  <a:pt x="48564" y="388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303110" y="3028325"/>
            <a:ext cx="937785" cy="27301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97393" y="3628955"/>
            <a:ext cx="90894" cy="2880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89397" y="3554295"/>
            <a:ext cx="456644" cy="17780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089888" y="3564852"/>
            <a:ext cx="448747" cy="225765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650450" y="3570123"/>
            <a:ext cx="301362" cy="149860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2104631" y="3653650"/>
            <a:ext cx="34290" cy="64769"/>
          </a:xfrm>
          <a:custGeom>
            <a:avLst/>
            <a:gdLst/>
            <a:ahLst/>
            <a:cxnLst/>
            <a:rect l="l" t="t" r="r" b="b"/>
            <a:pathLst>
              <a:path w="34289" h="64770">
                <a:moveTo>
                  <a:pt x="24155" y="5918"/>
                </a:moveTo>
                <a:lnTo>
                  <a:pt x="21869" y="1752"/>
                </a:lnTo>
                <a:lnTo>
                  <a:pt x="15798" y="0"/>
                </a:lnTo>
                <a:lnTo>
                  <a:pt x="13538" y="330"/>
                </a:lnTo>
                <a:lnTo>
                  <a:pt x="1676" y="8051"/>
                </a:lnTo>
                <a:lnTo>
                  <a:pt x="1333" y="9728"/>
                </a:lnTo>
                <a:lnTo>
                  <a:pt x="2501" y="11518"/>
                </a:lnTo>
                <a:lnTo>
                  <a:pt x="3035" y="11912"/>
                </a:lnTo>
                <a:lnTo>
                  <a:pt x="17691" y="16167"/>
                </a:lnTo>
                <a:lnTo>
                  <a:pt x="21856" y="13881"/>
                </a:lnTo>
                <a:lnTo>
                  <a:pt x="24155" y="5918"/>
                </a:lnTo>
                <a:close/>
              </a:path>
              <a:path w="34289" h="64770">
                <a:moveTo>
                  <a:pt x="33934" y="50685"/>
                </a:moveTo>
                <a:lnTo>
                  <a:pt x="32829" y="48196"/>
                </a:lnTo>
                <a:lnTo>
                  <a:pt x="29108" y="46761"/>
                </a:lnTo>
                <a:lnTo>
                  <a:pt x="27393" y="47078"/>
                </a:lnTo>
                <a:lnTo>
                  <a:pt x="23939" y="50228"/>
                </a:lnTo>
                <a:lnTo>
                  <a:pt x="21158" y="52438"/>
                </a:lnTo>
                <a:lnTo>
                  <a:pt x="14681" y="53022"/>
                </a:lnTo>
                <a:lnTo>
                  <a:pt x="14046" y="53073"/>
                </a:lnTo>
                <a:lnTo>
                  <a:pt x="9867" y="51308"/>
                </a:lnTo>
                <a:lnTo>
                  <a:pt x="4229" y="48768"/>
                </a:lnTo>
                <a:lnTo>
                  <a:pt x="1714" y="49720"/>
                </a:lnTo>
                <a:lnTo>
                  <a:pt x="0" y="53530"/>
                </a:lnTo>
                <a:lnTo>
                  <a:pt x="419" y="55499"/>
                </a:lnTo>
                <a:lnTo>
                  <a:pt x="6350" y="60896"/>
                </a:lnTo>
                <a:lnTo>
                  <a:pt x="12090" y="64757"/>
                </a:lnTo>
                <a:lnTo>
                  <a:pt x="18186" y="64770"/>
                </a:lnTo>
                <a:lnTo>
                  <a:pt x="21844" y="64770"/>
                </a:lnTo>
                <a:lnTo>
                  <a:pt x="25666" y="64770"/>
                </a:lnTo>
                <a:lnTo>
                  <a:pt x="30683" y="59118"/>
                </a:lnTo>
                <a:lnTo>
                  <a:pt x="33159" y="52705"/>
                </a:lnTo>
                <a:lnTo>
                  <a:pt x="33934" y="50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object 34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2286718" y="3606754"/>
            <a:ext cx="311232" cy="139767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719048" y="3600805"/>
            <a:ext cx="626569" cy="20012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162720" y="2519543"/>
            <a:ext cx="532005" cy="28575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896516" y="2501625"/>
            <a:ext cx="486405" cy="282414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2466601" y="2546070"/>
            <a:ext cx="311943" cy="148112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73767" y="4085537"/>
            <a:ext cx="604978" cy="196850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038805" y="4119106"/>
            <a:ext cx="842427" cy="220601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2006803" y="4037130"/>
            <a:ext cx="266835" cy="193565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2454010" y="4085162"/>
            <a:ext cx="616529" cy="238860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3223566" y="4072942"/>
            <a:ext cx="582443" cy="187960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177210" y="4467954"/>
            <a:ext cx="3967479" cy="2030730"/>
            <a:chOff x="177210" y="4467954"/>
            <a:chExt cx="3967479" cy="2030730"/>
          </a:xfrm>
        </p:grpSpPr>
        <p:pic>
          <p:nvPicPr>
            <p:cNvPr id="45" name="object 4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77210" y="4467954"/>
              <a:ext cx="3951289" cy="157236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075008" y="6049188"/>
              <a:ext cx="139154" cy="40806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321880" y="6268590"/>
              <a:ext cx="439927" cy="21462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879104" y="6294371"/>
              <a:ext cx="265393" cy="203822"/>
            </a:xfrm>
            <a:prstGeom prst="rect">
              <a:avLst/>
            </a:prstGeom>
          </p:spPr>
        </p:pic>
      </p:grpSp>
      <p:pic>
        <p:nvPicPr>
          <p:cNvPr id="49" name="object 49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4251771" y="6296102"/>
            <a:ext cx="456482" cy="242035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4835140" y="6310345"/>
            <a:ext cx="454099" cy="2146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0634" y="292970"/>
            <a:ext cx="4165600" cy="1463040"/>
            <a:chOff x="510634" y="292970"/>
            <a:chExt cx="4165600" cy="1463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634" y="292970"/>
              <a:ext cx="4009098" cy="14628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21830" y="388866"/>
              <a:ext cx="197068" cy="2127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15001" y="402313"/>
              <a:ext cx="160916" cy="18487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33221" y="406800"/>
            <a:ext cx="659856" cy="20326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6102" y="1886509"/>
            <a:ext cx="459788" cy="17351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2232" y="1897862"/>
            <a:ext cx="315251" cy="1804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63718" y="1919167"/>
            <a:ext cx="1054263" cy="22794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18313" y="1891016"/>
            <a:ext cx="200701" cy="16733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08257" y="1881723"/>
            <a:ext cx="803743" cy="16695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759073" y="1891850"/>
            <a:ext cx="183642" cy="16517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093770" y="2121232"/>
            <a:ext cx="782568" cy="18673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541231" y="2379073"/>
            <a:ext cx="2876550" cy="1444625"/>
            <a:chOff x="541231" y="2379073"/>
            <a:chExt cx="2876550" cy="1444625"/>
          </a:xfrm>
        </p:grpSpPr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1231" y="2379073"/>
              <a:ext cx="2876133" cy="12627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40341" y="3612304"/>
              <a:ext cx="604863" cy="211033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84460" y="4125571"/>
            <a:ext cx="144145" cy="18151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59227" y="4137139"/>
            <a:ext cx="309380" cy="16129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51919" y="4097586"/>
            <a:ext cx="343615" cy="21463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437798" y="4110143"/>
            <a:ext cx="109773" cy="26836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683988" y="4101170"/>
            <a:ext cx="423761" cy="20992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239272" y="4159118"/>
            <a:ext cx="519036" cy="17523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908536" y="4077532"/>
            <a:ext cx="1566112" cy="42099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567013" y="4312618"/>
            <a:ext cx="579261" cy="227300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319050" y="4473171"/>
            <a:ext cx="4605655" cy="1572260"/>
            <a:chOff x="319050" y="4473171"/>
            <a:chExt cx="4605655" cy="1572260"/>
          </a:xfrm>
        </p:grpSpPr>
        <p:pic>
          <p:nvPicPr>
            <p:cNvPr id="26" name="object 2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19050" y="4657362"/>
              <a:ext cx="2790773" cy="80739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495693" y="4473171"/>
              <a:ext cx="2428581" cy="1571757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950046" y="6263293"/>
            <a:ext cx="2270359" cy="2036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2401" y="289939"/>
            <a:ext cx="1160145" cy="1746250"/>
            <a:chOff x="612401" y="289939"/>
            <a:chExt cx="1160145" cy="17462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401" y="289939"/>
              <a:ext cx="1159717" cy="174597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6763" y="574098"/>
              <a:ext cx="148931" cy="92964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19142" y="865812"/>
            <a:ext cx="575524" cy="2301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43578" y="1584562"/>
            <a:ext cx="67599" cy="30352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47931" y="1629215"/>
            <a:ext cx="257839" cy="14073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73269" y="1625569"/>
            <a:ext cx="216606" cy="141141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744040" y="539975"/>
            <a:ext cx="2795270" cy="1165860"/>
            <a:chOff x="2744040" y="539975"/>
            <a:chExt cx="2795270" cy="116586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44040" y="539975"/>
              <a:ext cx="2794932" cy="96429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01135" y="1370381"/>
              <a:ext cx="109586" cy="335279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89037" y="1845531"/>
            <a:ext cx="133774" cy="1957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88591" y="1860169"/>
            <a:ext cx="118639" cy="13785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477065" y="1852546"/>
            <a:ext cx="512005" cy="23991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071482" y="1854231"/>
            <a:ext cx="201702" cy="1625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108449" y="2254111"/>
            <a:ext cx="1494516" cy="25981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695395" y="2262317"/>
            <a:ext cx="469926" cy="16994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42028" y="2840040"/>
            <a:ext cx="396813" cy="21324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65739" y="2833050"/>
            <a:ext cx="553587" cy="325555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1624050" y="2934411"/>
            <a:ext cx="20955" cy="64769"/>
          </a:xfrm>
          <a:custGeom>
            <a:avLst/>
            <a:gdLst/>
            <a:ahLst/>
            <a:cxnLst/>
            <a:rect l="l" t="t" r="r" b="b"/>
            <a:pathLst>
              <a:path w="20955" h="64769">
                <a:moveTo>
                  <a:pt x="15354" y="58801"/>
                </a:moveTo>
                <a:lnTo>
                  <a:pt x="15151" y="56489"/>
                </a:lnTo>
                <a:lnTo>
                  <a:pt x="12839" y="54546"/>
                </a:lnTo>
                <a:lnTo>
                  <a:pt x="12598" y="54343"/>
                </a:lnTo>
                <a:lnTo>
                  <a:pt x="11226" y="54102"/>
                </a:lnTo>
                <a:lnTo>
                  <a:pt x="9982" y="54546"/>
                </a:lnTo>
                <a:lnTo>
                  <a:pt x="9982" y="47866"/>
                </a:lnTo>
                <a:lnTo>
                  <a:pt x="8064" y="45847"/>
                </a:lnTo>
                <a:lnTo>
                  <a:pt x="3441" y="45720"/>
                </a:lnTo>
                <a:lnTo>
                  <a:pt x="1536" y="47320"/>
                </a:lnTo>
                <a:lnTo>
                  <a:pt x="596" y="53467"/>
                </a:lnTo>
                <a:lnTo>
                  <a:pt x="0" y="58635"/>
                </a:lnTo>
                <a:lnTo>
                  <a:pt x="4635" y="64084"/>
                </a:lnTo>
                <a:lnTo>
                  <a:pt x="7594" y="64719"/>
                </a:lnTo>
                <a:lnTo>
                  <a:pt x="11696" y="62877"/>
                </a:lnTo>
                <a:lnTo>
                  <a:pt x="12966" y="61645"/>
                </a:lnTo>
                <a:lnTo>
                  <a:pt x="15354" y="58801"/>
                </a:lnTo>
                <a:close/>
              </a:path>
              <a:path w="20955" h="64769">
                <a:moveTo>
                  <a:pt x="20408" y="14312"/>
                </a:moveTo>
                <a:lnTo>
                  <a:pt x="20154" y="13119"/>
                </a:lnTo>
                <a:lnTo>
                  <a:pt x="13208" y="482"/>
                </a:lnTo>
                <a:lnTo>
                  <a:pt x="11569" y="0"/>
                </a:lnTo>
                <a:lnTo>
                  <a:pt x="9461" y="1168"/>
                </a:lnTo>
                <a:lnTo>
                  <a:pt x="8928" y="1981"/>
                </a:lnTo>
                <a:lnTo>
                  <a:pt x="7734" y="17983"/>
                </a:lnTo>
                <a:lnTo>
                  <a:pt x="10287" y="20955"/>
                </a:lnTo>
                <a:lnTo>
                  <a:pt x="17094" y="21463"/>
                </a:lnTo>
                <a:lnTo>
                  <a:pt x="20066" y="18910"/>
                </a:lnTo>
                <a:lnTo>
                  <a:pt x="20408" y="14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825455" y="2862928"/>
            <a:ext cx="347636" cy="21275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344536" y="2867571"/>
            <a:ext cx="935926" cy="265673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363515" y="2875726"/>
            <a:ext cx="466884" cy="16306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010803" y="2840094"/>
            <a:ext cx="233703" cy="18655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331163" y="2850351"/>
            <a:ext cx="74445" cy="21307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475702" y="2813666"/>
            <a:ext cx="918757" cy="293370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336597" y="3198139"/>
            <a:ext cx="4275455" cy="4263390"/>
            <a:chOff x="336597" y="3198139"/>
            <a:chExt cx="4275455" cy="4263390"/>
          </a:xfrm>
        </p:grpSpPr>
        <p:pic>
          <p:nvPicPr>
            <p:cNvPr id="28" name="object 2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63800" y="3198139"/>
              <a:ext cx="3992128" cy="229268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36597" y="5486643"/>
              <a:ext cx="4275136" cy="19748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6</Words>
  <Application>Microsoft Office PowerPoint</Application>
  <PresentationFormat>사용자 지정</PresentationFormat>
  <Paragraphs>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박제현</dc:creator>
  <cp:lastModifiedBy>박 제현</cp:lastModifiedBy>
  <cp:revision>1</cp:revision>
  <dcterms:created xsi:type="dcterms:W3CDTF">2023-05-10T04:45:58Z</dcterms:created>
  <dcterms:modified xsi:type="dcterms:W3CDTF">2023-05-10T04:51:08Z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2023-05-10T00:00:00Z</vt:filetime>
  </property>
  <property fmtid="{D5CDD505-2E9C-101B-9397-08002B2CF9AE}" pid="3" name="LastSaved">
    <vt:filetime>2023-05-10T00:00:00Z</vt:filetime>
  </property>
</Properties>
</file>