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03479-4B84-4E7D-8457-2B1216EAF444}" v="11" dt="2023-05-07T22:05:14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 승렬" userId="d5ed6b6aed16b51f" providerId="LiveId" clId="{5C403479-4B84-4E7D-8457-2B1216EAF444}"/>
    <pc:docChg chg="modSld">
      <pc:chgData name="백 승렬" userId="d5ed6b6aed16b51f" providerId="LiveId" clId="{5C403479-4B84-4E7D-8457-2B1216EAF444}" dt="2023-05-07T22:05:14.811" v="210"/>
      <pc:docMkLst>
        <pc:docMk/>
      </pc:docMkLst>
      <pc:sldChg chg="addSp delSp modSp mod">
        <pc:chgData name="백 승렬" userId="d5ed6b6aed16b51f" providerId="LiveId" clId="{5C403479-4B84-4E7D-8457-2B1216EAF444}" dt="2023-05-07T22:03:47.336" v="126"/>
        <pc:sldMkLst>
          <pc:docMk/>
          <pc:sldMk cId="2041443519" sldId="267"/>
        </pc:sldMkLst>
        <pc:grpChg chg="del mod">
          <ac:chgData name="백 승렬" userId="d5ed6b6aed16b51f" providerId="LiveId" clId="{5C403479-4B84-4E7D-8457-2B1216EAF444}" dt="2023-05-07T22:02:14.687" v="32"/>
          <ac:grpSpMkLst>
            <pc:docMk/>
            <pc:sldMk cId="2041443519" sldId="267"/>
            <ac:grpSpMk id="40" creationId="{308B6085-8CB0-D26E-578B-7D4BAEA4941E}"/>
          </ac:grpSpMkLst>
        </pc:grpChg>
        <pc:grpChg chg="mod">
          <ac:chgData name="백 승렬" userId="d5ed6b6aed16b51f" providerId="LiveId" clId="{5C403479-4B84-4E7D-8457-2B1216EAF444}" dt="2023-05-07T22:02:14.687" v="32"/>
          <ac:grpSpMkLst>
            <pc:docMk/>
            <pc:sldMk cId="2041443519" sldId="267"/>
            <ac:grpSpMk id="41" creationId="{577B23D7-83B3-7D9B-B0FA-E154B5EC9C13}"/>
          </ac:grpSpMkLst>
        </pc:grpChg>
        <pc:grpChg chg="mod">
          <ac:chgData name="백 승렬" userId="d5ed6b6aed16b51f" providerId="LiveId" clId="{5C403479-4B84-4E7D-8457-2B1216EAF444}" dt="2023-05-07T22:02:20.701" v="43"/>
          <ac:grpSpMkLst>
            <pc:docMk/>
            <pc:sldMk cId="2041443519" sldId="267"/>
            <ac:grpSpMk id="52" creationId="{C5F3A379-B66B-0A98-AC27-076EE48F177B}"/>
          </ac:grpSpMkLst>
        </pc:grpChg>
        <pc:grpChg chg="del mod">
          <ac:chgData name="백 승렬" userId="d5ed6b6aed16b51f" providerId="LiveId" clId="{5C403479-4B84-4E7D-8457-2B1216EAF444}" dt="2023-05-07T22:02:49.175" v="60"/>
          <ac:grpSpMkLst>
            <pc:docMk/>
            <pc:sldMk cId="2041443519" sldId="267"/>
            <ac:grpSpMk id="63" creationId="{5949AA07-C82A-E914-2912-4D15A0144003}"/>
          </ac:grpSpMkLst>
        </pc:grpChg>
        <pc:grpChg chg="del mod">
          <ac:chgData name="백 승렬" userId="d5ed6b6aed16b51f" providerId="LiveId" clId="{5C403479-4B84-4E7D-8457-2B1216EAF444}" dt="2023-05-07T22:03:17.123" v="91"/>
          <ac:grpSpMkLst>
            <pc:docMk/>
            <pc:sldMk cId="2041443519" sldId="267"/>
            <ac:grpSpMk id="69" creationId="{88AE40A6-58F6-1AFF-77E4-B2FF87B3ED69}"/>
          </ac:grpSpMkLst>
        </pc:grpChg>
        <pc:grpChg chg="del mod">
          <ac:chgData name="백 승렬" userId="d5ed6b6aed16b51f" providerId="LiveId" clId="{5C403479-4B84-4E7D-8457-2B1216EAF444}" dt="2023-05-07T22:03:17.123" v="91"/>
          <ac:grpSpMkLst>
            <pc:docMk/>
            <pc:sldMk cId="2041443519" sldId="267"/>
            <ac:grpSpMk id="86" creationId="{364D0B76-9491-8B01-7524-6F8AE5E9BC0E}"/>
          </ac:grpSpMkLst>
        </pc:grpChg>
        <pc:grpChg chg="mod">
          <ac:chgData name="백 승렬" userId="d5ed6b6aed16b51f" providerId="LiveId" clId="{5C403479-4B84-4E7D-8457-2B1216EAF444}" dt="2023-05-07T22:03:17.123" v="91"/>
          <ac:grpSpMkLst>
            <pc:docMk/>
            <pc:sldMk cId="2041443519" sldId="267"/>
            <ac:grpSpMk id="100" creationId="{01853972-3905-6392-554F-FADBE54175E2}"/>
          </ac:grpSpMkLst>
        </pc:grpChg>
        <pc:grpChg chg="del mod">
          <ac:chgData name="백 승렬" userId="d5ed6b6aed16b51f" providerId="LiveId" clId="{5C403479-4B84-4E7D-8457-2B1216EAF444}" dt="2023-05-07T22:03:47.336" v="126"/>
          <ac:grpSpMkLst>
            <pc:docMk/>
            <pc:sldMk cId="2041443519" sldId="267"/>
            <ac:grpSpMk id="117" creationId="{2BC7C342-C5F6-5247-ED49-2FC2B68967E4}"/>
          </ac:grpSpMkLst>
        </pc:grpChg>
        <pc:grpChg chg="mod">
          <ac:chgData name="백 승렬" userId="d5ed6b6aed16b51f" providerId="LiveId" clId="{5C403479-4B84-4E7D-8457-2B1216EAF444}" dt="2023-05-07T22:03:47.336" v="126"/>
          <ac:grpSpMkLst>
            <pc:docMk/>
            <pc:sldMk cId="2041443519" sldId="267"/>
            <ac:grpSpMk id="135" creationId="{380014CA-4F6C-D1A8-ADBA-DC81BDDE1317}"/>
          </ac:grpSpMkLst>
        </pc:grp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" creationId="{831EF9B0-EC9E-8B64-1618-8B4E26485DA7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" creationId="{709BABF0-D5FB-F3A8-C884-114601D2F3BC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0" creationId="{E6DA8F4B-1FEA-DA86-417B-4105E102B046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1" creationId="{5D5D8BB7-88DC-AA5B-A797-29B9978C9E94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2" creationId="{1B1A30EB-EB96-6449-70DD-A247D0FBABC7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3" creationId="{8AFA90DD-5DC4-5C7C-3910-7BB0338C9E8D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4" creationId="{E7B79D31-09B2-A30F-34F6-A97461BA443D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5" creationId="{94486AA9-F419-7F8E-E234-5F96392704F9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6" creationId="{BA552E65-A3B3-6AB9-79AA-84C7C1C34F3A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7" creationId="{BB4B635C-A219-B739-408B-3E997E721FD9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8" creationId="{35E09948-8512-0C62-1E36-4F1FF6A77E92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19" creationId="{ADDFB6EE-E8D8-F18F-0E24-57D15B759EB5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0" creationId="{C787DEBD-53E6-BB1F-45E4-8C04A7682F10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1" creationId="{A7F48BFB-C1B8-D213-9D16-0B2AB2A18511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2" creationId="{80934509-D3F2-E6AA-2E1D-338AF5C02A24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3" creationId="{282579EF-3840-3F66-3DEE-3A34AC928953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4" creationId="{C8838D86-2F2D-1CB9-8152-2B2860745892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5" creationId="{EAEFD7FB-D125-B36D-3DEF-30EB90B21D63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6" creationId="{916AB458-CDE4-4A73-3F80-777B0F8242F0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7" creationId="{45015651-C060-8427-6766-52E71B8BA657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8" creationId="{5763C14A-03CC-77D1-9853-8D7B91D5671F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29" creationId="{F174979F-B00A-8A7E-4B26-2D429C74D74F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0" creationId="{A7E2BC88-5333-1362-5216-1EC73DBE64A6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1" creationId="{8B5288EF-520E-E5C3-BDF0-CFC046F90092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2" creationId="{1469D02E-5C15-1FE2-CBA3-D2DF0C3331C6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3" creationId="{91F60EC9-79D1-52E7-E5C1-341FAAAD7AA9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4" creationId="{17E68E66-4E2F-9611-825E-BDB653344030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5" creationId="{2DE10F18-28A4-ED82-30D5-6A4FD20997D7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6" creationId="{F785A56F-88D3-1B9A-19FF-E350B47A503E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7" creationId="{69C9CD30-91D4-8DD8-371B-288A538DB97E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8" creationId="{44E26486-483F-077A-82D5-F969D1D6C2EC}"/>
          </ac:inkMkLst>
        </pc:inkChg>
        <pc:inkChg chg="add mod">
          <ac:chgData name="백 승렬" userId="d5ed6b6aed16b51f" providerId="LiveId" clId="{5C403479-4B84-4E7D-8457-2B1216EAF444}" dt="2023-05-07T22:02:14.687" v="32"/>
          <ac:inkMkLst>
            <pc:docMk/>
            <pc:sldMk cId="2041443519" sldId="267"/>
            <ac:inkMk id="39" creationId="{ED79CF35-21C7-31E9-08E6-94BE85364AE9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2" creationId="{F391F538-D623-C3A1-3465-EDF749FE27E7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3" creationId="{4B2DD150-8DF1-63AA-A66C-81DF752274AD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4" creationId="{6792CE7B-5E7A-7FF6-37CD-CB7D6239ED1E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5" creationId="{96E9E675-657B-5C02-F0DF-7BB27970D4FC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6" creationId="{F980790F-799C-84DC-2E59-E4669CE3E6B3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7" creationId="{D0B6391B-F562-5324-2185-1ACEB1FFC275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8" creationId="{175D8242-50CB-ACE1-DA32-7EA2FAE3B07B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49" creationId="{143E8964-0344-B98E-D3CE-9E8C774C54E9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50" creationId="{7068175B-E06E-B02D-2A11-FD51DEA167F0}"/>
          </ac:inkMkLst>
        </pc:inkChg>
        <pc:inkChg chg="add mod">
          <ac:chgData name="백 승렬" userId="d5ed6b6aed16b51f" providerId="LiveId" clId="{5C403479-4B84-4E7D-8457-2B1216EAF444}" dt="2023-05-07T22:02:20.701" v="43"/>
          <ac:inkMkLst>
            <pc:docMk/>
            <pc:sldMk cId="2041443519" sldId="267"/>
            <ac:inkMk id="51" creationId="{F4E6625E-E2FE-C794-0587-7EECC554C16D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53" creationId="{C9831E6B-FCBD-43FD-686D-272399212D46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54" creationId="{3729340F-15B9-C8D0-1262-6ACB37EF1A1E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55" creationId="{C46A9DCF-8157-9804-AFC0-94E946B9CDE6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56" creationId="{98D6C67C-9DD7-082F-BEC2-31933AEC74A7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57" creationId="{2D4A8C75-1249-C569-BCD1-F7710FFABC35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58" creationId="{D5A9D953-E4A1-443D-2EAD-14764DBF8EA6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59" creationId="{5532B0CB-39E2-72FF-11C9-E851769E16DB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0" creationId="{7BC421F2-4040-D530-FD9E-36BD35D7126B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1" creationId="{327FBC4D-7506-A8A1-5408-7C8859817BDA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2" creationId="{889E044C-148A-703D-C39B-BF6458F2286D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4" creationId="{8CC60A21-23B2-2A80-8338-F3E7F557F7B6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5" creationId="{84A574D5-41F7-9D50-F957-6C1360118CCC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6" creationId="{488DB4DA-2FAA-50E6-347C-7B3BA97CA0A6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7" creationId="{003D6A03-EF2C-5F17-8806-AD9B8BEE4C97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68" creationId="{5A869FD5-A6BC-D28F-7077-262B8D57974E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0" creationId="{EBA94447-A0FF-A098-3B27-B44AC8C3F320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1" creationId="{9BCC280E-985B-56FE-9B3B-95A97063E16D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2" creationId="{728B2471-3176-D99A-55D7-9D9FC6053FBB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3" creationId="{73FBC4C8-B168-788A-3680-98F1BF5BC77B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4" creationId="{4C02F9F2-74DA-A81C-F5FF-3B136A528B7B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5" creationId="{031DAB93-E4BD-D23E-EC64-CE7EA8704EC6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6" creationId="{9551A03A-76BD-71A3-6DEC-6D7DA95CBEE3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7" creationId="{AF8D7DF5-6209-10BD-5400-00D1C45D34B5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8" creationId="{1F90446A-4F97-BCF5-B129-F4AAD528BBD1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79" creationId="{FC81CBD0-0E17-6AAA-7A2F-49CE598109C3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0" creationId="{1D4A2646-3F1E-818F-969D-5F8D8F32BBBE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1" creationId="{41AC1D46-FF01-3A3D-269E-95ED7F3FB5F7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2" creationId="{F485EB6B-0D9C-8EB3-DB82-730C924F262C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3" creationId="{A77FE86C-F89C-C9BA-1595-868451C5E47C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4" creationId="{57C7B5E4-707F-C485-12F4-55B87288563B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5" creationId="{F8ECAE09-8896-CB6B-6AA7-0A1BFD0071A6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7" creationId="{C3D71301-C07A-AC47-1AC5-0F3225B0D59C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8" creationId="{786A693E-CC20-0B4F-FA76-40B0EDB0CE1C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89" creationId="{8B1D66E6-F760-5270-8635-65D63C601931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0" creationId="{D415E11A-2D1B-A31D-7278-D0AF8B533183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1" creationId="{F9F2AB40-F5E9-2F2F-7A44-842188D35E52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2" creationId="{808EDE23-506D-AFBA-95C2-7BD438B6F82C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3" creationId="{B28F272D-7D61-CC59-6EBF-CA998BC1371A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4" creationId="{956819C8-8B73-AA97-EC2C-880619EC0F37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5" creationId="{4112E1EB-C591-E0D8-52EB-9FE1887F7B42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6" creationId="{B05CDB03-678A-23F9-3C73-03A308008224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7" creationId="{B6897786-CA76-9878-19A4-A87916E04080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8" creationId="{4D53193E-8575-8E86-7BD9-8FBEFDDED30B}"/>
          </ac:inkMkLst>
        </pc:inkChg>
        <pc:inkChg chg="add mod">
          <ac:chgData name="백 승렬" userId="d5ed6b6aed16b51f" providerId="LiveId" clId="{5C403479-4B84-4E7D-8457-2B1216EAF444}" dt="2023-05-07T22:03:17.123" v="91"/>
          <ac:inkMkLst>
            <pc:docMk/>
            <pc:sldMk cId="2041443519" sldId="267"/>
            <ac:inkMk id="99" creationId="{D5BC600D-1A09-43A4-15D2-D58ADC622A26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1" creationId="{1D35915D-3046-E6F6-FFAC-0BCB22892385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2" creationId="{68263ED2-F82C-C22D-1FC1-4053F467346B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3" creationId="{E49B28A7-85B6-34D5-4A64-C4254B5710C2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4" creationId="{8D2191AF-87A9-C9E6-3BBA-30B23B5A9221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5" creationId="{2896F8AE-84F6-4363-D0DC-F61DFFEB8BD9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6" creationId="{E20B7646-91B9-9455-AD4B-00700A6BB110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7" creationId="{4E7145D2-E23F-F888-4635-C9283AAFDE7C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8" creationId="{AD6C975E-FF78-CFC9-C062-CA692739BF94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09" creationId="{7694A364-7928-FFB7-B542-8FE8B912319D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0" creationId="{38BC8E26-7DDD-6B57-67BE-C97A5D647DA5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1" creationId="{9382ABB8-9B6D-A415-EFB3-757B2328B736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2" creationId="{62D112EE-344B-F44B-3881-F51804071E1C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3" creationId="{FEC7AB37-083C-5776-1872-36976F03D5E7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4" creationId="{95855009-3285-910F-FA9D-2D921C8AC04C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5" creationId="{194DC658-5134-6D58-330E-F3927EE1D089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6" creationId="{8E2166A5-84B5-F9CC-F754-C7CDA95B03D5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8" creationId="{160A13F3-22AC-7422-B496-1A69128D1542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19" creationId="{26A8F535-AAFA-4C41-F41F-3487B8240800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0" creationId="{2B344FFD-098B-4BB0-FA28-040D6B1D8A04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1" creationId="{823BEAAD-A173-CE9C-F54F-94F2B274D017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2" creationId="{76B02E13-2CC9-C8ED-6844-BC1C736E00A6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3" creationId="{6BC1040D-3D03-DAB9-6B82-E62C050A1004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4" creationId="{CA25D1A5-A0BF-7189-46B6-82B7849E8614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5" creationId="{F99D76E6-8187-46AA-5335-A6C956798A54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6" creationId="{0D6FC276-B7A0-1AAA-1D9A-0583756E5368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7" creationId="{13835B34-E7FA-FAB4-0BF9-B9833D0B0A5D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8" creationId="{DF5FBB12-740B-0D87-1762-D27FE0DF6F17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29" creationId="{9B536B76-B7D2-93BD-7306-5AC07A339193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30" creationId="{42A23773-9D5F-EAE1-9DBE-478BD7AC6088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31" creationId="{659BA5EF-1F76-824A-637E-FE132CF0E111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32" creationId="{EB50203D-ED9C-08DB-4034-14FE4430ED21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33" creationId="{413E8D18-B1C2-96CD-8768-C80570D2B288}"/>
          </ac:inkMkLst>
        </pc:inkChg>
        <pc:inkChg chg="add mod">
          <ac:chgData name="백 승렬" userId="d5ed6b6aed16b51f" providerId="LiveId" clId="{5C403479-4B84-4E7D-8457-2B1216EAF444}" dt="2023-05-07T22:03:47.336" v="126"/>
          <ac:inkMkLst>
            <pc:docMk/>
            <pc:sldMk cId="2041443519" sldId="267"/>
            <ac:inkMk id="134" creationId="{3D4F11E7-212A-7FD1-8441-A7D2F0305D5E}"/>
          </ac:inkMkLst>
        </pc:inkChg>
      </pc:sldChg>
      <pc:sldChg chg="addSp delSp modSp mod">
        <pc:chgData name="백 승렬" userId="d5ed6b6aed16b51f" providerId="LiveId" clId="{5C403479-4B84-4E7D-8457-2B1216EAF444}" dt="2023-05-07T22:05:14.811" v="210"/>
        <pc:sldMkLst>
          <pc:docMk/>
          <pc:sldMk cId="3520002667" sldId="268"/>
        </pc:sldMkLst>
        <pc:grpChg chg="mod">
          <ac:chgData name="백 승렬" userId="d5ed6b6aed16b51f" providerId="LiveId" clId="{5C403479-4B84-4E7D-8457-2B1216EAF444}" dt="2023-05-07T22:04:30.422" v="160"/>
          <ac:grpSpMkLst>
            <pc:docMk/>
            <pc:sldMk cId="3520002667" sldId="268"/>
            <ac:grpSpMk id="41" creationId="{687612D3-0789-1F91-8F06-E707DAAF9659}"/>
          </ac:grpSpMkLst>
        </pc:grpChg>
        <pc:grpChg chg="del mod">
          <ac:chgData name="백 승렬" userId="d5ed6b6aed16b51f" providerId="LiveId" clId="{5C403479-4B84-4E7D-8457-2B1216EAF444}" dt="2023-05-07T22:04:46.687" v="182"/>
          <ac:grpSpMkLst>
            <pc:docMk/>
            <pc:sldMk cId="3520002667" sldId="268"/>
            <ac:grpSpMk id="42" creationId="{3E439E1E-C2D3-657A-9FBA-DDBC3DC2B646}"/>
          </ac:grpSpMkLst>
        </pc:grpChg>
        <pc:grpChg chg="del mod">
          <ac:chgData name="백 승렬" userId="d5ed6b6aed16b51f" providerId="LiveId" clId="{5C403479-4B84-4E7D-8457-2B1216EAF444}" dt="2023-05-07T22:04:46.687" v="182"/>
          <ac:grpSpMkLst>
            <pc:docMk/>
            <pc:sldMk cId="3520002667" sldId="268"/>
            <ac:grpSpMk id="43" creationId="{0FFC4CD7-0B1B-E28C-55E5-8DB42BADA416}"/>
          </ac:grpSpMkLst>
        </pc:grpChg>
        <pc:grpChg chg="del mod">
          <ac:chgData name="백 승렬" userId="d5ed6b6aed16b51f" providerId="LiveId" clId="{5C403479-4B84-4E7D-8457-2B1216EAF444}" dt="2023-05-07T22:04:46.687" v="182"/>
          <ac:grpSpMkLst>
            <pc:docMk/>
            <pc:sldMk cId="3520002667" sldId="268"/>
            <ac:grpSpMk id="44" creationId="{83485100-A953-D6B8-CA31-7AEDD00C5EA3}"/>
          </ac:grpSpMkLst>
        </pc:grpChg>
        <pc:grpChg chg="del mod">
          <ac:chgData name="백 승렬" userId="d5ed6b6aed16b51f" providerId="LiveId" clId="{5C403479-4B84-4E7D-8457-2B1216EAF444}" dt="2023-05-07T22:04:46.687" v="182"/>
          <ac:grpSpMkLst>
            <pc:docMk/>
            <pc:sldMk cId="3520002667" sldId="268"/>
            <ac:grpSpMk id="45" creationId="{A5AEFA58-5C0D-4920-A990-F6FC8C4EAE86}"/>
          </ac:grpSpMkLst>
        </pc:grpChg>
        <pc:grpChg chg="mod">
          <ac:chgData name="백 승렬" userId="d5ed6b6aed16b51f" providerId="LiveId" clId="{5C403479-4B84-4E7D-8457-2B1216EAF444}" dt="2023-05-07T22:04:30.422" v="160"/>
          <ac:grpSpMkLst>
            <pc:docMk/>
            <pc:sldMk cId="3520002667" sldId="268"/>
            <ac:grpSpMk id="46" creationId="{6BB80157-2139-37DB-88DE-5D3996AD7E48}"/>
          </ac:grpSpMkLst>
        </pc:grpChg>
        <pc:grpChg chg="del mod">
          <ac:chgData name="백 승렬" userId="d5ed6b6aed16b51f" providerId="LiveId" clId="{5C403479-4B84-4E7D-8457-2B1216EAF444}" dt="2023-05-07T22:04:46.687" v="182"/>
          <ac:grpSpMkLst>
            <pc:docMk/>
            <pc:sldMk cId="3520002667" sldId="268"/>
            <ac:grpSpMk id="68" creationId="{398C9D9F-CDAC-B4CE-8F3D-158DA6620CA5}"/>
          </ac:grpSpMkLst>
        </pc:grpChg>
        <pc:grpChg chg="del mod">
          <ac:chgData name="백 승렬" userId="d5ed6b6aed16b51f" providerId="LiveId" clId="{5C403479-4B84-4E7D-8457-2B1216EAF444}" dt="2023-05-07T22:04:46.687" v="182"/>
          <ac:grpSpMkLst>
            <pc:docMk/>
            <pc:sldMk cId="3520002667" sldId="268"/>
            <ac:grpSpMk id="69" creationId="{730B5FF6-48D6-2D0E-3999-970B4F9DC688}"/>
          </ac:grpSpMkLst>
        </pc:grpChg>
        <pc:grpChg chg="mod">
          <ac:chgData name="백 승렬" userId="d5ed6b6aed16b51f" providerId="LiveId" clId="{5C403479-4B84-4E7D-8457-2B1216EAF444}" dt="2023-05-07T22:04:46.687" v="182"/>
          <ac:grpSpMkLst>
            <pc:docMk/>
            <pc:sldMk cId="3520002667" sldId="268"/>
            <ac:grpSpMk id="70" creationId="{978DFC1C-D39F-434C-1464-737F4B3DA2F1}"/>
          </ac:grpSpMkLst>
        </pc:grpChg>
        <pc:grpChg chg="mod">
          <ac:chgData name="백 승렬" userId="d5ed6b6aed16b51f" providerId="LiveId" clId="{5C403479-4B84-4E7D-8457-2B1216EAF444}" dt="2023-05-07T22:05:14.811" v="210"/>
          <ac:grpSpMkLst>
            <pc:docMk/>
            <pc:sldMk cId="3520002667" sldId="268"/>
            <ac:grpSpMk id="98" creationId="{4F8BD7A2-A9E4-4C10-2D49-6098BF49A09A}"/>
          </ac:grpSpMkLst>
        </pc:grpChg>
        <pc:grpChg chg="mod">
          <ac:chgData name="백 승렬" userId="d5ed6b6aed16b51f" providerId="LiveId" clId="{5C403479-4B84-4E7D-8457-2B1216EAF444}" dt="2023-05-07T22:05:14.811" v="210"/>
          <ac:grpSpMkLst>
            <pc:docMk/>
            <pc:sldMk cId="3520002667" sldId="268"/>
            <ac:grpSpMk id="99" creationId="{16B998A7-39F8-2DDD-1B57-DB8170568C48}"/>
          </ac:grpSpMkLst>
        </pc:grpChg>
        <pc:grpChg chg="del mod">
          <ac:chgData name="백 승렬" userId="d5ed6b6aed16b51f" providerId="LiveId" clId="{5C403479-4B84-4E7D-8457-2B1216EAF444}" dt="2023-05-07T22:05:14.811" v="210"/>
          <ac:grpSpMkLst>
            <pc:docMk/>
            <pc:sldMk cId="3520002667" sldId="268"/>
            <ac:grpSpMk id="100" creationId="{261E0F4B-E8F5-51D9-A332-676C6F504479}"/>
          </ac:grpSpMkLst>
        </pc:grpChg>
        <pc:grpChg chg="del mod">
          <ac:chgData name="백 승렬" userId="d5ed6b6aed16b51f" providerId="LiveId" clId="{5C403479-4B84-4E7D-8457-2B1216EAF444}" dt="2023-05-07T22:05:14.811" v="210"/>
          <ac:grpSpMkLst>
            <pc:docMk/>
            <pc:sldMk cId="3520002667" sldId="268"/>
            <ac:grpSpMk id="101" creationId="{9AD2E2BA-5C16-9D86-0A85-1527D10FDA61}"/>
          </ac:grpSpMkLst>
        </pc:grpChg>
        <pc:grpChg chg="mod">
          <ac:chgData name="백 승렬" userId="d5ed6b6aed16b51f" providerId="LiveId" clId="{5C403479-4B84-4E7D-8457-2B1216EAF444}" dt="2023-05-07T22:05:14.811" v="210"/>
          <ac:grpSpMkLst>
            <pc:docMk/>
            <pc:sldMk cId="3520002667" sldId="268"/>
            <ac:grpSpMk id="102" creationId="{6609D79F-D40C-A5CA-EF6F-0376E55DFE66}"/>
          </ac:grpSpMkLst>
        </pc:grp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2" creationId="{3A1CF6EC-D91D-5BB9-0FB6-E921E532A47C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3" creationId="{7CBA36E5-4246-AE89-C728-197ADED0F809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10" creationId="{1FC197D7-598E-49CA-BCDE-F24F71385945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11" creationId="{5E90843D-52CF-D9D0-6478-390D007D1CF5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12" creationId="{F4A2EC57-31FD-B60A-8A78-1DF30E581C28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13" creationId="{08E0C858-1EAA-D33B-41D9-FC47BFFC6E1E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14" creationId="{F5D8C168-92AB-98D0-3255-18CFCEFF82C2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15" creationId="{4CFF25C7-3C4D-1559-D148-67B0BB8F2B8E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16" creationId="{A8F7C1B8-D608-8917-17F4-61B63B599DAC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17" creationId="{1F01E6FD-984C-9217-B1B0-B2DA6F498C93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18" creationId="{99C0C20F-71C7-79B5-54B1-8B2C9730D089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19" creationId="{2D896097-3648-2905-9E42-39DABF10C018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0" creationId="{0945EDAD-45C1-4400-DEB3-528167BF0431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1" creationId="{F6EF489E-E8D4-A61B-AAF5-35AF6FDF2BDB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2" creationId="{2C50DC36-D8AE-9F5F-90BD-D69A9C373146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3" creationId="{F293D6BF-14E5-C59C-DF29-E03DB2FE17FE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4" creationId="{79526B9B-5C74-7403-B35F-51E1FB508A79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5" creationId="{E42E1294-D225-25EA-8B56-534746E8CB03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6" creationId="{EAE61D91-FE5B-30AB-6636-F6BD543D8EDB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7" creationId="{BA21F781-6D01-B4FA-9DB3-343FC486C83A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8" creationId="{1E25722E-C476-95DD-B87F-EBB483DE7E6A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29" creationId="{41BEDC28-07E2-3ADF-9F72-E07EB5DD34F2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30" creationId="{CB24226F-9324-C664-F840-B044EB0AF80A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31" creationId="{4C9DDAD8-C5BF-7C9D-B0B6-6641BE875243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32" creationId="{30638B24-D4E7-C817-95FA-C483A6238F8E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33" creationId="{FB04D9B8-2A03-3CDB-1398-5F101257119C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34" creationId="{466E1F85-26E8-10C0-18E3-D31E1FD56F4D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35" creationId="{91F64155-0DD7-8128-9137-28D467DFA1B2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36" creationId="{4BFF58A3-57EF-7E3B-EA39-770A3FFF7794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37" creationId="{29D352F1-69C8-71B9-0794-37E4C3C69BD8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38" creationId="{2D3BA2F8-9E25-38AF-FD74-0C2F0F1EDF3A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39" creationId="{7CB8240A-F400-8D86-41AC-A29F427D015B}"/>
          </ac:inkMkLst>
        </pc:inkChg>
        <pc:inkChg chg="add mod">
          <ac:chgData name="백 승렬" userId="d5ed6b6aed16b51f" providerId="LiveId" clId="{5C403479-4B84-4E7D-8457-2B1216EAF444}" dt="2023-05-07T22:04:30.422" v="160"/>
          <ac:inkMkLst>
            <pc:docMk/>
            <pc:sldMk cId="3520002667" sldId="268"/>
            <ac:inkMk id="40" creationId="{0FA5B462-0D4E-C70F-6247-7DD237332E0E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47" creationId="{EC32E3B3-9634-DE00-2762-A033F8EB6225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48" creationId="{A074A4D3-6885-6F32-D07F-3849D872E629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49" creationId="{5CF5B253-6894-4951-879D-D7E0521A07DE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0" creationId="{86FA886C-B35E-3CAC-FCF8-F68367766D6D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1" creationId="{22277299-1BBC-2F33-E2B2-97F1F708F159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2" creationId="{7E5133E7-CD38-78B6-E712-99B594F7B167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3" creationId="{0EAEE993-208B-C254-5AC3-CAF4719205A3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4" creationId="{CBDF3761-F420-006F-3474-710EB8094D7B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5" creationId="{37FCD915-27D1-3A2E-70F1-7514896E851E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6" creationId="{D6097073-6CD1-D49B-0E10-F5F5B310F93F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7" creationId="{8451B28A-5202-C07E-65C5-897319BC7D31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8" creationId="{9E719875-DADA-AF2F-0605-6A23500AD550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59" creationId="{7EE48388-99BC-3772-AC5C-37CFA5702D3A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0" creationId="{AB86326E-AA21-1FFE-8572-EF6131253FE3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1" creationId="{4E329F75-5392-4C55-F572-5656506B1CCB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2" creationId="{1196E0E0-EA37-9533-719F-A767C2719AF7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3" creationId="{D13FF361-628B-1367-242E-0C020DBE2899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4" creationId="{9F7E8EFF-9DE3-D505-1175-AB68A08E591E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5" creationId="{39C4C297-8BC3-6EC4-F2EA-A911E947C5A8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6" creationId="{00024FB9-8437-0D00-4C50-1478E0E3BE55}"/>
          </ac:inkMkLst>
        </pc:inkChg>
        <pc:inkChg chg="add mod">
          <ac:chgData name="백 승렬" userId="d5ed6b6aed16b51f" providerId="LiveId" clId="{5C403479-4B84-4E7D-8457-2B1216EAF444}" dt="2023-05-07T22:04:46.687" v="182"/>
          <ac:inkMkLst>
            <pc:docMk/>
            <pc:sldMk cId="3520002667" sldId="268"/>
            <ac:inkMk id="67" creationId="{FEDC3010-D6B7-BDED-42BE-CF3AFB946E3E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1" creationId="{C0E76FEC-5CC2-B567-AF78-AF5C4F1AA5BF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2" creationId="{1793D0FC-FE0F-2131-1036-8CBF8FE776A9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3" creationId="{C65F40D5-4987-6613-0359-A648264F2AAC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4" creationId="{C746A0ED-03A2-30EF-C331-25C1FB09ED0C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5" creationId="{2853998B-1AE9-7F24-0A55-4613330F451D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6" creationId="{32E70820-3327-C71A-6E7F-335930CF8CB1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7" creationId="{7F81BA68-B401-E7E3-7AB1-3A7DEDF7FDC8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8" creationId="{A0CAB147-4382-4FE5-D590-CEF37100F8D4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79" creationId="{49C384FD-C35D-4657-7965-9FCC9BB7F063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0" creationId="{FBAA3C4B-805B-7220-204F-E22EBF0D2A04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1" creationId="{9EE57595-5438-9327-6002-51ACF821C021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2" creationId="{2939A8C0-D953-F367-F09B-9FE1A44A4C4A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3" creationId="{69D10993-7DE6-FB54-0D50-85D87870D09B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4" creationId="{B2F030AF-41EC-F918-43E6-AE7C80E35E5D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5" creationId="{17695CAF-181F-E5A0-DD15-B797A550EFEE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6" creationId="{DD735C91-D967-E120-2523-F8EFEAC40A09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7" creationId="{01B22CD0-1425-4FEE-D036-78F7A6D9BA2C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8" creationId="{B3ABB1F7-2BBC-76FF-E5E9-6ABEE498B196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89" creationId="{8475D58F-D8FB-A7AB-8FC5-9934FE7ADE99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0" creationId="{91748263-051B-D604-96EF-8AF1C1D076D3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1" creationId="{BF32B26F-6A26-8FCD-1FD2-4600ACD557E6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2" creationId="{D8BDD7CF-A0F3-CB21-4EF5-636CA872D831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3" creationId="{5C008088-3BFD-5AA3-4A1B-D92EC1C2F8A0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4" creationId="{16B8051B-CE04-87C4-B0E4-CD459A80E3A5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5" creationId="{1A025B4C-2231-5EFD-87C1-0A72A3656F4C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6" creationId="{1498D889-ED05-1A43-F181-137DE1750881}"/>
          </ac:inkMkLst>
        </pc:inkChg>
        <pc:inkChg chg="add mod">
          <ac:chgData name="백 승렬" userId="d5ed6b6aed16b51f" providerId="LiveId" clId="{5C403479-4B84-4E7D-8457-2B1216EAF444}" dt="2023-05-07T22:05:14.811" v="210"/>
          <ac:inkMkLst>
            <pc:docMk/>
            <pc:sldMk cId="3520002667" sldId="268"/>
            <ac:inkMk id="97" creationId="{9B4B2FAD-A60D-7C68-50D8-74999CF146F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46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677 47 7682 0 0,'-11'-7'1009'0'0,"0"1"1"0"0,-1 0-1 0 0,0 0 1 0 0,-13-4 0 0 0,15 7-752 0 0,1 1 1 0 0,0 0 0 0 0,-1 0 0 0 0,1 1-1 0 0,-19 0 1 0 0,21 1-258 0 0,0 0 1 0 0,-1 1-1 0 0,1 1 0 0 0,0-1 0 0 0,0 1 0 0 0,0 0 0 0 0,0 1 1 0 0,0 0-1 0 0,0 0 0 0 0,1 0 0 0 0,-1 1 0 0 0,1 0 0 0 0,0 0 1 0 0,0 0-1 0 0,0 1 0 0 0,1 0 0 0 0,0 0 0 0 0,-9 11 0 0 0,-6 12-15 0 0,1 1-1 0 0,1 1 0 0 0,2 1 0 0 0,1 0 0 0 0,2 1 0 0 0,-18 62 0 0 0,10-12 23 0 0,-15 138 0 0 0,4 298 398 0 0,26-345-260 0 0,4-128-119 0 0,-8 45 0 0 0,8-77 14 0 0,-1-1 0 0 0,0 1 0 0 0,0-1 0 0 0,-2 0 0 0 0,1 0 0 0 0,-1 0 0 0 0,-1-1 0 0 0,-10 16 0 0 0,12-22-288 0 0,0 0 0 0 0,0-1 0 0 0,0 0 0 0 0,-1 1 0 0 0,0-2 0 0 0,1 1 0 0 0,-11 6 0 0 0,12-9-143 0 0,0 0 0 0 0,1 1 0 0 0,-1-1 0 0 0,0 0 1 0 0,0-1-1 0 0,1 1 0 0 0,-1 0 0 0 0,0-1 0 0 0,0 1 0 0 0,0-1 0 0 0,0 0 0 0 0,0 0 0 0 0,0 0 0 0 0,0-1 0 0 0,0 1 0 0 0,0-1 0 0 0,0 1 1 0 0,-3-2-1 0 0,-4-3-3249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6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5529 0 0,'-1'62'1937'0'0,"-1"-23"-1952"0"0,5 50 0 0 0,3-28 32 0 0,-4 0 0 0 0,-7 84 0 0 0,-4-28-3739 0 0,7-96 1053 0 0</inkml:trace>
  <inkml:trace contextRef="#ctx0" brushRef="#br0" timeOffset="1">39 1581 9290 0 0,'-15'27'4601'0'0,"15"-24"-4883"0"0,0 0 0 0 0,0 0-1 0 0,0-1 1 0 0,0 1 0 0 0,0 0-1 0 0,0 0 1 0 0,1 0 0 0 0,0-1-1 0 0,-1 1 1 0 0,1 0 0 0 0,0-1 0 0 0,0 1-1 0 0,1 0 1 0 0,1 2 0 0 0,-1 1-76 0 0,0 0 0 0 0,-1 0-1 0 0,1 0 1 0 0,-1 0 0 0 0,0 0 0 0 0,0 0 0 0 0,-1 1 0 0 0,0-1 0 0 0,0 0 0 0 0,-2 9 0 0 0,-15 67-515 0 0,6-31 261 0 0,0 11-1337 0 0,8-41 217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9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 6345 0 0,'-13'2'9629'0'0,"-10"12"-6581"0"0,-27 23-3600 0 0,43-32 1217 0 0,-12 10-573 0 0,0 1 1 0 0,1 1 0 0 0,1 1-1 0 0,1 1 1 0 0,0 0 0 0 0,2 1-1 0 0,0 0 1 0 0,1 1-1 0 0,1 1 1 0 0,-15 36 0 0 0,26-56-154 0 0,0 0 0 0 0,0 0 1 0 0,1 1-1 0 0,-1-1 1 0 0,0 0-1 0 0,1 0 1 0 0,-1 0-1 0 0,1 0 0 0 0,0 1 1 0 0,0-1-1 0 0,0 0 1 0 0,0 0-1 0 0,0 0 0 0 0,0 1 1 0 0,0-1-1 0 0,1 0 1 0 0,-1 0-1 0 0,1 0 0 0 0,0 0 1 0 0,0 1-1 0 0,0-1 1 0 0,0 0-1 0 0,0 0 0 0 0,0-1 1 0 0,0 1-1 0 0,0 0 1 0 0,1 0-1 0 0,-1-1 1 0 0,1 1-1 0 0,-1 0 0 0 0,1-1 1 0 0,0 0-1 0 0,0 1 1 0 0,0-1-1 0 0,-1 0 0 0 0,1 0 1 0 0,0 0-1 0 0,4 1 1 0 0,0 0-290 0 0,0-1 0 0 0,0 0 0 0 0,0 0 0 0 0,0 0 1 0 0,0-1-1 0 0,0 0 0 0 0,0 0 0 0 0,0 0 0 0 0,0-1 1 0 0,0 0-1 0 0,0 0 0 0 0,0-1 0 0 0,7-2 0 0 0,3-3-1566 0 0,0-1 0 0 0,-1 0 0 0 0,26-19 0 0 0,-19 11-1649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6033 0 0,'5'8'7213'0'0,"-4"-7"-6955"0"0,18 6 2030 0 0,30 6-3037 0 0,-34-10 2103 0 0,192 36 2651 0 0,261 17 0 0 0,-130-45-3545 0 0,-113-29-3321 0 0,-217 17 2247 0 0,45-8-2624 0 0,-25-4-3117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12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62 3929 0 0,'-15'-3'6700'0'0,"14"2"-6421"0"0,11-8 1872 0 0,25-6-1967 0 0,12 5 315 0 0,0 2 0 0 0,1 2 0 0 0,57 1 0 0 0,-68 3-339 0 0,46 0 29 0 0,41 2 50 0 0,-46 1 117 0 0,-77-2-296 0 0,0 1-1 0 0,0 0 0 0 0,0 0 0 0 0,0-1 1 0 0,0 1-1 0 0,0 0 0 0 0,0 0 0 0 0,0 0 0 0 0,1 1 1 0 0,-1-1-1 0 0,0 0 0 0 0,0 0 0 0 0,0 0 1 0 0,0 1-1 0 0,0-1 0 0 0,0 1 0 0 0,0-1 0 0 0,0 1 1 0 0,0-1-1 0 0,-1 1 0 0 0,1-1 0 0 0,0 1 0 0 0,0 0 1 0 0,0-1-1 0 0,-1 1 0 0 0,1 0 0 0 0,0 0 1 0 0,-1 0-1 0 0,1 0 0 0 0,0 0 0 0 0,-1-1 0 0 0,1 1 1 0 0,-1 0-1 0 0,0 0 0 0 0,1 0 0 0 0,-1 0 1 0 0,0 0-1 0 0,1 1 0 0 0,-1-1 0 0 0,0 0 0 0 0,0 2 1 0 0,1 25 294 0 0,7 37 0 0 0,2 17-249 0 0,-9-6-32 0 0,-9 98 0 0 0,-2-74-107 0 0,-34 511 1 0 0,47-453-2 0 0,28 178 1 0 0,3 69 11 0 0,-12-146 96 0 0,-11-171 19 0 0,-4 0 0 0 0,-5 92 0 0 0,-13-13 217 0 0,2-56-99 0 0,-6 228 318 0 0,8-109-10 0 0,-16 40-294 0 0,18-158 355 0 0,4-1 0 0 0,24 194 0 0 0,-14 52-488 0 0,-9-149 37 0 0,22 68 18 0 0,1 43-47 0 0,-43 65 252 0 0,8-211-331 0 0,7-85-34 0 0,-45 440-283 0 0,24-354-634 0 0,8 2-1 0 0,8 334 0 0 0,11-258 892 0 0,-3-116-809 0 0,4-107 361 0 0,1-1 1 0 0,1 1-1 0 0,2 0 1 0 0,9 28-1 0 0,7 37 365 0 0,-20-81 263 0 0,-1 1-1 0 0,-1-1 1 0 0,0 0-1 0 0,0 1 1 0 0,-2-1-1 0 0,0 0 1 0 0,-4 18-1 0 0,3-21 220 0 0,0 1-1 0 0,0-1 1 0 0,-1-1-1 0 0,0 1 1 0 0,-1 0-1 0 0,0-1 1 0 0,0 0-1 0 0,-1 0 1 0 0,-13 14-1 0 0,12-18-209 0 0,0-1-1 0 0,0 0 1 0 0,0-1-1 0 0,-1 0 1 0 0,0 0-1 0 0,0 0 1 0 0,0-1-1 0 0,-15 2 1 0 0,12-2-296 0 0,-3 1-361 0 0,0-2 1 0 0,-1 1-1 0 0,1-2 0 0 0,0 0 1 0 0,-1-1-1 0 0,1 0 1 0 0,0-1-1 0 0,-1-1 1 0 0,-19-6-1 0 0,-14-7-4213 0 0,-61-31-1 0 0,84 36 2349 0 0,-21-10-2387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2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34 273 8594 0 0,'-12'-16'1825'0'0,"-4"-6"387"0"0,16 23-2202 0 0,0-1 1 0 0,0 0-1 0 0,0 0 1 0 0,0 0-1 0 0,0 0 1 0 0,0 0 0 0 0,0 1-1 0 0,0-1 1 0 0,0 0-1 0 0,0 0 1 0 0,0 0-1 0 0,0 0 1 0 0,0 1 0 0 0,0-1-1 0 0,0 0 1 0 0,0 0-1 0 0,-1 0 1 0 0,1 0-1 0 0,0 0 1 0 0,0 0 0 0 0,0 0-1 0 0,0 1 1 0 0,0-1-1 0 0,0 0 1 0 0,0 0-1 0 0,-1 0 1 0 0,1 0-1 0 0,0 0 1 0 0,0 0 0 0 0,0 0-1 0 0,0 0 1 0 0,-1 0-1 0 0,1 0 1 0 0,0 0-1 0 0,0 0 1 0 0,0 0 0 0 0,0 0-1 0 0,-1 0 1 0 0,1 0-1 0 0,0 0 1 0 0,0 0-1 0 0,0 0 1 0 0,0 0-1 0 0,0 0 1 0 0,-1 0 0 0 0,1 0-1 0 0,0 0 1 0 0,0 0-1 0 0,0 0 1 0 0,12 257 280 0 0,-9-112-113 0 0,0-78-119 0 0,74 981 360 0 0,-25-766 1557 0 0,-51-279-1916 0 0,16 52 795 0 0,-16-52-805 0 0,0 0 0 0 0,0-1 0 0 0,0 1 0 0 0,0-1 0 0 0,1 1 1 0 0,-1-1-1 0 0,1 0 0 0 0,-1 0 0 0 0,1 1 0 0 0,0-1 1 0 0,0 0-1 0 0,0-1 0 0 0,0 1 0 0 0,0 0 0 0 0,1-1 0 0 0,-1 1 1 0 0,4 1-1 0 0,-4-3-16 0 0,-1 0-1 0 0,1 0 1 0 0,0 0 0 0 0,-1 0-1 0 0,1-1 1 0 0,0 1 0 0 0,-1-1-1 0 0,1 1 1 0 0,0-1 0 0 0,-1 0-1 0 0,1 1 1 0 0,-1-1 0 0 0,1 0-1 0 0,-1 0 1 0 0,1 0 0 0 0,-1 0-1 0 0,0 0 1 0 0,0 0 0 0 0,1-1-1 0 0,-1 1 1 0 0,0 0 0 0 0,0-1-1 0 0,0 1 1 0 0,1-3 0 0 0,22-40 441 0 0,-23 42-447 0 0,18-44 71 0 0,-1-1-1 0 0,20-94 1 0 0,5-106-291 0 0,-20 101 56 0 0,17-109 179 0 0,24-126 172 0 0,-64 378-213 0 0,28-105 53 0 0,-24 93-36 0 0,1 1-1 0 0,1 0 0 0 0,0 1 0 0 0,1 0 0 0 0,11-17 1 0 0,-17 28-23 0 0,0 1 1 0 0,0-1 0 0 0,0 1 0 0 0,0-1 0 0 0,0 1 0 0 0,1-1 0 0 0,-1 1 0 0 0,0 0 0 0 0,1 0 0 0 0,-1 0 0 0 0,1 0 0 0 0,-1 0 0 0 0,1 0 0 0 0,0 0 0 0 0,-1 0 0 0 0,1 0 0 0 0,0 1 0 0 0,-1-1 0 0 0,1 1 0 0 0,0-1 0 0 0,3 1 0 0 0,-3 0-2 0 0,0 1 1 0 0,-1-1-1 0 0,1 1 1 0 0,-1-1-1 0 0,1 1 1 0 0,-1 0-1 0 0,1 0 1 0 0,-1 0-1 0 0,0 0 1 0 0,1 0-1 0 0,-1 0 1 0 0,0 1-1 0 0,0-1 1 0 0,0 0-1 0 0,1 0 1 0 0,-1 1-1 0 0,-1-1 1 0 0,2 3-1 0 0,5 9 30 0 0,-2-1-1 0 0,0 1 1 0 0,-1 0 0 0 0,4 17-1 0 0,14 83 79 0 0,11 187 0 0 0,-15-108-218 0 0,26 132 35 0 0,-29-243 51 0 0,51 154 1 0 0,-59-216 59 0 0,18 45 59 0 0,-23-59-49 0 0,0 0 0 0 0,1-1-1 0 0,0 1 1 0 0,0-1 0 0 0,0 0-1 0 0,0 1 1 0 0,1-1-1 0 0,0-1 1 0 0,7 7 0 0 0,-10-9 5 0 0,1 0-1 0 0,-1-1 1 0 0,1 1 0 0 0,0 0 0 0 0,-1-1 0 0 0,1 1 0 0 0,0-1 0 0 0,0 0 0 0 0,-1 1 0 0 0,1-1-1 0 0,0 0 1 0 0,0 0 0 0 0,0 0 0 0 0,-1 0 0 0 0,1-1 0 0 0,0 1 0 0 0,0 0 0 0 0,-1-1 0 0 0,1 1 0 0 0,0-1-1 0 0,-1 0 1 0 0,1 1 0 0 0,0-1 0 0 0,-1 0 0 0 0,1 0 0 0 0,-1 0 0 0 0,1 0 0 0 0,-1 0 0 0 0,0-1-1 0 0,0 1 1 0 0,1 0 0 0 0,-1-1 0 0 0,0 1 0 0 0,2-3 0 0 0,3-5 185 0 0,0 0 1 0 0,0 0-1 0 0,0-1 0 0 0,4-12 1 0 0,11-30 184 0 0,-2-1 1 0 0,15-67-1 0 0,13-116-209 0 0,-25 117-199 0 0,9-39-95 0 0,158-681-1065 0 0,-89 531 1422 0 0,-96 296-274 0 0,1 1 1 0 0,0 1 0 0 0,8-14-1 0 0,-11 21-34 0 0,-1 1 1 0 0,1 0-1 0 0,0-1 0 0 0,-1 1 0 0 0,1 0 0 0 0,0 0 0 0 0,0 0 0 0 0,0 0 0 0 0,0 0 0 0 0,1 0 0 0 0,-1 1 0 0 0,0-1 0 0 0,1 1 0 0 0,0 0 0 0 0,-1-1 0 0 0,1 1 0 0 0,-1 1 0 0 0,1-1 0 0 0,5-1 0 0 0,27 9-7575 0 0,-5-1-2461 0 0,-20-4 6522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2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 15483 0 0,'-10'-3'2088'0'0,"8"6"-1130"0"0,10 11-851 0 0,1-1-74 0 0,36 76-5 0 0,-4 2 0 0 0,33 104 0 0 0,41 198 148 0 0,-18-56 389 0 0,-78-278-229 0 0,190 553 2097 0 0,-166-513-2271 0 0,76 126 0 0 0,-96-184-75 0 0,-22-39-189 0 0,24 39 168 0 0,-7-17-4053 0 0,-17-55-8299 0 0,-3 15 8009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8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10058 0 0,'3'3'3633'0'0,"3"-2"-3201"0"0,1 2-312 0 0,2 1-208 0 0,1 1-120 0 0,2-1-200 0 0,4 2-376 0 0,1 0-505 0 0,5-1-447 0 0,1 0-344 0 0,1 0-17 0 0,2-3 401 0 0,0-2-1281 0 0</inkml:trace>
  <inkml:trace contextRef="#ctx0" brushRef="#br0" timeOffset="1">1877 7 9442 0 0,'4'1'1288'0'0,"3"-1"-1224"0"0,5 0-312 0 0,0 0-224 0 0,2 2-432 0 0,3-2-584 0 0,2-2-433 0 0,3-1 329 0 0,1-1-1601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3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1675 0 16580 0 0,'-6'1'748'0'0,"0"0"1"0"0,0 1 0 0 0,0-1 0 0 0,0 1 0 0 0,0 1 0 0 0,0-1-1 0 0,-5 4 1 0 0,3-1-366 0 0,1 0 0 0 0,0 0-1 0 0,0 0 1 0 0,-8 10 0 0 0,-3 5-707 0 0,2 0 0 0 0,-21 34 0 0 0,11-14 861 0 0,-59 82-540 0 0,-428 565 2133 0 0,-348 249 353 0 0,854-929-2234 0 0,-8 7-1314 0 0,25-26-1135 0 0,179-208-13303 0 0,-156 180 12127 0 0,2-3-1300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43 14859 0 0,'-14'-8'6484'0'0,"32"1"-5847"0"0,30 0-1721 0 0,277-13-434 0 0,-108 20-4652 0 0,-67 2-2060 0 0,-114-4 4820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4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34 24333 0 0,'-6'1'389'0'0,"0"0"0"0"0,0 0 0 0 0,0 1 0 0 0,0 0 0 0 0,0 0 0 0 0,1 1 0 0 0,-1 0 0 0 0,1 0 0 0 0,-1 0 0 0 0,-8 7-1 0 0,14-9-391 0 0,0-1-1 0 0,0 1 0 0 0,0-1 0 0 0,0 1 1 0 0,0-1-1 0 0,0 1 0 0 0,0-1 0 0 0,0 1 1 0 0,0 0-1 0 0,0-1 0 0 0,0 1 0 0 0,1-1 0 0 0,-1 1 1 0 0,0-1-1 0 0,0 1 0 0 0,0-1 0 0 0,1 1 1 0 0,-1-1-1 0 0,0 1 0 0 0,1-1 0 0 0,-1 1 0 0 0,0-1 1 0 0,1 0-1 0 0,-1 1 0 0 0,1-1 0 0 0,-1 0 1 0 0,1 1-1 0 0,-1-1 0 0 0,1 0 0 0 0,-1 1 1 0 0,0-1-1 0 0,1 0 0 0 0,0 0 0 0 0,-1 0 0 0 0,1 1 1 0 0,-1-1-1 0 0,1 0 0 0 0,-1 0 0 0 0,2 0 1 0 0,24 9-89 0 0,1-3 63 0 0,1-2 0 0 0,-1-1 0 0 0,53 0 0 0 0,88-14-364 0 0,-107 6 58 0 0,225-28-7515 0 0,-99-10-4968 0 0,-143 29 7937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49 18972 0 0,'-21'-21'1685'0'0,"20"20"-1585"0"0,0 0 0 0 0,0-1 0 0 0,0 1 0 0 0,0 0 0 0 0,0 0 0 0 0,0-1 0 0 0,1 1 0 0 0,-1 0 0 0 0,0-1 1 0 0,1 1-1 0 0,-1-1 0 0 0,1 1 0 0 0,-1-1 0 0 0,1 1 0 0 0,0-1 0 0 0,-1-1 0 0 0,2 3-102 0 0,-1-1 0 0 0,0 1-1 0 0,1 0 1 0 0,-1 0 0 0 0,0 0-1 0 0,1-1 1 0 0,-1 1 0 0 0,1 0 0 0 0,-1 0-1 0 0,0 0 1 0 0,1 0 0 0 0,-1 0-1 0 0,1 0 1 0 0,-1 0 0 0 0,0 0 0 0 0,1 0-1 0 0,-1 0 1 0 0,1 0 0 0 0,-1 0-1 0 0,0 0 1 0 0,1 0 0 0 0,-1 0 0 0 0,1 1-1 0 0,-1-1 1 0 0,0 0 0 0 0,1 0-1 0 0,-1 0 1 0 0,0 0 0 0 0,1 1 0 0 0,-1-1-1 0 0,15 8-176 0 0,-14-8 176 0 0,6 5-31 0 0,-1 0 0 0 0,1 0 0 0 0,-1 0 0 0 0,0 0-1 0 0,0 1 1 0 0,-1 0 0 0 0,0 1 0 0 0,8 11 0 0 0,32 65-131 0 0,-23-40 67 0 0,50 97-316 0 0,62 103-1032 0 0,-109-206-816 0 0,32 37 0 0 0,-34-48-836 0 0,1-2-1 0 0,30 25 1 0 0,-34-33-846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5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1770 40 5873 0 0,'2'-13'2898'0'0,"0"-7"-1361"0"0,-2 20-1517 0 0,-1-1 0 0 0,1 1 0 0 0,0-1 0 0 0,-1 1 0 0 0,1-1 0 0 0,0 1 0 0 0,-1 0 0 0 0,1-1 0 0 0,0 1 0 0 0,-1 0 0 0 0,1-1 0 0 0,-1 1 0 0 0,1 0 0 0 0,0 0 0 0 0,-1-1 0 0 0,1 1 0 0 0,-1 0 0 0 0,1 0 0 0 0,-1 0 0 0 0,1 0 0 0 0,-1 0 0 0 0,1-1 1 0 0,-1 1-1 0 0,1 0 0 0 0,-1 0 0 0 0,1 0 0 0 0,-1 0 0 0 0,1 1 0 0 0,-1-1 0 0 0,1 0 0 0 0,-1 0 0 0 0,1 0 0 0 0,-1 0 0 0 0,1 0 0 0 0,-1 1 0 0 0,1-1 0 0 0,-1 0 0 0 0,0 1 0 0 0,-9 3 149 0 0,0 0 0 0 0,0 0 1 0 0,1 1-1 0 0,-1 1 0 0 0,1 0 0 0 0,0 0 0 0 0,1 1 0 0 0,-1 0 1 0 0,1 0-1 0 0,-13 17 0 0 0,-6 9 405 0 0,-32 52 1 0 0,47-65-394 0 0,-297 501 3371 0 0,136-218-2577 0 0,46-88-462 0 0,-338 553 3864 0 0,377-630-3426 0 0,-234 355 229 0 0,292-441-1713 0 0,-1 0-3171 0 0,51-99-15583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5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20108 0 0,'0'-1'66'0'0,"0"0"1"0"0,1 1-1 0 0,-1-1 0 0 0,0 0 0 0 0,1 0 0 0 0,-1 1 0 0 0,1-1 0 0 0,-1 0 0 0 0,1 1 1 0 0,-1-1-1 0 0,1 0 0 0 0,-1 1 0 0 0,1-1 0 0 0,-1 1 0 0 0,1-1 0 0 0,0 1 0 0 0,-1-1 1 0 0,1 1-1 0 0,0 0 0 0 0,0-1 0 0 0,-1 1 0 0 0,1 0 0 0 0,0-1 0 0 0,0 1 1 0 0,0 0-1 0 0,-1 0 0 0 0,1 0 0 0 0,0 0 0 0 0,1 0 0 0 0,30-3-526 0 0,-25 3 594 0 0,180-17-2957 0 0,75-2-11208 0 0,-236 19 10687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6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9714 0 0,'58'0'3041'0'0,"91"0"-2844"0"0,1-8-7841 0 0,-120 5 4032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6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29 15363 0 0,'-97'-29'3350'0'0,"134"36"-3421"0"0,1-1-1 0 0,0-2 0 0 0,0-2 0 0 0,63-4 1 0 0,3 1 75 0 0,5 5-187 0 0,62 1 27 0 0,-59-11-6355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7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10658 0 0,'-3'0'334'0'0,"1"1"0"0"0,-1-1 1 0 0,1 1-1 0 0,-1 0 0 0 0,1 0 0 0 0,0 0 0 0 0,0 0 0 0 0,-1 0 0 0 0,1 0 0 0 0,0 1 0 0 0,0-1 0 0 0,0 1 0 0 0,-3 2 0 0 0,3-1-187 0 0,-1 0 1 0 0,1 0-1 0 0,0 1 0 0 0,0-1 0 0 0,0 1 0 0 0,0-1 0 0 0,1 1 0 0 0,-2 3 0 0 0,-1 8-384 0 0,1 1-1 0 0,1-1 1 0 0,-2 26 0 0 0,2-15 649 0 0,-20 224-588 0 0,-22 180 11 0 0,-51 185 359 0 0,4-25 2017 0 0,31 2-579 0 0,57-301-1249 0 0,4-81-209 0 0,-2-186-161 0 0,0 7 126 0 0,1-1 1 0 0,6 49-1 0 0,-6-77-90 0 0,0 0 0 0 0,1 0 0 0 0,-1 1 0 0 0,1-1 0 0 0,-1 0 0 0 0,1 0 0 0 0,0 0 0 0 0,-1 0 0 0 0,1 0 0 0 0,0 0 0 0 0,0 0 0 0 0,1 0 0 0 0,-1 0 0 0 0,0-1 0 0 0,1 1 0 0 0,-1 0 0 0 0,1-1 0 0 0,-1 1 0 0 0,1-1 0 0 0,0 0 0 0 0,0 1 0 0 0,0-1 0 0 0,-1 0 0 0 0,1 0 0 0 0,0 0 0 0 0,1 0 0 0 0,-1-1 0 0 0,0 1 0 0 0,3 0 0 0 0,4 0-2 0 0,0-1 0 0 0,-1-1 0 0 0,1 0 0 0 0,0 0 0 0 0,-1 0 0 0 0,13-5 0 0 0,-13 4-57 0 0,0 0-1 0 0,0 0 1 0 0,1 1-1 0 0,-1 0 1 0 0,0 1-1 0 0,13 0 0 0 0,8 6-48 0 0,0 2 0 0 0,0 2-1 0 0,35 16 1 0 0,-36-14-1050 0 0,1-1 0 0 0,0-1-1 0 0,39 7 1 0 0,-53-14 7 0 0,0-1 0 0 0,0-1 0 0 0,1 0 1 0 0,-1-2-1 0 0,0 1 0 0 0,1-2 0 0 0,-1 0 0 0 0,0-1 0 0 0,0 0 0 0 0,0-1 0 0 0,26-11 0 0 0,-12 0-2316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7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15771 0 0,'2'-3'103'0'0,"-1"0"0"0"0,1 0 0 0 0,0 0-1 0 0,0 0 1 0 0,0 1 0 0 0,0-1-1 0 0,0 0 1 0 0,1 1 0 0 0,-1 0 0 0 0,1-1-1 0 0,-1 1 1 0 0,1 0 0 0 0,0 0-1 0 0,5-2 1 0 0,-1 1-77 0 0,0 0 0 0 0,0 0-1 0 0,0 1 1 0 0,0 0 0 0 0,1 1-1 0 0,9-2 1 0 0,5 2-91 0 0,0 1 0 0 0,1 0 0 0 0,34 7 0 0 0,-48-6 43 0 0,1 0 0 0 0,-1 2 1 0 0,1-1-1 0 0,-1 1 1 0 0,0 0-1 0 0,0 1 0 0 0,0 0 1 0 0,0 0-1 0 0,12 10 0 0 0,-17-12 5 0 0,-1 1 0 0 0,0 0 0 0 0,0 0 0 0 0,-1 0 0 0 0,1 1 0 0 0,0-1 0 0 0,-1 0 0 0 0,0 1 0 0 0,0 0 0 0 0,0 0 0 0 0,-1-1 0 0 0,1 1 0 0 0,-1 0 0 0 0,0 0 0 0 0,0 0 0 0 0,0 0 0 0 0,0 1 0 0 0,-1-1 0 0 0,1 0 0 0 0,-1 0 0 0 0,0 0 0 0 0,-1 1 0 0 0,1-1 0 0 0,-2 6 0 0 0,-2 5 11 0 0,0-1-1 0 0,0 0 0 0 0,-2 0 0 0 0,1-1 1 0 0,-2 0-1 0 0,0 0 0 0 0,-10 14 1 0 0,-68 82 164 0 0,41-55 80 0 0,9-17 253 0 0,28-30-308 0 0,-1 0 0 0 0,1 1 1 0 0,1 0-1 0 0,-1 0 0 0 0,1 0 0 0 0,-5 12 1 0 0,10-19-178 0 0,1 0 1 0 0,-1 0-1 0 0,1 0 1 0 0,0 0-1 0 0,0 0 0 0 0,0-1 1 0 0,-1 1-1 0 0,1 0 1 0 0,0 1-1 0 0,0-1 1 0 0,0 0-1 0 0,1 0 1 0 0,-1-1-1 0 0,0 1 1 0 0,0 0-1 0 0,0 0 1 0 0,1 0-1 0 0,-1 0 0 0 0,1 0 1 0 0,-1 0-1 0 0,0 0 1 0 0,1 0-1 0 0,0 0 1 0 0,0 0-1 0 0,1 2 28 0 0,0-1 0 0 0,0 0-1 0 0,1 0 1 0 0,-1 0 0 0 0,1 0-1 0 0,0 0 1 0 0,4 2 0 0 0,4 1 57 0 0,0 0 0 0 0,0-1 1 0 0,14 3-1 0 0,0-2-2140 0 0,0-2-1 0 0,0 0 1 0 0,1-1 0 0 0,-1-2-1 0 0,39-3 1 0 0,-43 0-2805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8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24 129 5481 0 0,'-3'-1'1376'0'0,"-2"-3"-1055"0"0,1-1-650 0 0,0-2-463 0 0,1 1-344 0 0,0-3 56 0 0,3-1 224 0 0,-1-1-1449 0 0</inkml:trace>
  <inkml:trace contextRef="#ctx0" brushRef="#br0" timeOffset="1">90 1 3625 0 0,'5'1'584'0'0,"-1"3"-184"0"0,3 1-328 0 0,-1-2-136 0 0,0 1-72 0 0,1-1-152 0 0,2 0-216 0 0,2 0 16 0 0,1-2-1753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7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20404 0 0,'-1'0'194'0'0,"0"0"-1"0"0,0 0 1 0 0,1 0-1 0 0,-1-1 1 0 0,0 1-1 0 0,0 0 1 0 0,0 1-1 0 0,0-1 1 0 0,0 0-1 0 0,1 0 1 0 0,-1 0 0 0 0,0 0-1 0 0,0 1 1 0 0,0-1-1 0 0,1 0 1 0 0,-1 1-1 0 0,0-1 1 0 0,0 1-1 0 0,1-1 1 0 0,-1 1-1 0 0,0-1 1 0 0,1 1-1 0 0,-1-1 1 0 0,1 1-1 0 0,-1-1 1 0 0,0 1-1 0 0,1 0 1 0 0,-1-1-1 0 0,0 2 1 0 0,1 14 374 0 0,0-2-4771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8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46 13275 0 0,'-64'8'9810'0'0,"7"9"-7558"0"0,48-13-2323 0 0,-1 1 0 0 0,2 0 0 0 0,-1 0 0 0 0,0 1-1 0 0,1 0 1 0 0,0 1 0 0 0,0 0 0 0 0,1 0-1 0 0,-13 16 1 0 0,4-2-549 0 0,0 0 1 0 0,-23 44-1 0 0,36-59 403 0 0,0 0 0 0 0,0-1 1 0 0,1 1-1 0 0,0 0 1 0 0,0 1-1 0 0,0-1 0 0 0,1 0 1 0 0,0 0-1 0 0,0 1 1 0 0,1-1-1 0 0,-1 0 0 0 0,1 1 1 0 0,1-1-1 0 0,-1 0 1 0 0,1 1-1 0 0,1-1 0 0 0,2 12 1 0 0,-2-16 139 0 0,-1 1 0 0 0,0 0 0 0 0,1-1 0 0 0,0 1 1 0 0,0-1-1 0 0,-1 1 0 0 0,1-1 0 0 0,1 0 0 0 0,-1 1 0 0 0,0-1 1 0 0,0 0-1 0 0,1-1 0 0 0,-1 1 0 0 0,1 0 0 0 0,0-1 0 0 0,-1 1 1 0 0,6 1-1 0 0,-3-2 38 0 0,0 0 1 0 0,1 0-1 0 0,-1 0 1 0 0,1 0 0 0 0,-1-1-1 0 0,1 0 1 0 0,-1 0-1 0 0,1 0 1 0 0,5-2-1 0 0,6-2 85 0 0,-1 0 0 0 0,1-1 0 0 0,-1-1 0 0 0,-1 0 0 0 0,21-12-1 0 0,-12 4 214 0 0,1-1-1 0 0,-2-1 1 0 0,0-1-1 0 0,36-36 0 0 0,-50 45-9 0 0,0-2 0 0 0,-1 1-1 0 0,0-1 1 0 0,-1 0 0 0 0,0-1-1 0 0,-1 0 1 0 0,0 0 0 0 0,-1 0-1 0 0,0-1 1 0 0,-1 0-1 0 0,0 0 1 0 0,-1 0 0 0 0,3-16-1 0 0,-6 25-223 0 0,1-1 0 0 0,-1 1 0 0 0,0 0-1 0 0,0-1 1 0 0,0 1 0 0 0,-1 0 0 0 0,1-1-1 0 0,-1 1 1 0 0,0 0 0 0 0,0 0 0 0 0,0 0-1 0 0,0-1 1 0 0,0 1 0 0 0,-1 0 0 0 0,1 0-1 0 0,-1 1 1 0 0,0-1 0 0 0,0 0 0 0 0,0 1-1 0 0,0-1 1 0 0,-1 1 0 0 0,1-1 0 0 0,0 1-1 0 0,-1 0 1 0 0,0 0 0 0 0,0 0 0 0 0,1 0-1 0 0,-1 1 1 0 0,0-1 0 0 0,0 1 0 0 0,-1 0-1 0 0,1 0 1 0 0,0 0 0 0 0,0 0-1 0 0,-4 0 1 0 0,-4-1-775 0 0,1 1 0 0 0,0 0 0 0 0,-1 1-1 0 0,1 0 1 0 0,0 0 0 0 0,-1 1 0 0 0,1 1-1 0 0,0 0 1 0 0,0 0 0 0 0,-12 5 0 0 0,-4 3-5330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 17444 0 0,'-3'0'136'0'0,"0"1"1"0"0,0 0-1 0 0,0 0 1 0 0,0 0-1 0 0,0 0 0 0 0,0 1 1 0 0,0-1-1 0 0,0 1 1 0 0,1 0-1 0 0,-1 0 1 0 0,1 0-1 0 0,-1 0 1 0 0,1 0-1 0 0,0 0 0 0 0,0 0 1 0 0,0 1-1 0 0,0-1 1 0 0,0 1-1 0 0,1 0 1 0 0,-1 0-1 0 0,1-1 1 0 0,0 1-1 0 0,-1 0 0 0 0,1 0 1 0 0,-1 6-1 0 0,-2 9-326 0 0,1 1-1 0 0,0-1 1 0 0,0 27-1 0 0,1-12 397 0 0,0-13-307 0 0,-14 198 21 0 0,15-174-1827 0 0,7 57 0 0 0,-4-88 507 0 0,1 1 0 0 0,0-1 0 0 0,5 16 1 0 0,-6-24 149 0 0,0 1-1 0 0,1 0 1 0 0,0-1 0 0 0,0 1 0 0 0,6 6-1 0 0,-1-3-1568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0 24045 0 0,'-8'3'459'0'0,"-1"1"0"0"0,1-1 0 0 0,-1 1 1 0 0,1 1-1 0 0,0-1 0 0 0,1 2 0 0 0,-15 11 0 0 0,-21 25-3593 0 0,23-21-1800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9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53 14323 0 0,'-13'5'2035'0'0,"0"0"0"0"0,1 1 0 0 0,-21 13-1 0 0,19-10-1404 0 0,1 0-1 0 0,-21 22 0 0 0,18-14-817 0 0,1 0 0 0 0,1 1 0 0 0,1 1 0 0 0,-21 38 0 0 0,32-53 36 0 0,0 0 0 0 0,0-1 0 0 0,1 1-1 0 0,-1 0 1 0 0,1 0 0 0 0,0 0 0 0 0,0 0-1 0 0,0 0 1 0 0,1 1 0 0 0,0-1 0 0 0,-1 0-1 0 0,1 0 1 0 0,1 0 0 0 0,-1 0 0 0 0,1 0 0 0 0,-1 1-1 0 0,3 6 1 0 0,-1-8 72 0 0,-1-1-1 0 0,1 1 0 0 0,-1-1 1 0 0,1 0-1 0 0,0 1 1 0 0,0-1-1 0 0,0 0 1 0 0,0 0-1 0 0,0 0 1 0 0,1 0-1 0 0,-1-1 1 0 0,1 1-1 0 0,-1-1 1 0 0,1 1-1 0 0,-1-1 1 0 0,1 0-1 0 0,0 0 1 0 0,0 0-1 0 0,-1 0 1 0 0,1-1-1 0 0,0 1 1 0 0,0-1-1 0 0,0 1 1 0 0,0-1-1 0 0,0 0 0 0 0,3-1 1 0 0,4 0 66 0 0,0 0 1 0 0,0 0-1 0 0,-1-1 1 0 0,1-1-1 0 0,-1 0 1 0 0,0 0-1 0 0,0-1 0 0 0,0 0 1 0 0,0 0-1 0 0,0-1 1 0 0,14-11-1 0 0,8-8 150 0 0,44-45 1 0 0,-60 55-111 0 0,-4 4 132 0 0,0-1 1 0 0,-1 0-1 0 0,0-1 0 0 0,-1 0 1 0 0,0-1-1 0 0,-1 0 1 0 0,-1 0-1 0 0,0-1 0 0 0,0 0 1 0 0,-2 0-1 0 0,6-19 0 0 0,-10 31-134 0 0,-1 0 0 0 0,1 0 0 0 0,-1 0-1 0 0,0 0 1 0 0,0 1 0 0 0,0-1 0 0 0,0 0-1 0 0,0 0 1 0 0,0 0 0 0 0,0 0 0 0 0,0 0-1 0 0,-1 0 1 0 0,1 1 0 0 0,-1-1 0 0 0,0 0-1 0 0,1 0 1 0 0,-1 1 0 0 0,0-1-1 0 0,0 0 1 0 0,0 1 0 0 0,0-1 0 0 0,0 1-1 0 0,-2-2 1 0 0,0 1-160 0 0,1 0 0 0 0,-1 1 1 0 0,1-1-1 0 0,-1 1 0 0 0,0 0 0 0 0,1 0 0 0 0,-1 0 0 0 0,0 0 0 0 0,0 1 0 0 0,0-1 0 0 0,0 1 0 0 0,0-1 1 0 0,-4 1-1 0 0,-4 1-1016 0 0,0-1 0 0 0,0 2 0 0 0,0-1 0 0 0,0 1 0 0 0,0 1 0 0 0,-18 7 0 0 0,-13 12-4854 0 0,20-8 2132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39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36 11242 0 0,'-61'52'5148'0'0,"48"-38"-4762"0"0,0 0 0 0 0,-16 23-1 0 0,23-30-456 0 0,1 1-1 0 0,0 0 0 0 0,1 0 1 0 0,0 0-1 0 0,0 1 0 0 0,1 0 1 0 0,0-1-1 0 0,0 1 0 0 0,1 1 1 0 0,0-1-1 0 0,1 0 0 0 0,0 0 1 0 0,0 0-1 0 0,1 1 1 0 0,2 15-1 0 0,-1-21 26 0 0,0 0 0 0 0,0 0 0 0 0,0 0 0 0 0,1 0-1 0 0,0-1 1 0 0,-1 1 0 0 0,2 0 0 0 0,-1-1 0 0 0,0 1 0 0 0,1-1 0 0 0,-1 1 0 0 0,1-1 0 0 0,0 0 0 0 0,0 0 0 0 0,0-1 0 0 0,1 1-1 0 0,-1-1 1 0 0,1 1 0 0 0,-1-1 0 0 0,1 0 0 0 0,0 0 0 0 0,0-1 0 0 0,0 1 0 0 0,0-1 0 0 0,0 0 0 0 0,0 0 0 0 0,8 1 0 0 0,3 0 84 0 0,-1-1 1 0 0,1 0 0 0 0,-1-1 0 0 0,0-1-1 0 0,1 0 1 0 0,26-6 0 0 0,-24 2 51 0 0,0 0 1 0 0,-1-1-1 0 0,0-1 0 0 0,0 0 1 0 0,-1-2-1 0 0,0 1 1 0 0,0-2-1 0 0,-1 0 0 0 0,26-24 1 0 0,-31 26 213 0 0,-1-1 0 0 0,1 0 0 0 0,-1 0 0 0 0,-1-1 0 0 0,0 0 0 0 0,0-1 0 0 0,-1 1 0 0 0,-1-1 0 0 0,0 0 0 0 0,0-1 0 0 0,-1 1 0 0 0,0-1 0 0 0,-1 0 0 0 0,0 0 0 0 0,0-13 0 0 0,-2 22-266 0 0,-1-1 1 0 0,0 0-1 0 0,0 1 0 0 0,0-1 1 0 0,0 1-1 0 0,0-1 0 0 0,-1 0 1 0 0,0 1-1 0 0,0-1 0 0 0,0 1 1 0 0,0 0-1 0 0,0-1 0 0 0,-1 1 1 0 0,1 0-1 0 0,-1 0 0 0 0,0-1 1 0 0,0 1-1 0 0,0 1 0 0 0,0-1 1 0 0,-1 0-1 0 0,1 1 0 0 0,-1-1 1 0 0,0 1-1 0 0,0-1 0 0 0,1 1 1 0 0,-1 0-1 0 0,-1 1 0 0 0,1-1 1 0 0,0 0-1 0 0,0 1 0 0 0,-1 0 1 0 0,1-1-1 0 0,-7 0 0 0 0,4 1-516 0 0,-1 0 0 0 0,1 1 0 0 0,-1-1 0 0 0,1 2 0 0 0,0-1 0 0 0,-1 0 0 0 0,1 1 0 0 0,-7 2 0 0 0,5-1-1110 0 0,1 0 0 0 0,0 1 0 0 0,1 0 0 0 0,-1 0 0 0 0,0 0 1 0 0,1 1-1 0 0,-7 4 0 0 0</inkml:trace>
  <inkml:trace contextRef="#ctx0" brushRef="#br0" timeOffset="1">851 370 21677 0 0,'1'8'452'0'0,"1"0"1"0"0,0 0 0 0 0,0 0 0 0 0,0 0 0 0 0,1 0 0 0 0,0-1 0 0 0,1 1 0 0 0,5 9-1 0 0,11 26-6889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0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22493 0 0,'-7'9'453'0'0,"-1"0"0"0"0,1 0 1 0 0,1 1-1 0 0,-1 0 0 0 0,2 0 0 0 0,-1 0 1 0 0,2 1-1 0 0,-7 18 0 0 0,0 9-742 0 0,-7 48-1 0 0,3-11 528 0 0,-49 140-458 0 0,3-5-607 0 0,49-161-1215 0 0,2 1 0 0 0,-4 64-1 0 0,14-109 1444 0 0,1 35-3905 0 0,-1-38 3924 0 0,0-1 0 0 0,1 1 0 0 0,-1-1 0 0 0,1 1 0 0 0,-1-1 0 0 0,1 1 0 0 0,0-1 0 0 0,-1 1 0 0 0,1-1 0 0 0,5 6-1739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4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1 174 10426 0 0,'2'-2'194'0'0,"0"-1"0"0"0,1 0 0 0 0,-1 1 0 0 0,1 0 0 0 0,0 0 0 0 0,0 0 1 0 0,0 0-1 0 0,0 0 0 0 0,0 1 0 0 0,0-1 0 0 0,1 1 0 0 0,-1 0 0 0 0,0 0 0 0 0,7-1 0 0 0,58-7-397 0 0,-40 7 371 0 0,743-108-1397 0 0,-670 90-5259 0 0,-86 16 2927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10570 0 0,'1'-2'74'0'0,"0"0"-1"0"0,0 1 1 0 0,1-1-1 0 0,-1 1 1 0 0,0 0-1 0 0,1-1 1 0 0,-1 1-1 0 0,1 0 1 0 0,-1 0 0 0 0,1 0-1 0 0,-1 0 1 0 0,1 0-1 0 0,0 0 1 0 0,-1 1-1 0 0,1-1 1 0 0,0 0-1 0 0,0 1 1 0 0,0 0-1 0 0,0-1 1 0 0,-1 1-1 0 0,1 0 1 0 0,0 0-1 0 0,0 0 1 0 0,0 0 0 0 0,0 0-1 0 0,0 0 1 0 0,0 1-1 0 0,2 0 1 0 0,54 11-312 0 0,-53-10 223 0 0,0-1-1 0 0,-1 1 1 0 0,1 0-1 0 0,-1 0 1 0 0,0 1-1 0 0,0-1 1 0 0,0 1-1 0 0,0 0 1 0 0,0 0-1 0 0,0 0 1 0 0,-1 0-1 0 0,0 1 1 0 0,5 5-1 0 0,-7-7-3 0 0,1 1-1 0 0,-1 0 0 0 0,0-1 1 0 0,0 1-1 0 0,0 0 0 0 0,0 0 1 0 0,0-1-1 0 0,-1 1 1 0 0,1 0-1 0 0,-1 0 0 0 0,0 0 1 0 0,0 0-1 0 0,0 0 0 0 0,0 0 1 0 0,0 0-1 0 0,-1 0 1 0 0,1 0-1 0 0,-1-1 0 0 0,0 1 1 0 0,0 0-1 0 0,0 0 0 0 0,0-1 1 0 0,-3 6-1 0 0,-3 3-746 0 0,-1 0-1 0 0,0-1 0 0 0,0 0 1 0 0,-1 0-1 0 0,-18 16 1 0 0,17-18-616 0 0,-1 2-2182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5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2 9682 0 0,'-4'-1'237'0'0,"0"1"1"0"0,-1 0-1 0 0,1-1 0 0 0,-1 1 1 0 0,1 1-1 0 0,-1-1 0 0 0,1 1 1 0 0,-1 0-1 0 0,1 0 1 0 0,0 0-1 0 0,-1 0 0 0 0,1 1 1 0 0,-6 3-1 0 0,2-1-86 0 0,0 1 0 0 0,1 0 1 0 0,-1 1-1 0 0,1-1 0 0 0,1 2 1 0 0,-9 7-1 0 0,-3 9 38 0 0,1 0 1 0 0,1 1-1 0 0,-16 31 1 0 0,27-46-133 0 0,0 1 0 0 0,0-1 0 0 0,1 1 0 0 0,0 0 1 0 0,1 0-1 0 0,0 1 0 0 0,1-1 0 0 0,0 1 0 0 0,0 13 0 0 0,2-20-28 0 0,0 0-1 0 0,0 0 0 0 0,1 0 0 0 0,0 0 0 0 0,0 0 0 0 0,0 0 0 0 0,0 0 0 0 0,0 0 1 0 0,1 0-1 0 0,0-1 0 0 0,0 1 0 0 0,0-1 0 0 0,0 1 0 0 0,0-1 0 0 0,1 0 0 0 0,0 1 1 0 0,-1-1-1 0 0,1-1 0 0 0,0 1 0 0 0,1 0 0 0 0,-1-1 0 0 0,0 1 0 0 0,1-1 0 0 0,-1 0 1 0 0,1 0-1 0 0,7 2 0 0 0,-2-1 15 0 0,0-1 0 0 0,0 0 0 0 0,0-1 0 0 0,0 0 1 0 0,0 0-1 0 0,0-1 0 0 0,0 0 0 0 0,0-1 0 0 0,0 0 0 0 0,0 0 0 0 0,0-1 1 0 0,0 0-1 0 0,0 0 0 0 0,-1-1 0 0 0,1 0 0 0 0,9-6 0 0 0,13-6 72 0 0,0-1 1 0 0,52-39-1 0 0,-68 44-47 0 0,0-1 1 0 0,-1 0-1 0 0,23-26 0 0 0,-31 31-10 0 0,-1 0-1 0 0,0 0 0 0 0,0 0 0 0 0,-1 0 0 0 0,0-1 1 0 0,0 0-1 0 0,-1 0 0 0 0,1 0 0 0 0,-2 0 0 0 0,3-14 1 0 0,-4 20-60 0 0,-1 0 0 0 0,0 0 1 0 0,0 1-1 0 0,0-1 0 0 0,0 0 1 0 0,0 0-1 0 0,0 0 1 0 0,0 0-1 0 0,-1 1 0 0 0,1-1 1 0 0,-1 0-1 0 0,1 0 1 0 0,-1 1-1 0 0,0-1 0 0 0,1 0 1 0 0,-1 1-1 0 0,0-1 0 0 0,0 1 1 0 0,0-1-1 0 0,-3-2 1 0 0,2 2-63 0 0,-1 1 1 0 0,1-1-1 0 0,-1 0 1 0 0,1 1-1 0 0,-1-1 0 0 0,0 1 1 0 0,0 0-1 0 0,1 0 1 0 0,-1 0-1 0 0,0 1 1 0 0,-5-2-1 0 0,-1 1-325 0 0,0 1 0 0 0,0 0 0 0 0,0 0 0 0 0,0 1 0 0 0,0 0 0 0 0,1 0 0 0 0,-16 5 0 0 0,-23 14-5220 0 0,34-12 617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8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6665 0 0,'4'1'2353'0'0,"-1"1"-1673"0"0,3-1-752 0 0,0-1-440 0 0,-1 2-480 0 0,4-2-553 0 0,3 0-167 0 0,1 0 192 0 0,1-3-1145 0 0</inkml:trace>
  <inkml:trace contextRef="#ctx0" brushRef="#br0" timeOffset="1">966 7 2577 0 0,'30'6'961'0'0,"0"-1"0"0"0,1-1 0 0 0,32-1 0 0 0,96-7-1561 0 0,-91 1 799 0 0,25-4-3009 0 0,-66 3 416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5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16195 0 0,'-2'1'91'0'0,"0"1"0"0"0,0 0 0 0 0,0 1 0 0 0,1-1 0 0 0,-1 0 0 0 0,1 0 0 0 0,-1 1 0 0 0,1-1 0 0 0,0 1 0 0 0,0-1 0 0 0,0 1 0 0 0,0-1 0 0 0,1 1 0 0 0,-2 4 0 0 0,0 1-11 0 0,-36 73 15 0 0,9-22-1630 0 0,14-19-3148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4 14219 0 0,'-3'-3'2052'0'0,"-3"9"-1488"0"0,-4 8-562 0 0,1 0 2 0 0,4-7-3 0 0,1 1-1 0 0,-1-1 1 0 0,1 1 0 0 0,1-1 0 0 0,-1 1-1 0 0,1 0 1 0 0,1 1 0 0 0,-4 15 0 0 0,6-23 3 0 0,1-1 0 0 0,-1 1 0 0 0,0 0 0 0 0,0-1 0 0 0,1 1 0 0 0,-1 0 0 0 0,0-1 0 0 0,1 1 1 0 0,-1-1-1 0 0,1 1 0 0 0,-1-1 0 0 0,1 1 0 0 0,-1-1 0 0 0,1 1 0 0 0,-1-1 0 0 0,1 1 0 0 0,0-1 1 0 0,-1 0-1 0 0,1 1 0 0 0,0-1 0 0 0,-1 0 0 0 0,1 1 0 0 0,0-1 0 0 0,-1 0 0 0 0,1 0 0 0 0,0 0 1 0 0,-1 0-1 0 0,1 0 0 0 0,0 0 0 0 0,0 0 0 0 0,-1 0 0 0 0,1 0 0 0 0,0 0 0 0 0,0 0 0 0 0,-1 0 1 0 0,1 0-1 0 0,0 0 0 0 0,-1-1 0 0 0,1 1 0 0 0,1-1 0 0 0,35-10-105 0 0,-33 10 88 0 0,79-34-329 0 0,-64 25 338 0 0,-1 1 0 0 0,1 2-1 0 0,0-1 1 0 0,1 2 0 0 0,-1 1 0 0 0,1 0-1 0 0,35-2 1 0 0,-53 7 12 0 0,-1 0-1 0 0,0 0 0 0 0,1 0 1 0 0,-1 0-1 0 0,1 0 1 0 0,-1 0-1 0 0,1 1 0 0 0,-1-1 1 0 0,0 0-1 0 0,1 1 0 0 0,-1 0 1 0 0,0-1-1 0 0,1 1 1 0 0,-1 0-1 0 0,0-1 0 0 0,0 1 1 0 0,0 0-1 0 0,0 0 1 0 0,0 0-1 0 0,0 0 0 0 0,0 0 1 0 0,0 0-1 0 0,0 0 1 0 0,1 3-1 0 0,0-1 7 0 0,-1 0 1 0 0,0 0-1 0 0,-1 0 1 0 0,1 1-1 0 0,0-1 1 0 0,-1 0-1 0 0,0 0 1 0 0,0 0-1 0 0,0 1 0 0 0,-1 5 1 0 0,-1 6 51 0 0,-2 0 1 0 0,0 0-1 0 0,-8 22 1 0 0,-18 39 79 0 0,10-32-225 0 0,3 1-1 0 0,2 0 1 0 0,2 1-1 0 0,-13 87 1 0 0,21-57-1960 0 0,1 4-5760 0 0,1-58 3193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6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12027 0 0,'5'-6'445'0'0,"1"1"1"0"0,0 0 0 0 0,0 0-1 0 0,0 1 1 0 0,1 0 0 0 0,0 0-1 0 0,-1 0 1 0 0,1 1 0 0 0,0 0-1 0 0,1 0 1 0 0,-1 1 0 0 0,15-3-1 0 0,11-1-639 0 0,55-1 0 0 0,-57 5 474 0 0,304-14-573 0 0,-111 20-5764 0 0,-175-2 1704 0 0,-27-2 257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6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14307 0 0,'-7'0'3039'0'0,"6"0"-3001"0"0,6 10-86 0 0,0 4 31 0 0,0 0 0 0 0,-2-1 0 0 0,1 1 1 0 0,-2 1-1 0 0,0-1 0 0 0,-1 0 0 0 0,0 1 1 0 0,-1-1-1 0 0,-2 19 0 0 0,-1-12 25 0 0,-2 0 0 0 0,0-1-1 0 0,-1 1 1 0 0,-1-1 0 0 0,-16 32-1 0 0,16-37-137 0 0,-21 48 227 0 0,25-56-434 0 0,1-1 1 0 0,0 1 0 0 0,1-1-1 0 0,-1 1 1 0 0,1-1-1 0 0,0 1 1 0 0,1 12 0 0 0,0-19 84 0 0,0 1 0 0 0,0 0 0 0 0,0 0 1 0 0,0 0-1 0 0,0-1 0 0 0,0 1 0 0 0,1 0 0 0 0,-1 0 1 0 0,0-1-1 0 0,0 1 0 0 0,1 0 0 0 0,-1 0 0 0 0,1-1 1 0 0,-1 1-1 0 0,0-1 0 0 0,1 1 0 0 0,-1 0 0 0 0,3 1-1007 0 0,-2-1 1007 0 0,0-1 1 0 0,-1 1-1 0 0,1-1 0 0 0,0 0 0 0 0,-1 1 0 0 0,1-1 1 0 0,0 0-1 0 0,1 0 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0 12939 0 0,'-10'3'895'0'0,"1"1"0"0"0,0 0-1 0 0,0 0 1 0 0,-15 9 0 0 0,14-6-650 0 0,-1 1-1 0 0,1 0 1 0 0,-11 12 0 0 0,9-7-286 0 0,1 0 1 0 0,0 1 0 0 0,1 0 0 0 0,1 1 0 0 0,-14 27 0 0 0,20-35-2 0 0,0-1 0 0 0,1 1 0 0 0,-1-1 0 0 0,1 1-1 0 0,1 0 1 0 0,0-1 0 0 0,0 1 0 0 0,0 0 0 0 0,0 0 0 0 0,1 0 0 0 0,0 0 0 0 0,2 8 0 0 0,-1-12 25 0 0,-1 0 0 0 0,1 0 0 0 0,0-1-1 0 0,1 1 1 0 0,-1 0 0 0 0,0 0 0 0 0,1-1-1 0 0,0 1 1 0 0,0-1 0 0 0,-1 1-1 0 0,1-1 1 0 0,1 0 0 0 0,-1 0 0 0 0,0 0-1 0 0,0 0 1 0 0,1 0 0 0 0,-1-1 0 0 0,1 1-1 0 0,0-1 1 0 0,-1 1 0 0 0,1-1-1 0 0,0 0 1 0 0,0 0 0 0 0,0 0 0 0 0,0 0-1 0 0,0-1 1 0 0,0 1 0 0 0,0-1 0 0 0,5 0-1 0 0,9 1-37 0 0,0-2 0 0 0,0 1-1 0 0,0-2 1 0 0,0-1-1 0 0,0 0 1 0 0,-1-1 0 0 0,0 0-1 0 0,1-2 1 0 0,-2 0 0 0 0,21-11-1 0 0,-16 7-18 0 0,-1-1-1 0 0,0-1 1 0 0,-1-1 0 0 0,0-1-1 0 0,-1 0 1 0 0,-1-1-1 0 0,21-23 1 0 0,-33 31 111 0 0,1 0 1 0 0,-1 0-1 0 0,0 0 0 0 0,-1-1 0 0 0,0 1 0 0 0,0-1 1 0 0,3-12-1 0 0,-6 17-237 0 0,1-1 0 0 0,-1 1 0 0 0,1-1 0 0 0,-1 1 0 0 0,0 0 0 0 0,0-1 0 0 0,0 1 0 0 0,-1-1 0 0 0,0-4 0 0 0,0 7-158 0 0,1-1-1 0 0,-1 1 1 0 0,1 0-1 0 0,-1-1 1 0 0,0 1 0 0 0,0 0-1 0 0,0 0 1 0 0,1-1-1 0 0,-1 1 1 0 0,0 0-1 0 0,0 0 1 0 0,-1 0 0 0 0,1 0-1 0 0,0 0 1 0 0,0 0-1 0 0,0 0 1 0 0,-1 1-1 0 0,1-1 1 0 0,0 0 0 0 0,-1 1-1 0 0,-2-1 1 0 0</inkml:trace>
  <inkml:trace contextRef="#ctx0" brushRef="#br0" timeOffset="1">889 304 17580 0 0,'-1'1'131'0'0,"0"0"1"0"0,0 0 0 0 0,0 0 0 0 0,0 0-1 0 0,0 1 1 0 0,0-1 0 0 0,0 0-1 0 0,1 0 1 0 0,-1 1 0 0 0,0-1-1 0 0,1 1 1 0 0,-1-1 0 0 0,1 0-1 0 0,-1 3 1 0 0,-1 6-412 0 0,-2 6-1517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7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14443 0 0,'11'2'325'0'0,"-1"1"1"0"0,1 0-1 0 0,0 1 0 0 0,-1 0 1 0 0,0 0-1 0 0,0 1 0 0 0,11 8 1 0 0,-16-10-353 0 0,0 0 0 0 0,0 0 0 0 0,-1 1 0 0 0,1 0 0 0 0,-1 0 0 0 0,0 0 0 0 0,0 0 0 0 0,-1 1 0 0 0,1 0 0 0 0,-1-1 0 0 0,0 1 0 0 0,0 0 0 0 0,-1 1 0 0 0,0-1 0 0 0,3 10 0 0 0,-4-10 44 0 0,0-1 0 0 0,-1 1 0 0 0,0 0 0 0 0,0-1-1 0 0,-1 1 1 0 0,1 0 0 0 0,-1-1 0 0 0,0 1 0 0 0,0 0-1 0 0,0-1 1 0 0,-1 0 0 0 0,1 1 0 0 0,-1-1 0 0 0,-1 0 0 0 0,1 0-1 0 0,0 0 1 0 0,-1 0 0 0 0,0 0 0 0 0,0 0 0 0 0,0-1-1 0 0,-4 4 1 0 0,-9 8 25 0 0,-1-1 0 0 0,0-1-1 0 0,-26 16 1 0 0,13-10-73 0 0,-27 14 41 0 0,-7 5 113 0 0,64-38-123 0 0,1 1 0 0 0,0 0 0 0 0,-1-1-1 0 0,1 1 1 0 0,-1-1 0 0 0,1 1 0 0 0,0-1 0 0 0,-1 1 0 0 0,1-1 0 0 0,0 1-1 0 0,0-1 1 0 0,-1 0 0 0 0,1 1 0 0 0,0-1 0 0 0,0 0 0 0 0,0 0-1 0 0,-1 0 1 0 0,1 1 0 0 0,0-1 0 0 0,0 0 0 0 0,0 0 0 0 0,0 0 0 0 0,-1 0-1 0 0,2-1 1 0 0,28 6 73 0 0,240 24-1211 0 0,-91-4-7992 0 0,-152-20 4469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28 16716 0 0,'-16'-8'1842'0'0,"3"1"-1239"0"0,30 9-1324 0 0,26 5 923 0 0,1-2 1 0 0,-1-2 0 0 0,67-4-1 0 0,-42 0 7 0 0,-31 1-190 0 0,105 0-1584 0 0,-48-4-3461 0 0,-77 3 2960 0 0,0-1 0 0 0,0-1-1 0 0,24-7 1 0 0,-20 3-1260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8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10122 0 0,'6'3'6049'0'0,"19"10"-6038"0"0,-21-10 4 0 0,0 0 1 0 0,1 0-1 0 0,-2 0 0 0 0,1 1 1 0 0,0-1-1 0 0,-1 1 0 0 0,1 0 0 0 0,-1 0 1 0 0,0 0-1 0 0,-1 1 0 0 0,1-1 0 0 0,-1 0 1 0 0,0 1-1 0 0,0 0 0 0 0,0 0 1 0 0,0-1-1 0 0,-1 1 0 0 0,0 0 0 0 0,0 0 1 0 0,0 0-1 0 0,-1 1 0 0 0,0 8 1 0 0,-1-2 88 0 0,-1 1 0 0 0,0-1 0 0 0,-1 0 0 0 0,-1 0 1 0 0,0-1-1 0 0,0 1 0 0 0,-1-1 0 0 0,-9 16 1 0 0,-4 1-68 0 0,-1 0 1 0 0,-1-2-1 0 0,-1 0 1 0 0,-28 25-1 0 0,-22 27-1663 0 0,61-68 814 0 0,3-3-2210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44 17876 0 0,'-10'5'199'0'0,"0"0"0"0"0,0 1 0 0 0,1 0 1 0 0,0 1-1 0 0,0 0 0 0 0,1 0 0 0 0,-1 1 0 0 0,2 0 0 0 0,-1 0 1 0 0,-7 12-1 0 0,11-15-249 0 0,0 1 0 0 0,0 0 0 0 0,0 0 0 0 0,1 0 0 0 0,0 0 0 0 0,0 0 0 0 0,1 1 0 0 0,-1-1 0 0 0,1 1 1 0 0,1 0-1 0 0,-1 0 0 0 0,1 0 0 0 0,1 0 0 0 0,-1 0 0 0 0,1 0 0 0 0,0 0 0 0 0,2 9 0 0 0,-1-13 41 0 0,0 0 0 0 0,-1 0 0 0 0,1-1 0 0 0,0 1 0 0 0,1 0 0 0 0,-1-1 0 0 0,0 1 0 0 0,1-1 0 0 0,0 1 0 0 0,-1-1 0 0 0,1 0 0 0 0,0 0 0 0 0,0 0 0 0 0,0 0 0 0 0,0 0 0 0 0,1 0 0 0 0,4 2-1 0 0,-3-2 21 0 0,0 0-1 0 0,0-1 0 0 0,1 0 0 0 0,-1 1 0 0 0,0-2 0 0 0,1 1 0 0 0,-1 0 1 0 0,1-1-1 0 0,-1 0 0 0 0,7 0 0 0 0,7-3-31 0 0,0 0-1 0 0,-1-1 1 0 0,1 0 0 0 0,22-10 0 0 0,-13 3-110 0 0,0 0 1 0 0,-2-2-1 0 0,28-17 1 0 0,-40 21 202 0 0,0 0 0 0 0,-1 0 0 0 0,0-1 0 0 0,0-1 0 0 0,-1 0 0 0 0,0-1 0 0 0,11-17 0 0 0,-19 26-57 0 0,-1 0 0 0 0,0 0 0 0 0,0-1 0 0 0,-1 1 0 0 0,1 0 0 0 0,-1-1 0 0 0,0 0-1 0 0,1 1 1 0 0,-2-1 0 0 0,1 0 0 0 0,0 1 0 0 0,-1-1 0 0 0,0 0 0 0 0,0 0 0 0 0,0 1-1 0 0,0-1 1 0 0,0 0 0 0 0,-1 0 0 0 0,-1-5 0 0 0,1 6-146 0 0,-1 0 0 0 0,0 1-1 0 0,1-1 1 0 0,-1 1 0 0 0,0-1 0 0 0,0 1 0 0 0,0 0-1 0 0,0 0 1 0 0,-1-1 0 0 0,1 2 0 0 0,-1-1 0 0 0,1 0 0 0 0,-1 0-1 0 0,1 1 1 0 0,-1 0 0 0 0,0-1 0 0 0,0 1 0 0 0,0 0-1 0 0,0 0 1 0 0,0 1 0 0 0,0-1 0 0 0,0 1 0 0 0,0-1 0 0 0,-4 1-1 0 0,1 0-394 0 0,0 0 0 0 0,0 0 0 0 0,0 0 0 0 0,1 1 0 0 0,-1 0 0 0 0,-10 3 0 0 0,10-2-565 0 0,0 0 0 0 0,0 0-1 0 0,0 1 1 0 0,1 0 0 0 0,-1 0 0 0 0,-5 5-1 0 0,0 0-2422 0 0</inkml:trace>
  <inkml:trace contextRef="#ctx0" brushRef="#br0" timeOffset="1">832 340 16964 0 0,'4'14'6031'0'0,"-5"29"-5620"0"0,-6-17-452 0 0,1-4-1265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9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17492 0 0,'-21'50'4499'0'0,"-4"29"-3943"0"0,3-11-560 0 0,-56 137-128 0 0,-18 52 128 0 0,78-200-1537 0 0,3 1 1 0 0,-13 94-1 0 0,21-87-6354 0 0,5-49 1502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0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0 9106 0 0,'-3'3'399'0'0,"2"-1"1"0"0,-1 1-1 0 0,0 0 1 0 0,0 0-1 0 0,1 0 0 0 0,0 0 1 0 0,-1 0-1 0 0,1 0 1 0 0,0 0-1 0 0,1 0 1 0 0,-2 5-1 0 0,-2 43-776 0 0,2-23 625 0 0,-39 281 1499 0 0,-11 86 768 0 0,34 2-1878 0 0,19-383-710 0 0,4 80 109 0 0,-4-82-357 0 0,1-1 1 0 0,0 1-1 0 0,1 0 0 0 0,0-1 0 0 0,9 20 1 0 0,-12-31 266 0 0,0 0 1 0 0,0 0 0 0 0,0 0 0 0 0,0 1 0 0 0,1-1-1 0 0,-1 0 1 0 0,0 0 0 0 0,0 1 0 0 0,0-1 0 0 0,0 0-1 0 0,0 0 1 0 0,0 0 0 0 0,0 1 0 0 0,1-1 0 0 0,-1 0-1 0 0,0 0 1 0 0,0 0 0 0 0,0 0 0 0 0,0 0 0 0 0,1 1-1 0 0,-1-1 1 0 0,0 0 0 0 0,0 0 0 0 0,0 0 0 0 0,1 0-1 0 0,-1 0 1 0 0,0 0 0 0 0,0 0 0 0 0,1 0 0 0 0,-1 0-1 0 0,0 0 1 0 0,0 0 0 0 0,0 0 0 0 0,1 0 0 0 0,-1 0 0 0 0,0 0-1 0 0,0 0 1 0 0,1 0 0 0 0,-1 0 0 0 0,0 0 0 0 0,0 0-1 0 0,0 0 1 0 0,1 0 0 0 0,6-11-1760 0 0,1-16-810 0 0,4-34-2584 0 0,-8 33 1859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49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0 12611 0 0,'-17'10'488'0'0,"0"0"-1"0"0,1 1 1 0 0,0 1 0 0 0,1 1 0 0 0,0 0 0 0 0,1 1 0 0 0,1 0-1 0 0,0 1 1 0 0,-16 25 0 0 0,-7 18-860 0 0,-41 86-1 0 0,52-93 797 0 0,-43 77-321 0 0,-54 115 1053 0 0,105-203-731 0 0,1 1-1 0 0,2 1 1 0 0,3 1 0 0 0,-8 47 0 0 0,16-69-386 0 0,0 0-1 0 0,2 0 1 0 0,1 0 0 0 0,0 0-1 0 0,2 0 1 0 0,0 0-1 0 0,2 0 1 0 0,0-1 0 0 0,1 1-1 0 0,1-1 1 0 0,1 0-1 0 0,1 0 1 0 0,0-1 0 0 0,2 0-1 0 0,0-1 1 0 0,1 0 0 0 0,1 0-1 0 0,0-2 1 0 0,2 1-1 0 0,0-1 1 0 0,21 18 0 0 0,88 64-1155 0 0,-55-57-1799 0 0,-52-33 816 0 0,-1-2 1 0 0,26 8-1 0 0,-15-9-1449 0 0,1-5-1642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1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42 7009 0 0,'0'-2'310'0'0,"-1"-1"-1"0"0,0 1 1 0 0,0 0-1 0 0,0-1 1 0 0,0 1-1 0 0,0 0 0 0 0,-1 0 1 0 0,1 0-1 0 0,-1 0 1 0 0,1 0-1 0 0,-1 0 0 0 0,0 0 1 0 0,1 1-1 0 0,-1-1 1 0 0,0 0-1 0 0,0 1 0 0 0,0 0 1 0 0,-3-2-1 0 0,3 2-188 0 0,-1 1 1 0 0,1-1-1 0 0,-1 1 0 0 0,1-1 0 0 0,-1 1 0 0 0,1 0 0 0 0,-1 0 0 0 0,0 0 1 0 0,1 0-1 0 0,-1 0 0 0 0,1 1 0 0 0,-1-1 0 0 0,1 1 0 0 0,-5 1 0 0 0,-1 2-68 0 0,0-1 0 0 0,1 1 0 0 0,-1 1 0 0 0,1 0 0 0 0,0 0 0 0 0,0 0 0 0 0,0 1 0 0 0,-11 12 0 0 0,3 1-6 0 0,1 1 1 0 0,0 1-1 0 0,2 0 1 0 0,0 0-1 0 0,1 1 1 0 0,-13 39-1 0 0,14-28-54 0 0,1-1 0 0 0,2 1 0 0 0,1 1-1 0 0,-2 42 1 0 0,7-65-48 0 0,1-1 1 0 0,0 1-1 0 0,1-1 1 0 0,0 1-1 0 0,1-1 1 0 0,0 0-1 0 0,1 1 1 0 0,0-1-1 0 0,0 0 0 0 0,9 16 1 0 0,-10-22-62 0 0,1 0 0 0 0,0 1 0 0 0,0-1 0 0 0,0 0 0 0 0,1 0 0 0 0,0-1 0 0 0,-1 1 0 0 0,1-1 0 0 0,0 0 0 0 0,0 0 0 0 0,1 0 0 0 0,-1 0 0 0 0,1-1 0 0 0,-1 0 0 0 0,1 0 0 0 0,0 0 0 0 0,0 0 0 0 0,0-1 0 0 0,0 0 0 0 0,0 0 0 0 0,0 0 1 0 0,0-1-1 0 0,8 0 0 0 0,0 0-314 0 0,0-2 1 0 0,-1 1 0 0 0,1-2-1 0 0,-1 0 1 0 0,1 0-1 0 0,-1-1 1 0 0,21-10 0 0 0,2-4-1859 0 0,40-27 1 0 0,-37 20-590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1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27 9402 0 0,'-86'49'6639'0'0,"58"-30"-5792"0"0,-25 23 0 0 0,34-27-865 0 0,2 2 0 0 0,0 1-1 0 0,1 0 1 0 0,0 0-1 0 0,2 2 1 0 0,-16 27-1 0 0,29-46 22 0 0,0 1 0 0 0,0-1 0 0 0,0 1 0 0 0,0 0 0 0 0,0-1 0 0 0,0 1 0 0 0,1 0 0 0 0,-1 0 0 0 0,0 0 0 0 0,1 0 0 0 0,-1 0 0 0 0,1-1 0 0 0,0 1 0 0 0,0 0 0 0 0,0 0 0 0 0,0 0 0 0 0,0 0 0 0 0,0 0 0 0 0,0 0 0 0 0,1 0 0 0 0,-1 0 0 0 0,1 0 0 0 0,-1 0 0 0 0,1-1 0 0 0,0 1 0 0 0,0 0 0 0 0,0 0 0 0 0,0-1 0 0 0,0 1 0 0 0,0 0 0 0 0,0-1 0 0 0,2 2 0 0 0,0-1-35 0 0,0 0 1 0 0,1 0-1 0 0,-1-1 0 0 0,0 1 1 0 0,1-1-1 0 0,-1 0 1 0 0,1 0-1 0 0,0 0 0 0 0,-1-1 1 0 0,1 1-1 0 0,0-1 1 0 0,-1 0-1 0 0,1 0 0 0 0,0 0 1 0 0,-1 0-1 0 0,7-2 1 0 0,12-3-151 0 0,-1 0 0 0 0,1-2 1 0 0,-1 0-1 0 0,0-2 0 0 0,-1 0 0 0 0,0-1 1 0 0,18-13-1 0 0,5-6-398 0 0,75-66 0 0 0,-110 88 601 0 0,0-1 0 0 0,-1 0 1 0 0,0-1-1 0 0,0 1 0 0 0,-1-1 0 0 0,0 0 0 0 0,7-15 1 0 0,-12 21-177 0 0,0 1 1 0 0,0-1 0 0 0,-1 1-1 0 0,1-1 1 0 0,0 0 0 0 0,-1 1-1 0 0,0-1 1 0 0,0 0-1 0 0,1 1 1 0 0,-1-1 0 0 0,-1 0-1 0 0,1 1 1 0 0,0-1 0 0 0,-1 0-1 0 0,0-2 1 0 0,0 3-256 0 0,-1-1-1 0 0,1 1 1 0 0,0 0 0 0 0,-1 0 0 0 0,1 0-1 0 0,-1 0 1 0 0,0 1 0 0 0,0-1 0 0 0,0 0-1 0 0,0 1 1 0 0,0-1 0 0 0,0 1 0 0 0,0-1-1 0 0,0 1 1 0 0,-1 0 0 0 0,1 0 0 0 0,0 0-1 0 0,-1 0 1 0 0,-2 0 0 0 0,-7-2-2607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1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48 14859 0 0,'-19'22'519'0'0,"0"1"0"0"0,2 0-1 0 0,1 1 1 0 0,-16 33 0 0 0,-16 22-263 0 0,31-50 76 0 0,17-27-457 0 0,12-16-470 0 0,46-65-579 0 0,-30 39 560 0 0,36-39 1 0 0,-54 68 602 0 0,1 1-1 0 0,0-1 1 0 0,0 2 0 0 0,1 0 0 0 0,1 0-1 0 0,-1 1 1 0 0,26-12 0 0 0,-36 19 37 0 0,0 0 1 0 0,-1 0-1 0 0,1 0 1 0 0,0 0-1 0 0,0 1 1 0 0,0-1-1 0 0,0 1 0 0 0,-1-1 1 0 0,1 1-1 0 0,0-1 1 0 0,0 1-1 0 0,0 0 1 0 0,0 0-1 0 0,0 0 1 0 0,0 0-1 0 0,0 1 0 0 0,0-1 1 0 0,0 0-1 0 0,0 1 1 0 0,0-1-1 0 0,0 1 1 0 0,-1 0-1 0 0,1 0 1 0 0,0-1-1 0 0,0 1 0 0 0,-1 0 1 0 0,1 1-1 0 0,0-1 1 0 0,-1 0-1 0 0,1 0 1 0 0,-1 1-1 0 0,0-1 1 0 0,3 3-1 0 0,-2 0 32 0 0,0 1-1 0 0,-1-1 1 0 0,1 1 0 0 0,-1 0-1 0 0,0-1 1 0 0,0 1-1 0 0,0 0 1 0 0,-1 0 0 0 0,0 0-1 0 0,0-1 1 0 0,0 1 0 0 0,-1 8-1 0 0,-1 3-433 0 0,-3 40 995 0 0,8-30-2856 0 0,8-4-4273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2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6025 0 0,'2'1'742'0'0,"0"1"0"0"0,0 0 1 0 0,0 0-1 0 0,-1 0 0 0 0,1-1 0 0 0,0 2 0 0 0,-1-1 0 0 0,1 0 0 0 0,-1 0 0 0 0,0 0 0 0 0,1 3 0 0 0,8 33 1314 0 0,-8-21-1961 0 0,-1 1 0 0 0,-1 22-1 0 0,-1-29 86 0 0,1 1-1 0 0,1 0 1 0 0,0-1-1 0 0,0 1 1 0 0,1-1-1 0 0,1 1 1 0 0,0-1-1 0 0,5 12 1 0 0,-7-20-147 0 0,0 0 1 0 0,0 0-1 0 0,1 0 0 0 0,-1 0 1 0 0,1-1-1 0 0,0 1 1 0 0,0-1-1 0 0,0 1 0 0 0,0-1 1 0 0,0 0-1 0 0,1 0 1 0 0,-1 0-1 0 0,1 0 0 0 0,-1 0 1 0 0,1-1-1 0 0,0 1 1 0 0,-1-1-1 0 0,1 1 0 0 0,0-1 1 0 0,0 0-1 0 0,0 0 1 0 0,0 0-1 0 0,0-1 0 0 0,0 1 1 0 0,0-1-1 0 0,1 0 1 0 0,-1 0-1 0 0,0 0 0 0 0,0 0 1 0 0,0 0-1 0 0,0 0 1 0 0,0-1-1 0 0,0 0 0 0 0,0 0 1 0 0,4-1-1 0 0,8-4 3 0 0,0 0-1 0 0,0-1 0 0 0,0-1 1 0 0,-1 0-1 0 0,0-1 0 0 0,-1 0 0 0 0,18-17 1 0 0,-2-1-636 0 0,50-59 1 0 0,-62 64-1460 0 0,28-48 0 0 0,-29 40-3051 0 0,15-41 0 0 0,-25 53 1548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12307 0 0,'0'2'115'0'0,"0"-1"1"0"0,1 1-1 0 0,-1-1 1 0 0,0 1-1 0 0,0 0 1 0 0,1-1 0 0 0,-1 1-1 0 0,1-1 1 0 0,0 1-1 0 0,-1-1 1 0 0,1 1-1 0 0,0-1 1 0 0,0 0 0 0 0,0 1-1 0 0,0-1 1 0 0,0 0-1 0 0,0 0 1 0 0,0 1-1 0 0,0-1 1 0 0,0 0 0 0 0,1 0-1 0 0,-1 0 1 0 0,0 0-1 0 0,1-1 1 0 0,-1 1-1 0 0,1 0 1 0 0,-1-1 0 0 0,1 1-1 0 0,-1-1 1 0 0,1 1-1 0 0,-1-1 1 0 0,1 0-1 0 0,0 1 1 0 0,-1-1 0 0 0,1 0-1 0 0,2 0 1 0 0,8 0-161 0 0,0-1 1 0 0,1 1-1 0 0,23-6 1 0 0,-16 2 540 0 0,18-3-321 0 0,-1-1 1 0 0,0-2 0 0 0,0-2-1 0 0,-1-2 1 0 0,0 0-1 0 0,-1-3 1 0 0,51-32-1 0 0,-82 46-169 0 0,0 0 1 0 0,0 0-1 0 0,0-1 0 0 0,-1 1 0 0 0,1-1 0 0 0,-1 0 1 0 0,0 0-1 0 0,0 0 0 0 0,-1-1 0 0 0,1 1 0 0 0,-1-1 1 0 0,3-7-1 0 0,-4 11 0 0 0,-1 0 0 0 0,1-1 0 0 0,-1 0 0 0 0,0 1 0 0 0,0-1 0 0 0,1 1 1 0 0,-1-1-1 0 0,0 1 0 0 0,0-1 0 0 0,-1 1 0 0 0,1-1 0 0 0,0 0 0 0 0,0 1 0 0 0,-1-1 0 0 0,1 1 0 0 0,-1-1 1 0 0,-1-2-1 0 0,1 3-8 0 0,0-1 0 0 0,-1 1 0 0 0,1 0 0 0 0,0 0 1 0 0,-1-1-1 0 0,1 1 0 0 0,-1 0 0 0 0,0 0 0 0 0,1 0 1 0 0,-1 1-1 0 0,0-1 0 0 0,0 0 0 0 0,1 1 0 0 0,-1-1 1 0 0,0 1-1 0 0,0-1 0 0 0,0 1 0 0 0,-3 0 0 0 0,-7-1 90 0 0,-1 1 0 0 0,1 1 0 0 0,-1 0 0 0 0,1 1 0 0 0,0 0 0 0 0,0 1 0 0 0,0 0 0 0 0,0 1 0 0 0,0 0 0 0 0,1 1 0 0 0,-1 0 0 0 0,1 1 0 0 0,1 0 0 0 0,-14 11 0 0 0,6-4 138 0 0,1 0 0 0 0,1 2 0 0 0,0 0 0 0 0,1 1 0 0 0,0 0 0 0 0,2 1 0 0 0,-17 27 0 0 0,25-37-181 0 0,1 1 0 0 0,0-1 0 0 0,1 1 1 0 0,-1 0-1 0 0,1 1 0 0 0,1-1 0 0 0,0 0 0 0 0,0 1 1 0 0,-1 16-1 0 0,3-21-66 0 0,0-1 1 0 0,0 1 0 0 0,1-1-1 0 0,-1 1 1 0 0,1-1-1 0 0,0 0 1 0 0,0 1 0 0 0,0-1-1 0 0,1 0 1 0 0,-1 0 0 0 0,1 0-1 0 0,0 0 1 0 0,0 0-1 0 0,0 0 1 0 0,0 0 0 0 0,0-1-1 0 0,0 1 1 0 0,1-1-1 0 0,-1 1 1 0 0,1-1 0 0 0,0 0-1 0 0,0 0 1 0 0,-1 0-1 0 0,2-1 1 0 0,-1 1 0 0 0,0 0-1 0 0,6 1 1 0 0,-2-1-351 0 0,1 0-1 0 0,-1 0 1 0 0,1 0 0 0 0,0-1 0 0 0,0 0-1 0 0,-1-1 1 0 0,1 1 0 0 0,0-2-1 0 0,0 1 1 0 0,0-1 0 0 0,-1 0 0 0 0,1-1-1 0 0,0 0 1 0 0,-1 0 0 0 0,9-4-1 0 0,10-5-3309 0 0,-1-1 0 0 0,44-30 0 0 0,-68 41 3504 0 0,22-15-2980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2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168 168 9154 0 0,'-33'84'6997'0'0,"20"-57"-6327"0"0,-2 0 0 0 0,0-2 0 0 0,-2 0 0 0 0,-38 44 1 0 0,37-46-165 0 0,17-19-403 0 0,11-15-254 0 0,25-29-212 0 0,2 2-1 0 0,64-52 0 0 0,-95 85 349 0 0,14-10-11 0 0,41-24 0 0 0,-56 36-23 0 0,1 0 0 0 0,0 0-1 0 0,0 1 1 0 0,1 0-1 0 0,-1 0 1 0 0,0 0-1 0 0,1 1 1 0 0,-1 0 0 0 0,1 0-1 0 0,0 1 1 0 0,-1 0-1 0 0,9 0 1 0 0,-13 1-49 0 0,-1-1 1 0 0,0 1 0 0 0,0-1-1 0 0,1 1 1 0 0,-1-1 0 0 0,0 1-1 0 0,0 0 1 0 0,0-1-1 0 0,0 1 1 0 0,0 0 0 0 0,0 0-1 0 0,0 0 1 0 0,0 0-1 0 0,1 1 1 0 0,-1-1-378 0 0,0 1-1 0 0,0-1 1 0 0,1 1-476 0 0,-1-1 475 0 0,0 0 1 0 0,0 0-1 0 0,1-1 1 0 0,-1 1-1 0 0,0 0 1 0 0,1-1-1 0 0,-1 1 1 0 0,2 0-1 0 0,15-4-6529 0 0</inkml:trace>
  <inkml:trace contextRef="#ctx0" brushRef="#br0" timeOffset="1">719 0 7306 0 0,'2'1'372'0'0,"-1"0"0"0"0,1 1 0 0 0,0-1 0 0 0,-1 0 0 0 0,1 0 1 0 0,-1 0-1 0 0,0 1 0 0 0,1-1 0 0 0,-1 1 0 0 0,0-1 0 0 0,0 1 0 0 0,0 0 1 0 0,0-1-1 0 0,0 1 0 0 0,0 0 0 0 0,-1 0 0 0 0,2 2 0 0 0,-1 0-110 0 0,0 1-1 0 0,0 0 1 0 0,-1 0-1 0 0,0 0 1 0 0,0 0-1 0 0,0 8 1 0 0,-3 3-51 0 0,0 1 0 0 0,-10 32 0 0 0,-47 105 1695 0 0,38-102-1747 0 0,2 0 0 0 0,-22 94 0 0 0,35-104-716 0 0,-5 23-2130 0 0,-1-25-4548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3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11354 0 0,'3'3'10100'0'0,"13"13"-8886"0"0,-2-6-823 0 0,0-1 0 0 0,1 0 0 0 0,0-1 1 0 0,1 0-1 0 0,0-1 0 0 0,0-1 1 0 0,20 5-1 0 0,9 0-291 0 0,67 8 1 0 0,-88-17-1364 0 0,1 0-1 0 0,0-2 1 0 0,0 0 0 0 0,33-6 0 0 0,-34 2-2943 0 0,-1-1 0 0 0,33-12 1 0 0,-36 10-781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3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19252 0 0,'-3'1'198'0'0,"0"0"-1"0"0,1 0 1 0 0,-1 0 0 0 0,0 1 0 0 0,1-1-1 0 0,-1 1 1 0 0,1 0 0 0 0,-1-1-1 0 0,1 1 1 0 0,0 0 0 0 0,-4 4-1 0 0,4-2-937 0 0,1-1-1 0 0,-1 1 1 0 0,1 0 0 0 0,0 0-1 0 0,0 0 1 0 0,0-1-1 0 0,0 1 1 0 0,0 6 0 0 0,1-6-67 0 0,-1-1 1 0 0,0 0 0 0 0,-1 0-1 0 0,1 0 1 0 0,0 0 0 0 0,-1-1-1 0 0,0 1 1 0 0,0 0 0 0 0,0 0-1 0 0,0-1 1 0 0,0 0 0 0 0,0 1-1 0 0,0-1 1 0 0,-5 4 0 0 0,6-6 683 0 0,-6 7-2164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3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12299 0 0,'-22'40'5414'0'0,"19"-31"-5333"0"0,0-1 0 0 0,1 1 0 0 0,0-1 1 0 0,0 1-1 0 0,1 0 0 0 0,0 0 0 0 0,1 0 1 0 0,0 0-1 0 0,1 11 0 0 0,-1-2 87 0 0,-1-13-189 0 0,1-1 0 0 0,0 0 0 0 0,0 0 0 0 0,0 0 0 0 0,0 0 0 0 0,1 0 0 0 0,0 0 0 0 0,1 7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0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440 142 11090 0 0,'-2'-2'498'0'0,"-1"0"0"0"0,0-1 0 0 0,0 1 0 0 0,0 0 0 0 0,0 0 0 0 0,0 1-1 0 0,0-1 1 0 0,0 1 0 0 0,-1-1 0 0 0,1 1 0 0 0,0 0 0 0 0,-5 0 0 0 0,2 0-262 0 0,-1 0 0 0 0,1 1 0 0 0,0 0 0 0 0,0 0 0 0 0,-1 1 1 0 0,-8 1-1 0 0,-7 4-525 0 0,1 1 0 0 0,-1 1-1 0 0,-20 11 1 0 0,15-7 1134 0 0,-39 20-580 0 0,41-19-212 0 0,-1-1 0 0 0,-34 11 0 0 0,59-22-61 0 0,0-1 0 0 0,0 0 0 0 0,0 1 0 0 0,0-1 0 0 0,0 0-1 0 0,0 1 1 0 0,0-1 0 0 0,0 0 0 0 0,1 0 0 0 0,-1 0 0 0 0,0 0 0 0 0,0 0 0 0 0,0 0 0 0 0,0 0 0 0 0,0 0-1 0 0,0-1 1 0 0,0 1 0 0 0,0 0 0 0 0,0 0 0 0 0,0-1 0 0 0,0 1 0 0 0,1-1 0 0 0,-1 1 0 0 0,0-1-1 0 0,0 1 1 0 0,0-1 0 0 0,1 1 0 0 0,-1-1 0 0 0,0 0 0 0 0,0-1 0 0 0,0 0-25 0 0,0 0 0 0 0,1 0 0 0 0,-1 0-1 0 0,1 0 1 0 0,0 0 0 0 0,-1 0 0 0 0,1 0 0 0 0,0 0 0 0 0,0 0 0 0 0,0-1 0 0 0,1 1 0 0 0,-1 0 0 0 0,1-2 0 0 0,2-8-131 0 0,1-1 1 0 0,0 1 0 0 0,10-19 0 0 0,-7 19 93 0 0,1-1 0 0 0,0 1-1 0 0,1 1 1 0 0,0 0 0 0 0,1 0 0 0 0,0 0-1 0 0,1 2 1 0 0,0-1 0 0 0,22-14-1 0 0,-28 21 51 0 0,1 0 0 0 0,0 0 0 0 0,0 0 0 0 0,0 1-1 0 0,1 0 1 0 0,-1 0 0 0 0,1 0 0 0 0,-1 1 0 0 0,1 0-1 0 0,8 0 1 0 0,-10 1 14 0 0,-1 0 0 0 0,1 1 0 0 0,0 0 0 0 0,-1 0 0 0 0,1 0-1 0 0,0 0 1 0 0,-1 1 0 0 0,0 0 0 0 0,1 0 0 0 0,-1 0 0 0 0,0 0 0 0 0,0 1 0 0 0,0-1 0 0 0,0 1-1 0 0,6 6 1 0 0,10 13 125 0 0,-1 1-1 0 0,0 1 0 0 0,-2 0 0 0 0,22 41 1 0 0,-25-39-91 0 0,1-1 1 0 0,1-1-1 0 0,1-1 1 0 0,1 0 0 0 0,23 21-1 0 0,7 0-306 0 0,14 13-2301 0 0,-19-21-8376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78 7354 0 0,'-1'0'229'0'0,"0"0"1"0"0,0 0-1 0 0,0-1 0 0 0,0 1 1 0 0,0 0-1 0 0,1-1 1 0 0,-1 1-1 0 0,0-1 1 0 0,0 1-1 0 0,1-1 1 0 0,-1 1-1 0 0,0-1 1 0 0,1 0-1 0 0,-1 1 1 0 0,0-1-1 0 0,1 0 1 0 0,-1 0-1 0 0,1 1 1 0 0,-1-1-1 0 0,1 0 1 0 0,-1 0-1 0 0,1 0 0 0 0,0 0 1 0 0,-1 0-1 0 0,1 1 1 0 0,0-1-1 0 0,0-2 1 0 0,0 2-113 0 0,1 0 0 0 0,-1 0 0 0 0,1 0 0 0 0,0 0 0 0 0,0 0-1 0 0,0 0 1 0 0,-1 0 0 0 0,1 0 0 0 0,0 0 0 0 0,0 0 0 0 0,0 0 0 0 0,0 1 0 0 0,0-1 0 0 0,1 0 0 0 0,-1 1 0 0 0,2-2 0 0 0,8-2 45 0 0,0 0 0 0 0,0 0-1 0 0,14-2 1 0 0,57-6 1287 0 0,0 4 0 0 0,1 3-1 0 0,90 7 1 0 0,-54-1-888 0 0,173 11-110 0 0,-168 0-5879 0 0,-117-11 3169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6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7258 0 0,'-1'1'120'0'0,"0"-1"1"0"0,0 0 0 0 0,1 0-1 0 0,-1 1 1 0 0,0-1 0 0 0,0 1-1 0 0,0-1 1 0 0,1 1 0 0 0,-1-1-1 0 0,0 1 1 0 0,0-1 0 0 0,1 1-1 0 0,-1 0 1 0 0,0-1 0 0 0,1 1 0 0 0,-1 0-1 0 0,1 0 1 0 0,-1 0 0 0 0,1-1-1 0 0,0 1 1 0 0,-1 0 0 0 0,1 0-1 0 0,0 0 1 0 0,-1 0 0 0 0,1 0-1 0 0,0-1 1 0 0,0 1 0 0 0,0 0-1 0 0,0 0 1 0 0,0 1 0 0 0,0 1-41 0 0,1 0 0 0 0,-1 1 0 0 0,1-1 0 0 0,0 0 0 0 0,0 0 0 0 0,0 0 0 0 0,1 0 0 0 0,-1 0 0 0 0,3 3 0 0 0,2 3 289 0 0,0-1 0 0 0,0 0 0 0 0,1 0 0 0 0,0 0-1 0 0,10 8 1 0 0,-1-5 45 0 0,1 0 0 0 0,0-1 0 0 0,1-1 0 0 0,23 8 0 0 0,77 23-92 0 0,-59-24-229 0 0,-34-10-57 0 0,1 1 0 0 0,-1 1 1 0 0,-1 1-1 0 0,0 1 0 0 0,30 17 0 0 0,-53-26-22 0 0,1 0 0 0 0,0 1 0 0 0,-1-1 0 0 0,1 1 0 0 0,-1-1 0 0 0,0 1 0 0 0,1-1 0 0 0,-1 1 0 0 0,0 0 0 0 0,0 0 0 0 0,0 0 0 0 0,0-1 0 0 0,-1 1 0 0 0,1 0 0 0 0,0 0 0 0 0,-1 0 0 0 0,1 0 0 0 0,-1 1 0 0 0,0-1 0 0 0,0 0 0 0 0,1 0 0 0 0,-1 0 0 0 0,-1 0 0 0 0,1 0 0 0 0,0 0 0 0 0,0 0 0 0 0,-1 0 0 0 0,1 0 0 0 0,-1 0 0 0 0,0 0 0 0 0,0 0 0 0 0,0 0 0 0 0,0 0 0 0 0,0 0 0 0 0,-2 2 0 0 0,-5 9-1 0 0,-1 0 0 0 0,0-1-1 0 0,-19 20 1 0 0,18-22-93 0 0,-30 31-40 0 0,-2-1 0 0 0,-60 43 0 0 0,-103 60-281 0 0,139-99 346 0 0,-186 110 287 0 0,252-154-221 0 0,-1 0-1 0 0,1 0 1 0 0,0 0 0 0 0,0 0 0 0 0,0 0-1 0 0,-1 0 1 0 0,1 0 0 0 0,0 0-1 0 0,0 0 1 0 0,0 1 0 0 0,0-1 0 0 0,-1 0-1 0 0,1 0 1 0 0,0 0 0 0 0,0 0 0 0 0,0 0-1 0 0,0 0 1 0 0,-1 0 0 0 0,1 0-1 0 0,0 0 1 0 0,0 1 0 0 0,0-1 0 0 0,0 0-1 0 0,0 0 1 0 0,0 0 0 0 0,-1 0 0 0 0,1 0-1 0 0,0 1 1 0 0,0-1 0 0 0,0 0-1 0 0,0 0 1 0 0,0 0 0 0 0,0 0 0 0 0,0 1-1 0 0,0-1 1 0 0,0 0 0 0 0,0 0 0 0 0,0 0-1 0 0,0 1 1 0 0,0-1 0 0 0,0 0-1 0 0,0 0 1 0 0,0 0 0 0 0,0 0 0 0 0,0 1-1 0 0,0-1 1 0 0,0 0 0 0 0,0 0 0 0 0,0 0-1 0 0,0 0 1 0 0,0 1 0 0 0,0-1-1 0 0,1 0 1 0 0,-1 0 0 0 0,0 0 0 0 0,0 0-1 0 0,0 1 1 0 0,0-1 0 0 0,18 2 418 0 0,37-7 211 0 0,-39 4-307 0 0,148-4 1510 0 0,179 17 0 0 0,-179-1-2408 0 0,182-14-1 0 0,-321 1-1147 0 0,0-2-1 0 0,28-7 0 0 0,-35 6-1046 0 0,-1-1 0 0 0,1 0-1 0 0,25-14 1 0 0,-22 8-1021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17012 0 0,'21'3'4614'0'0,"14"7"-3819"0"0,12 3-1366 0 0,136 1 691 0 0,-23-3-199 0 0,-100-6-3403 0 0,-20-3-7528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1 699 8586 0 0,'0'1'223'0'0,"1"0"1"0"0,0 0-1 0 0,0 0 0 0 0,0-1 1 0 0,0 1-1 0 0,0 0 1 0 0,1-1-1 0 0,-1 1 0 0 0,0 0 1 0 0,0-1-1 0 0,0 0 1 0 0,0 1-1 0 0,1-1 0 0 0,-1 0 1 0 0,0 1-1 0 0,0-1 1 0 0,1 0-1 0 0,1 0 0 0 0,30 0-1220 0 0,-24 0 1137 0 0,29-1-429 0 0,-1-2 0 0 0,69-15-1 0 0,72-29-9 0 0,-152 40 29 0 0,116-43-5801 0 0,-106 36 2846 0 0</inkml:trace>
  <inkml:trace contextRef="#ctx0" brushRef="#br0" timeOffset="1">1500 1 10794 0 0,'-14'19'3076'0'0,"2"0"0"0"0,-11 23 0 0 0,-33 90-2654 0 0,5-9-490 0 0,14-44-1065 0 0,19-34 2339 0 0,1 0 1 0 0,-12 57-1 0 0,22-72-2007 0 0,2 1-1 0 0,-2 49 1 0 0,10-8-5090 0 0,8 1-4563 0 0,-8-65 7437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4:57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19884 0 0,'-7'3'4225'0'0,"1"0"-3337"0"0,-1 0-400 0 0,2 0-111 0 0,3-2-249 0 0,-1 1-489 0 0,0-2-407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4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505 16 8202 0 0,'-23'0'6619'0'0,"1"-7"-4032"0"0,17 5-2382 0 0,0 1 0 0 0,1-1 0 0 0,-1 1 0 0 0,0 0 0 0 0,1 0 0 0 0,-1 1 0 0 0,-5-1 0 0 0,-28 5 1994 0 0,1 0 0 0 0,-73 20 0 0 0,87-17-2017 0 0,-1 2 1 0 0,2 0-1 0 0,-1 1 0 0 0,1 1 1 0 0,-33 23-1 0 0,50-30-189 0 0,-1 0 0 0 0,1 0 1 0 0,0 1-1 0 0,1-1 0 0 0,-1 1 0 0 0,1 0 0 0 0,0 1 0 0 0,0-1 1 0 0,0 1-1 0 0,1 0 0 0 0,0-1 0 0 0,-5 13 0 0 0,7-15-1 0 0,1 0-1 0 0,-1 0 0 0 0,1 0 1 0 0,0 0-1 0 0,-1 0 0 0 0,1 1 1 0 0,1-1-1 0 0,-1 0 0 0 0,0 0 1 0 0,1 0-1 0 0,-1 0 0 0 0,1 0 1 0 0,0 0-1 0 0,0 0 0 0 0,0 0 1 0 0,1 0-1 0 0,-1-1 0 0 0,1 1 1 0 0,0 0-1 0 0,-1-1 0 0 0,1 1 1 0 0,0-1-1 0 0,0 1 0 0 0,1-1 1 0 0,-1 0-1 0 0,0 0 0 0 0,1 0 1 0 0,5 3-1 0 0,14 9-119 0 0,1-1 1 0 0,1-1-1 0 0,1-1 1 0 0,49 15-1 0 0,108 18-6207 0 0,-163-40 4774 0 0,-2-1-1517 0 0,1-1 1 0 0,-1 0-1 0 0,28-2 1 0 0,-31-1-758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14987 0 0,'3'3'635'0'0,"0"0"-1"0"0,-1 0 1 0 0,0 0 0 0 0,0 0-1 0 0,0 1 1 0 0,0-1 0 0 0,0 1-1 0 0,0 0 1 0 0,-1-1-1 0 0,0 1 1 0 0,2 7 0 0 0,-2-3-364 0 0,0 0 1 0 0,-1 0-1 0 0,1 0 1 0 0,-2 0 0 0 0,0 11-1 0 0,-5 8-856 0 0,0 1-1 0 0,-14 37 0 0 0,13-45 1213 0 0,-75 194-1487 0 0,18-75-6551 0 0,30-65-344 0 0,16-36 2727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6625 0 0,'5'24'4036'0'0,"0"3"-4528"0"0,-9 93 269 0 0,2 69 1383 0 0,2-184-984 0 0,1 1-1 0 0,0-1 0 0 0,0 0 0 0 0,0 1 1 0 0,0-1-1 0 0,1 0 0 0 0,0 0 0 0 0,0 0 1 0 0,1 0-1 0 0,-1 0 0 0 0,1-1 0 0 0,0 1 0 0 0,0-1 1 0 0,5 6-1 0 0,-5-8-108 0 0,-1 0 0 0 0,0 0-1 0 0,1 0 1 0 0,0-1 0 0 0,-1 1 0 0 0,1-1-1 0 0,0 1 1 0 0,0-1 0 0 0,0 0 0 0 0,0 0 0 0 0,0-1-1 0 0,0 1 1 0 0,0-1 0 0 0,0 1 0 0 0,0-1-1 0 0,0 0 1 0 0,0 0 0 0 0,0 0 0 0 0,1 0 0 0 0,-1-1-1 0 0,0 0 1 0 0,0 1 0 0 0,0-1 0 0 0,0 0-1 0 0,0 0 1 0 0,3-2 0 0 0,9-4 40 0 0,0-1-1 0 0,0-1 1 0 0,-1-1-1 0 0,0 0 1 0 0,-1 0 0 0 0,0-1-1 0 0,17-19 1 0 0,73-97-1489 0 0,-63 66-365 0 0,-28 41 356 0 0,1 0-1 0 0,1 2 1 0 0,1-1 0 0 0,21-20-1 0 0,-22 29-923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0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92 6585 0 0,'-17'8'5835'0'0,"-4"-3"-3926"0"0,-12 5-1305 0 0,25-6-454 0 0,-90 50 1112 0 0,88-47-1212 0 0,0 0-1 0 0,1 1 0 0 0,-1 0 0 0 0,1 0 0 0 0,1 1 0 0 0,0 0 0 0 0,-8 11 0 0 0,15-19-60 0 0,1 0 0 0 0,-1 0 0 0 0,0 0 0 0 0,1-1 0 0 0,-1 1 0 0 0,1 0 1 0 0,-1 0-1 0 0,1 0 0 0 0,-1 0 0 0 0,1 0 0 0 0,0 0 0 0 0,-1 0 0 0 0,1 1 0 0 0,0-1 0 0 0,0 0 0 0 0,0 0 0 0 0,0 0 0 0 0,0 0 0 0 0,0 0 0 0 0,0 0 0 0 0,0 0 0 0 0,0 0 0 0 0,0 0 0 0 0,1 1 0 0 0,0 0 0 0 0,0-1-21 0 0,0 0-1 0 0,0 0 1 0 0,0 0-1 0 0,0-1 1 0 0,0 1 0 0 0,0 0-1 0 0,0 0 1 0 0,1-1-1 0 0,-1 1 1 0 0,0-1-1 0 0,0 1 1 0 0,1-1 0 0 0,-1 0-1 0 0,0 1 1 0 0,1-1-1 0 0,-1 0 1 0 0,2 0-1 0 0,5 0-134 0 0,0 0-1 0 0,0 0 0 0 0,0-1 1 0 0,0 0-1 0 0,12-3 0 0 0,8-5-541 0 0,-1-1 0 0 0,0-1 0 0 0,-1-1 0 0 0,0-1 0 0 0,0-2 0 0 0,-2 0 0 0 0,0-2 0 0 0,-1-1 0 0 0,-1 0 0 0 0,26-29 0 0 0,-35 32 1010 0 0,-1-1-1 0 0,-1-1 0 0 0,16-30 1 0 0,-57 98 3988 0 0,-2 2-3781 0 0,25-41-420 0 0,2 1-1 0 0,0 0 1 0 0,0 0 0 0 0,1 0 0 0 0,-2 15-1 0 0,5-24-104 0 0,0 0 0 0 0,1 0 0 0 0,0 0-1 0 0,0 0 1 0 0,0 0 0 0 0,1 0 0 0 0,-1 0 0 0 0,1 0-1 0 0,2 8 1 0 0,-2-10-40 0 0,0 0-1 0 0,0 0 1 0 0,0-1-1 0 0,0 1 1 0 0,0 0-1 0 0,0-1 1 0 0,1 1 0 0 0,-1-1-1 0 0,1 1 1 0 0,-1-1-1 0 0,1 0 1 0 0,0 1-1 0 0,-1-1 1 0 0,1 0-1 0 0,0 0 1 0 0,0 0-1 0 0,0 0 1 0 0,-1-1 0 0 0,1 1-1 0 0,4 1 1 0 0,-4-2-182 0 0,0 0 0 0 0,0 0 0 0 0,0 0 0 0 0,0 0 0 0 0,1 0-1 0 0,-1-1 1 0 0,0 1 0 0 0,0-1 0 0 0,0 1 0 0 0,0-1 0 0 0,0 0 0 0 0,0 0 0 0 0,0 1 0 0 0,0-1 0 0 0,2-2 0 0 0,26-20-3829 0 0,-20 13 1110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1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6633 0 0,'-5'23'4325'0'0,"-12"15"-2787"0"0,4-10-1194 0 0,-59 217 90 0 0,65-214-389 0 0,1 0 1 0 0,-1 37 0 0 0,6-58-267 0 0,1 0 0 0 0,0 0 0 0 0,1 0 0 0 0,0 0-1 0 0,1 0 1 0 0,0 0 0 0 0,0 0 0 0 0,1-1 0 0 0,0 1-1 0 0,1-1 1 0 0,5 9 0 0 0,-8-16-6 0 0,0 0 1 0 0,0-1 0 0 0,0 1-1 0 0,1 0 1 0 0,-1-1-1 0 0,1 0 1 0 0,-1 1-1 0 0,1-1 1 0 0,-1 0-1 0 0,1 0 1 0 0,0 0-1 0 0,0 0 1 0 0,-1 0-1 0 0,1 0 1 0 0,0 0-1 0 0,0-1 1 0 0,0 1-1 0 0,0-1 1 0 0,0 1-1 0 0,0-1 1 0 0,0 0-1 0 0,0 0 1 0 0,0 0-1 0 0,0 0 1 0 0,0 0-1 0 0,0 0 1 0 0,0 0-1 0 0,0-1 1 0 0,0 1-1 0 0,0-1 1 0 0,0 1-1 0 0,0-1 1 0 0,0 0-1 0 0,2-1 1 0 0,4-3-1772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2240 0 0,'1'0'1001'0'0,"-1"-2"-881"0"0,2-1-16 0 0,-2 2 0 0 0,1 0-16 0 0,1-2-32 0 0,-1 1-32 0 0,0 2-56 0 0,1-3-16 0 0,-1 3-24 0 0,2-1-8 0 0,-1-1 16 0 0,1 2-72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1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5377 0 0,'-11'14'6737'0'0,"-2"-1"-3996"0"0,9-10-2535 0 0,0 1 0 0 0,1-1-1 0 0,0 0 1 0 0,0 1 0 0 0,-5 7 0 0 0,3-1-118 0 0,0 0 1 0 0,1 1-1 0 0,0-1 1 0 0,0 1-1 0 0,2 0 0 0 0,-1-1 1 0 0,1 1-1 0 0,1 1 1 0 0,-1 14-1 0 0,2-22-87 0 0,0-1-1 0 0,0 1 1 0 0,1-1 0 0 0,-1 0 0 0 0,1 1 0 0 0,0-1-1 0 0,0 1 1 0 0,0-1 0 0 0,0 0 0 0 0,0 0 0 0 0,1 1-1 0 0,-1-1 1 0 0,1 0 0 0 0,0 0 0 0 0,0-1 0 0 0,0 1-1 0 0,1 0 1 0 0,-1-1 0 0 0,1 1 0 0 0,-1-1 0 0 0,1 0-1 0 0,0 0 1 0 0,0 0 0 0 0,-1 0 0 0 0,2 0 0 0 0,-1-1-1 0 0,0 1 1 0 0,0-1 0 0 0,0 0 0 0 0,1 0 0 0 0,-1 0-1 0 0,1 0 1 0 0,5 0 0 0 0,-2-1-86 0 0,-1 0-1 0 0,1 0 1 0 0,-1-1 0 0 0,1 0-1 0 0,-1 0 1 0 0,1-1 0 0 0,-1 1-1 0 0,0-2 1 0 0,0 1-1 0 0,0 0 1 0 0,0-1 0 0 0,0 0-1 0 0,-1-1 1 0 0,1 1 0 0 0,-1-1-1 0 0,6-6 1 0 0,4-2 6 0 0,-2-1 0 0 0,1-1-1 0 0,-2 0 1 0 0,15-21 0 0 0,-3-1 817 0 0,26-51 0 0 0,-71 109-6 0 0,12-7-750 0 0,2 0 1 0 0,0 0-1 0 0,1 1 0 0 0,1 0 0 0 0,-7 30 0 0 0,11-41-201 0 0,1 0 0 0 0,0 0 0 0 0,-1 0 0 0 0,2 0 0 0 0,-1-1 0 0 0,1 1 0 0 0,-1 0 0 0 0,1 0 0 0 0,0 0 0 0 0,4 8 0 0 0,-3-10-220 0 0,-1 0 0 0 0,1 0-1 0 0,0 0 1 0 0,1 0 0 0 0,-1 0 0 0 0,1 0-1 0 0,-1-1 1 0 0,1 1 0 0 0,0-1 0 0 0,-1 1-1 0 0,1-1 1 0 0,1 0 0 0 0,-1 0 0 0 0,0-1-1 0 0,0 1 1 0 0,5 1 0 0 0,12 1-2782 0 0,-10-5 319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11739 0 0,'0'1'207'0'0,"0"0"0"0"0,0 0 0 0 0,0 0 0 0 0,0 0 0 0 0,1 0 0 0 0,-1-1 0 0 0,0 1 0 0 0,0 0 0 0 0,1 0 0 0 0,-1 0 0 0 0,1 0 0 0 0,-1-1 0 0 0,1 1 0 0 0,-1 0 1 0 0,1 0-1 0 0,0-1 0 0 0,-1 1 0 0 0,1 0 0 0 0,0-1 0 0 0,-1 1 0 0 0,2 0 0 0 0,24 8 141 0 0,32-6-2592 0 0,-50-3 2677 0 0,18 0-425 0 0,-1-1 0 0 0,28-6 0 0 0,-45 6-61 0 0,-1 0 0 0 0,1-1 0 0 0,-1 0 1 0 0,0-1-1 0 0,1 1 0 0 0,-1-1 0 0 0,-1-1 1 0 0,1 1-1 0 0,0-1 0 0 0,-1-1 0 0 0,9-6 1 0 0,-14 10 41 0 0,0 0 0 0 0,0 1 0 0 0,0-1 0 0 0,0 0 1 0 0,0-1-1 0 0,0 1 0 0 0,0 0 0 0 0,-1 0 0 0 0,1 0 0 0 0,0 0 1 0 0,0-1-1 0 0,-1 1 0 0 0,1 0 0 0 0,-1-1 0 0 0,1 1 0 0 0,-1 0 1 0 0,0-1-1 0 0,0 1 0 0 0,1-1 0 0 0,-1 1 0 0 0,0 0 1 0 0,0-1-1 0 0,0 1 0 0 0,-1-1 0 0 0,1 1 0 0 0,0-1 0 0 0,0 1 1 0 0,-1 0-1 0 0,1-1 0 0 0,-1 1 0 0 0,1 0 0 0 0,-1-1 0 0 0,0 1 1 0 0,1 0-1 0 0,-1 0 0 0 0,0 0 0 0 0,0 0 0 0 0,0-1 0 0 0,0 1 1 0 0,0 0-1 0 0,0 0 0 0 0,0 1 0 0 0,0-1 0 0 0,0 0 1 0 0,0 0-1 0 0,-1 0 0 0 0,1 1 0 0 0,-2-1 0 0 0,-3-3 317 0 0,0 1-1 0 0,0 1 0 0 0,0-1 1 0 0,-1 1-1 0 0,1 0 0 0 0,-1 1 1 0 0,0-1-1 0 0,-12 0 1 0 0,8 2 82 0 0,1 1 1 0 0,-1 0-1 0 0,1 1 1 0 0,0 0 0 0 0,-1 1-1 0 0,1 0 1 0 0,0 0 0 0 0,1 1-1 0 0,-14 7 1 0 0,19-8-297 0 0,0-1 0 0 0,-1 1 0 0 0,1-1 0 0 0,1 1 0 0 0,-1 0 1 0 0,0 1-1 0 0,1-1 0 0 0,0 0 0 0 0,-1 1 0 0 0,2 0 0 0 0,-1 0 0 0 0,0 0 1 0 0,1 0-1 0 0,-1 0 0 0 0,1 1 0 0 0,0-1 0 0 0,1 1 0 0 0,-1-1 0 0 0,1 1 0 0 0,0 0 1 0 0,0-1-1 0 0,0 10 0 0 0,1-11-56 0 0,1 1 0 0 0,0-1 0 0 0,-1 1 0 0 0,2-1 0 0 0,-1 0 0 0 0,0 1 1 0 0,1-1-1 0 0,-1 0 0 0 0,1 0 0 0 0,0 0 0 0 0,0 0 0 0 0,0 0 0 0 0,0-1 0 0 0,1 1 0 0 0,-1-1 0 0 0,1 1 1 0 0,0-1-1 0 0,0 0 0 0 0,-1 0 0 0 0,1 0 0 0 0,0 0 0 0 0,1-1 0 0 0,-1 1 0 0 0,0-1 0 0 0,5 2 0 0 0,9 3-170 0 0,0-1 0 0 0,0 0 1 0 0,29 4-1 0 0,-21-6-1363 0 0,1 0 0 0 0,0-2 0 0 0,39-3 0 0 0,-47 0-1094 0 0,1-1 1 0 0,-1 0-1 0 0,20-8 0 0 0,-15 3-1914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2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1 8874 0 0,'-70'24'5689'0'0,"-90"43"-4951"0"0,72-25-150 0 0,-215 117 7373 0 0,300-157-7871 0 0,-1 0-1 0 0,1 0 1 0 0,0 0-1 0 0,0 1 0 0 0,-1-1 1 0 0,1 1-1 0 0,1 0 1 0 0,-5 5-1 0 0,6-8-88 0 0,1 1-1 0 0,0-1 1 0 0,0 1-1 0 0,0-1 1 0 0,0 1-1 0 0,0-1 1 0 0,0 1-1 0 0,0-1 1 0 0,0 0 0 0 0,0 1-1 0 0,0-1 1 0 0,0 1-1 0 0,0-1 1 0 0,0 1-1 0 0,0-1 1 0 0,0 1-1 0 0,0-1 1 0 0,0 1-1 0 0,1-1 1 0 0,-1 1 0 0 0,0-1-1 0 0,0 0 1 0 0,1 1-1 0 0,-1-1 1 0 0,0 1-1 0 0,1-1 1 0 0,20 14-134 0 0,142 49 110 0 0,-42-19-571 0 0,-66-21-1691 0 0,39 16-3556 0 0,-67-30 717 0 0,43 10 1 0 0,-49-15 1200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3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175 113 3017 0 0,'1'-2'19'0'0,"-1"1"0"0"0,1 0 0 0 0,0 0 0 0 0,0-1 0 0 0,-1 1 1 0 0,1 0-1 0 0,0 0 0 0 0,0 0 0 0 0,0 0 0 0 0,0 0 0 0 0,0 0 0 0 0,1 0 1 0 0,-1 0-1 0 0,0 0 0 0 0,0 1 0 0 0,1-1 0 0 0,1-1 0 0 0,-2 2-23 0 0,1-1-1 0 0,-1 1 0 0 0,0-1 0 0 0,0 0 0 0 0,1 1 1 0 0,-1-1-1 0 0,0 0 0 0 0,0 0 0 0 0,0 0 1 0 0,0 0-1 0 0,0 0 0 0 0,0 0 0 0 0,0 0 0 0 0,-1-1 1 0 0,1 1-1 0 0,0 0 0 0 0,0-2 0 0 0,0-4-625 0 0,-1 7 649 0 0,0-1 0 0 0,0 1 0 0 0,0-1 1 0 0,0 1-1 0 0,0-1 0 0 0,0 1 1 0 0,0-1-1 0 0,0 1 0 0 0,0-1 0 0 0,0 1 1 0 0,-1 0-1 0 0,1-1 0 0 0,0 1 0 0 0,0-1 1 0 0,0 1-1 0 0,-1-1 0 0 0,1 1 0 0 0,0 0 1 0 0,-1-1-1 0 0,1 1 0 0 0,0-1 0 0 0,-1 1 1 0 0,1 0-1 0 0,0-1 0 0 0,-1 1 1 0 0,1 0-1 0 0,0 0 0 0 0,-1-1 0 0 0,0 1 8 0 0,1-1-1 0 0,-1 0 0 0 0,1 1 0 0 0,-1-1 1 0 0,1 0-1 0 0,-1 1 0 0 0,1-1 1 0 0,0 0-1 0 0,-1 0 0 0 0,1 1 0 0 0,0-1 1 0 0,0 0-1 0 0,0 0 0 0 0,0 1 0 0 0,-1-1 1 0 0,1 0-1 0 0,0 0 0 0 0,0 0 1 0 0,0 1-1 0 0,1-1 0 0 0,-1 0 0 0 0,0 0 1 0 0,0 0-1 0 0,0 1 0 0 0,1-1 0 0 0,-1 0 1 0 0,0 0-1 0 0,1 1 0 0 0,0-2 1 0 0,-1 1 145 0 0,0 1 1 0 0,1-1 0 0 0,-1 0-1 0 0,0 1 1 0 0,1-1 0 0 0,-1 1 0 0 0,0-1-1 0 0,0 0 1 0 0,0 1 0 0 0,0-1 0 0 0,0 0-1 0 0,1 0 1 0 0,-1 1 0 0 0,0-1-1 0 0,0 0 1 0 0,-1 1 0 0 0,1-1 0 0 0,0 0-1 0 0,0 1 1 0 0,0-1 0 0 0,0 0 0 0 0,-1 1-1 0 0,1-1 1 0 0,0 0 0 0 0,0 1-1 0 0,-1-1 1 0 0,1 1 0 0 0,-1-2 0 0 0,-1 1 55 0 0,1 0 1 0 0,0-1 0 0 0,-1 1 0 0 0,1 0 0 0 0,-1 0-1 0 0,1 0 1 0 0,-1 1 0 0 0,1-1 0 0 0,-1 0-1 0 0,1 1 1 0 0,-1-1 0 0 0,0 1 0 0 0,1-1 0 0 0,-1 1-1 0 0,0 0 1 0 0,0-1 0 0 0,1 1 0 0 0,-1 0 0 0 0,0 0-1 0 0,-2 1 1 0 0,1 0-58 0 0,-1-1-1 0 0,0 2 1 0 0,1-1 0 0 0,-1 0-1 0 0,1 1 1 0 0,0 0-1 0 0,0-1 1 0 0,-1 1 0 0 0,-2 3-1 0 0,-3 3 14 0 0,0 0 0 0 0,1 0 0 0 0,0 1 0 0 0,0 0 0 0 0,-7 12 1 0 0,3-3-1 0 0,2 1 0 0 0,0 0 0 0 0,1 0 0 0 0,1 1 1 0 0,0 0-1 0 0,-7 35 0 0 0,14-47-97 0 0,0 1 0 0 0,0-1 0 0 0,0 0 0 0 0,1 0 0 0 0,1 1 0 0 0,-1-1 1 0 0,1 0-1 0 0,1 0 0 0 0,2 8 0 0 0,-3-11-18 0 0,1 0 0 0 0,0 0 0 0 0,1 0 0 0 0,-1-1 0 0 0,1 1 0 0 0,0-1-1 0 0,0 0 1 0 0,0 0 0 0 0,1 0 0 0 0,-1 0 0 0 0,1-1 0 0 0,0 1 0 0 0,0-1 0 0 0,0 0 0 0 0,7 4 0 0 0,-5-5-45 0 0,-1 0-1 0 0,1 0 1 0 0,-1 0-1 0 0,1-1 1 0 0,0 0 0 0 0,-1 0-1 0 0,1 0 1 0 0,0-1 0 0 0,0 0-1 0 0,0 0 1 0 0,0-1 0 0 0,-1 1-1 0 0,1-1 1 0 0,0 0-1 0 0,0-1 1 0 0,-1 1 0 0 0,7-4-1 0 0,7-2-27 0 0,-1-1 0 0 0,0-1 0 0 0,27-18 0 0 0,-31 18 61 0 0,-1 0-1 0 0,0-2 0 0 0,0 1 1 0 0,17-21-1 0 0,-26 27-15 0 0,-1-1 0 0 0,0 1 0 0 0,0 0-1 0 0,-1-1 1 0 0,1 0 0 0 0,-1 1 0 0 0,0-1 0 0 0,2-7-1 0 0,-4 9 0 0 0,1 1 0 0 0,-1-1 0 0 0,0 0 0 0 0,1 1 0 0 0,-1-1 0 0 0,-1 0 0 0 0,1 1-1 0 0,0-1 1 0 0,-1 1 0 0 0,1-1 0 0 0,-1 0 0 0 0,0 1 0 0 0,0-1 0 0 0,0 1 0 0 0,0-1 0 0 0,0 1-1 0 0,-2-3 1 0 0,1 2-14 0 0,0 0 0 0 0,-1 0 0 0 0,1 1 0 0 0,-1-1 1 0 0,1 1-1 0 0,-1-1 0 0 0,0 1 0 0 0,0 0 0 0 0,0 0 0 0 0,0 0 0 0 0,0 1 0 0 0,0-1 0 0 0,-1 1 0 0 0,1 0 0 0 0,-5-2 0 0 0,-3 1-108 0 0,0 1-1 0 0,-1-1 0 0 0,-16 2 1 0 0,-21-4-6253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6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6673 0 0,'47'-5'3359'0'0,"1"0"-3702"0"0,415-2-1723 0 0,-265-1-1609 0 0,-154 5 927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0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12275 0 0,'1'-2'296'0'0,"1"0"1"0"0,-1 0-1 0 0,0 0 1 0 0,1 0-1 0 0,-1 0 1 0 0,1 0-1 0 0,0 1 1 0 0,0-1-1 0 0,0 0 1 0 0,0 1 0 0 0,3-2-1 0 0,27-9-519 0 0,-17 10-1016 0 0,1 1 0 0 0,27 1 0 0 0,-22 1 1214 0 0,507 28-8586 0 0,-476-25 6354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1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 91 10586 0 0,'-2'-7'321'0'0,"0"-1"-1"0"0,0 1 1 0 0,0-1 0 0 0,-1 1-1 0 0,0 0 1 0 0,0 0-1 0 0,-7-11 1 0 0,8 17-263 0 0,1-1 1 0 0,-1 0-1 0 0,0 0 1 0 0,0 1-1 0 0,1-1 0 0 0,-1 1 1 0 0,0-1-1 0 0,0 1 1 0 0,-1 0-1 0 0,1 0 1 0 0,0 0-1 0 0,0 0 1 0 0,-1 0-1 0 0,1 1 0 0 0,0-1 1 0 0,-1 1-1 0 0,1-1 1 0 0,0 1-1 0 0,-1 0 1 0 0,1 0-1 0 0,-1 0 1 0 0,1 0-1 0 0,0 0 0 0 0,-1 0 1 0 0,1 1-1 0 0,-1 0 1 0 0,-3 1-1 0 0,-26 8-60 0 0,1 2-1 0 0,0 1 1 0 0,1 1-1 0 0,-48 32 0 0 0,-101 88-13 0 0,119-82-44 0 0,-85 94 1 0 0,121-118 62 0 0,1 1 0 0 0,1 1 0 0 0,2 1 0 0 0,1 0 0 0 0,-25 59-1 0 0,39-77-14 0 0,0 0-1 0 0,1 1 1 0 0,1 0-1 0 0,0 0 1 0 0,0 0-1 0 0,1 1 1 0 0,1-1-1 0 0,1 21 1 0 0,1-28 10 0 0,0-1 1 0 0,0 1 0 0 0,0 0 0 0 0,1-1 0 0 0,0 1-1 0 0,0-1 1 0 0,1 1 0 0 0,0-1 0 0 0,0 0-1 0 0,0 0 1 0 0,1 0 0 0 0,0-1 0 0 0,0 1-1 0 0,0-1 1 0 0,1 0 0 0 0,0 0 0 0 0,0 0 0 0 0,0-1-1 0 0,9 6 1 0 0,15 6 97 0 0,-1-2 0 0 0,2-2 0 0 0,0 0 0 0 0,0-2 0 0 0,55 10 0 0 0,20 8 60 0 0,-56-13-29 0 0,-9-4-31 0 0,0 2 1 0 0,44 21-1 0 0,-75-30-43 0 0,1 1-1 0 0,-1 1 1 0 0,0-1-1 0 0,0 1 1 0 0,-1 1-1 0 0,0 0 1 0 0,0 0-1 0 0,0 0 1 0 0,-1 1-1 0 0,0 0 1 0 0,-1 1-1 0 0,0-1 1 0 0,9 17-1 0 0,-13-20 17 0 0,0 1 0 0 0,-1-1 0 0 0,1 0 1 0 0,-1 1-1 0 0,0-1 0 0 0,-1 1 0 0 0,1-1 0 0 0,-1 1 0 0 0,0 0 0 0 0,-1-1 0 0 0,1 1 0 0 0,-1-1 0 0 0,0 1 0 0 0,0-1 1 0 0,-1 1-1 0 0,0-1 0 0 0,0 0 0 0 0,0 0 0 0 0,-1 0 0 0 0,1 0 0 0 0,-1 0 0 0 0,0 0 0 0 0,-6 6 0 0 0,-8 9 267 0 0,0-1-1 0 0,-2 0 1 0 0,-36 28 0 0 0,32-28-247 0 0,-40 32 120 0 0,-2-4-1 0 0,-2-2 1 0 0,-2-4-1 0 0,-93 43 1 0 0,146-77-226 0 0,-55 22 192 0 0,65-27-231 0 0,0 0 0 0 0,0 0 0 0 0,0-1 0 0 0,-1 0 0 0 0,1 0 0 0 0,0-1 0 0 0,0 0 0 0 0,-1 0 1 0 0,-9-1-1 0 0,15 1-36 0 0,1-1 0 0 0,-1 1 0 0 0,1 0 1 0 0,-1 0-1 0 0,1 0 0 0 0,-1 0 0 0 0,1-1 1 0 0,-1 1-1 0 0,1 0 0 0 0,-1 0 1 0 0,1-1-1 0 0,-1 1 0 0 0,1 0 0 0 0,0-1 1 0 0,-1 1-1 0 0,1-1 0 0 0,0 1 0 0 0,-1 0 1 0 0,1-1-1 0 0,0 1 0 0 0,-1-1 0 0 0,1 1 1 0 0,0-1-1 0 0,0 1 0 0 0,-1-1 0 0 0,1 1 1 0 0,0-1-1 0 0,0 1 0 0 0,0-1 0 0 0,0 1 1 0 0,0-2-1 0 0,6-20-2812 0 0,22-19-1997 0 0,-26 40 4555 0 0,15-21-2262 0 0,3-2-1607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316 109 8930 0 0,'4'-3'594'0'0,"33"-22"1870"0"0,-27 16-834 0 0,-18 12 1027 0 0,-23 14-2479 0 0,0 1-1 0 0,1 2 0 0 0,1 1 0 0 0,2 2 0 0 0,-38 38 0 0 0,41-38-185 0 0,1 1-1 0 0,1 1 0 0 0,1 1 0 0 0,-22 36 0 0 0,42-60 8 0 0,-1 0-1 0 0,1 0 1 0 0,0 1-1 0 0,-1-1 1 0 0,1 0-1 0 0,0 1 1 0 0,1-1-1 0 0,-1 1 1 0 0,0-1-1 0 0,1 1 1 0 0,-1-1-1 0 0,1 1 1 0 0,0 0-1 0 0,0-1 1 0 0,0 1-1 0 0,0-1 1 0 0,0 1 0 0 0,1 0-1 0 0,-1-1 1 0 0,1 1-1 0 0,0-1 1 0 0,0 1-1 0 0,0-1 1 0 0,2 4-1 0 0,-1-4 8 0 0,0 0 1 0 0,0 0-1 0 0,0-1 0 0 0,0 1 1 0 0,0-1-1 0 0,1 1 0 0 0,-1-1 1 0 0,0 0-1 0 0,1 0 0 0 0,-1 0 1 0 0,1 0-1 0 0,0 0 0 0 0,-1-1 1 0 0,1 1-1 0 0,0-1 0 0 0,-1 1 1 0 0,1-1-1 0 0,0 0 0 0 0,-1 0 1 0 0,1-1-1 0 0,0 1 0 0 0,0 0 1 0 0,3-2-1 0 0,26-7 97 0 0,-1-1 0 0 0,0-1 0 0 0,-1-2-1 0 0,0 0 1 0 0,40-27 0 0 0,-23 13 48 0 0,21-14 550 0 0,117-94 0 0 0,-171 124-400 0 0,0-1 1 0 0,14-17 0 0 0,-24 26-178 0 0,0-1 1 0 0,-1 0 0 0 0,0-1-1 0 0,0 1 1 0 0,-1-1 0 0 0,1 1 0 0 0,-1-1-1 0 0,0 0 1 0 0,0 0 0 0 0,0 0-1 0 0,-1 0 1 0 0,2-7 0 0 0,-3 10-97 0 0,-1 0 1 0 0,1-1-1 0 0,-1 1 1 0 0,1 0-1 0 0,-1 0 1 0 0,0 0-1 0 0,0 0 1 0 0,0 0-1 0 0,0 0 1 0 0,0 0-1 0 0,0 0 1 0 0,0 0-1 0 0,-1 0 1 0 0,1 1-1 0 0,-1-1 1 0 0,1 1-1 0 0,-1-1 1 0 0,0 1-1 0 0,1-1 1 0 0,-1 1-1 0 0,0 0 1 0 0,0 0-1 0 0,0 0 1 0 0,0 0-1 0 0,0 0 1 0 0,0 0-1 0 0,0 1 1 0 0,-4-2-1 0 0,-5-1-73 0 0,0 0 1 0 0,0 1-1 0 0,0 0 0 0 0,-15 0 1 0 0,-44 5-608 0 0,24 3-2825 0 0,81-10-8726 0 0,-22 1 8236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 21 10898 0 0,'-4'-3'344'0'0,"1"1"0"0"0,-1 0 0 0 0,0 0 0 0 0,0 0 0 0 0,1 0-1 0 0,-1 0 1 0 0,-1 1 0 0 0,1 0 0 0 0,0 0 0 0 0,0 0 0 0 0,0 0-1 0 0,-1 1 1 0 0,1-1 0 0 0,0 1 0 0 0,-7 1 0 0 0,7 0-362 0 0,-1 0 1 0 0,1 1-1 0 0,0-1 1 0 0,0 1-1 0 0,0 0 1 0 0,0 0-1 0 0,0 1 1 0 0,0-1-1 0 0,0 1 1 0 0,1 0-1 0 0,-1 0 1 0 0,1 0-1 0 0,0 0 0 0 0,0 1 1 0 0,-2 3-1 0 0,-10 13-49 0 0,1 1-1 0 0,1 1 0 0 0,1 0 0 0 0,-12 32 1 0 0,-28 99-20 0 0,-34 262-114 0 0,14-46 58 0 0,49-273 239 0 0,10-37 55 0 0,-28 74 1 0 0,40-128-193 0 0,-1-1 0 0 0,0 0 0 0 0,0 0 0 0 0,0-1 0 0 0,0 1 0 0 0,-1 0 0 0 0,1-1 0 0 0,-1 1 0 0 0,0-1 1 0 0,0 0-1 0 0,-5 4 0 0 0,7-6-105 0 0,0-1 1 0 0,0 1 0 0 0,0-1 0 0 0,0 1-1 0 0,0-1 1 0 0,0 0 0 0 0,0 1 0 0 0,0-1-1 0 0,0 0 1 0 0,0 0 0 0 0,0 1 0 0 0,0-1-1 0 0,0 0 1 0 0,-1 0 0 0 0,1 0 0 0 0,0-1-1 0 0,0 1 1 0 0,-2 0 0 0 0,1-1-291 0 0,0 0 0 0 0,0 0 0 0 0,0 0 0 0 0,1-1 0 0 0,-1 1 0 0 0,0 0 0 0 0,0-1 0 0 0,1 1 0 0 0,-1-1 0 0 0,1 1 1 0 0,-1-1-1 0 0,1 0 0 0 0,-1-2 0 0 0,-6-6-1591 0 0,0-2-1101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4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0 491 8802 0 0,'20'-22'5989'0'0,"-16"19"-5856"0"0,-1 1 0 0 0,0 1 0 0 0,1-1 0 0 0,0 0 0 0 0,-1 1 1 0 0,1 0-1 0 0,0 0 0 0 0,0 0 0 0 0,6 0 0 0 0,47-5 378 0 0,0 3 0 0 0,58 4 1 0 0,60-2-5128 0 0,-164 0 2928 0 0,1-1 0 0 0,-1 0 1 0 0,1-1-1 0 0,16-6 0 0 0,-8 1-1641 0 0</inkml:trace>
  <inkml:trace contextRef="#ctx0" brushRef="#br0" timeOffset="1">982 1 8242 0 0,'-15'14'6293'0'0,"6"8"-3836"0"0,0 31-3071 0 0,4-22 1046 0 0,-83 260-274 0 0,50-178-1786 0 0,-31 159 0 0 0,53-179-7184 0 0,13-82 5440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2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13 5833 0 0,'-7'-13'7779'0'0,"6"13"-7598"0"0,-20 12 1082 0 0,-15 25-1964 0 0,-106 135 765 0 0,87-104 87 0 0,130-151-6200 0 0,-48 51 5917 0 0,1 1 0 0 0,1 2 0 0 0,2 0 0 0 0,41-29-1 0 0,-70 57 212 0 0,-1 0-1 0 0,1 0 1 0 0,0 0-1 0 0,-1 0 1 0 0,1 0-1 0 0,0 0 1 0 0,0 1-1 0 0,-1-1 1 0 0,1 0-1 0 0,0 1 1 0 0,0-1-1 0 0,0 1 1 0 0,0 0-1 0 0,0 0 1 0 0,0 0-1 0 0,-1 0 1 0 0,1 0-1 0 0,0 0 1 0 0,0 0-1 0 0,0 1 1 0 0,2 0-1 0 0,-3 0 4 0 0,0 0 0 0 0,0 0 0 0 0,0 0 0 0 0,0 0 0 0 0,0 0 0 0 0,0 0-1 0 0,0 0 1 0 0,0 1 0 0 0,-1-1 0 0 0,1 0 0 0 0,-1 1 0 0 0,1-1 0 0 0,-1 0 0 0 0,1 1-1 0 0,-1-1 1 0 0,0 1 0 0 0,1-1 0 0 0,-1 1 0 0 0,0-1 0 0 0,0 1 0 0 0,0-1 0 0 0,0 1-1 0 0,-1-1 1 0 0,1 0 0 0 0,0 1 0 0 0,0-1 0 0 0,-2 3 0 0 0,-10 50 1023 0 0,-25 63-1 0 0,20-65-672 0 0,-16 74 0 0 0,24-61-478 0 0,0 72 1 0 0,5-58-645 0 0,4-71 144 0 0,-1-1 0 0 0,0 1 0 0 0,0 0 0 0 0,-1 0-1 0 0,0-1 1 0 0,-4 10 0 0 0,4-14 106 0 0,1 0 0 0 0,-1 0-1 0 0,0 0 1 0 0,0 0 0 0 0,0 0 0 0 0,0 0 0 0 0,0-1 0 0 0,-1 1-1 0 0,1-1 1 0 0,-1 0 0 0 0,1 0 0 0 0,-1 0 0 0 0,0 0-1 0 0,0 0 1 0 0,0-1 0 0 0,-6 3 0 0 0,-1 0-1514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4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67 12635 0 0,'-17'-6'3987'0'0,"17"6"-3957"0"0,0 0 1 0 0,0 0 61 0 0,0 0-62 0 0,0 0 1 0 0,0 0-1 0 0,0 0 1 0 0,-1-1 0 0 0,1 1-1 0 0,0 0 1 0 0,0 0-1 0 0,0 0 1 0 0,0 0 0 0 0,0 0-1 0 0,0 0 1 0 0,0 0-1 0 0,0 0 1 0 0,0 0 0 0 0,0-1-1 0 0,0 1 1 0 0,0 0-1 0 0,0 0 1 0 0,0 0 0 0 0,0 0-1 0 0,0 0 1 0 0,0 0-1 0 0,0 0 1 0 0,0 0 0 0 0,0-1-1 0 0,0 1 1 0 0,0 0-1 0 0,0 0 1 0 0,0 0 0 0 0,1 0-1 0 0,-1 0 1 0 0,0 0-1 0 0,0 0 32 0 0,0 0-32 0 0,0 0 1 0 0,0 0-1 0 0,0-1 1 0 0,0 1 0 0 0,0 0-1 0 0,0 0 1 0 0,0 0-1 0 0,1 0 1 0 0,-1 0 0 0 0,0 0-1 0 0,0 0 1 0 0,0 0-1 0 0,0 0 1 0 0,0 0 0 0 0,0 0-1 0 0,0 0 1 0 0,0 0-1 0 0,0 0 1 0 0,1 0 0 0 0,-1 0-1 0 0,0 0 1 0 0,0 0-1 0 0,0 0 1 0 0,0 0 0 0 0,34-4 668 0 0,-16 2-596 0 0,162-24-289 0 0,-113 15-3315 0 0,-1 1-5126 0 0,-46 7 3800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5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4 6385 0 0,'-24'-4'4022'0'0,"23"5"-3946"0"0,-1-1 1 0 0,0 1 0 0 0,1 0 0 0 0,-1-1 0 0 0,1 1 0 0 0,-1 0 0 0 0,0 0 0 0 0,1 0 0 0 0,0 0 0 0 0,-1 0 0 0 0,1 0-1 0 0,0 0 1 0 0,-1 1 0 0 0,1-1 0 0 0,0 0 0 0 0,0 1 0 0 0,0-1 0 0 0,-1 3 0 0 0,-10 17 366 0 0,1 1 1 0 0,1 0-1 0 0,1 0 1 0 0,1 1-1 0 0,-9 43 0 0 0,-5 10 391 0 0,6-30-507 0 0,-111 309 1057 0 0,121-342-1315 0 0,2-1 0 0 0,-1 1 0 0 0,2 0 0 0 0,0 1 0 0 0,-2 18-1 0 0,33-84-31 0 0,-9 18-111 0 0,52-117-793 0 0,-47 93 168 0 0,3 1 1 0 0,55-85-1 0 0,-67 122 701 0 0,1 0-1 0 0,24-23 1 0 0,-34 36 31 0 0,0 1-1 0 0,1 1 1 0 0,0-1 0 0 0,0 1-1 0 0,1 0 1 0 0,0 1-1 0 0,-1 0 1 0 0,2 0 0 0 0,-1 0-1 0 0,10-2 1 0 0,-16 6-23 0 0,-1-1 0 0 0,1 1 0 0 0,0 0 0 0 0,-1-1 0 0 0,1 1 1 0 0,0 0-1 0 0,-1 0 0 0 0,1 1 0 0 0,0-1 0 0 0,-1 0 0 0 0,1 0 0 0 0,0 1 0 0 0,-1-1 1 0 0,1 1-1 0 0,-1-1 0 0 0,1 1 0 0 0,0 0 0 0 0,-1 0 0 0 0,0 0 0 0 0,1-1 0 0 0,-1 2 1 0 0,0-1-1 0 0,1 0 0 0 0,1 2 0 0 0,-1 0 14 0 0,0 0 0 0 0,0 0 0 0 0,-1 0 0 0 0,1 1 0 0 0,-1-1 0 0 0,1 1 0 0 0,-1 0 0 0 0,0-1 0 0 0,0 1 0 0 0,0 6 0 0 0,0 6 100 0 0,0 1 1 0 0,-1-1 0 0 0,-5 34 0 0 0,-5-3 96 0 0,7-35-187 0 0,0 0 1 0 0,1 0 0 0 0,0 0 0 0 0,1 1 0 0 0,0-1-1 0 0,1 0 1 0 0,3 23 0 0 0,-3-34-31 0 0,0-1 0 0 0,0 1 0 0 0,0 0 0 0 0,1-1 0 0 0,-1 1 0 0 0,0 0 0 0 0,0-1 0 0 0,1 1 0 0 0,-1 0 0 0 0,0-1 0 0 0,1 1 0 0 0,-1-1 0 0 0,1 1 0 0 0,-1 0 1 0 0,0-1-1 0 0,1 1 0 0 0,0-1 0 0 0,-1 0 0 0 0,1 1 0 0 0,-1-1 0 0 0,1 1 0 0 0,-1-1 0 0 0,1 0 0 0 0,0 1 0 0 0,-1-1 0 0 0,1 0 0 0 0,0 0 0 0 0,-1 1 0 0 0,1-1 0 0 0,1 0 0 0 0,0 0 4 0 0,0 0 0 0 0,0-1-1 0 0,0 1 1 0 0,0 0 0 0 0,0-1 0 0 0,0 0-1 0 0,0 1 1 0 0,0-1 0 0 0,0 0 0 0 0,2-1-1 0 0,39-31 47 0 0,1-10-114 0 0,45-40-378 0 0,-76 73 426 0 0,0 0 0 0 0,1 1 0 0 0,0 1 0 0 0,0 0-1 0 0,19-8 1 0 0,-32 15 21 0 0,0 1 0 0 0,0 0 0 0 0,0-1 0 0 0,-1 1 0 0 0,1 0 0 0 0,0-1-1 0 0,0 1 1 0 0,0 0 0 0 0,0 0 0 0 0,0 0 0 0 0,0-1 0 0 0,0 1 0 0 0,0 0 0 0 0,0 0 0 0 0,-1 1 0 0 0,1-1-1 0 0,0 0 1 0 0,0 0 0 0 0,0 0 0 0 0,0 1 0 0 0,0-1 0 0 0,0 0 0 0 0,0 1 0 0 0,-1-1 0 0 0,1 1 0 0 0,0-1 0 0 0,1 1-1 0 0,-2 1 27 0 0,1-1 0 0 0,0 0-1 0 0,-1 1 1 0 0,1-1 0 0 0,-1 0-1 0 0,1 1 1 0 0,-1-1 0 0 0,0 1 0 0 0,0-1-1 0 0,1 1 1 0 0,-1-1 0 0 0,0 1-1 0 0,0-1 1 0 0,-1 1 0 0 0,1 1-1 0 0,-2 9 264 0 0,-1 0 1 0 0,0 0-1 0 0,-5 13 0 0 0,6-20-193 0 0,-18 48 736 0 0,11-33-689 0 0,1 1 0 0 0,1 0 0 0 0,1 0-1 0 0,1 1 1 0 0,-3 25 0 0 0,7-41-192 0 0,1-1-1 0 0,0 1 1 0 0,1-1-1 0 0,-1 1 0 0 0,1-1 1 0 0,0 1-1 0 0,1-1 1 0 0,-1 0-1 0 0,1 1 1 0 0,4 7-1 0 0,-5-12-154 0 0,0 1 0 0 0,0 0-1 0 0,0-1 1 0 0,0 1 0 0 0,1-1 0 0 0,-1 0-1 0 0,0 1 1 0 0,1-1 0 0 0,-1 0 0 0 0,1 0-1 0 0,0 0 1 0 0,-1 0 0 0 0,4 1 0 0 0,-3-1-227 0 0,0 0 1 0 0,1-1-1 0 0,-1 0 1 0 0,0 1-1 0 0,0-1 1 0 0,1 0-1 0 0,-1 0 1 0 0,0 0-1 0 0,0-1 1 0 0,1 1-1 0 0,-1 0 1 0 0,0-1-1 0 0,0 0 1 0 0,3 0-1 0 0,21-12-4775 0 0,-11 4 1440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5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 12091 0 0,'-6'3'6568'0'0,"-12"14"-6391"0"0,10-8 199 0 0,-28 21-132 0 0,2 1-1 0 0,1 2 1 0 0,2 2 0 0 0,1 0-1 0 0,-39 61 1 0 0,66-89-257 0 0,-1-1 1 0 0,1 1 0 0 0,1 0-1 0 0,-1 0 1 0 0,1 0 0 0 0,1 1-1 0 0,-1-1 1 0 0,1 0 0 0 0,0 10-1 0 0,1-15 0 0 0,0 0-1 0 0,0 0 1 0 0,0-1-1 0 0,0 1 1 0 0,1 0-1 0 0,-1 0 1 0 0,1-1-1 0 0,-1 1 1 0 0,1 0-1 0 0,0-1 1 0 0,-1 1 0 0 0,1 0-1 0 0,0-1 1 0 0,0 1-1 0 0,0-1 1 0 0,0 1-1 0 0,2 1 1 0 0,-1-2 0 0 0,0 0-1 0 0,0 0 1 0 0,-1 0 0 0 0,1-1 0 0 0,0 1 0 0 0,0 0 0 0 0,0-1 0 0 0,0 1 0 0 0,0-1 0 0 0,0 0 0 0 0,0 0-1 0 0,0 0 1 0 0,0 0 0 0 0,0 0 0 0 0,0 0 0 0 0,0 0 0 0 0,0-1 0 0 0,0 1 0 0 0,2-1 0 0 0,9-3-126 0 0,-1 0-1 0 0,1-1 1 0 0,-1 0 0 0 0,-1-1 0 0 0,1-1 0 0 0,-1 1 0 0 0,20-17 0 0 0,67-68-1180 0 0,-78 70 1311 0 0,4-6 7 0 0,30-41 1 0 0,-33 39 532 0 0,34-36 0 0 0,-54 65-503 0 0,-1 0 1 0 0,0-1-1 0 0,1 1 0 0 0,-1-1 0 0 0,0 1 0 0 0,1 0 0 0 0,-1-1 0 0 0,0 1 0 0 0,1 0 1 0 0,-1-1-1 0 0,1 1 0 0 0,-1 0 0 0 0,1 0 0 0 0,-1-1 0 0 0,1 1 0 0 0,-1 0 0 0 0,0 0 1 0 0,1 0-1 0 0,-1 0 0 0 0,1-1 0 0 0,0 1 0 0 0,-1 0 0 0 0,1 0 0 0 0,-1 0 0 0 0,1 0 1 0 0,-1 0-1 0 0,1 0 0 0 0,-1 1 0 0 0,1-1 0 0 0,0 0 0 0 0,6 15 316 0 0,-6 33-316 0 0,-2-40 43 0 0,1 10 20 0 0,1 1 0 0 0,0-1 0 0 0,1 0 1 0 0,1 0-1 0 0,0 0 0 0 0,11 28 0 0 0,-12-40-346 0 0,1 0-1 0 0,0 0 1 0 0,0 0-1 0 0,1 0 0 0 0,0-1 1 0 0,0 0-1 0 0,0 1 1 0 0,1-1-1 0 0,5 4 0 0 0,-5-5-731 0 0,0 0 0 0 0,0-1 0 0 0,0 0-1 0 0,0 0 1 0 0,1-1 0 0 0,-1 1 0 0 0,1-1 0 0 0,0 0-1 0 0,0-1 1 0 0,-1 1 0 0 0,11 0 0 0 0,-3-1-3385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14243 0 0,'3'9'835'0'0,"1"0"-1"0"0,0-1 1 0 0,1 0-1 0 0,0 0 1 0 0,0 0-1 0 0,11 12 1 0 0,46 43-1527 0 0,-22-24 787 0 0,-18-15-547 0 0,48 46-2240 0 0,-61-63 641 0 0,0 0 0 0 0,1 0 0 0 0,15 8 0 0 0,-14-11-617 0 0,2-2-1220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6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704 51 17804 0 0,'-31'12'1237'0'0,"0"1"0"0"0,1 2 0 0 0,-35 23 0 0 0,-76 62-594 0 0,90-62-701 0 0,-46 31-304 0 0,-45 35-1118 0 0,51-29-3798 0 0,66-55-1536 0 0</inkml:trace>
  <inkml:trace contextRef="#ctx0" brushRef="#br0" timeOffset="1">1542 5 14475 0 0,'0'-1'2569'0'0,"0"-2"-3658"0"0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7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32 8754 0 0,'-19'-14'3356'0'0,"19"14"-3295"0"0,-1 0 0 0 0,1 0 0 0 0,0 0 0 0 0,-1-1 0 0 0,1 1-1 0 0,-1 0 1 0 0,1 0 0 0 0,0-1 0 0 0,-1 1 0 0 0,1 0 0 0 0,0-1 0 0 0,0 1 0 0 0,-1 0 0 0 0,1-1-1 0 0,0 1 1 0 0,0 0 0 0 0,-1-1 0 0 0,1 1 0 0 0,0-1 0 0 0,0 1 0 0 0,0-1 0 0 0,0 1-1 0 0,-1 0 1 0 0,1-1 0 0 0,0 1 0 0 0,0-1 0 0 0,0 1 0 0 0,0-1 0 0 0,0 1 0 0 0,0-1 0 0 0,0 1-1 0 0,0 0 1 0 0,0-1 0 0 0,1 1 0 0 0,-1-1 0 0 0,0 1 0 0 0,0-1 0 0 0,0 1 0 0 0,0 0-1 0 0,1-1 1 0 0,-1 1 0 0 0,0-1 0 0 0,0 1 0 0 0,1 0 0 0 0,-1-1 0 0 0,0 1 0 0 0,1-1 0 0 0,1 2-20 0 0,0 0 1 0 0,1 0-1 0 0,-1 0 1 0 0,0 0-1 0 0,0 1 1 0 0,0-1 0 0 0,-1 0-1 0 0,1 1 1 0 0,0 0-1 0 0,0-1 1 0 0,1 3-1 0 0,1 0 55 0 0,45 43 626 0 0,-3 1 0 0 0,-3 3-1 0 0,60 88 1 0 0,-35-45-745 0 0,-49-70-96 0 0,58 73-59 0 0,-69-88-484 0 0,0-1 0 0 0,1-1 1 0 0,0 1-1 0 0,0-1 1 0 0,1-1-1 0 0,-1 0 1 0 0,2 0-1 0 0,14 6 1 0 0,-21-11 142 0 0,0 1-1 0 0,0-1 1 0 0,0 0 0 0 0,0-1 0 0 0,0 1-1 0 0,0-1 1 0 0,1 0 0 0 0,-1 0 0 0 0,0 0-1 0 0,0 0 1 0 0,0-1 0 0 0,0 1 0 0 0,0-1-1 0 0,0 0 1 0 0,0-1 0 0 0,8-2 0 0 0,2-6-1990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7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 1 11234 0 0,'-2'1'307'0'0,"0"0"-1"0"0,0 0 0 0 0,1 0 0 0 0,-1 0 0 0 0,1 0 0 0 0,-1 1 1 0 0,1-1-1 0 0,-1 0 0 0 0,1 1 0 0 0,0 0 0 0 0,0-1 1 0 0,-1 1-1 0 0,1 0 0 0 0,0-1 0 0 0,0 4 0 0 0,-14 34-464 0 0,7-19 345 0 0,-44 90 1097 0 0,-6-3 0 0 0,-4-2 0 0 0,-5-3 0 0 0,-101 118 0 0 0,131-175-974 0 0,-98 128 356 0 0,113-141-808 0 0,1 2 1 0 0,1 0-1 0 0,-22 54 1 0 0,39-80-700 0 0,0 0 0 0 0,1 0 0 0 0,0 0 0 0 0,0 1 0 0 0,0 9 0 0 0,1-17 579 0 0,1 0 1 0 0,0 1-1 0 0,0-1 1 0 0,0 0 0 0 0,0 0-1 0 0,0 0 1 0 0,0 0-1 0 0,0 0 1 0 0,0 0-1 0 0,0 0 1 0 0,1 0-1 0 0,-1 0 1 0 0,0 0-1 0 0,1 0 1 0 0,-1 0 0 0 0,1 0-1 0 0,-1 0 1 0 0,1 0-1 0 0,-1 0 1 0 0,1 0-1 0 0,0 0 1 0 0,-1 0-1 0 0,1 0 1 0 0,0-1-1 0 0,0 1 1 0 0,0 0 0 0 0,0-1-1 0 0,0 1 1 0 0,0 0-1 0 0,-1-1 1 0 0,1 1-1 0 0,0-1 1 0 0,1 0-1 0 0,-1 1 1 0 0,0-1-1 0 0,0 0 1 0 0,0 1 0 0 0,0-1-1 0 0,0 0 1 0 0,0 0-1 0 0,0 0 1 0 0,0 0-1 0 0,0 0 1 0 0,0 0-1 0 0,1-1 1 0 0,-1 1-1 0 0,0 0 1 0 0,0 0 0 0 0,0-1-1 0 0,1 0 1 0 0,10-3-3023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8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25 12395 0 0,'-6'0'786'0'0,"1"0"0"0"0,0-1 0 0 0,-1 1 1 0 0,1-1-1 0 0,0 0 0 0 0,-1 0 0 0 0,1-1 1 0 0,-5-1-1 0 0,58-7-326 0 0,78 5-493 0 0,199 16 1 0 0,-137 0 120 0 0,-92-6-123 0 0,55 2-975 0 0,-51-12-4212 0 0,-89 4 3449 0 0,0-1 0 0 0,0-1 0 0 0,-1 0 0 0 0,21-8 0 0 0,-16 2-1777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18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3 10730 0 0,'0'-1'100'0'0,"-1"1"0"0"0,1 0-1 0 0,-1 0 1 0 0,1-1 0 0 0,-1 1-1 0 0,1 0 1 0 0,0 0 0 0 0,-1 0-1 0 0,1 0 1 0 0,-1 0 0 0 0,1-1-1 0 0,-1 1 1 0 0,1 0 0 0 0,-1 0-1 0 0,1 0 1 0 0,-1 0 0 0 0,1 0-1 0 0,-1 1 1 0 0,1-1 0 0 0,-1 0-1 0 0,1 0 1 0 0,-1 0 0 0 0,1 0-1 0 0,-1 0 1 0 0,1 1 0 0 0,-1-1-1 0 0,1 0 1 0 0,0 0 0 0 0,-1 1-1 0 0,1-1 1 0 0,0 0 0 0 0,-1 1-1 0 0,1-1 1 0 0,-1 0 0 0 0,1 1-1 0 0,0-1 1 0 0,0 1 0 0 0,-1-1-1 0 0,1 0 1 0 0,0 1 0 0 0,0-1-1 0 0,-1 1 1 0 0,6 24-326 0 0,1-6 377 0 0,-5-4 95 0 0,-1-1 1 0 0,0 1 0 0 0,-1 0 0 0 0,-1-1-1 0 0,0 0 1 0 0,-1 1 0 0 0,-7 21 0 0 0,-43 98 927 0 0,33-88-1175 0 0,0-14-263 0 0,17-29-178 0 0,0 1 0 0 0,0-1-1 0 0,1 1 1 0 0,-1 0 0 0 0,1 0 0 0 0,0 0 0 0 0,0 1-1 0 0,1-1 1 0 0,-1 0 0 0 0,1 1 0 0 0,-1 4-1 0 0,28-22-7946 0 0,-24 12 7648 0 0,10-6-1766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699 0 11314 0 0,'-16'0'1523'0'0,"-75"2"3046"0"0,74-1-4478 0 0,0 1 0 0 0,1 1 0 0 0,-1 0 0 0 0,1 1 0 0 0,-1 1 0 0 0,-15 7 0 0 0,-20 13-201 0 0,2 3 1 0 0,1 1-1 0 0,1 3 1 0 0,1 1 0 0 0,2 3-1 0 0,-48 49 1 0 0,85-78 109 0 0,1 2 0 0 0,-1-1-1 0 0,1 1 1 0 0,1 0 0 0 0,0 0 0 0 0,0 1-1 0 0,1 0 1 0 0,0 0 0 0 0,1 0 0 0 0,-6 18-1 0 0,9-23-24 0 0,0 0 0 0 0,0 1 0 0 0,1 0-1 0 0,0-1 1 0 0,0 1 0 0 0,0-1 0 0 0,1 1 0 0 0,-1 0-1 0 0,1-1 1 0 0,0 0 0 0 0,1 1 0 0 0,0-1-1 0 0,0 0 1 0 0,0 1 0 0 0,0-1 0 0 0,1 0 0 0 0,0-1-1 0 0,0 1 1 0 0,0 0 0 0 0,0-1 0 0 0,1 0-1 0 0,7 8 1 0 0,7 4-23 0 0,0-2-1 0 0,1 0 0 0 0,0-1 1 0 0,29 15-1 0 0,91 35-24 0 0,16 10 17 0 0,-135-61 85 0 0,0 1 1 0 0,0 0-1 0 0,-1 2 0 0 0,0 0 1 0 0,-2 1-1 0 0,0 1 0 0 0,-1 0 0 0 0,24 33 1 0 0,-35-42 121 0 0,0 0 0 0 0,-1 0 0 0 0,0 0 0 0 0,0 0 0 0 0,0 1 0 0 0,-1 0 0 0 0,0 0 0 0 0,-1 0 0 0 0,0 0 0 0 0,-1 0 1 0 0,0 0-1 0 0,0 0 0 0 0,-1 1 0 0 0,0-1 0 0 0,0 0 0 0 0,-1 0 0 0 0,0 0 0 0 0,-1 1 0 0 0,0-1 0 0 0,-1-1 0 0 0,0 1 0 0 0,0 0 0 0 0,-1-1 1 0 0,0 1-1 0 0,-5 8 0 0 0,-3 0 176 0 0,0 0 0 0 0,-1-1 0 0 0,0 0 0 0 0,-1-1 0 0 0,-1 0 0 0 0,-1-1 0 0 0,0-1 0 0 0,-20 13 0 0 0,10-10-186 0 0,-1-1 1 0 0,-1-1-1 0 0,0-1 0 0 0,-54 17 1 0 0,76-28-176 0 0,0-1 1 0 0,0 1-1 0 0,0-1 1 0 0,0 0-1 0 0,0-1 1 0 0,0 0-1 0 0,0 1 1 0 0,-1-2-1 0 0,1 1 1 0 0,0-1-1 0 0,0 0 1 0 0,-6-2-1 0 0,8 2-316 0 0,1-1 0 0 0,0 1 0 0 0,-1-1 0 0 0,1 0 0 0 0,0 0-1 0 0,0 0 1 0 0,0-1 0 0 0,0 1 0 0 0,1-1 0 0 0,-1 1 0 0 0,1-1-1 0 0,0 0 1 0 0,-1 0 0 0 0,1 0 0 0 0,0 0 0 0 0,1 0 0 0 0,-1-1-1 0 0,1 1 1 0 0,-1-1 0 0 0,1 1 0 0 0,-1-4 0 0 0,-1-5-1782 0 0,0 0-1 0 0,1 0 1 0 0,1 0 0 0 0,-1-14 0 0 0,3 3-1848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 3817 0 0,'-24'-2'8627'0'0,"37"8"-6876"0"0,-12-5-1747 0 0,38 15 840 0 0,0-2 0 0 0,0-2 0 0 0,49 10 0 0 0,18-5-3335 0 0,1-5-5674 0 0,-75-9 3390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4 9986 0 0,'-38'-1'5086'0'0,"30"0"-4917"0"0,0 0 1 0 0,1 0 0 0 0,-1 1-1 0 0,0 1 1 0 0,0-1-1 0 0,1 1 1 0 0,-1 0 0 0 0,0 1-1 0 0,1 0 1 0 0,0 0 0 0 0,-1 1-1 0 0,1 0 1 0 0,-8 4-1 0 0,-3 6-184 0 0,-1 0-1 0 0,2 1 0 0 0,0 1 0 0 0,1 0 0 0 0,0 2 0 0 0,-20 26 0 0 0,-70 119 543 0 0,81-120-276 0 0,2 1 0 0 0,2 1 0 0 0,2 1 0 0 0,1 1-1 0 0,3 0 1 0 0,-15 82 0 0 0,26-105-234 0 0,2 1 0 0 0,1-1 1 0 0,1 1-1 0 0,1-1 0 0 0,1 0 0 0 0,9 43 0 0 0,-7-49-46 0 0,2 0 0 0 0,0 0-1 0 0,1 0 1 0 0,0-1 0 0 0,2 0 0 0 0,0 0-1 0 0,0-1 1 0 0,2 0 0 0 0,22 24-1 0 0,-20-25-245 0 0,2 0 0 0 0,0-2-1 0 0,0 0 1 0 0,1 0-1 0 0,0-2 1 0 0,1 0 0 0 0,1-1-1 0 0,-1 0 1 0 0,1-1-1 0 0,1-2 1 0 0,32 9-1 0 0,-30-11-787 0 0,1-1-1 0 0,-1 0 0 0 0,0-2 1 0 0,1 0-1 0 0,-1-2 0 0 0,0 0 0 0 0,1-2 1 0 0,-1 0-1 0 0,0-1 0 0 0,31-11 1 0 0,-20 4-2169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7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49 10866 0 0,'-23'-12'5827'0'0,"18"9"-5321"0"0,0 1 0 0 0,0-1 0 0 0,0 1 0 0 0,0 0 0 0 0,-9-3 0 0 0,13 5-504 0 0,-1 0 0 0 0,1 0-1 0 0,-1 0 1 0 0,1 0 0 0 0,-1 0 0 0 0,1 0-1 0 0,-1 0 1 0 0,0 1 0 0 0,1-1 0 0 0,-1 0 0 0 0,1 1-1 0 0,0-1 1 0 0,-1 1 0 0 0,1 0 0 0 0,-1 0 0 0 0,1-1-1 0 0,0 1 1 0 0,-1 0 0 0 0,1 0 0 0 0,0 0-1 0 0,0 0 1 0 0,0 0 0 0 0,0 0 0 0 0,-1 2 0 0 0,-8 10-43 0 0,1-1 0 0 0,1 1 0 0 0,0 1 1 0 0,1 0-1 0 0,1 0 0 0 0,0 0 1 0 0,-7 29-1 0 0,11-36 26 0 0,0 0 0 0 0,0 0 0 0 0,1 0 0 0 0,1 0 0 0 0,-1 0-1 0 0,1 1 1 0 0,0-1 0 0 0,1 0 0 0 0,-1 0 0 0 0,2 0 0 0 0,-1 0 0 0 0,1 0 0 0 0,0 0 0 0 0,0-1 0 0 0,0 1 0 0 0,1 0 0 0 0,1-1 0 0 0,-1 0 0 0 0,7 9 0 0 0,-7-12-38 0 0,0 0-1 0 0,1 0 1 0 0,0 0 0 0 0,0-1 0 0 0,0 0 0 0 0,0 0 0 0 0,0 0-1 0 0,0 0 1 0 0,0 0 0 0 0,0-1 0 0 0,1 0 0 0 0,-1 0 0 0 0,1 0-1 0 0,-1 0 1 0 0,1-1 0 0 0,-1 0 0 0 0,1 0 0 0 0,-1 0 0 0 0,1 0-1 0 0,0-1 1 0 0,7-1 0 0 0,2-1-137 0 0,-1-1-1 0 0,1 1 1 0 0,-1-2-1 0 0,0 0 1 0 0,24-14-1 0 0,3-6-13 0 0,-1-2 0 0 0,-1-2-1 0 0,-2-2 1 0 0,53-56 0 0 0,-81 79 187 0 0,0 0 1 0 0,-1-1-1 0 0,0 0 1 0 0,-1-1-1 0 0,0 1 0 0 0,0-1 1 0 0,-1 0-1 0 0,0 0 1 0 0,3-13-1 0 0,-8 23 32 0 0,-1 0 0 0 0,0 1-1 0 0,0-1 1 0 0,1 0-1 0 0,-1 0 1 0 0,0 0-1 0 0,0 1 1 0 0,1-1 0 0 0,-1 0-1 0 0,0 1 1 0 0,1-1-1 0 0,-1 1 1 0 0,0-1-1 0 0,1 1 1 0 0,-1-1 0 0 0,1 1-1 0 0,-1-1 1 0 0,1 1-1 0 0,-1-1 1 0 0,1 1 0 0 0,-1 0-1 0 0,0 0 1 0 0,-18 20-7 0 0,-173 281 1383 0 0,-4 6-722 0 0,166-268-652 0 0,9-9 2 0 0,-43 46 0 0 0,57-69 0 0 0,0-1 0 0 0,-1 0 1 0 0,0 0-1 0 0,-1-1 0 0 0,1 0 0 0 0,-1-1 0 0 0,0 0 1 0 0,0 0-1 0 0,-1-1 0 0 0,-17 6 0 0 0,26-10-5 0 0,0 1-1 0 0,0-1 1 0 0,0 0-1 0 0,0 1 0 0 0,0-1 1 0 0,0 0-1 0 0,0 0 1 0 0,0 0-1 0 0,0 0 0 0 0,0 0 1 0 0,0 0-1 0 0,0 0 1 0 0,0 0-1 0 0,0 0 1 0 0,0 0-1 0 0,0-1 0 0 0,0 1 1 0 0,0 0-1 0 0,1-1 1 0 0,-1 1-1 0 0,0 0 0 0 0,0-1 1 0 0,0 1-1 0 0,0-1 1 0 0,0 0-1 0 0,1 1 1 0 0,-3-2-1 0 0,3 0 8 0 0,-1 1 0 0 0,1-1 0 0 0,0 1-1 0 0,-1-1 1 0 0,1 0 0 0 0,0 1 0 0 0,0-1 0 0 0,0 1 0 0 0,0-1 0 0 0,0 0 0 0 0,0 1 0 0 0,0-1-1 0 0,0 1 1 0 0,1-1 0 0 0,0-2 0 0 0,3-7 30 0 0,0 0 1 0 0,0 0-1 0 0,11-15 0 0 0,-9 15-33 0 0,1 1 0 0 0,0 0 0 0 0,1 1 0 0 0,0-1 0 0 0,1 2 0 0 0,0-1 0 0 0,0 1 0 0 0,1 1 0 0 0,0-1 0 0 0,0 2 0 0 0,1-1 0 0 0,-1 2 0 0 0,1-1 0 0 0,22-6 0 0 0,5 1-346 0 0,1 2 1 0 0,1 2-1 0 0,47-4 1 0 0,-17 3-4329 0 0,-4-3-3507 0 0,-49 7 4206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15443 0 0,'-23'17'5847'0'0,"20"-14"-5745"0"0,1 1 0 0 0,-1 0 1 0 0,1 0-1 0 0,0 0 0 0 0,0 0 1 0 0,-2 8-1 0 0,2-6 55 0 0,-5 9-111 0 0,0 0 0 0 0,-2 0 0 0 0,-13 19 0 0 0,12-21-181 0 0,2 1 0 0 0,0 0 0 0 0,0 0 1 0 0,-7 20-1 0 0,4-13-2603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8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7794 0 0,'-2'5'7104'0'0,"0"7"-4492"0"0,2 6-3681 0 0,0-16 625 0 0,0 0-1 0 0,0-1 0 0 0,0 1 1 0 0,1 0-1 0 0,-1-1 0 0 0,0 1 1 0 0,1-1-1 0 0,-1 1 1 0 0,1-1-1 0 0,0 1 0 0 0,0-1 1 0 0,1 3-1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8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0 15459 0 0,'11'8'372'0'0,"1"1"0"0"0,-1-1 0 0 0,0 2-1 0 0,-1-1 1 0 0,13 17 0 0 0,-7-10-216 0 0,-6-3-120 0 0,0 0-1 0 0,0 1 1 0 0,-1-1-1 0 0,-1 2 0 0 0,0 0 1 0 0,-2 0-1 0 0,1 0 0 0 0,-2 1 1 0 0,0-1-1 0 0,0 1 0 0 0,-2 1 1 0 0,0-1-1 0 0,1 17 0 0 0,-2 10 414 0 0,-1 0 1 0 0,-1 1-1 0 0,-13 77 0 0 0,7-87-190 0 0,-1-1 1 0 0,-2 0 0 0 0,-2-1 0 0 0,0 0-1 0 0,-3-1 1 0 0,0 0 0 0 0,-32 50 0 0 0,15-36 451 0 0,-2-2 0 0 0,-2-1 1 0 0,-2-2-1 0 0,-45 39 0 0 0,39-40-535 0 0,-69 47-1 0 0,90-73-722 0 0,1 0 0 0 0,-25 9-1 0 0,32-16-537 0 0,-1 0 0 0 0,0-2 0 0 0,0 0 0 0 0,-19 3 0 0 0,9-8-3437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8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18460 0 0,'0'-1'221'0'0,"1"0"1"0"0,-1 0-1 0 0,1 0 0 0 0,-1 0 1 0 0,1 0-1 0 0,-1 0 1 0 0,1 0-1 0 0,0 1 0 0 0,-1-1 1 0 0,1 0-1 0 0,0 0 0 0 0,0 1 1 0 0,-1-1-1 0 0,1 0 0 0 0,0 1 1 0 0,0-1-1 0 0,0 1 1 0 0,0-1-1 0 0,0 1 0 0 0,0-1 1 0 0,0 1-1 0 0,0 0 0 0 0,0 0 1 0 0,0-1-1 0 0,0 1 0 0 0,1 0 1 0 0,36-6-774 0 0,-30 6 903 0 0,144-15 228 0 0,165 6 1 0 0,155 28 1668 0 0,-173-5-1481 0 0,-257-12-597 0 0,48 3 70 0 0,0-5 1 0 0,155-18-1 0 0,-237 17-622 0 0,0-1 1 0 0,0 0-1 0 0,0 0 0 0 0,0-1 0 0 0,11-6 1 0 0,-18 9 115 0 0,0 0 1 0 0,0-1 0 0 0,0 1-1 0 0,0-1 1 0 0,0 0 0 0 0,0 1-1 0 0,-1-1 1 0 0,1 0 0 0 0,0 1-1 0 0,0-1 1 0 0,0 0 0 0 0,-1 0 0 0 0,1 0-1 0 0,0 0 1 0 0,-1 0 0 0 0,1 0-1 0 0,-1 0 1 0 0,1 0 0 0 0,-1 0-1 0 0,1 0 1 0 0,-1 0 0 0 0,0 0-1 0 0,0 0 1 0 0,1 0 0 0 0,-1 0-1 0 0,0 0 1 0 0,0-1 0 0 0,0 1-1 0 0,0 0 1 0 0,0 0 0 0 0,0 0-1 0 0,-1 0 1 0 0,1 0 0 0 0,0 0-1 0 0,-1 0 1 0 0,1 0 0 0 0,0 0-1 0 0,-1 0 1 0 0,1 0 0 0 0,-1 0-1 0 0,0 0 1 0 0,1 0 0 0 0,-1 0-1 0 0,0 0 1 0 0,1 0 0 0 0,-1 0-1 0 0,0 1 1 0 0,0-1 0 0 0,-1-1-1 0 0,-25-21-7213 0 0,11 9 2798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29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15691 0 0,'13'4'391'0'0,"0"1"-1"0"0,-1 1 1 0 0,1 1-1 0 0,-1-1 1 0 0,-1 2 0 0 0,1 0-1 0 0,-1 0 1 0 0,-1 1-1 0 0,1 0 1 0 0,-1 1-1 0 0,-1 0 1 0 0,0 1-1 0 0,14 21 1 0 0,-18-25-251 0 0,-1 1 0 0 0,-1-1 0 0 0,1 1 0 0 0,-1 0 0 0 0,-1 0 0 0 0,1 0 0 0 0,-1 0 0 0 0,-1 0 0 0 0,1 0 0 0 0,-2 0 0 0 0,1 1 0 0 0,-1-1 0 0 0,0 0 0 0 0,-1 1 0 0 0,0-1 1 0 0,0 0-1 0 0,0 0 0 0 0,-1 1 0 0 0,-1-1 0 0 0,1-1 0 0 0,-1 1 0 0 0,-1 0 0 0 0,1-1 0 0 0,-7 10 0 0 0,2-5-309 0 0,-1-1 1 0 0,0 0-1 0 0,-1-1 0 0 0,0 0 1 0 0,-1 0-1 0 0,0-1 1 0 0,0 0-1 0 0,-1-1 0 0 0,0 0 1 0 0,0-1-1 0 0,-16 7 0 0 0,-32 6-5060 0 0,49-18 2683 0 0,-1 0 0 0 0,0-1 0 0 0,-13 1 0 0 0,7-2-2637 0 0</inkml:trace>
  <inkml:trace contextRef="#ctx0" brushRef="#br0" timeOffset="1">178 387 26118 0 0,'-7'0'5323'0'0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30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698 55 7962 0 0,'6'-31'4645'0'0,"-6"30"-4533"0"0,0 0-1 0 0,0-1 0 0 0,1 1 1 0 0,-1 0-1 0 0,0 0 1 0 0,1 0-1 0 0,-1 0 0 0 0,1-1 1 0 0,0 1-1 0 0,-1 0 0 0 0,1 0 1 0 0,0 0-1 0 0,-1 0 0 0 0,1 0 1 0 0,0 1-1 0 0,0-1 0 0 0,0 0 1 0 0,0 0-1 0 0,0 0 0 0 0,0 1 1 0 0,0-1-1 0 0,2-1 1 0 0,-21 48 2343 0 0,-213 451-1081 0 0,179-395-1267 0 0,-86 165 662 0 0,-51 105 1471 0 0,97-162-1458 0 0,101-230-8450 0 0,36-74-2280 0 0,-31 65 6108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30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96 16339 0 0,'6'-7'208'0'0,"0"1"-1"0"0,0-1 1 0 0,1 1-1 0 0,0 0 1 0 0,0 0-1 0 0,0 1 1 0 0,1 0-1 0 0,-1 1 0 0 0,1-1 1 0 0,1 1-1 0 0,-1 1 1 0 0,0 0-1 0 0,1 0 1 0 0,17-4-1 0 0,11 1-378 0 0,0 0-1 0 0,43 0 1 0 0,-78 6 191 0 0,27-1 177 0 0,0 1-1 0 0,-1 2 0 0 0,1 0 0 0 0,-1 2 0 0 0,1 1 1 0 0,-1 2-1 0 0,35 12 0 0 0,-51-14 75 0 0,1 0 0 0 0,-1 1 0 0 0,0 1 0 0 0,-1 0 0 0 0,0 1 0 0 0,0 0-1 0 0,17 16 1 0 0,-22-18-154 0 0,0 1 0 0 0,0 0 0 0 0,-1 1 0 0 0,0-1 1 0 0,0 1-1 0 0,-1 0 0 0 0,0 0 0 0 0,0 0 0 0 0,-1 1 0 0 0,0-1 0 0 0,-1 1 0 0 0,3 14 0 0 0,-5-18-16 0 0,0-1-1 0 0,0 1 1 0 0,0 0 0 0 0,-1 0 0 0 0,1-1-1 0 0,-1 1 1 0 0,0 0 0 0 0,0-1 0 0 0,-1 1-1 0 0,0-1 1 0 0,0 0 0 0 0,0 1 0 0 0,0-1-1 0 0,0 0 1 0 0,-1 0 0 0 0,0 0-1 0 0,0-1 1 0 0,0 1 0 0 0,0-1 0 0 0,0 1-1 0 0,-1-1 1 0 0,1 0 0 0 0,-1 0 0 0 0,0-1-1 0 0,-7 5 1 0 0,-11 5 215 0 0,0-1 1 0 0,-1-1-1 0 0,-38 12 0 0 0,46-17-291 0 0,-72 23 221 0 0,-134 25 0 0 0,62-33-3089 0 0,1-18-5831 0 0,105-8 1080 0 0,29 1 1185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30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32319 0 0,'-2'-1'448'0'0,"-2"1"-448"0"0,0 0 0 0 0,-1 1 0 0 0,2 1 0 0 0,2 1 0 0 0,-2 0-592 0 0,-45 14-17196 0 0,22-14 11827 0 0,-7-2-297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2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20 8602 0 0,'-16'-18'5893'0'0,"16"18"-5805"0"0,-1 0-1 0 0,1 0 0 0 0,0 0 0 0 0,0 0 1 0 0,-1-1-1 0 0,1 1 0 0 0,0 0 0 0 0,-1 0 0 0 0,1 0 1 0 0,0 0-1 0 0,-1 0 0 0 0,1 0 0 0 0,0 0 1 0 0,-1 0-1 0 0,1 0 0 0 0,0 0 0 0 0,-1 0 0 0 0,1 0 1 0 0,0 0-1 0 0,-1 0 0 0 0,1 0 0 0 0,0 0 1 0 0,0 1-1 0 0,-1-1 0 0 0,1 0 0 0 0,0 0 0 0 0,-1 0 1 0 0,1 0-1 0 0,0 1 0 0 0,0-1 0 0 0,-1 0 1 0 0,1 0-1 0 0,0 1 0 0 0,-2 2 66 0 0,0 1 1 0 0,1 0-1 0 0,-1-1 0 0 0,1 1 0 0 0,0 0 1 0 0,0 0-1 0 0,0 6 0 0 0,-1 1-79 0 0,-11 75 362 0 0,4 1 0 0 0,5 148-1 0 0,4-177-311 0 0,-10 534 910 0 0,9-562-1046 0 0,2 45 137 0 0,0-68-196 0 0,0 0 1 0 0,0 1-1 0 0,0-1 0 0 0,1 0 1 0 0,0 0-1 0 0,1 0 0 0 0,4 10 1 0 0,2-8-1744 0 0,-7-18-697 0 0,-4-17-1971 0 0,-10-14-2010 0 0,7 23 2673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3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26 10322 0 0,'-22'-19'6248'0'0,"13"13"-5467"0"0,9 6-778 0 0,0 0 1 0 0,0 0-1 0 0,0 0 1 0 0,0 0-1 0 0,0 0 1 0 0,0 0-1 0 0,0 0 1 0 0,0 0-1 0 0,0 0 1 0 0,1 0-1 0 0,-1 0 1 0 0,0 0-1 0 0,0 0 1 0 0,0 0-1 0 0,0 0 1 0 0,0 0-1 0 0,0 1 1 0 0,0-1 0 0 0,0 0-1 0 0,0 0 1 0 0,0 0-1 0 0,0 0 1 0 0,0 0-1 0 0,0 0 1 0 0,0 0-1 0 0,0 0 1 0 0,0 0-1 0 0,0 0 1 0 0,0 1-1 0 0,0-1 1 0 0,0 0-1 0 0,0 0 1 0 0,0 0-1 0 0,0 0 1 0 0,0 0-1 0 0,0 0 1 0 0,0 0-1 0 0,0 0 1 0 0,0 0-1 0 0,0 0 1 0 0,0 0-1 0 0,0 1 1 0 0,0-1 0 0 0,0 0-1 0 0,0 0 1 0 0,0 0-1 0 0,-1 0 1 0 0,1 0-1 0 0,0 0 1 0 0,0 0-1 0 0,0 0 1 0 0,0 0-1 0 0,0 0 1 0 0,0 0-1 0 0,0 0 1 0 0,0 0-1 0 0,0 0 1 0 0,0 0-1 0 0,0 0 1 0 0,0 0-1 0 0,-1 0 1 0 0,1 0-1 0 0,0 0 1 0 0,0 0-1 0 0,0 0 1 0 0,0 0-1 0 0,4 10-66 0 0,-1 0 0 0 0,1-1-1 0 0,-2 1 1 0 0,1 0-1 0 0,-2 1 1 0 0,1-1 0 0 0,-1 15-1 0 0,-4 76 7 0 0,2-81 44 0 0,-90 824 1059 0 0,-54-7 2509 0 0,140-810-3446 0 0,-37 189 720 0 0,-15 244 0 0 0,56-441-764 0 0,-1-9-123 0 0,2-1 1 0 0,-1 1-1 0 0,1 0 0 0 0,0-1 0 0 0,1 1 1 0 0,0 0-1 0 0,1-1 0 0 0,4 15 0 0 0,-6-24 10 0 0,0 1-1 0 0,0-1 1 0 0,0 0-1 0 0,0 1 1 0 0,0-1 0 0 0,0 0-1 0 0,0 0 1 0 0,0 1-1 0 0,1-1 1 0 0,-1 0-1 0 0,0 0 1 0 0,0 1-1 0 0,0-1 1 0 0,0 0-1 0 0,1 0 1 0 0,-1 0 0 0 0,0 1-1 0 0,0-1 1 0 0,1 0-1 0 0,-1 0 1 0 0,0 0-1 0 0,0 0 1 0 0,1 0-1 0 0,-1 1 1 0 0,0-1-1 0 0,0 0 1 0 0,1 0 0 0 0,-1 0-1 0 0,0 0 1 0 0,1 0-1 0 0,-1 0 1 0 0,0 0-1 0 0,0 0 1 0 0,1 0-1 0 0,-1 0 1 0 0,0 0-1 0 0,1 0 1 0 0,7-11-1578 0 0,1-18-744 0 0,-9 27 2123 0 0,34-168-11949 0 0,-28 127 8794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3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76 405 13027 0 0,'-4'-13'689'0'0,"1"0"0"0"0,1-1 0 0 0,0 1 0 0 0,0-22 0 0 0,3 28-660 0 0,-1 1 0 0 0,1-1 1 0 0,1 0-1 0 0,0 0 0 0 0,0 1 1 0 0,0-1-1 0 0,0 1 0 0 0,1 0 1 0 0,0 0-1 0 0,8-12 0 0 0,1 1-46 0 0,1 1 1 0 0,0 0-1 0 0,2 1 0 0 0,-1 0 0 0 0,2 1 1 0 0,0 1-1 0 0,0 0 0 0 0,33-18 0 0 0,-25 18 21 0 0,2 1 1 0 0,0 1-1 0 0,0 2 0 0 0,0 0 0 0 0,2 2 0 0 0,29-5 0 0 0,-23 7 8 0 0,0 2 0 0 0,1 1 0 0 0,-1 2 0 0 0,0 1 1 0 0,1 2-1 0 0,-1 1 0 0 0,0 1 0 0 0,-1 3 0 0 0,0 0 0 0 0,0 2 0 0 0,38 17 0 0 0,-49-16 27 0 0,0 1 0 0 0,0 0 0 0 0,-2 2-1 0 0,1 0 1 0 0,-2 2 0 0 0,0 0 0 0 0,0 1 0 0 0,-2 1 0 0 0,0 0 0 0 0,-1 1 0 0 0,-1 1 0 0 0,-1 1-1 0 0,-1 0 1 0 0,0 1 0 0 0,-2 0 0 0 0,-1 1 0 0 0,0 0 0 0 0,7 31 0 0 0,-6-11 95 0 0,-1 0 0 0 0,-3 1 0 0 0,-1 0-1 0 0,-3 1 1 0 0,-1-1 0 0 0,-2 1 0 0 0,-3-1 0 0 0,-1 0 0 0 0,-2 0 0 0 0,-19 73 0 0 0,5-52 420 0 0,-3 0-1 0 0,-3-1 1 0 0,-2-1 0 0 0,-3-2 0 0 0,-2-1-1 0 0,-51 67 1 0 0,-19 8 280 0 0,-6-4 0 0 0,-6-5 0 0 0,-226 193 1 0 0,293-278-809 0 0,2-1-103 0 0,-67 44 0 0 0,69-61-920 0 0,40-21 649 0 0,1-1 0 0 0,0 0 0 0 0,0 0 0 0 0,-1 0 1 0 0,1 0-1 0 0,-1-1 0 0 0,1 1 0 0 0,0-1 0 0 0,-1 0 0 0 0,1 0 1 0 0,-1 0-1 0 0,-3-1 0 0 0,5 0 55 0 0,1 0 0 0 0,0 1 0 0 0,0-1 0 0 0,0 0 0 0 0,0 0 1 0 0,0 0-1 0 0,0 0 0 0 0,0 0 0 0 0,0 0 0 0 0,0 0 0 0 0,0 0 0 0 0,0 0 0 0 0,1 0 0 0 0,-1 0 0 0 0,0-1 0 0 0,1 1 0 0 0,-1 0 0 0 0,1-1 1 0 0,0 1-1 0 0,-1 0 0 0 0,1-1 0 0 0,0 1 0 0 0,0 0 0 0 0,0-1 0 0 0,0 1 0 0 0,0 0 0 0 0,0-3 0 0 0,5-38-5775 0 0,1 17 1615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1309 9 9402 0 0,'-9'-3'687'0'0,"0"1"0"0"0,0 1 0 0 0,0 0-1 0 0,0 0 1 0 0,0 1 0 0 0,-1 0 0 0 0,1 0 0 0 0,0 1 0 0 0,-18 4-1 0 0,13-1-455 0 0,1 1-1 0 0,-1 0 0 0 0,1 1 0 0 0,-1 0 0 0 0,-19 13 1 0 0,0 6-250 0 0,1 0 1 0 0,1 2 0 0 0,-41 46-1 0 0,-21 32 631 0 0,6 4 0 0 0,4 4 0 0 0,5 3 0 0 0,-69 139 0 0 0,45-50 704 0 0,-128 376 0 0 0,143-267-268 0 0,78-267-961 0 0,2 0 0 0 0,2 1 0 0 0,3-1 0 0 0,5 86 0 0 0,-2-115-159 0 0,1 0-1 0 0,1-1 0 0 0,1 0 0 0 0,0 1 1 0 0,2-1-1 0 0,0-1 0 0 0,0 1 0 0 0,2-1 1 0 0,0 0-1 0 0,0-1 0 0 0,2 0 0 0 0,0 0 1 0 0,1-1-1 0 0,0 0 0 0 0,1-1 0 0 0,0-1 1 0 0,1 0-1 0 0,1 0 0 0 0,0-1 0 0 0,0-1 1 0 0,27 15-1 0 0,-16-13-514 0 0,0-2-1 0 0,0 0 1 0 0,1-1-1 0 0,0-1 1 0 0,1-2-1 0 0,0-1 1 0 0,0-1-1 0 0,0-1 1 0 0,44-1 0 0 0,-27-4-1496 0 0,-1-2 1 0 0,0-2 0 0 0,-1-1 0 0 0,0-3-1 0 0,56-19 1 0 0,-43 8-1543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1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841 27 8618 0 0,'-10'-5'742'0'0,"0"1"0"0"0,0 0-1 0 0,-1 1 1 0 0,1 0 0 0 0,-1 1 0 0 0,0 0 0 0 0,1 0 0 0 0,-1 1 0 0 0,0 1 0 0 0,-19 0 0 0 0,14 2-550 0 0,0 1 0 0 0,0 1 0 0 0,0 0 0 0 0,1 0 0 0 0,-1 2 0 0 0,-20 10 0 0 0,-7 8-263 0 0,1 3 0 0 0,1 1 1 0 0,-60 54-1 0 0,66-53 205 0 0,2 2 1 0 0,1 2 0 0 0,1 1-1 0 0,2 1 1 0 0,1 1-1 0 0,2 2 1 0 0,-32 62 0 0 0,49-81-143 0 0,1 1 0 0 0,1-1 1 0 0,1 2-1 0 0,1-1 1 0 0,0 1-1 0 0,2 0 0 0 0,-3 40 1 0 0,7-44-32 0 0,0 0 0 0 0,1 0-1 0 0,0 0 1 0 0,2 0 0 0 0,0 0 0 0 0,1-1 0 0 0,0 0 0 0 0,1 0 0 0 0,1 0-1 0 0,17 27 1 0 0,-7-18-57 0 0,0 0 0 0 0,2-2 1 0 0,36 36-1 0 0,74 53-33 0 0,-33-30 187 0 0,-85-72 12 0 0,1 1 1 0 0,-2 0 0 0 0,0 1 0 0 0,0 0 0 0 0,-1 0 0 0 0,11 22 0 0 0,-17-28 39 0 0,0 0 1 0 0,0 1-1 0 0,-1-1 0 0 0,0 1 1 0 0,0 0-1 0 0,-1 0 0 0 0,0 0 1 0 0,0-1-1 0 0,0 1 0 0 0,-1 0 1 0 0,0 0-1 0 0,-1 0 1 0 0,1 0-1 0 0,-1 0 0 0 0,-1 0 1 0 0,-2 11-1 0 0,-5 2 176 0 0,1-1 0 0 0,-2 0 1 0 0,-1-1-1 0 0,0 0 0 0 0,-1 0 0 0 0,-1-1 0 0 0,0-1 1 0 0,-1-1-1 0 0,-26 23 0 0 0,-7 0-48 0 0,-1-2 1 0 0,-59 34-1 0 0,38-34-540 0 0,62-33-409 0 0,0 0-1 0 0,0-1 1 0 0,0 0 0 0 0,-1 0-1 0 0,1 0 1 0 0,-1-1-1 0 0,1 0 1 0 0,-10-1 0 0 0,16 0 353 0 0,0 0 0 0 0,0 0 0 0 0,0 0 0 0 0,0 0 1 0 0,0 0-1 0 0,0-1 0 0 0,-1 1 0 0 0,1 0 0 0 0,0-1 1 0 0,0 1-1 0 0,0-1 0 0 0,0 1 0 0 0,1-1 0 0 0,-1 1 0 0 0,0-1 1 0 0,0 0-1 0 0,-4-5-2147 0 0,4 6 2147 0 0,1-1 1 0 0,-1 0-1 0 0,1 0 0 0 0,0 0 0 0 0,-1 0 0 0 0,1 0 0 0 0,0-1 1 0 0,-1 0-1 0 0,1-12-3730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 15363 0 0,'-17'36'6963'0'0,"0"-1"-3539"0"0,6-14-3375 0 0,-2 0 0 0 0,0-1 0 0 0,-1 0 0 0 0,-1-1 0 0 0,-25 25 0 0 0,-21 20 12 0 0,-10 10-627 0 0,19-32-4470 0 0,49-41 4173 0 0,-12 8-3719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2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20 9226 0 0,'-4'-18'7570'0'0,"4"18"-7471"0"0,0 0 0 0 0,-1 0 0 0 0,1 0 0 0 0,0-1 0 0 0,0 1-1 0 0,-1 0 1 0 0,1 0 0 0 0,0 0 0 0 0,-1 0 0 0 0,1 0 0 0 0,0 0 0 0 0,0 0-1 0 0,-1 0 1 0 0,1 0 0 0 0,0 0 0 0 0,-1 0 0 0 0,1 0 0 0 0,0 0-1 0 0,0 0 1 0 0,-1 0 0 0 0,1 0 0 0 0,0 0 0 0 0,-1 0 0 0 0,1 0 0 0 0,0 0-1 0 0,0 1 1 0 0,-1-1 0 0 0,1 0 0 0 0,0 0 0 0 0,-1 0 0 0 0,-23 26 664 0 0,19-20-612 0 0,-18 22 21 0 0,3 1 0 0 0,0 1 0 0 0,2 1 0 0 0,1 0 0 0 0,1 1-1 0 0,2 1 1 0 0,1 0 0 0 0,-12 54 0 0 0,-75 285 203 0 0,-46 186 317 0 0,124-440-247 0 0,4 1 1 0 0,-3 168-1 0 0,21-279-421 0 0,0 3 101 0 0,0-1-1 0 0,-1 0 0 0 0,0 0 1 0 0,-1 0-1 0 0,0 0 0 0 0,0 0 1 0 0,-1-1-1 0 0,-6 16 0 0 0,9-24-101 0 0,-1 0-1 0 0,1-1 0 0 0,0 1 1 0 0,0-1-1 0 0,-1 1 1 0 0,1 0-1 0 0,0-1 1 0 0,-1 1-1 0 0,1-1 0 0 0,-1 1 1 0 0,1-1-1 0 0,-1 1 1 0 0,1-1-1 0 0,-1 1 1 0 0,1-1-1 0 0,-1 1 0 0 0,1-1 1 0 0,-1 0-1 0 0,0 1 1 0 0,1-1-1 0 0,-1 0 0 0 0,0 1 1 0 0,1-1-1 0 0,-1 0 1 0 0,0 0-1 0 0,1 0 1 0 0,-1 0-1 0 0,0 0 0 0 0,0 0 1 0 0,1 0-1 0 0,-1 0 1 0 0,0 0-1 0 0,1 0 1 0 0,-1 0-1 0 0,0 0 0 0 0,1 0 1 0 0,-1-1-1 0 0,0 1 1 0 0,1 0-1 0 0,-1 0 0 0 0,0-1 1 0 0,1 1-1 0 0,-1 0 1 0 0,1-1-1 0 0,-1 1 1 0 0,1-1-1 0 0,-1 1 0 0 0,1-1 1 0 0,-1 1-1 0 0,1-1 1 0 0,-1 1-1 0 0,1-1 1 0 0,-1 1-1 0 0,1-1 0 0 0,0 0 1 0 0,-1 0-1 0 0,1 0 3 0 0,-1 0 0 0 0,1 0 0 0 0,0 1 0 0 0,-1-1 0 0 0,1 0 0 0 0,-1 1 0 0 0,0-1 0 0 0,1 1 0 0 0,-1-1 0 0 0,1 0 0 0 0,-1 1 0 0 0,0-1 0 0 0,1 1 0 0 0,-1 0 0 0 0,0-1-1 0 0,0 1 1 0 0,1 0 0 0 0,-1-1 0 0 0,0 1 0 0 0,0 0 0 0 0,1 0 0 0 0,-1-1 0 0 0,0 1 0 0 0,0 0 0 0 0,0 0 0 0 0,0 0 0 0 0,1 0 0 0 0,-1 0 0 0 0,0 0 0 0 0,0 1 0 0 0,0-1 0 0 0,1 0 0 0 0,-1 0 0 0 0,0 0 0 0 0,0 1 0 0 0,0-1 0 0 0,1 0 0 0 0,-1 1 0 0 0,0-1-1 0 0,1 1 1 0 0,-1-1 0 0 0,-1 2 0 0 0,37 7-369 0 0,79-2 377 0 0,209-15 0 0 0,-171 0-16 0 0,-67 4-2 0 0,145 0 67 0 0,-152 14 206 0 0,-86-11-1726 0 0,0 1 0 0 0,0-1 0 0 0,0 0-1 0 0,0 0 1 0 0,-8-4 0 0 0,10 3-235 0 0,0 0 0 0 0,1 0 0 0 0,-1-1 0 0 0,1 0 0 0 0,-1 0 0 0 0,1-1 1 0 0,-6-5-1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2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11955 0 0,'5'5'6862'0'0,"15"21"-6955"0"0,-14-16 118 0 0,0 1 0 0 0,0 0-1 0 0,-1 0 1 0 0,0 1 0 0 0,-1 0 0 0 0,-1-1-1 0 0,4 24 1 0 0,6 91 756 0 0,-10-86-428 0 0,1 71 567 0 0,-4 0-1 0 0,-16 126 0 0 0,-50 219 1010 0 0,60-418-1669 0 0,-15 73 752 0 0,-4-2 1 0 0,-42 116-1 0 0,41-155-888 0 0,-3-1-1 0 0,-3-1 1 0 0,-3-2 0 0 0,-50 70-1 0 0,74-120-116 0 0,0-1 0 0 0,-2 0-1 0 0,-15 14 1 0 0,24-25-252 0 0,-1 0 0 0 0,-1 0 0 0 0,1-1 0 0 0,0 1 0 0 0,-11 4 0 0 0,13-7-139 0 0,0 0 0 0 0,1 0 0 0 0,-1-1-1 0 0,0 1 1 0 0,1 0 0 0 0,-1-1-1 0 0,0 0 1 0 0,0 0 0 0 0,0 0 0 0 0,0 0-1 0 0,1 0 1 0 0,-1 0 0 0 0,-5-2-1 0 0,6 1-101 0 0,0 0 0 0 0,0 0 0 0 0,1 1-1 0 0,-1-1 1 0 0,0-1 0 0 0,1 1 0 0 0,-1 0-1 0 0,1 0 1 0 0,-1-1 0 0 0,1 1 0 0 0,-1 0-1 0 0,1-1 1 0 0,0 0 0 0 0,0 1 0 0 0,0-1 0 0 0,0 0-1 0 0,0 1 1 0 0,-1-3 0 0 0,-9-36-6744 0 0,11 38 6945 0 0,-3-23-3701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2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15011 0 0,'119'4'2353'0'0,"79"11"-3275"0"0,-149-11 1217 0 0,-17-2-1523 0 0,38-2 0 0 0,-52-1-1225 0 0,0-1-1 0 0,-1-1 1 0 0,29-9 0 0 0,-27 5-951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3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18260 0 0,'-2'0'599'0'0,"-2"1"-326"0"0,1-1 0 0 0,0 1 0 0 0,0 0 0 0 0,0 0 0 0 0,-1 0 0 0 0,1 0 0 0 0,0 1 0 0 0,0-1 0 0 0,1 1 0 0 0,-1 0 0 0 0,-3 2 0 0 0,9-2-395 0 0,1 0-1 0 0,-1 0 1 0 0,0 0-1 0 0,1 0 0 0 0,0-1 1 0 0,-1 0-1 0 0,1 1 0 0 0,0-1 1 0 0,4 0-1 0 0,-5 0 113 0 0,33 9-177 0 0,0-2 0 0 0,1-1 0 0 0,0-2 0 0 0,73 1 0 0 0,-25-13-4245 0 0,-1-12-4295 0 0,-51 9 3834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3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22 23645 0 0,'-25'-3'5708'0'0,"39"2"-5815"0"0,125-2 81 0 0,150 17-1 0 0,-141-4 43 0 0,-86-7-1697 0 0,34-5-5060 0 0,-71 0 4463 0 0,0 0 0 0 0,0-2 1 0 0,0-1-1 0 0,29-10 0 0 0,-23 3-4255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4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12635 0 0,'0'-1'177'0'0,"0"-1"1"0"0,0 1-1 0 0,0 0 1 0 0,-1-1-1 0 0,1 1 1 0 0,1-1-1 0 0,-1 1 1 0 0,0 0 0 0 0,0-1-1 0 0,0 1 1 0 0,1-1-1 0 0,-1 1 1 0 0,1 0-1 0 0,-1 0 1 0 0,1-1-1 0 0,-1 1 1 0 0,1 0-1 0 0,0 0 1 0 0,0-1-1 0 0,1-1 1 0 0,1 1-62 0 0,-1 0 0 0 0,1 0-1 0 0,-1 0 1 0 0,1 1 0 0 0,0-1 0 0 0,-1 1 0 0 0,1-1 0 0 0,0 1 0 0 0,4-1-1 0 0,7-2-163 0 0,0 1 0 0 0,1 1 0 0 0,18-1 0 0 0,-23 2 292 0 0,29-2-168 0 0,0 1 0 0 0,47 5 0 0 0,-64 0-960 0 0,39 8 0 0 0,-48-7-925 0 0,0 0 0 0 0,0 1 0 0 0,22 12 0 0 0,-24-10-559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3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7930 0 0,'-13'39'5125'0'0,"12"-31"-4862"0"0,0 0 0 0 0,0 0 0 0 0,1 0 0 0 0,0 0 0 0 0,1 0 0 0 0,-1 0 1 0 0,2 0-1 0 0,-1 0 0 0 0,4 10 0 0 0,15 68 2332 0 0,-11-43-1670 0 0,2 1 0 0 0,2-1 1 0 0,26 59-1 0 0,-34-93-872 0 0,0 0-1 0 0,0-1 1 0 0,1 1 0 0 0,0-1-1 0 0,0-1 1 0 0,1 1 0 0 0,13 11-1 0 0,-18-17-50 0 0,1 0 0 0 0,-1-1 0 0 0,0 1 0 0 0,1 0 0 0 0,-1-1 0 0 0,1 0 0 0 0,-1 1 0 0 0,1-1 0 0 0,0 0 0 0 0,0-1 1 0 0,-1 1-1 0 0,1 0 0 0 0,0-1 0 0 0,0 1 0 0 0,0-1 0 0 0,0 0 0 0 0,0 0 0 0 0,0 0 0 0 0,-1 0 0 0 0,1-1 0 0 0,0 1 0 0 0,0-1 0 0 0,0 0 0 0 0,0 0 0 0 0,-1 0 0 0 0,1 0 0 0 0,0 0 0 0 0,-1 0 0 0 0,1-1 0 0 0,2-2 0 0 0,8-6-461 0 0,-1-1 0 0 0,0-1 1 0 0,0 0-1 0 0,-2 0 0 0 0,17-25 0 0 0,38-76-3921 0 0,-22 34 287 0 0,16-24-2645 0 0,-39 69 3452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10546 0 0,'35'-13'2235'0'0,"1"1"0"0"0,43-7-1 0 0,78-2 494 0 0,161 16-221 0 0,-265 6-1448 0 0,318 14 320 0 0,229-5-1578 0 0,-589-10 29 0 0,39-4-486 0 0,-48 3 310 0 0,1 1 0 0 0,0-1 0 0 0,0 1 0 0 0,0-1 0 0 0,-1 0 0 0 0,1 0 0 0 0,0 0 0 0 0,-1 0 0 0 0,1-1 0 0 0,-1 1-1 0 0,1-1 1 0 0,-1 1 0 0 0,3-3 0 0 0,-3-2-2273 0 0,-2 5 2432 0 0,0 1 0 0 0,0-1 0 0 0,0 1 0 0 0,0-1 0 0 0,0 1 0 0 0,0-1 0 0 0,0 1 0 0 0,0-1 0 0 0,0 1-1 0 0,-1 0 1 0 0,1-1 0 0 0,-1-1-561 0 0,-14-12-2971 0 0,-20-5-1469 0 0,13 11 1766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4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703 0 8570 0 0,'-3'1'756'0'0,"1"-1"0"0"0,-1 1 0 0 0,0 0 1 0 0,1 0-1 0 0,-1 0 0 0 0,1 0 0 0 0,-1 0 0 0 0,-3 3 1 0 0,5 5-115 0 0,14 3-95 0 0,14 13 176 0 0,0 0 1 0 0,26 32-1 0 0,23 23-25 0 0,165 112 241 0 0,-50-45-98 0 0,-189-145-842 0 0,11 9 111 0 0,0 0 0 0 0,-1 1 0 0 0,0 0 1 0 0,15 22-1 0 0,-25-31-82 0 0,0 0-1 0 0,0 0 1 0 0,0 0-1 0 0,0 0 1 0 0,-1 1-1 0 0,1-1 1 0 0,-1 1-1 0 0,0-1 1 0 0,0 1-1 0 0,0-1 1 0 0,-1 1-1 0 0,1 0 1 0 0,-1-1 0 0 0,0 1-1 0 0,0 0 1 0 0,0-1-1 0 0,0 1 1 0 0,-1-1-1 0 0,0 1 1 0 0,0 0-1 0 0,1-1 1 0 0,-2 1-1 0 0,1-1 1 0 0,0 0 0 0 0,-1 1-1 0 0,0-1 1 0 0,-3 6-1 0 0,-4-1-168 0 0,0 1 0 0 0,0-2-1 0 0,0 1 1 0 0,-1-1 0 0 0,0-1 0 0 0,-1 0-1 0 0,1 0 1 0 0,-24 8 0 0 0,9-2-94 0 0,-480 206-1957 0 0,106-48 3270 0 0,396-168-1062 0 0,-82 35 1559 0 0,-131 81 1 0 0,212-115-1483 0 0,-19 13 110 0 0,22-15-177 0 0,0-1 1 0 0,0 1 0 0 0,0-1-1 0 0,1 1 1 0 0,-1 0 0 0 0,0-1-1 0 0,1 1 1 0 0,-1 0 0 0 0,0 0 0 0 0,1-1-1 0 0,-1 1 1 0 0,1 0 0 0 0,-1 0-1 0 0,1 0 1 0 0,-1 0 0 0 0,1-1-1 0 0,0 1 1 0 0,-1 0 0 0 0,1 0-1 0 0,0 2 1 0 0,2-2-16 0 0,0 0 0 0 0,0-1 0 0 0,1 1 0 0 0,-1 0 0 0 0,0-1 0 0 0,1 1 1 0 0,-1-1-1 0 0,0 0 0 0 0,1 0 0 0 0,-1 0 0 0 0,5-1 0 0 0,-4 1 7 0 0,104-5 150 0 0,130-22-1 0 0,-54 3-93 0 0,463-14 76 0 0,1 33 105 0 0,-563 5-280 0 0,672 16-36 0 0,-736-18-1792 0 0,-29-2-2092 0 0,-40-4-3369 0 0,43 7 6872 0 0,-48-8-5655 0 0,23 4 2148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0 23197 0 0,'-18'66'4786'0'0,"7"30"-6181"0"0,8-54 1434 0 0,0-23-138 0 0,0 0 0 0 0,-2 0 0 0 0,0 0 0 0 0,-1-1 0 0 0,-1 0 0 0 0,0 0 0 0 0,-11 17 0 0 0,11-23-1439 0 0,0 0 1 0 0,-1-1 0 0 0,-11 13 0 0 0,-3-11-8042 0 0,20-13 9046 0 0,1 0 1 0 0,-1 0 0 0 0,1 0 0 0 0,-1 0 0 0 0,1 0 0 0 0,-1 0 0 0 0,1 0-1 0 0,-1-1 1 0 0,-1 0 0 0 0,-6-4-3133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5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16700 0 0,'-8'10'4725'0'0,"7"-9"-4200"0"0,0 0 0 0 0,1 0 0 0 0,-1 1 0 0 0,0 1 0 0 0,1 20 2572 0 0,17 29-3798 0 0,-13-44 677 0 0,-1-1-1 0 0,-1 1 0 0 0,1 0 1 0 0,1 8-1 0 0,2 3-3249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6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0 19412 0 0,'-5'1'31'0'0,"1"0"-1"0"0,0 0 1 0 0,0 1-1 0 0,0-1 1 0 0,1 1-1 0 0,-1 0 1 0 0,0 0-1 0 0,0 0 1 0 0,1 1-1 0 0,0-1 1 0 0,-1 1-1 0 0,1 0 1 0 0,0 0-1 0 0,0 0 1 0 0,0 0-1 0 0,1 0 1 0 0,-1 1-1 0 0,1-1 1 0 0,0 1-1 0 0,0 0 1 0 0,0 0-1 0 0,0-1 1 0 0,-1 7-1 0 0,-131 336-1742 0 0,88-219 1605 0 0,-49 148 116 0 0,69-187 343 0 0,-17 105-1 0 0,37-158-227 0 0,2-1-1 0 0,2 1 1 0 0,1 0-1 0 0,1 0 0 0 0,3-1 1 0 0,0 1-1 0 0,14 55 1 0 0,-13-73-68 0 0,2 0 1 0 0,0 0 0 0 0,1 0 0 0 0,0 0 0 0 0,1-1 0 0 0,1 0 0 0 0,1-1 0 0 0,0 0 0 0 0,1-1 0 0 0,1 0 0 0 0,0 0 0 0 0,1-1 0 0 0,0-1 0 0 0,1 0 0 0 0,0-1 0 0 0,21 12-1 0 0,-10-10 38 0 0,1-1-1 0 0,0-2 0 0 0,0-1 0 0 0,1 0 0 0 0,0-2 1 0 0,0-2-1 0 0,1 0 0 0 0,0-2 0 0 0,0-1 0 0 0,36-1 1 0 0,-14-3-1196 0 0,76-13 0 0 0,40-24-7180 0 0,-100 17 2229 0 0,-34 10 1974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6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0 15035 0 0,'-20'28'7613'0'0,"9"4"-4414"0"0,0 38-3897 0 0,1-3 641 0 0,7-54-391 0 0,-15 66 915 0 0,14-38-2512 0 0,9-4-4714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12467 0 0,'-1'0'742'0'0,"-1"0"0"0"0,0 0-1 0 0,0 0 1 0 0,0 0 0 0 0,0 1 0 0 0,1-1 0 0 0,-10 5 3710 0 0,8-3-3710 0 0,1-1-592 0 0,1 1 1 0 0,-1-1-1 0 0,1 0 1 0 0,0 1-1 0 0,0-1 1 0 0,0 1-1 0 0,0-1 0 0 0,0 1 1 0 0,0 0-1 0 0,0-1 1 0 0,-1 4-1 0 0,1-2-653 0 0,1 0-1 0 0,-1 0 1 0 0,1 1 0 0 0,0-1-1 0 0,0 0 1 0 0,0 0-1 0 0,0 0 1 0 0,0 0-1 0 0,0 0 1 0 0,1 0-1 0 0,0 0 1 0 0,0 0 0 0 0,0 0-1 0 0,0 0 1 0 0,0 0-1 0 0,2 4 1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7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 6409 0 0,'-1'0'187'0'0,"0"0"-1"0"0,1 0 1 0 0,-1 0-1 0 0,0 0 0 0 0,0 0 1 0 0,0 0-1 0 0,0 0 1 0 0,0 0-1 0 0,1 0 0 0 0,-1 0 1 0 0,0 1-1 0 0,0-1 1 0 0,0 0-1 0 0,1 1 0 0 0,-1-1 1 0 0,0 1-1 0 0,0-1 0 0 0,1 1 1 0 0,-1-1-1 0 0,0 1 1 0 0,1-1-1 0 0,-1 1 0 0 0,1-1 1 0 0,-1 1-1 0 0,1 0 1 0 0,-1 0-1 0 0,1-1 0 0 0,-1 1 1 0 0,1 0-1 0 0,-1 0 1 0 0,1-1-1 0 0,0 1 0 0 0,0 0 1 0 0,-1 0-1 0 0,1 0 1 0 0,0-1-1 0 0,0 2 0 0 0,-5 11 929 0 0,-6 14-9 0 0,-99 271 1446 0 0,20-6-2207 0 0,-29 116 145 0 0,105-351-323 0 0,4 1 0 0 0,-5 75 1 0 0,14-101-78 0 0,1 1 0 0 0,2-1 0 0 0,1 1 0 0 0,1-1 1 0 0,15 53-1 0 0,-10-56 900 0 0,2 0 0 0 0,19 39 0 0 0,-30-68-886 0 0,-1 1 0 0 0,0-1 0 0 0,0 0 0 0 0,0 0 0 0 0,0 1 0 0 0,0-1 1 0 0,1 0-1 0 0,-1 0 0 0 0,0 0 0 0 0,0 0 0 0 0,0 0 0 0 0,0 0 0 0 0,0 0 0 0 0,0 0 0 0 0,1 0 0 0 0,-1-1 0 0 0,0 1 1 0 0,0 0-1 0 0,0 0 0 0 0,0-1 0 0 0,0 0 0 0 0,-25-6-230 0 0,4-3-38 0 0,14 5-226 0 0,9 8-660 0 0,-2 0 1061 0 0,1-1 1 0 0,-1 1-1 0 0,0-1 0 0 0,0 0 0 0 0,0 1 1 0 0,0-1-1 0 0,0 0 0 0 0,-2 2 1 0 0,1 0 131 0 0,-12 21 462 0 0,8-18-1944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8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1704 5617 0 0,'-25'28'4455'0'0,"19"-21"-4090"0"0,-1 0 0 0 0,1 0 0 0 0,0 1 0 0 0,0 0 1 0 0,1 1-1 0 0,-5 10 0 0 0,6-10 1194 0 0,0 1 0 0 0,-1-1-1 0 0,0 0 1 0 0,-12 16 0 0 0,24-34-695 0 0,-1 0 0 0 0,0-1 1 0 0,-1 0-1 0 0,9-20 0 0 0,12-22-352 0 0,54-74 164 0 0,63-105-197 0 0,111-211-214 0 0,-171 300-224 0 0,119-183 221 0 0,-119 196 76 0 0,-57 88-120 0 0,3-3 152 0 0,-2-1 0 0 0,27-62-1 0 0,-52 101-281 0 0,-1 1 0 0 0,1-1 0 0 0,-1 0-1 0 0,0 0 1 0 0,-1 0 0 0 0,1 0 0 0 0,-1 1-1 0 0,0-1 1 0 0,-1 0 0 0 0,-1-11-1 0 0,2 16-90 0 0,-1-1 0 0 0,1 1-1 0 0,0-1 1 0 0,-1 1-1 0 0,1-1 1 0 0,-1 1-1 0 0,0 0 1 0 0,1-1-1 0 0,-1 1 1 0 0,0 0 0 0 0,0-1-1 0 0,0 1 1 0 0,0 0-1 0 0,0 0 1 0 0,0 0-1 0 0,0 0 1 0 0,0 0 0 0 0,0 0-1 0 0,-1 0 1 0 0,1 0-1 0 0,0 0 1 0 0,-1 0-1 0 0,1 1 1 0 0,-1-1-1 0 0,1 1 1 0 0,-1-1 0 0 0,1 1-1 0 0,-1 0 1 0 0,1-1-1 0 0,-1 1 1 0 0,1 0-1 0 0,-1 0 1 0 0,1 0 0 0 0,-1 0-1 0 0,1 0 1 0 0,-1 0-1 0 0,1 1 1 0 0,-1-1-1 0 0,1 0 1 0 0,-1 1-1 0 0,1-1 1 0 0,-1 1 0 0 0,1 0-1 0 0,-1-1 1 0 0,-1 2-1 0 0,-1 1-40 0 0,0-1 0 0 0,0 1 0 0 0,0 0 0 0 0,0 0 0 0 0,0 1 0 0 0,0-1 0 0 0,1 1 0 0 0,-1 0 0 0 0,1 0 0 0 0,0 0 0 0 0,1 0 1 0 0,-3 5-1 0 0,-27 59-313 0 0,27-57 316 0 0,-76 179-133 0 0,-139 377-243 0 0,206-518 373 0 0,-85 317-63 0 0,88-311 110 0 0,2 0-1 0 0,3 0 1 0 0,2 1-1 0 0,6 97 0 0 0,1-128 24 0 0,1 1 0 0 0,1-1-1 0 0,0 0 1 0 0,2-1 0 0 0,1 0-1 0 0,2 0 1 0 0,18 35 0 0 0,-26-54-23 0 0,1 0 1 0 0,0-1 0 0 0,0 1 0 0 0,1-1-1 0 0,-1 0 1 0 0,1 0 0 0 0,0-1 0 0 0,0 1-1 0 0,0-1 1 0 0,1 1 0 0 0,-1-1 0 0 0,1-1-1 0 0,-1 1 1 0 0,1-1 0 0 0,0 0 0 0 0,0 0-1 0 0,0 0 1 0 0,9 2 0 0 0,-8-4-289 0 0,1 1 1 0 0,-1-1-1 0 0,0 0 1 0 0,0-1-1 0 0,0 1 0 0 0,0-1 1 0 0,0 0-1 0 0,0-1 1 0 0,0 1-1 0 0,0-1 0 0 0,0-1 1 0 0,-1 1-1 0 0,1-1 1 0 0,-1 0-1 0 0,10-7 0 0 0,-5 4-1569 0 0,-1-1 0 0 0,-1 1 0 0 0,1-2 0 0 0,-2 1-1 0 0,1-2 1 0 0,-1 1 0 0 0,0-1 0 0 0,11-16 0 0 0,-8 6-3061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44 8402 0 0,'0'-2'589'0'0,"1"1"1"0"0,-1-1-1 0 0,1 0 1 0 0,-1 0-1 0 0,0 0 0 0 0,1 0 1 0 0,-1 0-1 0 0,0 1 1 0 0,0-1-1 0 0,0 0 1 0 0,-1 0-1 0 0,0-4 1 0 0,1 6-475 0 0,0-1 0 0 0,-1 0 1 0 0,1 0-1 0 0,-1 0 0 0 0,1 0 1 0 0,-1 0-1 0 0,0 1 0 0 0,1-1 1 0 0,-1 0-1 0 0,0 0 0 0 0,1 1 1 0 0,-1-1-1 0 0,0 1 0 0 0,0-1 1 0 0,1 1-1 0 0,-1-1 0 0 0,0 1 1 0 0,-2-1-1 0 0,1 0-35 0 0,-1 0 1 0 0,1 1-1 0 0,-1 0 0 0 0,0 0 1 0 0,1 0-1 0 0,-1 0 0 0 0,1 0 1 0 0,-1 0-1 0 0,0 0 0 0 0,1 1 1 0 0,-1 0-1 0 0,1-1 0 0 0,-1 1 1 0 0,1 0-1 0 0,-1 0 0 0 0,-3 3 1 0 0,-7 5 147 0 0,0 0 0 0 0,0 1 0 0 0,1 0 0 0 0,1 1 0 0 0,0 0 0 0 0,0 1 0 0 0,1 1 0 0 0,1-1 0 0 0,0 2 0 0 0,1-1 0 0 0,0 1 0 0 0,1 0 0 0 0,0 1 0 0 0,2 0 0 0 0,-6 19 0 0 0,10-31-258 0 0,0 1 0 0 0,1-1-1 0 0,-1 1 1 0 0,1-1 0 0 0,0 1 0 0 0,0-1-1 0 0,0 1 1 0 0,0-1 0 0 0,1 1-1 0 0,0-1 1 0 0,-1 0 0 0 0,1 1 0 0 0,1-1-1 0 0,-1 0 1 0 0,0 1 0 0 0,1-1-1 0 0,-1 0 1 0 0,1 0 0 0 0,0 0 0 0 0,0 0-1 0 0,0-1 1 0 0,5 6 0 0 0,-3-6-4 0 0,-1 0 0 0 0,1 1 0 0 0,0-1 0 0 0,0 0 0 0 0,0-1 0 0 0,0 1 0 0 0,0-1 0 0 0,0 0 0 0 0,1 0 0 0 0,-1 0 0 0 0,0 0 0 0 0,1-1 0 0 0,-1 0 0 0 0,0 0 0 0 0,1 0 0 0 0,-1 0 0 0 0,9-2 0 0 0,1-2 103 0 0,0 0 0 0 0,-1 0 0 0 0,1-1 0 0 0,-1-1 1 0 0,0 0-1 0 0,0-1 0 0 0,-1 0 0 0 0,0-1 0 0 0,0-1 0 0 0,-1 0 0 0 0,0 0 0 0 0,0-1 1 0 0,-1 0-1 0 0,-1-1 0 0 0,0 0 0 0 0,15-23 0 0 0,-23 31-18 0 0,1 0 0 0 0,0 0 0 0 0,-1 1 1 0 0,0-1-1 0 0,0 0 0 0 0,0 0 0 0 0,0 0 0 0 0,0 0 0 0 0,0-1 0 0 0,-1 1 1 0 0,0 0-1 0 0,0 0 0 0 0,1 0 0 0 0,-2 0 0 0 0,1 0 0 0 0,0-1 1 0 0,-1 1-1 0 0,1 0 0 0 0,-1 0 0 0 0,0 0 0 0 0,0 0 0 0 0,0 0 1 0 0,0 0-1 0 0,-1 0 0 0 0,1 1 0 0 0,-1-1 0 0 0,0 0 0 0 0,0 1 0 0 0,0-1 1 0 0,0 1-1 0 0,-5-4 0 0 0,2 2-129 0 0,0 0 1 0 0,0 1-1 0 0,-1 0 0 0 0,1 0 1 0 0,-1 0-1 0 0,0 0 0 0 0,0 1 1 0 0,0 0-1 0 0,0 1 1 0 0,0-1-1 0 0,-1 1 0 0 0,1 0 1 0 0,0 1-1 0 0,-1 0 0 0 0,-8 0 1 0 0,-5 5-639 0 0,3 5-3639 0 0,9 9-3902 0 0,8-18 7844 0 0,0 0 0 0 0,1 0 0 0 0,-1 0 0 0 0,0 0 1 0 0,0 0-1 0 0,1 0 0 0 0,-1 0 0 0 0,1 0 0 0 0,-1 0 0 0 0,5 6-2064 0 0,0 0-321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3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23 11995 0 0,'-7'2'632'0'0,"1"0"0"0"0,-1 1 0 0 0,1-1 0 0 0,0 1 0 0 0,0 0 0 0 0,0 1 0 0 0,-9 6 0 0 0,7-2-283 0 0,-1 0-1 0 0,1 0 1 0 0,-13 18-1 0 0,2 2-260 0 0,1 1 1 0 0,-14 33-1 0 0,26-50 269 0 0,-1 2-338 0 0,0 0 0 0 0,2 1 0 0 0,-1 0 0 0 0,2 0 0 0 0,0 1 0 0 0,-3 24 0 0 0,7-37-52 0 0,-1 0 0 0 0,1 1 0 0 0,0-1 0 0 0,0 1 0 0 0,0-1 0 0 0,0 0 0 0 0,1 1 0 0 0,-1-1 0 0 0,1 1-1 0 0,0-1 1 0 0,0 0 0 0 0,0 0 0 0 0,0 1 0 0 0,1-1 0 0 0,0 0 0 0 0,-1 0 0 0 0,1 0 0 0 0,0-1 0 0 0,0 1 0 0 0,0 0-1 0 0,1-1 1 0 0,-1 1 0 0 0,1-1 0 0 0,-1 0 0 0 0,1 0 0 0 0,0 0 0 0 0,0 0 0 0 0,0 0 0 0 0,0-1 0 0 0,0 1-1 0 0,0-1 1 0 0,0 0 0 0 0,1 0 0 0 0,-1 0 0 0 0,0 0 0 0 0,6 0 0 0 0,-1 0 47 0 0,-1-1 0 0 0,1-1 0 0 0,0 1-1 0 0,0-1 1 0 0,-1 0 0 0 0,1-1 0 0 0,-1 0 0 0 0,1 0 0 0 0,-1-1 0 0 0,0 0 0 0 0,0 0 0 0 0,0 0 0 0 0,0-1 0 0 0,0 0-1 0 0,-1-1 1 0 0,0 1 0 0 0,9-10 0 0 0,6-5 155 0 0,-1-1 0 0 0,-1-1 0 0 0,24-34-1 0 0,-39 50-172 0 0,17-24 240 0 0,20-37-1 0 0,-36 58-243 0 0,-1 0 0 0 0,0-1 0 0 0,-1 1 0 0 0,0-1 0 0 0,0 0 0 0 0,-1 1 0 0 0,0-1 0 0 0,0 0 0 0 0,-1-1 0 0 0,0-9 0 0 0,-1 15-309 0 0,0 1 0 0 0,-1 0 0 0 0,1 0 0 0 0,-1-1 0 0 0,0 1 0 0 0,0 0 0 0 0,0 0 0 0 0,-1 0 0 0 0,1 0 0 0 0,-1 0 0 0 0,-3-4 0 0 0,2 3-773 0 0,0 0 0 0 0,0 1 0 0 0,-1 0 0 0 0,1-1 0 0 0,-1 1 0 0 0,0 1 0 0 0,-6-5 0 0 0,-11-4-3882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49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715 1 9082 0 0,'0'0'29'0'0,"-54"0"5984"0"0,38 1-5983 0 0,1 0 0 0 0,0 1 0 0 0,-1 1 0 0 0,1 0 0 0 0,-28 10 1 0 0,5 2 1637 0 0,1 2 1 0 0,-45 27-1 0 0,67-35-1294 0 0,1 0 1 0 0,1 1-1 0 0,-1 1 1 0 0,2 0-1 0 0,-1 0 1 0 0,2 2-1 0 0,-1-1 0 0 0,-11 19 1 0 0,22-30-394 0 0,0 0 0 0 0,0 0 0 0 0,0 0 0 0 0,0 1 1 0 0,1-1-1 0 0,-1 0 0 0 0,0 0 0 0 0,1 1 0 0 0,-1-1 1 0 0,1 0-1 0 0,-1 1 0 0 0,1-1 0 0 0,-1 1 0 0 0,1-1 1 0 0,0 1-1 0 0,0-1 0 0 0,0 0 0 0 0,0 1 0 0 0,0-1 1 0 0,0 1-1 0 0,0-1 0 0 0,0 1 0 0 0,1-1 0 0 0,-1 0 1 0 0,1 1-1 0 0,-1-1 0 0 0,2 2 0 0 0,-1-2-36 0 0,1 0 0 0 0,0 0 0 0 0,-1 0 0 0 0,1 0 0 0 0,0-1 0 0 0,0 1 0 0 0,0-1 0 0 0,-1 1 0 0 0,1-1 0 0 0,0 0 0 0 0,0 0 0 0 0,0 0 0 0 0,0 0 0 0 0,0 0 0 0 0,0 0 0 0 0,-1-1 0 0 0,1 1 0 0 0,0 0 0 0 0,0-1 0 0 0,3-1 0 0 0,26-8-777 0 0,-1-2-1 0 0,0-2 1 0 0,48-28-1 0 0,-24 12-202 0 0,-28 17 775 0 0,0 0-1 0 0,34-10 1 0 0,-48 20 342 0 0,-1 0 0 0 0,0 0-1 0 0,1 1 1 0 0,-1 1 0 0 0,1 0 0 0 0,-1 0 0 0 0,1 1 0 0 0,16 3 0 0 0,-25-3-41 0 0,-1 0 0 0 0,0 1 0 0 0,0-1 0 0 0,0 1 0 0 0,0 0 0 0 0,0 0 0 0 0,0-1 0 0 0,0 1 0 0 0,0 1 0 0 0,-1-1 0 0 0,1 0 0 0 0,0 0 0 0 0,-1 1 0 0 0,1-1 0 0 0,0 1 0 0 0,-1-1 0 0 0,0 1 0 0 0,1 0 0 0 0,1 2 0 0 0,-2 0 15 0 0,1-1 0 0 0,-1 1 0 0 0,1 0 0 0 0,-1 0 0 0 0,0 0 1 0 0,-1 0-1 0 0,1 0 0 0 0,-1 0 0 0 0,1 7 0 0 0,-3 4 55 0 0,1 1-1 0 0,-2-1 1 0 0,0 0-1 0 0,-6 20 1 0 0,-4-1 10 0 0,0 0 1 0 0,-2 0 0 0 0,-2-1-1 0 0,-33 49 1 0 0,6-21-3 0 0,-64 70 1 0 0,68-89 19 0 0,-1 0 0 0 0,-1-3 0 0 0,-3-2 0 0 0,-1-1 0 0 0,-83 48 1 0 0,116-77 104 0 0,-1-1 1 0 0,0 0 0 0 0,-24 6 0 0 0,34-11-131 0 0,0 0 1 0 0,0 0-1 0 0,-1 0 0 0 0,1-1 0 0 0,0 1 0 0 0,0-1 0 0 0,0 0 1 0 0,0 0-1 0 0,-1-1 0 0 0,1 1 0 0 0,0-1 0 0 0,0 0 0 0 0,0 0 0 0 0,0 0 1 0 0,0-1-1 0 0,0 1 0 0 0,0-1 0 0 0,-3-2 0 0 0,6 2-32 0 0,-1 1 1 0 0,1-1-1 0 0,0 1 0 0 0,0-1 0 0 0,0 0 0 0 0,0 0 1 0 0,0 1-1 0 0,0-1 0 0 0,0 0 0 0 0,1 0 1 0 0,-1 0-1 0 0,1 0 0 0 0,-1 0 0 0 0,1 0 0 0 0,0 0 1 0 0,0 0-1 0 0,0 0 0 0 0,0 0 0 0 0,0 1 0 0 0,0-1 1 0 0,0 0-1 0 0,1 0 0 0 0,-1 0 0 0 0,1 0 1 0 0,0 0-1 0 0,-1 0 0 0 0,1 0 0 0 0,0 0 0 0 0,0 1 1 0 0,1-3-1 0 0,2-4 78 0 0,1 1 0 0 0,-1 0 1 0 0,1-1-1 0 0,1 2 0 0 0,10-12 0 0 0,-8 11-133 0 0,0 1 0 0 0,1 0 0 0 0,0 0 0 0 0,1 0 0 0 0,-1 1 0 0 0,1 1 0 0 0,0 0 0 0 0,0 0 0 0 0,0 1 0 0 0,0 0 0 0 0,1 1 0 0 0,0 0 0 0 0,15-1 0 0 0,15 2-90 0 0,1 1 0 0 0,50 7 0 0 0,2 0-144 0 0,-47-6-2472 0 0,84-11 1 0 0,-44-7-4289 0 0,-62 10 1820 0 0,33-15-1 0 0,-33 11 1162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50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948 1 10522 0 0,'-15'0'2076'0'0,"0"1"0"0"0,1 0 0 0 0,-1 2 0 0 0,-18 4 0 0 0,13 0-1499 0 0,1 0 0 0 0,0 1 0 0 0,1 1 0 0 0,-31 18 0 0 0,0 8-1226 0 0,-83 77 1 0 0,129-109 810 0 0,-51 52 802 0 0,3 2 1 0 0,-56 80 0 0 0,71-89-459 0 0,-9 14-63 0 0,2 2 0 0 0,-61 124 0 0 0,84-145-414 0 0,2 1 1 0 0,2 1 0 0 0,2 1 0 0 0,2 0-1 0 0,-11 81 1 0 0,21-98-221 0 0,1 0 0 0 0,1-1 0 0 0,1 1 0 0 0,2 0-1 0 0,1-1 1 0 0,1 1 0 0 0,13 41 0 0 0,-10-49-232 0 0,0 0 1 0 0,1-1-1 0 0,1 0 1 0 0,0 0-1 0 0,2-1 1 0 0,0-1-1 0 0,2 0 1 0 0,0-1-1 0 0,0 0 0 0 0,23 19 1 0 0,-30-30-188 0 0,0-1 0 0 0,0 1 0 0 0,1-2 1 0 0,-1 1-1 0 0,1-1 0 0 0,9 3 0 0 0,-11-4-239 0 0,0-1 0 0 0,0-1 1 0 0,0 1-1 0 0,1-1 0 0 0,-1 0 0 0 0,0-1 0 0 0,1 1 1 0 0,-1-1-1 0 0,1 0 0 0 0,-1-1 0 0 0,0 0 0 0 0,1 0 1 0 0,-1 0-1 0 0,10-4 0 0 0,7-4-2516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50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792 6 15555 0 0,'-21'-3'1774'0'0,"-1"2"-1"0"0,0 0 0 0 0,0 1 1 0 0,-39 6-1 0 0,32 0-1352 0 0,1 0 0 0 0,0 2 0 0 0,0 1-1 0 0,0 2 1 0 0,-44 23 0 0 0,37-14-562 0 0,1 1 0 0 0,2 2 1 0 0,0 1-1 0 0,1 2 0 0 0,2 0 0 0 0,0 3 0 0 0,-35 45 0 0 0,56-63-62 0 0,0 0 0 0 0,1 0 0 0 0,1 1 0 0 0,-1 0 0 0 0,2 0 0 0 0,0 0 0 0 0,0 1 0 0 0,1 0 0 0 0,1-1 0 0 0,-3 21 0 0 0,5-17-98 0 0,0 1 0 0 0,1-1 0 0 0,1 1-1 0 0,0-1 1 0 0,2 1 0 0 0,0-1 0 0 0,0 0 0 0 0,7 17-1 0 0,7 13-336 0 0,35 63 0 0 0,-36-78 566 0 0,-1 1 0 0 0,-1 0-1 0 0,-1 1 1 0 0,13 58 0 0 0,-25-82 112 0 0,0-1 1 0 0,0 0 0 0 0,-1 0-1 0 0,-1 0 1 0 0,1 0-1 0 0,-1 0 1 0 0,0 0-1 0 0,-1 0 1 0 0,0 0 0 0 0,0 0-1 0 0,-1 0 1 0 0,0 0-1 0 0,0-1 1 0 0,-1 0 0 0 0,0 0-1 0 0,0 0 1 0 0,-1 0-1 0 0,0 0 1 0 0,0-1 0 0 0,-6 6-1 0 0,4-5-256 0 0,0-1 0 0 0,0 0 0 0 0,-1 0 0 0 0,0-1 0 0 0,0 0 0 0 0,0-1 0 0 0,-13 6 0 0 0,12-7-723 0 0,1 0-1 0 0,-1 0 1 0 0,0-1-1 0 0,0-1 1 0 0,0 1 0 0 0,0-1-1 0 0,-19-1 1 0 0,3-6-4396 0 0,14 1 1302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50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138 498 17236 0 0,'-2'8'1077'0'0,"-22"85"5430"0"0,12-51-6470 0 0,-1 1-1 0 0,-3-2 1 0 0,-21 41 0 0 0,27-56 11 0 0,-3 4-386 0 0,3-14-2786 0 0,11-67-13749 0 0,2 34 13481 0 0</inkml:trace>
  <inkml:trace contextRef="#ctx0" brushRef="#br0" timeOffset="1">382 0 8018 0 0,'5'5'11402'0'0,"-4"7"-6767"0"0,-5 22-5687 0 0,1-14 1391 0 0,3-18 440 0 0,1 13-6515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5:51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898 1 18836 0 0,'2'1'313'0'0,"0"0"0"0"0,-1 0 0 0 0,1 1 0 0 0,-1-1 0 0 0,1 1 0 0 0,-1-1 0 0 0,1 1 0 0 0,-1-1 0 0 0,0 1 0 0 0,0 0 0 0 0,1 3 0 0 0,16 41-1114 0 0,-15-38 1029 0 0,5 21-280 0 0,-1 1 0 0 0,-1-1 0 0 0,-2 1-1 0 0,-1 0 1 0 0,-1 0 0 0 0,-4 45 0 0 0,-30 181 1852 0 0,26-217-1412 0 0,-13 67-170 0 0,-5 0 0 0 0,-4-1-1 0 0,-4-2 1 0 0,-6-1-1 0 0,-94 183 1 0 0,116-258-224 0 0,-2 0 1 0 0,0-1-1 0 0,-2-1 0 0 0,0-1 1 0 0,-2-1-1 0 0,-34 29 1 0 0,29-30-692 0 0,-1-2 0 0 0,0-1 0 0 0,-39 19 0 0 0,37-24-1271 0 0,-1-1 1 0 0,-47 14-1 0 0,48-19-1544 0 0,0-2-1 0 0,-56 5 1 0 0,37-9-905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4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18 9482 0 0,'-13'-4'6132'0'0,"2"0"-4243"0"0,8 2-1980 0 0,17 7 283 0 0,25 12-318 0 0,70 44 1 0 0,-11-6 22 0 0,-13-17-167 0 0,1-3 0 0 0,2-4 0 0 0,1-4-1 0 0,1-4 1 0 0,1-3 0 0 0,0-5-1 0 0,2-4 1 0 0,105-1 0 0 0,-102-11-169 0 0,-1-5 0 0 0,114-22 0 0 0,185-57 85 0 0,-53 10 566 0 0,-281 64-89 0 0,411-72 236 0 0,3 31-392 0 0,39 38-117 0 0,-358 18 37 0 0,200 32 0 0 0,123 69-48 0 0,25 4 13 0 0,-433-100-192 0 0,-1-3 0 0 0,1-2 0 0 0,0-4 0 0 0,0-3 0 0 0,-1-3 0 0 0,1-3 0 0 0,-1-3 0 0 0,-1-3 0 0 0,0-2 0 0 0,117-49 0 0 0,-133 42-9 0 0,-8 4 409 0 0,0 1-1 0 0,62-16 0 0 0,-91 32 128 0 0,0 0 0 0 0,0 0 0 0 0,0 2 0 0 0,0 0 0 0 0,1 0 0 0 0,-1 2 0 0 0,0 0 0 0 0,1 0 0 0 0,-1 2 0 0 0,0 0 0 0 0,22 7 0 0 0,20 10 646 0 0,231 71 1825 0 0,-198-73-2403 0 0,0-3 0 0 0,2-4 0 0 0,108-2 1 0 0,275-36 512 0 0,-89 1-564 0 0,-95 9-182 0 0,349-13 8 0 0,1 27 25 0 0,-516 3-53 0 0,124 5 48 0 0,494 75 0 0 0,-372 5-13 0 0,-210-44 142 0 0,193 23 0 0 0,-268-57-122 0 0,-1-4 0 0 0,1-4 0 0 0,0-3 0 0 0,-1-4 1 0 0,0-4-1 0 0,0-4 0 0 0,110-35 0 0 0,-111 25-95 0 0,93-28-29 0 0,265-45 0 0 0,-333 84 427 0 0,1 6-1 0 0,0 4 1 0 0,0 4-1 0 0,126 17 1 0 0,5 16 871 0 0,246 26-77 0 0,-356-49-902 0 0,229-14 1 0 0,-28-27-82 0 0,441-17-159 0 0,204 107-38 0 0,-211-41 271 0 0,-37-5-15 0 0,-489 11-227 0 0,354 28-50 0 0,71-35-1010 0 0,-333-40-730 0 0,-5-32-3982 0 0,-167 14-1321 0 0,-79 18 1864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5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1131 0 15163 0 0,'-32'1'2473'0'0,"-54"7"-1"0"0,56-2-2303 0 0,1 1-1 0 0,-1 1 1 0 0,1 1 0 0 0,1 2-1 0 0,0 1 1 0 0,-52 31 0 0 0,3 5 538 0 0,3 4 0 0 0,2 3 0 0 0,-120 118 1 0 0,148-126-360 0 0,2 2 0 0 0,2 1 0 0 0,2 2 0 0 0,3 2 1 0 0,2 1-1 0 0,-33 74 0 0 0,57-107-340 0 0,1 1 0 0 0,1 0 0 0 0,0 1 1 0 0,2-1-1 0 0,1 1 0 0 0,1 0 0 0 0,1 1 0 0 0,1 41 0 0 0,2-54-45 0 0,0 0 0 0 0,1 1 0 0 0,0-1 0 0 0,1 0 0 0 0,0 0 0 0 0,1-1 0 0 0,0 1 0 0 0,1-1 0 0 0,0 1 0 0 0,1-2 0 0 0,0 1 0 0 0,1-1 0 0 0,0 1-1 0 0,1-2 1 0 0,0 1 0 0 0,0-1 0 0 0,1-1 0 0 0,17 15 0 0 0,-4-10-51 0 0,1-1-1 0 0,0 0 0 0 0,1-2 1 0 0,0 0-1 0 0,0-2 0 0 0,1 0 1 0 0,0-2-1 0 0,0-1 0 0 0,1-1 1 0 0,0-1-1 0 0,-1-1 0 0 0,36-3 1 0 0,-1-2-711 0 0,0-3 0 0 0,0-3 0 0 0,-1-2 1 0 0,69-22-1 0 0,-57 11-2396 0 0,121-55 0 0 0,-151 55 577 0 0,0-1 0 0 0,39-30-1 0 0,-37 21-1337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5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14675 0 0,'-4'3'470'0'0,"0"2"-1"0"0,0-1 1 0 0,0 0-1 0 0,0 1 1 0 0,1 0-1 0 0,-1 0 0 0 0,1 0 1 0 0,1 0-1 0 0,-1 0 1 0 0,1 1-1 0 0,0-1 1 0 0,0 1-1 0 0,-2 9 1 0 0,0 8-821 0 0,1 0 0 0 0,1 30 0 0 0,-5 25 778 0 0,-45 154 81 0 0,-1-1-904 0 0,52-224 243 0 0,-1 0 0 0 0,1 0 0 0 0,-1 0 0 0 0,-1 0 0 0 0,1 0 0 0 0,-4 6 0 0 0,9-20-352 0 0,-1 0 1 0 0,0-1-1 0 0,0 1 0 0 0,2-10 1 0 0,3-14 185 0 0,83-220 150 0 0,-72 211 716 0 0,1 1 0 0 0,2 1 1 0 0,2 1-1 0 0,30-39 0 0 0,-46 69-516 0 0,0 0 0 0 0,0 0 0 0 0,0 0 0 0 0,1 1-1 0 0,0 0 1 0 0,0 0 0 0 0,1 1 0 0 0,-1 0 0 0 0,1 0 0 0 0,1 1-1 0 0,-1 0 1 0 0,0 1 0 0 0,1 0 0 0 0,0 1 0 0 0,-1 0 0 0 0,1 0-1 0 0,0 1 1 0 0,0 0 0 0 0,0 1 0 0 0,0 0 0 0 0,0 0 0 0 0,0 1-1 0 0,16 4 1 0 0,-11-1-304 0 0,42 11-3646 0 0,0-8-6318 0 0,-44-8 6162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6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 14315 0 0,'-40'28'5136'0'0,"33"-23"-5090"0"0,1 0 1 0 0,-1 0-1 0 0,2 1 0 0 0,-1 0 0 0 0,1 0 0 0 0,0 1 1 0 0,0 0-1 0 0,0 0 0 0 0,1 0 0 0 0,0 0 0 0 0,-4 11 1 0 0,-23 58 1220 0 0,-16 43 1451 0 0,41-103-2522 0 0,2 1-1 0 0,0 0 1 0 0,1 0-1 0 0,0 1 1 0 0,1 19-1 0 0,2-32-244 0 0,-1-1 0 0 0,2 0 0 0 0,-1 1 0 0 0,0-1 0 0 0,1 1 0 0 0,0-1-1 0 0,0 0 1 0 0,0 0 0 0 0,1 0 0 0 0,-1 1 0 0 0,1-1 0 0 0,0 0 0 0 0,0-1 0 0 0,1 1 0 0 0,-1 0 0 0 0,1-1 0 0 0,-1 1 0 0 0,1-1 0 0 0,0 0-1 0 0,7 5 1 0 0,-5-5-22 0 0,0 0 1 0 0,0-1-1 0 0,0 0 0 0 0,0 0 0 0 0,0 0 0 0 0,1-1 0 0 0,-1 0 0 0 0,1 0 1 0 0,-1 0-1 0 0,1 0 0 0 0,0-1 0 0 0,-1 0 0 0 0,1 0 0 0 0,-1-1 0 0 0,11-2 1 0 0,0-1-2 0 0,1 0 0 0 0,-1-2 1 0 0,0 0-1 0 0,-1 0 1 0 0,1-2-1 0 0,-2 0 1 0 0,1 0-1 0 0,-1-2 0 0 0,0 0 1 0 0,18-17-1 0 0,-11 7 130 0 0,-1 0 0 0 0,-1-1 0 0 0,-1-1 0 0 0,-1-1 0 0 0,21-36-1 0 0,-33 51 83 0 0,-2-1-1 0 0,1 1 0 0 0,-1-1 1 0 0,0 1-1 0 0,0-1 0 0 0,-1 0 1 0 0,-1 0-1 0 0,1 0 0 0 0,-2-1 1 0 0,1-15-1 0 0,-1 22-130 0 0,-1 0 1 0 0,1 1-1 0 0,0-1 0 0 0,-1 0 0 0 0,0 0 1 0 0,1 0-1 0 0,-1 1 0 0 0,0-1 1 0 0,0 1-1 0 0,-1-1 0 0 0,1 1 1 0 0,-1-1-1 0 0,1 1 0 0 0,-1-1 0 0 0,0 1 1 0 0,0 0-1 0 0,0 0 0 0 0,0 0 1 0 0,0 0-1 0 0,0 1 0 0 0,0-1 0 0 0,-1 0 1 0 0,1 1-1 0 0,-1 0 0 0 0,1-1 1 0 0,-1 1-1 0 0,1 0 0 0 0,-1 0 1 0 0,0 0-1 0 0,0 1 0 0 0,1-1 0 0 0,-1 1 1 0 0,0 0-1 0 0,0-1 0 0 0,0 1 1 0 0,1 0-1 0 0,-1 1 0 0 0,-3-1 1 0 0,-1 1-26 0 0,0 0-1 0 0,1 0 1 0 0,-1 1 0 0 0,0 0 0 0 0,1 0 0 0 0,0 1 0 0 0,-1-1 0 0 0,1 1 0 0 0,0 0 0 0 0,1 1 0 0 0,-12 8 0 0 0,0 3-750 0 0,0 1-1 0 0,-17 20 1 0 0,34-36 749 0 0,-1 1-204 0 0,0 0 1 0 0,0 0-1 0 0,0 0 0 0 0,0 0 0 0 0,1 0 0 0 0,-1 0 1 0 0,0 0-1 0 0,1 1 0 0 0,-1-1 0 0 0,0 0 1 0 0,1 0-1 0 0,0 1 0 0 0,-1-1 0 0 0,1 0 1 0 0,0 1-1 0 0,-1-1 0 0 0,1 3 0 0 0,0-3-80 0 0,1 0-1 0 0,-1 0 0 0 0,0 0 0 0 0,1-1 1 0 0,-1 1-1 0 0,1 0 0 0 0,-1 0 0 0 0,1-1 1 0 0,-1 1-1 0 0,9 6-3017 0 0,-6-6 2481 0 0,0 0 0 0 0,0 0 0 0 0,0 0 0 0 0,1 0 0 0 0,-1-1 0 0 0,0 0 0 0 0,5 1 0 0 0,12-3-803 0 0,-1-4-834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6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7602 0 0,'-6'8'10197'0'0,"-18"11"-10142"0"0,16-13 538 0 0,-9 10-496 0 0,1 1 0 0 0,1 0 1 0 0,0 2-1 0 0,2-1 0 0 0,0 1 1 0 0,-21 41-1 0 0,32-54-95 0 0,-1 0-1 0 0,1-1 1 0 0,1 1 0 0 0,-1 0-1 0 0,1 0 1 0 0,0 0-1 0 0,0 0 1 0 0,0 0 0 0 0,1 0-1 0 0,0 0 1 0 0,0 0-1 0 0,1 0 1 0 0,0 0 0 0 0,0 0-1 0 0,0 0 1 0 0,0 0 0 0 0,1 0-1 0 0,0-1 1 0 0,1 1-1 0 0,-1-1 1 0 0,1 1 0 0 0,5 7-1 0 0,6 5 10 0 0,0 0 1 0 0,1-1-1 0 0,1 0 0 0 0,28 22 0 0 0,-40-36-6 0 0,6 5-1 0 0,0 1 0 0 0,-1 0 0 0 0,0 1 0 0 0,9 11 0 0 0,-17-18 28 0 0,1-1 0 0 0,0 0 0 0 0,-1 1 0 0 0,0-1 0 0 0,0 1 0 0 0,0-1 0 0 0,0 1 0 0 0,0 0 0 0 0,0-1 0 0 0,0 1 0 0 0,-1 0 0 0 0,0 0 0 0 0,1 0 0 0 0,-1-1 0 0 0,0 1 0 0 0,0 0 0 0 0,-1 0 0 0 0,1 0 0 0 0,-1-1 0 0 0,1 1 0 0 0,-1 0 0 0 0,0-1 0 0 0,0 1 0 0 0,0 0 0 0 0,-2 2 0 0 0,-1 1 61 0 0,0-1 0 0 0,0 1 1 0 0,-1-1-1 0 0,1 0 0 0 0,-1-1 1 0 0,0 1-1 0 0,-1-1 1 0 0,-10 7-1 0 0,13-9-146 0 0,0 0 0 0 0,-1 0-1 0 0,1-1 1 0 0,0 1 0 0 0,-1-1 0 0 0,1 0 0 0 0,-1 0-1 0 0,0 0 1 0 0,1 0 0 0 0,-1 0 0 0 0,0-1-1 0 0,1 0 1 0 0,-1 0 0 0 0,0 0 0 0 0,0 0 0 0 0,1 0-1 0 0,-8-2 1 0 0,10 1-206 0 0,0 0-1 0 0,-1 0 0 0 0,1 0 0 0 0,0 0 1 0 0,0 0-1 0 0,0 0 0 0 0,0 0 1 0 0,0 0-1 0 0,0-1 0 0 0,0 1 0 0 0,0 0 1 0 0,1-1-1 0 0,-1 1 0 0 0,0 0 1 0 0,1-1-1 0 0,-1 1 0 0 0,1-1 0 0 0,0 1 1 0 0,-1-1-1 0 0,1 1 0 0 0,0-1 1 0 0,0 1-1 0 0,0-1 0 0 0,0 1 1 0 0,0-1-1 0 0,0 1 0 0 0,0-1 0 0 0,1 1 1 0 0,-1-1-1 0 0,0 1 0 0 0,1-1 1 0 0,0 1-1 0 0,0-3 0 0 0,2-5-1378 0 0,1 0 0 0 0,-1 0 0 0 0,11-16 0 0 0,-1 5-33 0 0,2-2-580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 8394 0 0,'4'10'7216'0'0,"-4"-9"-6958"0"0,-7 18 2420 0 0,-19 22-3067 0 0,18-29 1120 0 0,-48 68 317 0 0,-16 27 682 0 0,62-90-1566 0 0,0 1 0 0 0,2-1 0 0 0,0 2 0 0 0,-7 27 0 0 0,13-42-168 0 0,1 1-1 0 0,0-1 0 0 0,0 1 1 0 0,1-1-1 0 0,-1 1 1 0 0,1-1-1 0 0,0 1 1 0 0,1-1-1 0 0,-1 1 0 0 0,1-1 1 0 0,-1 1-1 0 0,2-1 1 0 0,-1 1-1 0 0,0-1 0 0 0,1 0 1 0 0,0 0-1 0 0,0 1 1 0 0,0-1-1 0 0,0 0 1 0 0,0-1-1 0 0,1 1 0 0 0,0 0 1 0 0,0-1-1 0 0,0 0 1 0 0,6 6-1 0 0,6 2 38 0 0,1-1 0 0 0,-1-1 0 0 0,1 0 0 0 0,1-1 0 0 0,21 7 0 0 0,-18-7-26 0 0,37 20 0 0 0,-55-27 10 0 0,1 1 0 0 0,-2-1-1 0 0,1 0 1 0 0,0 0-1 0 0,0 1 1 0 0,0-1 0 0 0,-1 1-1 0 0,1 0 1 0 0,-1-1-1 0 0,1 1 1 0 0,-1 0-1 0 0,1 0 1 0 0,-1 0 0 0 0,0 0-1 0 0,0 0 1 0 0,0 0-1 0 0,0 0 1 0 0,-1 0 0 0 0,1 0-1 0 0,0 1 1 0 0,-1-1-1 0 0,1 3 1 0 0,-2-2 53 0 0,1 0 0 0 0,-1-1 0 0 0,0 1-1 0 0,0 0 1 0 0,0-1 0 0 0,0 1 0 0 0,0 0 0 0 0,0-1 0 0 0,-1 1 0 0 0,1-1-1 0 0,-1 0 1 0 0,0 0 0 0 0,1 1 0 0 0,-1-1 0 0 0,-4 2 0 0 0,-3 4-16 0 0,-1 0 0 0 0,0-1 0 0 0,-1 0 0 0 0,0-1 0 0 0,0 0 0 0 0,-23 8 0 0 0,27-11-444 0 0,0-1 0 0 0,0-1 0 0 0,0 1 0 0 0,0-1 0 0 0,0-1-1 0 0,0 1 1 0 0,-1-1 0 0 0,-10-1 0 0 0,15 0-150 0 0,0 1 0 0 0,-1-1 0 0 0,1 0 0 0 0,0 0 0 0 0,0-1 0 0 0,0 1 0 0 0,0 0 0 0 0,-5-4 0 0 0,5 3-209 0 0,1 0-1 0 0,0 0 1 0 0,0 0-1 0 0,0 0 0 0 0,0 0 1 0 0,1 0-1 0 0,-1-1 0 0 0,0 1 1 0 0,1-1-1 0 0,0 1 0 0 0,-2-5 1 0 0,-2-10-4198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7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8970 0 0,'-3'1'1505'0'0,"1"1"-933"0"0,0-1-1 0 0,0 0 1 0 0,0 0-1 0 0,0 0 0 0 0,0 0 1 0 0,-1 0-1 0 0,1 0 1 0 0,0-1-1 0 0,-1 1 0 0 0,1-1 1 0 0,0 0-1 0 0,-1 1 0 0 0,1-1 1 0 0,-1 0-1 0 0,1-1 1 0 0,0 1-1 0 0,-4-1 0 0 0,33-2 2593 0 0,99 22-32 0 0,61 21-2641 0 0,-75-16-1142 0 0,-65-19-3723 0 0,-42-6 3261 0 0,0 1 1 0 0,-1-1-1 0 0,1 0 0 0 0,0 0 1 0 0,-1 0-1 0 0,0 0 0 0 0,1-1 0 0 0,-1 0 1 0 0,0 0-1 0 0,1 0 0 0 0,-1 0 1 0 0,0-1-1 0 0,3-3 0 0 0,6-6-3871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8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7017 0 0,'0'-10'6531'0'0,"1"9"-6379"0"0,17-7 1692 0 0,28-1-1869 0 0,-41 8 823 0 0,396-37 2420 0 0,-350 35-3186 0 0,-28 1-374 0 0,43-2-1041 0 0,-22 3-6058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9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7634 0 0,'-7'6'449'0'0,"2"-1"1"0"0,-1 1-1 0 0,1 1 1 0 0,-1-1-1 0 0,2 1 1 0 0,-1 0-1 0 0,1 0 0 0 0,0 0 1 0 0,0 0-1 0 0,1 1 1 0 0,-5 15-1 0 0,1 7-731 0 0,-7 59 1 0 0,2-10 1000 0 0,-4-7 166 0 0,4 1 1 0 0,3 1-1 0 0,0 95 1 0 0,9-156-755 0 0,1-1 0 0 0,0 1-1 0 0,1-1 1 0 0,0 1 0 0 0,1-1 0 0 0,1 0 0 0 0,0 0 0 0 0,0-1-1 0 0,1 1 1 0 0,1-1 0 0 0,0 0 0 0 0,8 11 0 0 0,-9-15-173 0 0,0-1 1 0 0,1 0 0 0 0,0 0-1 0 0,0-1 1 0 0,0 1-1 0 0,1-1 1 0 0,0-1-1 0 0,0 1 1 0 0,0-1-1 0 0,1-1 1 0 0,-1 1 0 0 0,1-1-1 0 0,0 0 1 0 0,0-1-1 0 0,0 0 1 0 0,0 0-1 0 0,0-1 1 0 0,0 0 0 0 0,10 0-1 0 0,8-2-409 0 0,-1 0 0 0 0,1-2 0 0 0,-1 0 1 0 0,1-2-1 0 0,-1-1 0 0 0,-1-1 0 0 0,1-1 0 0 0,31-15 0 0 0,-29 10-1746 0 0,0-1 0 0 0,-2-1 1 0 0,46-35-1 0 0,-44 25-1163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9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73 10298 0 0,'-9'4'3834'0'0,"7"-3"-3503"0"0,-1 0 0 0 0,0 1 0 0 0,1-1 0 0 0,-1 0 0 0 0,0 0 0 0 0,0 0 0 0 0,0-1 0 0 0,1 1 0 0 0,-1-1 0 0 0,0 0 0 0 0,0 0 0 0 0,0 1 0 0 0,0-2 0 0 0,-3 1 0 0 0,45-6-279 0 0,20 4-870 0 0,0-2 0 0 0,88-18 0 0 0,27-21-11456 0 0,-147 35 8957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09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176 148 9146 0 0,'-9'9'1623'0'0,"0"1"0"0"0,1 0 0 0 0,-11 19 0 0 0,4-1-1681 0 0,-16 41-1 0 0,3-5 1154 0 0,11-31-622 0 0,11-24-445 0 0,1 0 1 0 0,0 1-1 0 0,1-1 0 0 0,0 1 0 0 0,0 0 1 0 0,1 0-1 0 0,0 1 0 0 0,1-1 0 0 0,-1 12 1 0 0,3-22-34 0 0,0 1 0 0 0,0-1-1 0 0,0 0 1 0 0,0 0 0 0 0,0 0 0 0 0,0 1 0 0 0,-1-1 0 0 0,1 0 0 0 0,0 0 0 0 0,0 0 0 0 0,0 1 0 0 0,0-1 0 0 0,0 0 0 0 0,1 0-1 0 0,-1 0 1 0 0,0 1 0 0 0,0-1 0 0 0,0 0 0 0 0,0 0 0 0 0,0 0 0 0 0,0 1 0 0 0,0-1 0 0 0,0 0 0 0 0,0 0 0 0 0,0 0 0 0 0,1 0 0 0 0,-1 1-1 0 0,0-1 1 0 0,0 0 0 0 0,0 0 0 0 0,0 0 0 0 0,0 0 0 0 0,1 0 0 0 0,-1 0 0 0 0,0 0 0 0 0,0 1 0 0 0,0-1 0 0 0,0 0 0 0 0,1 0-1 0 0,-1 0 1 0 0,0 0 0 0 0,0 0 0 0 0,1 0 0 0 0,8-7-179 0 0,7-16-137 0 0,-15 21 278 0 0,43-64-742 0 0,-10 11 38 0 0,3 2 1 0 0,55-62 0 0 0,-83 106 715 0 0,0 1 1 0 0,1 0-1 0 0,0 0 0 0 0,11-6 0 0 0,-19 12 88 0 0,0 1 0 0 0,0-1 0 0 0,0 1 0 0 0,0 0-1 0 0,1 0 1 0 0,-1 0 0 0 0,0 0 0 0 0,1 0 0 0 0,-1 0-1 0 0,1 1 1 0 0,-1-1 0 0 0,1 1 0 0 0,-1-1 0 0 0,1 1 0 0 0,-1 0-1 0 0,1 0 1 0 0,-1 0 0 0 0,1 1 0 0 0,-1-1 0 0 0,1 1 0 0 0,-1-1-1 0 0,1 1 1 0 0,-1 0 0 0 0,0 0 0 0 0,1 0 0 0 0,3 2 0 0 0,-4 0 22 0 0,0 0 1 0 0,1 0-1 0 0,-1 0 1 0 0,-1 0-1 0 0,1 0 1 0 0,0 1 0 0 0,-1-1-1 0 0,0 1 1 0 0,0-1-1 0 0,0 1 1 0 0,0 0 0 0 0,0-1-1 0 0,-1 1 1 0 0,1 0-1 0 0,-1 0 1 0 0,0-1-1 0 0,-1 1 1 0 0,0 5 0 0 0,-1 10 35 0 0,-1 0 0 0 0,-6 20 0 0 0,9-37-101 0 0,-17 54 73 0 0,-4 17-469 0 0,15-26-3396 0 0,6-46 3726 0 0,0-1-329 0 0,0 1 0 0 0,0 0 0 0 0,0 0 0 0 0,0 0 0 0 0,0 0 0 0 0,0 0 0 0 0,0 0 0 0 0,0 0 0 0 0,0-1 0 0 0</inkml:trace>
  <inkml:trace contextRef="#ctx0" brushRef="#br0" timeOffset="1">756 0 8330 0 0,'-3'21'5215'0'0,"-9"13"-3672"0"0,2-4-1286 0 0,-22 84 537 0 0,-30 137-280 0 0,51-141-5800 0 0,7-55-2720 0 0,3-48 5445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0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3785 0 0,'8'15'11645'0'0,"-6"-13"-10960"0"0,23 13 1782 0 0,27 5-2953 0 0,-34-15 306 0 0,0-1 0 0 0,0-1 0 0 0,0 0 0 0 0,1-2 0 0 0,-1 0 0 0 0,1-1 0 0 0,24-3 0 0 0,44-13-4061 0 0,-6-9-4416 0 0,-60 16 5739 0 0</inkml:trace>
  <inkml:trace contextRef="#ctx0" brushRef="#br0" timeOffset="1">652 0 7362 0 0,'-81'124'4648'0'0,"-20"73"46"0"0,89-173-4149 0 0,5-11-422 0 0,0 1-1 0 0,1-1 1 0 0,1 1 0 0 0,0 0-1 0 0,1 0 1 0 0,0 1 0 0 0,-3 23 0 0 0,7-38-119 0 0,0 0 0 0 0,0 0 0 0 0,0 0 0 0 0,0 0 0 0 0,0 0 0 0 0,0 1 0 0 0,0-1 0 0 0,0 0 0 0 0,0 0 0 0 0,0 0 0 0 0,0 0 0 0 0,0 0 0 0 0,0 0 0 0 0,0 0 0 0 0,0 1 0 0 0,0-1 0 0 0,0 0 0 0 0,0 0 0 0 0,0 0 0 0 0,0 0 0 0 0,0 0 0 0 0,0 0 0 0 0,0 1 0 0 0,0-1 0 0 0,0 0 0 0 0,0 0 0 0 0,1 0 0 0 0,-1 0 0 0 0,0 0 0 0 0,0 0 0 0 0,0 0 0 0 0,0 0 0 0 0,0 0 0 0 0,0 1 0 0 0,0-1 0 0 0,0 0 0 0 0,0 0 0 0 0,1 0 0 0 0,-1 0 0 0 0,0 0 0 0 0,0 0 0 0 0,0 0 0 0 0,0 0 0 0 0,0 0 0 0 0,0 0 0 0 0,0 0 0 0 0,1 0 0 0 0,-1 0 0 0 0,0 0 0 0 0,0 0 0 0 0,0 0 0 0 0,0 0 0 0 0,0 0 0 0 0,0 0 0 0 0,1 0 0 0 0,-1 0 0 0 0,0 0 0 0 0,0 0 0 0 0,0 0 0 0 0,9-9 110 0 0,9-17-118 0 0,-16 23-12 0 0,30-48-225 0 0,84-117-423 0 0,-100 148 555 0 0,2 0-1 0 0,0 2 1 0 0,1 0 0 0 0,1 1-1 0 0,41-27 1 0 0,-44 34-380 0 0,1 0 1 0 0,0 2 0 0 0,0 0 0 0 0,0 1-1 0 0,34-8 1 0 0,-26 10-4810 0 0,51-3 0 0 0,-62 7 2668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0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54 5625 0 0,'-26'17'7857'0'0,"21"-14"-7499"0"0,0 0 1 0 0,0 0-1 0 0,0 0 1 0 0,1 1 0 0 0,-1-1-1 0 0,1 1 1 0 0,0 0-1 0 0,-5 8 1 0 0,2-4 322 0 0,-6 10 550 0 0,1 1 1 0 0,-19 37-1 0 0,29-53-1222 0 0,0 1 0 0 0,0 0-1 0 0,0 0 1 0 0,1 0-1 0 0,0 1 1 0 0,0-1-1 0 0,0 0 1 0 0,0 0-1 0 0,1 1 1 0 0,0-1 0 0 0,-1 0-1 0 0,2 0 1 0 0,-1 1-1 0 0,0-1 1 0 0,1 0-1 0 0,0 1 1 0 0,0-1-1 0 0,0 0 1 0 0,0 0-1 0 0,1 0 1 0 0,3 7 0 0 0,-3-9-91 0 0,0 0 1 0 0,1 1 0 0 0,-1-1 0 0 0,0 0 0 0 0,1 0-1 0 0,-1 0 1 0 0,1-1 0 0 0,0 1 0 0 0,-1-1-1 0 0,1 1 1 0 0,0-1 0 0 0,0 0 0 0 0,0 0 0 0 0,0 0-1 0 0,0 0 1 0 0,0-1 0 0 0,0 1 0 0 0,1-1 0 0 0,-1 0-1 0 0,0 0 1 0 0,0 0 0 0 0,0 0 0 0 0,0-1 0 0 0,0 1-1 0 0,0-1 1 0 0,1 0 0 0 0,-1 0 0 0 0,4-2-1 0 0,10-3-296 0 0,-1-1-1 0 0,1 0 0 0 0,25-18 0 0 0,-35 21 259 0 0,18-12-377 0 0,-1 0-1 0 0,-1-1 0 0 0,24-25 0 0 0,-34 30 746 0 0,-2-1 0 0 0,1 0 0 0 0,-2 0 1 0 0,0-1-1 0 0,0 0 0 0 0,12-27 0 0 0,-21 39-126 0 0,0-1 0 0 0,0 1 1 0 0,0 0-1 0 0,0 0 0 0 0,0 0 0 0 0,0-1 1 0 0,-1 1-1 0 0,1 0 0 0 0,-1-1 1 0 0,0 1-1 0 0,0-1 0 0 0,0 1 1 0 0,0 0-1 0 0,0-1 0 0 0,0 1 0 0 0,0 0 1 0 0,-1-1-1 0 0,0 1 0 0 0,1 0 1 0 0,-2-3-1 0 0,0 3-64 0 0,1 0 0 0 0,-1 1 0 0 0,0-1-1 0 0,0 1 1 0 0,0 0 0 0 0,0-1 0 0 0,0 1 0 0 0,0 0 0 0 0,0 0 0 0 0,0 0-1 0 0,0 1 1 0 0,0-1 0 0 0,-1 0 0 0 0,1 1 0 0 0,0 0 0 0 0,0-1 0 0 0,-1 1 0 0 0,1 0-1 0 0,0 0 1 0 0,-4 1 0 0 0,-1-1-174 0 0,1 1 0 0 0,0 0 0 0 0,-1 0-1 0 0,1 1 1 0 0,0 0 0 0 0,0 0 0 0 0,0 0 0 0 0,0 1 0 0 0,0-1-1 0 0,1 2 1 0 0,-9 4 0 0 0,-13 16-7796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0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234 146 7698 0 0,'0'4'1099'0'0,"-1"0"0"0"0,1 0 0 0 0,-1 0 0 0 0,0 0 0 0 0,0 0 0 0 0,-3 7 0 0 0,-24 41-1097 0 0,22-42 812 0 0,-135 273 1086 0 0,90-157-1459 0 0,70-162-3314 0 0,96-258-4509 0 0,-91 226 6181 0 0,-15 42 459 0 0,1-4-14 0 0,1 1 1 0 0,1-1 0 0 0,2 2-1 0 0,0 0 1 0 0,27-37 0 0 0,-25 47-327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1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17 1488 0 0,'4'-3'219'0'0,"1"1"0"0"0,-1-1 0 0 0,0 1 1 0 0,1 1-1 0 0,-1-1 0 0 0,1 1 0 0 0,5-2 0 0 0,-9 3 107 0 0,1 0 0 0 0,0 0 0 0 0,-1 1 0 0 0,1-1 0 0 0,0 0 0 0 0,-1 0 0 0 0,1 1 0 0 0,-1-1 0 0 0,1 1 0 0 0,-1 0 0 0 0,1-1 0 0 0,-1 1 0 0 0,1 0 0 0 0,-1 0 0 0 0,0 0 0 0 0,1 0 0 0 0,-1 0 0 0 0,0 0 1 0 0,0 0-1 0 0,1 0 0 0 0,-1 1 0 0 0,0-1 0 0 0,0 0 0 0 0,1 3 0 0 0,2 2 226 0 0,0-1 0 0 0,0 0 0 0 0,1 0 0 0 0,0 0 0 0 0,0 0 0 0 0,9 6-1 0 0,1-2-174 0 0,0-1-1 0 0,33 14 0 0 0,-37-18-373 0 0,0 0 1 0 0,0 1-1 0 0,0 0 0 0 0,-1 1 0 0 0,0 0 0 0 0,0 1 0 0 0,0 0 1 0 0,13 14-1 0 0,-22-20 53 0 0,0-1 0 0 0,0 1 1 0 0,-1 0-1 0 0,1 0 0 0 0,0 0 1 0 0,-1 0-1 0 0,1-1 0 0 0,-1 1 0 0 0,0 0 1 0 0,1 0-1 0 0,-1 0 0 0 0,1 0 1 0 0,-1 0-1 0 0,0 0 0 0 0,0 0 1 0 0,0 0-1 0 0,0 0 0 0 0,0 0 0 0 0,0 0 1 0 0,0 0-1 0 0,0 1 0 0 0,0-1 1 0 0,0 0-1 0 0,0 0 0 0 0,-1 0 0 0 0,1 1 1 0 0,-2 0 58 0 0,1 0 0 0 0,0 0 0 0 0,-1 0 0 0 0,1 0 0 0 0,-1-1 0 0 0,0 1 0 0 0,0-1 0 0 0,1 1 0 0 0,-1-1-1 0 0,0 1 1 0 0,-3 0 0 0 0,-7 4 205 0 0,0-1 0 0 0,0 0 0 0 0,-17 4 0 0 0,27-8-344 0 0,-15 3-26 0 0,0-1-1 0 0,1 0 0 0 0,-1-1 1 0 0,0 0-1 0 0,-31-2 1 0 0,40-1-316 0 0,0 1 1 0 0,0-2-1 0 0,0 1 1 0 0,0-1-1 0 0,0 0 1 0 0,0 0 0 0 0,1-1-1 0 0,-1 0 1 0 0,1-1-1 0 0,0 1 1 0 0,0-1-1 0 0,0-1 1 0 0,0 1 0 0 0,-6-7-1 0 0,12 10 177 0 0,0 0 1 0 0,1 1-1 0 0,-1-1 0 0 0,1 0 1 0 0,-1 0-1 0 0,1 0 0 0 0,0 1 1 0 0,-1-1-1 0 0,1 0 0 0 0,0 0 0 0 0,-1 0 1 0 0,1 0-1 0 0,0 0 0 0 0,0 0 1 0 0,0 0-1 0 0,0 1 0 0 0,0-1 0 0 0,0 0 1 0 0,0 0-1 0 0,0 0 0 0 0,0 0 1 0 0,1 0-1 0 0,-1 0 0 0 0,0 0 1 0 0,0 0-1 0 0,1 1 0 0 0,-1-1 0 0 0,1-1 1 0 0,17-23-5166 0 0,-13 19 4431 0 0,5-6-1447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1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10914 0 0,'-1'24'2288'0'0,"-2"0"-1"0"0,0 0 0 0 0,-10 32 1 0 0,7-33-1632 0 0,1 0 1 0 0,1 1 0 0 0,-1 32-1 0 0,5-53-660 0 0,-1-1-1 0 0,1 0 1 0 0,0 0 0 0 0,0 0-1 0 0,0 0 1 0 0,0 0 0 0 0,1 0-1 0 0,-1 0 1 0 0,1 0 0 0 0,-1 0-1 0 0,1 0 1 0 0,-1 0 0 0 0,1 0-1 0 0,0 0 1 0 0,0 0 0 0 0,0-1-1 0 0,0 1 1 0 0,1 0 0 0 0,-1 0-1 0 0,0-1 1 0 0,1 1 0 0 0,-1-1-1 0 0,1 1 1 0 0,-1-1 0 0 0,1 0-1 0 0,0 0 1 0 0,-1 0 0 0 0,1 0-1 0 0,0 0 1 0 0,0 0 0 0 0,0 0-1 0 0,0 0 1 0 0,0-1-1 0 0,0 1 1 0 0,0-1 0 0 0,0 1-1 0 0,3-1 1 0 0,2 0-241 0 0,0-1 1 0 0,0 1-1 0 0,0-2 0 0 0,-1 1 0 0 0,1-1 1 0 0,0 0-1 0 0,-1 0 0 0 0,1 0 0 0 0,11-8 1 0 0,4-4-306 0 0,-1 0 1 0 0,0-2-1 0 0,-1-1 1 0 0,-1 0 0 0 0,-1-1-1 0 0,0-1 1 0 0,15-23-1 0 0,-4 7 646 0 0,-19 24-50 0 0,32-35 37 0 0,-39 43-10 0 0,0 0 0 0 0,0 0 0 0 0,1 0 0 0 0,-1 1 0 0 0,1 0 0 0 0,0-1 0 0 0,0 1 0 0 0,0 1 0 0 0,0-1 0 0 0,0 1 1 0 0,5-2-1 0 0,-8 3-26 0 0,-1 0 1 0 0,0 0 0 0 0,1 0 0 0 0,-1 0 0 0 0,1 0 0 0 0,-1 0 0 0 0,1 0 0 0 0,-1 0 0 0 0,0 0-1 0 0,1 0 1 0 0,-1 0 0 0 0,1 0 0 0 0,-1 1 0 0 0,0-1 0 0 0,1 0 0 0 0,-1 0 0 0 0,0 0 0 0 0,1 1-1 0 0,-1-1 1 0 0,0 0 0 0 0,1 0 0 0 0,-1 1 0 0 0,0-1 0 0 0,0 0 0 0 0,1 1 0 0 0,-1-1 0 0 0,0 0-1 0 0,0 1 1 0 0,1-1 0 0 0,-1 1 0 0 0,0 0 0 0 0,2 18 782 0 0,-8 25-245 0 0,5-39-494 0 0,-16 66 342 0 0,-3-2 0 0 0,-3 0 0 0 0,-3-2 0 0 0,-54 102 0 0 0,62-135-467 0 0,-2-1 0 0 0,-36 46 0 0 0,42-62-112 0 0,0-1 1 0 0,-1 0-1 0 0,0-1 0 0 0,-2-1 0 0 0,-35 25 0 0 0,48-37 209 0 0,0 0 0 0 0,1 0 0 0 0,-1 0-1 0 0,0-1 1 0 0,0 1 0 0 0,-1-1 0 0 0,1 0 0 0 0,0 0 0 0 0,0 0 0 0 0,0-1 0 0 0,-1 1 0 0 0,-5-1 0 0 0,8-1 28 0 0,1 1 1 0 0,-1 0 0 0 0,1-1-1 0 0,0 1 1 0 0,-1-1 0 0 0,1 0 0 0 0,-1 1-1 0 0,1-1 1 0 0,0 0 0 0 0,-1 0-1 0 0,1 0 1 0 0,0 0 0 0 0,0 0 0 0 0,0 0-1 0 0,0 0 1 0 0,0 0 0 0 0,0 0 0 0 0,0-1-1 0 0,0 1 1 0 0,0 0 0 0 0,0-1-1 0 0,1 1 1 0 0,-1-1 0 0 0,1 1 0 0 0,-1 0-1 0 0,1-1 1 0 0,-1 1 0 0 0,1-1 0 0 0,0 0-1 0 0,0 1 1 0 0,0-1 0 0 0,0 1-1 0 0,0-1 1 0 0,0 1 0 0 0,0-1 0 0 0,1-2-1 0 0,-1-3-35 0 0,1 0-1 0 0,0 1 0 0 0,0-1 0 0 0,0 0 1 0 0,1 1-1 0 0,0-1 0 0 0,0 1 0 0 0,1 0 1 0 0,0 0-1 0 0,0 0 0 0 0,0 0 0 0 0,1 0 1 0 0,0 0-1 0 0,0 1 0 0 0,0 0 0 0 0,1 0 0 0 0,-1 0 1 0 0,9-6-1 0 0,-3 4 30 0 0,1 1 0 0 0,-1 0 0 0 0,1 1 0 0 0,0 0 0 0 0,1 0 0 0 0,-1 1 0 0 0,1 1 0 0 0,0 0 0 0 0,17-2-1 0 0,4 2-2266 0 0,-1 1 0 0 0,63 6 0 0 0,-67-2 72 0 0,-1 0 0 0 0,1-2 1 0 0,0-1-1 0 0,48-9 0 0 0,-51 3-2148 0 0,-1-2-293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2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1 9650 0 0,'-6'2'727'0'0,"-60"20"5135"0"0,-27 17-3996 0 0,75-31-1841 0 0,1 2 0 0 0,0 0 0 0 0,1 1-1 0 0,0 1 1 0 0,0 1 0 0 0,-21 22 0 0 0,23-21 90 0 0,2 1 0 0 0,0 0 0 0 0,0 1 1 0 0,1 0-1 0 0,1 1 0 0 0,-12 29 1 0 0,20-41-174 0 0,0-1 0 0 0,0 1 1 0 0,0 0-1 0 0,1 0 0 0 0,0 1 1 0 0,0-1-1 0 0,1 0 0 0 0,-1 0 1 0 0,1 0-1 0 0,0 0 0 0 0,0 1 1 0 0,1-1-1 0 0,0 0 0 0 0,0 0 1 0 0,0 0-1 0 0,0 0 0 0 0,1 0 1 0 0,0 0-1 0 0,0 0 0 0 0,0-1 1 0 0,1 1-1 0 0,-1-1 0 0 0,1 1 1 0 0,0-1-1 0 0,0 0 0 0 0,1 0 1 0 0,-1 0-1 0 0,1 0 0 0 0,6 4 1 0 0,-1-2-336 0 0,0 0 1 0 0,0-1 0 0 0,1 0 0 0 0,-1 0-1 0 0,1-1 1 0 0,0 0 0 0 0,0-1 0 0 0,1 0-1 0 0,-1-1 1 0 0,21 3 0 0 0,-10-4-1594 0 0,-1-1 1 0 0,1 0 0 0 0,-1-2-1 0 0,36-6 1 0 0,-24 1-633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12139 0 0,'-42'23'4249'0'0,"34"-18"-4197"0"0,-1 2-1 0 0,1-1 1 0 0,0 1 0 0 0,1 0-1 0 0,-1 1 1 0 0,1-1 0 0 0,1 2-1 0 0,-7 8 1 0 0,4-2-49 0 0,-29 47 549 0 0,35-58-506 0 0,1 1 1 0 0,0 0-1 0 0,1-1 0 0 0,-1 1 0 0 0,1 0 1 0 0,0 0-1 0 0,0 0 0 0 0,1-1 0 0 0,-1 1 0 0 0,1 0 1 0 0,0 0-1 0 0,1 6 0 0 0,0-10-80 0 0,0 1-1 0 0,-1 0 1 0 0,1-1-1 0 0,0 1 1 0 0,0-1-1 0 0,1 1 1 0 0,-1-1-1 0 0,0 0 1 0 0,0 1-1 0 0,1-1 1 0 0,-1 0-1 0 0,1 0 1 0 0,-1 0-1 0 0,1 0 1 0 0,-1 0-1 0 0,1 0 1 0 0,0 0 0 0 0,-1-1-1 0 0,1 1 1 0 0,0-1-1 0 0,0 1 1 0 0,-1-1-1 0 0,1 1 1 0 0,0-1-1 0 0,0 0 1 0 0,0 0-1 0 0,0 0 1 0 0,3-1-1 0 0,7 1-62 0 0,0 0 0 0 0,23-5 0 0 0,-14 1 184 0 0,0-2 1 0 0,0-1-1 0 0,0 0 0 0 0,-1-2 0 0 0,0 0 0 0 0,-1-1 0 0 0,0-1 1 0 0,-1-1-1 0 0,0 0 0 0 0,27-25 0 0 0,-44 36-26 0 0,0 0 0 0 0,0 1 0 0 0,0-1 0 0 0,0 0 1 0 0,0 0-1 0 0,0 0 0 0 0,-1 0 0 0 0,1 0 0 0 0,0 0 0 0 0,0 0 0 0 0,-1 0 0 0 0,1 0 0 0 0,-1 0 0 0 0,1 0 0 0 0,-1 0 0 0 0,1 0 1 0 0,-1-1-1 0 0,0 1 0 0 0,1 0 0 0 0,-1 0 0 0 0,0-1 0 0 0,0 1 0 0 0,0 0 0 0 0,0 0 0 0 0,0-1 0 0 0,0 1 0 0 0,0 0 0 0 0,0 0 1 0 0,-1 0-1 0 0,1-1 0 0 0,0 1 0 0 0,-1 0 0 0 0,1 0 0 0 0,-1 0 0 0 0,0 0 0 0 0,1-1 0 0 0,-1 1 0 0 0,0 0 0 0 0,1 0 0 0 0,-1 0 1 0 0,0 1-1 0 0,0-1 0 0 0,-1-1 0 0 0,-2-1-52 0 0,1 1 1 0 0,-1 0 0 0 0,0 1-1 0 0,0-1 1 0 0,0 0-1 0 0,1 1 1 0 0,-2 0 0 0 0,1 0-1 0 0,0 0 1 0 0,0 1 0 0 0,0-1-1 0 0,-4 1 1 0 0,-5 1-193 0 0,0 0 1 0 0,0 1 0 0 0,0 0-1 0 0,-21 8 1 0 0,-21 4-3889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3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1 7666 0 0,'-36'26'6292'0'0,"27"-20"-6207"0"0,-1 1-1 0 0,1 0 1 0 0,1 0 0 0 0,-1 1 0 0 0,1 0 0 0 0,0 0 0 0 0,1 1 0 0 0,-7 10 0 0 0,8-9 117 0 0,1-1 1 0 0,0 1 0 0 0,0 1-1 0 0,1-1 1 0 0,0 0-1 0 0,1 1 1 0 0,-2 14-1 0 0,4-17-153 0 0,0-1-1 0 0,1 1 1 0 0,0 0-1 0 0,1-1 1 0 0,0 1-1 0 0,0-1 0 0 0,0 1 1 0 0,1-1-1 0 0,0 1 1 0 0,1-1-1 0 0,5 11 1 0 0,10 18 40 0 0,-7-16 15 0 0,-1 0-1 0 0,-2 1 1 0 0,9 25-1 0 0,-16-41-42 0 0,1 0 0 0 0,-1 1-1 0 0,0-1 1 0 0,-1 1 0 0 0,1-1 0 0 0,-1 1 0 0 0,0 0-1 0 0,-1-1 1 0 0,1 1 0 0 0,-1-1 0 0 0,0 0 0 0 0,-1 1-1 0 0,1-1 1 0 0,-1 0 0 0 0,0 1 0 0 0,0-1-1 0 0,-6 9 1 0 0,4-8-56 0 0,-1 0 0 0 0,0 0 0 0 0,0-1 0 0 0,0 1 1 0 0,-1-1-1 0 0,0-1 0 0 0,0 1 0 0 0,0-1 0 0 0,0 0 0 0 0,-1 0 0 0 0,-10 4 0 0 0,14-6-235 0 0,-1-1 1 0 0,1 0-1 0 0,-1 0 1 0 0,0 0-1 0 0,1 0 1 0 0,-1-1-1 0 0,0 1 1 0 0,1-1-1 0 0,-1 0 1 0 0,0 0-1 0 0,1-1 1 0 0,-1 1-1 0 0,0-1 1 0 0,1 1-1 0 0,-1-1 1 0 0,1 0-1 0 0,-1-1 1 0 0,1 1-1 0 0,-1-1 1 0 0,1 1-1 0 0,0-1 1 0 0,0 0-1 0 0,0 0 1 0 0,0 0-1 0 0,-5-5 1 0 0,5 3-384 0 0,0-1 1 0 0,0 1-1 0 0,0 0 0 0 0,0-1 1 0 0,1 1-1 0 0,0-1 1 0 0,0 0-1 0 0,0 0 1 0 0,1 0-1 0 0,-1 0 0 0 0,1 0 1 0 0,0 0-1 0 0,1 0 1 0 0,-1-9-1 0 0,1-5-1957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3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7362 0 0,'6'1'894'0'0,"1"1"1"0"0,-1 1 0 0 0,0-1-1 0 0,-1 1 1 0 0,1 0 0 0 0,0 1 0 0 0,-1-1-1 0 0,5 5 1 0 0,-6-4-749 0 0,0 0 0 0 0,-1 0-1 0 0,0 0 1 0 0,0 0 0 0 0,0 0 0 0 0,-1 1-1 0 0,1-1 1 0 0,-1 1 0 0 0,0 0 0 0 0,0 0-1 0 0,-1 0 1 0 0,1 0 0 0 0,-1 0 0 0 0,0 0-1 0 0,0 0 1 0 0,-1 7 0 0 0,1 15 470 0 0,-1-1 1 0 0,-2 1-1 0 0,-7 44 1 0 0,-26 79-201 0 0,13-64-528 0 0,15-53-463 0 0,-12 43-2307 0 0,17-69 1563 0 0,0 0 0 0 0,-1-1 0 0 0,0 1 0 0 0,0-1 0 0 0,-1 0 0 0 0,1 0 0 0 0,-1 0 0 0 0,-7 7 0 0 0,5-8-678 0 0,-1-1-620 0 0</inkml:trace>
  <inkml:trace contextRef="#ctx0" brushRef="#br0" timeOffset="1">0 232 9362 0 0,'31'0'5592'0'0,"-3"-1"-3526"0"0,51 6-1 0 0,88 12-16 0 0,-56-17-3624 0 0,-18-9-3508 0 0,-2-9-4863 0 0,-63 9 6400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3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0 14891 0 0,'-4'3'462'0'0,"1"-1"-1"0"0,-1 1 0 0 0,1 0 1 0 0,-1 0-1 0 0,1 0 1 0 0,0 0-1 0 0,1 1 0 0 0,-1-1 1 0 0,0 1-1 0 0,-2 6 1 0 0,-23 47-1291 0 0,15-29 1219 0 0,-39 80-397 0 0,5 2 0 0 0,-64 226 0 0 0,-3 104-3461 0 0,112-432 3445 0 0,1-1-276 0 0,0 0-1 0 0,-1 0 1 0 0,0 0 0 0 0,-1 0 0 0 0,0 0 0 0 0,0 0 0 0 0,0 0-1 0 0,-1-1 1 0 0,-8 11 0 0 0,11-17 242 0 0,0 0 1 0 0,0 0-1 0 0,0 0 0 0 0,0 0 1 0 0,0 0-1 0 0,0 0 1 0 0,0-1-1 0 0,0 1 0 0 0,0 0 1 0 0,0 0-1 0 0,1-1 0 0 0,-1 1 1 0 0,0-1-1 0 0,0 1 0 0 0,0-1 1 0 0,0 1-1 0 0,0-1 0 0 0,1 0 1 0 0,-1 1-1 0 0,0-1 0 0 0,0 0 1 0 0,1 0-1 0 0,-2-1 0 0 0,-16-19-707 0 0,-7-11-287 0 0,2-2-1 0 0,1 0 1 0 0,2-2 0 0 0,1 0 0 0 0,-18-52 0 0 0,30 66 485 0 0,2 0 0 0 0,0-1 1 0 0,-3-29-1 0 0,6 22-1116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4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1656 0 0,'68'0'3862'0'0,"-2"1"-3857"0"0,-29-4-3098 0 0,-33 2 1383 0 0</inkml:trace>
  <inkml:trace contextRef="#ctx0" brushRef="#br0" timeOffset="1">135 1 3041 0 0,'51'1'13433'0'0,"51"2"-10082"0"0,5 2-2881 0 0,0 0-172 0 0,35 1-382 0 0,-49-9-5587 0 0,-78-1 1460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4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5161 0 0,'-12'32'7944'0'0,"-18"16"-6619"0"0,8-16 52 0 0,2 2-312 0 0,-59 109 1038 0 0,72-128-2019 0 0,1 0 1 0 0,1 0-1 0 0,0 1 1 0 0,1 0-1 0 0,0 0 1 0 0,1 0-1 0 0,-1 27 1 0 0,4-41-88 0 0,0 0 1 0 0,0 0-1 0 0,0 0 1 0 0,0 1-1 0 0,0-1 0 0 0,1 0 1 0 0,-1 0-1 0 0,1 0 1 0 0,-1 0-1 0 0,1 0 1 0 0,0 0-1 0 0,0 0 0 0 0,0 0 1 0 0,0-1-1 0 0,0 1 1 0 0,0 0-1 0 0,0 0 1 0 0,0-1-1 0 0,1 1 0 0 0,-1-1 1 0 0,1 1-1 0 0,2 1 1 0 0,-2-2-40 0 0,1 0 1 0 0,-1 0-1 0 0,1 0 0 0 0,0 0 1 0 0,0 0-1 0 0,0-1 1 0 0,-1 1-1 0 0,1-1 1 0 0,0 0-1 0 0,0 0 0 0 0,0 0 1 0 0,0 0-1 0 0,0-1 1 0 0,3 0-1 0 0,6-2-115 0 0,-1 0 1 0 0,0-1-1 0 0,0 0 1 0 0,0 0-1 0 0,-1-1 0 0 0,20-13 1 0 0,-12 4 81 0 0,-1 0 1 0 0,0-2 0 0 0,-1 1-1 0 0,0-2 1 0 0,-2 0 0 0 0,21-31-1 0 0,-9 5-156 0 0,38-86 0 0 0,-20 44 1647 0 0,-50 94-777 0 0,-6 10-193 0 0,1 1 0 0 0,1 1-1 0 0,-10 26 1 0 0,8-11-21 0 0,-19 64 1248 0 0,29-90-1551 0 0,0 0 0 0 0,0 1 0 0 0,1-1 0 0 0,1 1 0 0 0,-1-1 0 0 0,2 1 0 0 0,1 14 0 0 0,-1-22-152 0 0,-1-1-1 0 0,0 1 1 0 0,1-1 0 0 0,0 1-1 0 0,0-1 1 0 0,0 1 0 0 0,0-1-1 0 0,0 1 1 0 0,0-1 0 0 0,0 0-1 0 0,1 0 1 0 0,-1 1 0 0 0,1-1-1 0 0,0 0 1 0 0,-1 0 0 0 0,1-1-1 0 0,0 1 1 0 0,0 0-1 0 0,0-1 1 0 0,1 1 0 0 0,-1-1-1 0 0,0 1 1 0 0,0-1 0 0 0,1 0-1 0 0,4 1 1 0 0,-3-1-134 0 0,0-1 0 0 0,-1 0-1 0 0,1 0 1 0 0,0 0 0 0 0,-1-1 0 0 0,1 1 0 0 0,-1-1-1 0 0,1 0 1 0 0,0 0 0 0 0,-1 0 0 0 0,0-1 0 0 0,1 1-1 0 0,-1-1 1 0 0,0 0 0 0 0,0 1 0 0 0,0-2 0 0 0,0 1-1 0 0,4-3 1 0 0,11-12-2311 0 0,0-1 0 0 0,-1 0 0 0 0,-1-1 0 0 0,0-1 0 0 0,17-31 0 0 0,6-18-311 0 0,-26 43 1146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4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37 2697 0 0,'3'-3'46'0'0,"2"-3"655"0"0,0 1 0 0 0,1 0-1 0 0,0 0 1 0 0,8-5 0 0 0,-13 10-534 0 0,0 0 0 0 0,-1-1 0 0 0,1 1 0 0 0,0-1-1 0 0,0 1 1 0 0,-1 0 0 0 0,1 0 0 0 0,0 0 0 0 0,0-1 0 0 0,-1 1 0 0 0,1 0 0 0 0,0 0 0 0 0,0 0 0 0 0,0 0 0 0 0,0 0 0 0 0,-1 0 0 0 0,1 0 0 0 0,0 1 0 0 0,0-1 0 0 0,0 0 0 0 0,0 1 43 0 0,0 0-1 0 0,0 0 1 0 0,-1-1 0 0 0,1 1 0 0 0,0 0-1 0 0,-1 0 1 0 0,1 0 0 0 0,-1 0 0 0 0,1 0-1 0 0,-1 0 1 0 0,1 0 0 0 0,-1 0 0 0 0,0 0-1 0 0,1 0 1 0 0,-1 0 0 0 0,0 0 0 0 0,0 0-1 0 0,0 0 1 0 0,0 0 0 0 0,0 1 0 0 0,1 17 772 0 0,-2 0 0 0 0,0-1 0 0 0,-1 1 0 0 0,-1-1 0 0 0,-10 35 1 0 0,-39 87 1187 0 0,4-41 33 0 0,31-66-1585 0 0,0 0-1 0 0,2 2 1 0 0,-18 63 0 0 0,30-82-559 0 0,4-20-83 0 0,10-34-124 0 0,27-45-935 0 0,3 3 0 0 0,75-111 0 0 0,-105 175 900 0 0,1 0-1 0 0,0 1 0 0 0,17-16 1 0 0,-23 26 169 0 0,0-1 1 0 0,0 1-1 0 0,0 0 1 0 0,1 1-1 0 0,0 0 1 0 0,0 0-1 0 0,0 0 1 0 0,0 1-1 0 0,1 0 1 0 0,11-3-1 0 0,-17 5 66 0 0,-1 1 0 0 0,1 0 0 0 0,-1-1 0 0 0,1 1 0 0 0,-1 0 0 0 0,1 0 1 0 0,0 0-1 0 0,-1 0 0 0 0,1 0 0 0 0,-1 0 0 0 0,1 1 0 0 0,0-1 0 0 0,-1 0 0 0 0,1 1 0 0 0,-1-1 0 0 0,1 1 0 0 0,-1 0 0 0 0,1 0 0 0 0,-1-1 0 0 0,0 1 0 0 0,1 0 0 0 0,-1 0 0 0 0,1 1 0 0 0,0 0 23 0 0,-1 0 0 0 0,0 0 0 0 0,0 1 0 0 0,0-1-1 0 0,0 0 1 0 0,0 0 0 0 0,0 1 0 0 0,-1-1 0 0 0,1 0 0 0 0,-1 1-1 0 0,1-1 1 0 0,-1 0 0 0 0,0 5 0 0 0,-1 9 274 0 0,-1-1 0 0 0,0 0 0 0 0,-9 29 0 0 0,8-34-208 0 0,-19 56 119 0 0,16-51-414 0 0,0-1 0 0 0,1 1 0 0 0,1 0 0 0 0,1 0 0 0 0,0 0 0 0 0,-1 21-1 0 0,9-10-2410 0 0,-5-25 2132 0 0,1 0-1 0 0,-1 0 1 0 0,1 0 0 0 0,0 0-1 0 0,-1 0 1 0 0,1 0-1 0 0,10 8-4333 0 0,-10-9 4333 0 0,3 1 1 0 0,-1 0-353 0 0,-1-1 0 0 0,1 0 1 0 0,-1 0-1 0 0,1 0 0 0 0,-1 0 0 0 0,1 0 0 0 0,-1-1 0 0 0,1 1 1 0 0,-1-1-1 0 0,4 0 0 0 0,16-9-1736 0 0,-8 2 80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5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46 5025 0 0,'23'-19'5958'0'0,"-22"18"-5809"0"0,0 1 1 0 0,-1 0-1 0 0,1-1 0 0 0,-1 1 1 0 0,1-1-1 0 0,0 0 0 0 0,-1 1 1 0 0,1-1-1 0 0,-1 1 0 0 0,1-1 1 0 0,-1 0-1 0 0,1 1 0 0 0,-1-1 1 0 0,0 0-1 0 0,1 1 1 0 0,-1-1-1 0 0,0 0 0 0 0,0 0 1 0 0,1 0-1 0 0,-1 1 0 0 0,0-1 1 0 0,0 0-1 0 0,0 0 0 0 0,0 0 1 0 0,0 1-1 0 0,0-1 0 0 0,0 0 1 0 0,0 0-1 0 0,0 0 0 0 0,-1 1 1 0 0,1-1-1 0 0,0 0 0 0 0,-1-1 1 0 0,0 2-12 0 0,1 0 0 0 0,-1-1 0 0 0,0 1 1 0 0,0 0-1 0 0,0 0 0 0 0,1-1 0 0 0,-1 1 0 0 0,0 0 1 0 0,0 0-1 0 0,0 0 0 0 0,0 0 0 0 0,0 0 1 0 0,1 0-1 0 0,-1 0 0 0 0,0 1 0 0 0,0-1 0 0 0,0 0 1 0 0,0 0-1 0 0,1 1 0 0 0,-1-1 0 0 0,-1 1 1 0 0,-22 11 904 0 0,18-9-732 0 0,-18 9 41 0 0,1 1 0 0 0,0 1-1 0 0,1 2 1 0 0,1-1 0 0 0,1 2-1 0 0,0 1 1 0 0,1 1 0 0 0,1 0-1 0 0,-27 38 1 0 0,34-42-168 0 0,-5 7 211 0 0,1 1 0 0 0,-18 38 0 0 0,30-55-365 0 0,1 1 0 0 0,-1-1 0 0 0,1 1 0 0 0,0 0 0 0 0,1 0 0 0 0,-1 0 1 0 0,2 0-1 0 0,-1 0 0 0 0,1 0 0 0 0,0 0 0 0 0,0 0 0 0 0,0 0 0 0 0,1 0 0 0 0,4 14 1 0 0,-5-19-80 0 0,1-1 1 0 0,0 1-1 0 0,0 0 1 0 0,0 0-1 0 0,0-1 1 0 0,0 1 0 0 0,0 0-1 0 0,0-1 1 0 0,0 1-1 0 0,1-1 1 0 0,-1 1-1 0 0,0-1 1 0 0,1 0 0 0 0,-1 0-1 0 0,1 0 1 0 0,0 0-1 0 0,-1 0 1 0 0,1 0-1 0 0,4 2 1 0 0,-3-2-107 0 0,1-1 1 0 0,0 1-1 0 0,0 0 1 0 0,0-1-1 0 0,0 0 1 0 0,0 0-1 0 0,0 0 1 0 0,0 0-1 0 0,5-2 1 0 0,2 0-476 0 0,0-1 0 0 0,-1-1 0 0 0,1 1 0 0 0,-1-2 0 0 0,0 1 1 0 0,11-9-1 0 0,4-5-3032 0 0,0-1 1 0 0,-2-1-1 0 0,29-32 1 0 0,-37 35 540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5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9266 0 0,'-6'23'7043'0'0,"-10"10"-4483"0"0,-3 11-2702 0 0,-50 150 3770 0 0,27-85-2717 0 0,32-83-1163 0 0,1 1 0 0 0,1 0 0 0 0,2 1 0 0 0,-4 31 0 0 0,10-57-10 0 0,-1 1-1 0 0,1 0 1 0 0,1-1 0 0 0,-1 1-1 0 0,0 0 1 0 0,1-1 0 0 0,-1 1-1 0 0,1-1 1 0 0,0 1 0 0 0,-1 0-1 0 0,1-1 1 0 0,3 4 0 0 0,-4-5 161 0 0,0-1 0 0 0,0 0 0 0 0,0 0 0 0 0,1 1 0 0 0,-1-1 0 0 0,0 0 0 0 0,1 0 0 0 0,-1 1 0 0 0,0-1 0 0 0,0 0 0 0 0,1 0 0 0 0,-1 1 0 0 0,0-1 0 0 0,1 0 0 0 0,-1 0 0 0 0,1 0 0 0 0,-1 0 0 0 0,0 0 0 0 0,1 0 0 0 0,-1 0 0 0 0,0 0 0 0 0,1 0 0 0 0,-1 0 0 0 0,1 0 0 0 0,-1 0 0 0 0,0 0 0 0 0,1 0 0 0 0,-1 0 0 0 0,0 0 0 0 0,1 0 0 0 0,1-1-154 0 0,-1 0-1 0 0,0 0 0 0 0,0 0 1 0 0,1 0-1 0 0,-1 0 0 0 0,0 0 1 0 0,0 0-1 0 0,0 0 0 0 0,0-1 0 0 0,-1 1 1 0 0,1 0-1 0 0,1-3 0 0 0,1-3-953 0 0,0 0 0 0 0,-1 0-1 0 0,0 0 1 0 0,0 0 0 0 0,-1-1 0 0 0,1-11-1 0 0,-1 16 957 0 0,0-15-2298 0 0</inkml:trace>
  <inkml:trace contextRef="#ctx0" brushRef="#br0" timeOffset="1">12 164 2977 0 0,'-1'0'146'0'0,"0"1"0"0"0,0 0 0 0 0,1 0 0 0 0,-1 0 0 0 0,0 0 0 0 0,0 0 0 0 0,0 0 0 0 0,1 0 0 0 0,-1 0 0 0 0,1 0 0 0 0,-1 0 0 0 0,1 0 0 0 0,-1 1 0 0 0,1-1 0 0 0,0 0 0 0 0,-1 0 0 0 0,1 0 0 0 0,0 1 0 0 0,0-1 0 0 0,0 0 0 0 0,0 0 0 0 0,0 1 0 0 0,0-1 0 0 0,0 0 0 0 0,0 0 0 0 0,1 3 0 0 0,1-2 380 0 0,-1 0 0 0 0,0 0 0 0 0,1 0 1 0 0,-1 0-1 0 0,1 0 0 0 0,0 0 1 0 0,0 0-1 0 0,0 0 0 0 0,0-1 0 0 0,0 1 1 0 0,0-1-1 0 0,3 2 0 0 0,44 17 6933 0 0,-23-14-5542 0 0,38 0-3700 0 0,-39-5-117 0 0,0-2 0 0 0,0 0 0 0 0,0-2 0 0 0,-1-1 1 0 0,1-1-1 0 0,-1-1 0 0 0,0-1 0 0 0,27-12 0 0 0,-34 12-1330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11939 0 0,'-20'34'5138'0'0,"11"-15"-4518"0"0,0 0-1 0 0,-8 26 1 0 0,-3 18 172 0 0,-19 106 0 0 0,34-131-4308 0 0,16-68-7639 0 0,-3 9 8557 0 0,-4 7 139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6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11 107 4585 0 0,'9'-16'1734'0'0,"-5"7"-898"0"0,0 0-1 0 0,1 0 1 0 0,1 0-1 0 0,-1 1 0 0 0,1-1 1 0 0,1 2-1 0 0,-1-1 0 0 0,13-10 1 0 0,-19 17-741 0 0,1 1 1 0 0,-1 0-1 0 0,0-1 1 0 0,1 1-1 0 0,-1 0 1 0 0,0-1 0 0 0,1 1-1 0 0,-1 0 1 0 0,0 0-1 0 0,1-1 1 0 0,-1 1-1 0 0,1 0 1 0 0,-1 0 0 0 0,1 0-1 0 0,-1 0 1 0 0,1 0-1 0 0,-1-1 1 0 0,0 1-1 0 0,1 0 1 0 0,-1 0 0 0 0,1 0-1 0 0,-1 0 1 0 0,1 0-1 0 0,-1 0 1 0 0,1 0-1 0 0,-1 1 1 0 0,1-1-1 0 0,-1 0 1 0 0,1 0 0 0 0,-1 0-1 0 0,0 0 1 0 0,1 1-1 0 0,0-1 1 0 0,-1 16 2312 0 0,-12 19-594 0 0,-34 59-3211 0 0,27-64-3456 0 0,-1-2-5162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6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8802 0 0,'-7'5'1698'0'0,"-24"19"3858"0"0,-11 13-3073 0 0,34-30-2138 0 0,1 2 0 0 0,0-1 0 0 0,1 1 1 0 0,0 0-1 0 0,0 0 0 0 0,-8 19 0 0 0,11-21-210 0 0,1-1 0 0 0,0 1 0 0 0,0 0 0 0 0,0 0 1 0 0,1 0-1 0 0,0 0 0 0 0,1 0 0 0 0,0 0 0 0 0,0 0 0 0 0,0 0 0 0 0,1 0 0 0 0,0 0 0 0 0,2 7 0 0 0,-3-12-158 0 0,1 1-1 0 0,0 0 0 0 0,0 0 1 0 0,1-1-1 0 0,-1 1 0 0 0,0-1 1 0 0,1 1-1 0 0,0-1 0 0 0,-1 1 1 0 0,1-1-1 0 0,0 0 0 0 0,0 0 1 0 0,1 0-1 0 0,-1 0 1 0 0,0 0-1 0 0,1-1 0 0 0,-1 1 1 0 0,1-1-1 0 0,-1 1 0 0 0,1-1 1 0 0,0 0-1 0 0,-1 0 0 0 0,1 0 1 0 0,0 0-1 0 0,0-1 0 0 0,0 1 1 0 0,0-1-1 0 0,-1 1 0 0 0,1-1 1 0 0,0 0-1 0 0,0 0 0 0 0,0-1 1 0 0,5 0-1 0 0,5-1-77 0 0,0-1 0 0 0,0-1 0 0 0,0 0 0 0 0,-1-1 0 0 0,1 0 0 0 0,-1 0 0 0 0,0-2 0 0 0,-1 1 0 0 0,0-2 0 0 0,12-8 0 0 0,-15 9 204 0 0,0 0 0 0 0,0 0 1 0 0,-1 0-1 0 0,0-1 0 0 0,0 0 0 0 0,-1 0 1 0 0,0-1-1 0 0,0 0 0 0 0,-1 0 1 0 0,0 0-1 0 0,-1 0 0 0 0,0-1 0 0 0,4-14 1 0 0,-7 21-70 0 0,-1 0-1 0 0,1 1 1 0 0,-1-1 0 0 0,0 0 0 0 0,0 0 0 0 0,0 0 0 0 0,0 1 0 0 0,0-1 0 0 0,0 0-1 0 0,-1 0 1 0 0,0 0 0 0 0,1 1 0 0 0,-1-1 0 0 0,0 0 0 0 0,0 1 0 0 0,-1-1-1 0 0,1 1 1 0 0,0-1 0 0 0,-1 1 0 0 0,0 0 0 0 0,1 0 0 0 0,-1 0 0 0 0,0-1-1 0 0,0 2 1 0 0,0-1 0 0 0,-1 0 0 0 0,-1-2 0 0 0,0 3-170 0 0,1-1 1 0 0,-1 0 0 0 0,1 1-1 0 0,-1-1 1 0 0,1 1-1 0 0,-1 0 1 0 0,0 0 0 0 0,0 0-1 0 0,1 1 1 0 0,-1 0 0 0 0,0-1-1 0 0,0 1 1 0 0,0 1-1 0 0,0-1 1 0 0,1 0 0 0 0,-1 1-1 0 0,0 0 1 0 0,-7 2-1 0 0,-5 0-1221 0 0,8-2-2094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6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8194 0 0,'5'20'8864'0'0,"-9"16"-5260"0"0,-15 20-2107 0 0,-161 274 5165 0 0,176-323-6603 0 0,2-4-37 0 0,0 0 0 0 0,0-1 0 0 0,0 1 0 0 0,1 0 0 0 0,0 0 0 0 0,-1 0 0 0 0,1 0 0 0 0,-1 3 0 0 0,2-5-6 0 0,19-25 104 0 0,218-274-2676 0 0,-225 284 2347 0 0,1 1 1 0 0,0 0 0 0 0,20-13 0 0 0,-29 22 160 0 0,0 1 1 0 0,1 0-1 0 0,0 0 0 0 0,-1 1 1 0 0,1-1-1 0 0,0 1 0 0 0,0 0 1 0 0,1 0-1 0 0,-1 1 0 0 0,0-1 1 0 0,1 1-1 0 0,-1 0 1 0 0,0 1-1 0 0,1-1 0 0 0,7 1 1 0 0,-12 1 111 0 0,1 0 0 0 0,-1-1 0 0 0,1 1 1 0 0,-1 0-1 0 0,1 0 0 0 0,-1 0 0 0 0,1 0 1 0 0,-1 0-1 0 0,0 0 0 0 0,1 0 0 0 0,-1 0 1 0 0,0 0-1 0 0,0 1 0 0 0,0-1 0 0 0,0 1 1 0 0,0-1-1 0 0,0 1 0 0 0,-1-1 0 0 0,1 1 1 0 0,0-1-1 0 0,-1 1 0 0 0,1-1 0 0 0,-1 1 0 0 0,1 0 1 0 0,-1-1-1 0 0,0 1 0 0 0,0 0 0 0 0,0 2 1 0 0,1 7 438 0 0,-1 1 0 0 0,-1 22 0 0 0,0-26-293 0 0,-19 122 1114 0 0,-1 1-465 0 0,20-115-953 0 0,0 1 0 0 0,1-1-1 0 0,1 1 1 0 0,1-1 0 0 0,6 32-1 0 0,-7-45-328 0 0,0 0-1 0 0,1 1 1 0 0,-1-1-1 0 0,1 0 0 0 0,-1 0 1 0 0,1 0-1 0 0,0 0 0 0 0,3 3 1 0 0,9 3-5767 0 0</inkml:trace>
  <inkml:trace contextRef="#ctx0" brushRef="#br0" timeOffset="1">860 594 20244 0 0,'2'17'7163'0'0,"6"-1"-6555"0"0,1-4-134 0 0,-4 0 1023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9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41 14659 0 0,'-4'-9'932'0'0,"3"6"-723"0"0,0 1 0 0 0,0-1 0 0 0,0 1-1 0 0,0-1 1 0 0,-1 1 0 0 0,1 0 0 0 0,0-1 0 0 0,-1 1 0 0 0,0 0 0 0 0,0 0 0 0 0,1 0 0 0 0,-3-1 0 0 0,-3 44-283 0 0,-9 51-77 0 0,-48 148-1 0 0,16-74 18 0 0,-22 119-127 0 0,-111 396-245 0 0,160-614 495 0 0,-83 260 205 0 0,102-322-213 0 0,1 0-19 0 0,-1 1-1 0 0,0-1 1 0 0,0 0 0 0 0,-1 0-1 0 0,1 0 1 0 0,-1 0 0 0 0,-4 5-1 0 0,13-19-1141 0 0,-1 0-1 0 0,0 0 1 0 0,0 0-1 0 0,-1-1 0 0 0,0 0 1 0 0,3-14-1 0 0,0 3-577 0 0,4-9-378 0 0,1-3-1184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1 14443 0 0,'99'45'1227'0'0,"-46"-23"-1428"0"0,87 50 0 0 0,-122-61 153 0 0,-2 0 0 0 0,1 2 1 0 0,-2 0-1 0 0,0 0 1 0 0,0 2-1 0 0,-1 0 0 0 0,-1 0 1 0 0,18 28-1 0 0,-17-18 7 0 0,-1 1 0 0 0,-1 0 0 0 0,-1 1 0 0 0,-1 0 0 0 0,-2 0 0 0 0,0 1 0 0 0,-2 1 0 0 0,3 38 0 0 0,-6-31 108 0 0,-1 1 0 0 0,-2-1 0 0 0,-2 0 0 0 0,-1 0 0 0 0,-2 0 0 0 0,-12 44 0 0 0,5-44 216 0 0,-1 0-1 0 0,-1-1 0 0 0,-3-1 1 0 0,0-1-1 0 0,-2 0 0 0 0,-2-1 1 0 0,-1-1-1 0 0,-48 52 0 0 0,-14 2 753 0 0,-139 108 0 0 0,5-38-570 0 0,129-96-412 0 0,25-20 21 0 0,39-25-458 0 0,-38 28-1 0 0,114-80-7774 0 0,14-10 2998 0 0,-36 25 1116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19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1226 95 5601 0 0,'-1'-5'299'0'0,"0"1"0"0"0,0 0-1 0 0,0-1 1 0 0,0 1 0 0 0,-1 0 0 0 0,0 0 0 0 0,0 0-1 0 0,0 0 1 0 0,0 0 0 0 0,0 0 0 0 0,-1 0-1 0 0,0 1 1 0 0,0-1 0 0 0,0 1 0 0 0,0 0-1 0 0,0 0 1 0 0,-1 0 0 0 0,1 0 0 0 0,-1 1-1 0 0,0-1 1 0 0,0 1 0 0 0,0 0 0 0 0,0 0-1 0 0,0 1 1 0 0,0-1 0 0 0,-1 1 0 0 0,-6-2-1 0 0,0 1-174 0 0,0 1-1 0 0,-1 0 0 0 0,1 1 0 0 0,0 0 0 0 0,0 0 0 0 0,-1 1 0 0 0,1 1 1 0 0,0 0-1 0 0,-21 6 0 0 0,-3 6 72 0 0,0 1 0 0 0,1 1 0 0 0,1 2 0 0 0,-51 36 0 0 0,17-3 378 0 0,-61 59 1 0 0,42-27-173 0 0,4 3 1 0 0,4 3 0 0 0,-102 153 0 0 0,150-194-427 0 0,1 1 0 0 0,-35 86 0 0 0,55-115 2 0 0,2 1 0 0 0,1 0-1 0 0,0 0 1 0 0,1 0 0 0 0,2 1-1 0 0,0 0 1 0 0,1 0-1 0 0,1 0 1 0 0,4 42 0 0 0,0-53-4 0 0,-1 0 0 0 0,2 1 0 0 0,-1-1 1 0 0,2 0-1 0 0,-1-1 0 0 0,1 1 1 0 0,1-1-1 0 0,0 0 0 0 0,0 0 0 0 0,1-1 1 0 0,1 0-1 0 0,-1 0 0 0 0,1-1 0 0 0,1 1 1 0 0,-1-2-1 0 0,2 1 0 0 0,-1-1 0 0 0,1-1 1 0 0,13 8-1 0 0,18 6-236 0 0,2-2-1 0 0,-1-1 1 0 0,73 18-1 0 0,-47-16-509 0 0,8 6-435 0 0,41 12-2797 0 0,-38-16-2082 0 0,-56-15 2610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0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43 14147 0 0,'-14'-7'330'0'0,"-1"0"0"0"0,1 1 0 0 0,-1 1 0 0 0,-1 0 0 0 0,1 1 0 0 0,-28-3 1 0 0,33 6-213 0 0,-1 1 1 0 0,1 0 0 0 0,0 1 0 0 0,-1 0 0 0 0,1 1 0 0 0,0 0 0 0 0,0 0-1 0 0,0 1 1 0 0,0 1 0 0 0,0-1 0 0 0,-12 8 0 0 0,-2 2-134 0 0,1 2 0 0 0,1 0 1 0 0,-23 20-1 0 0,34-26 2 0 0,2 0 1 0 0,-1 1-1 0 0,1 0 0 0 0,1 0 0 0 0,-1 1 1 0 0,2 0-1 0 0,0 0 0 0 0,-8 16 0 0 0,12-19-26 0 0,1 0-1 0 0,-1 0 1 0 0,1 0-1 0 0,1 0 1 0 0,0 0-1 0 0,0 1 1 0 0,0-1-1 0 0,1 0 1 0 0,0 1-1 0 0,1-1 1 0 0,2 14-1 0 0,0-9 4 0 0,1 0 0 0 0,0 0-1 0 0,1 0 1 0 0,0-1 0 0 0,1 0 0 0 0,12 18-1 0 0,4 1 21 0 0,2-2-1 0 0,0 0 1 0 0,2-1-1 0 0,33 26 1 0 0,-33-32 44 0 0,-2 1 0 0 0,-1 1 0 0 0,-1 1 0 0 0,28 40 0 0 0,-45-57 22 0 0,0 0 0 0 0,0 1 0 0 0,-1 0 0 0 0,0-1 0 0 0,0 1 0 0 0,-1 0 0 0 0,-1 1 1 0 0,1-1-1 0 0,-1 1 0 0 0,-1-1 0 0 0,0 1 0 0 0,0-1 0 0 0,-1 1 0 0 0,0 0 0 0 0,-1-1 0 0 0,0 1 0 0 0,0-1 0 0 0,-1 1 0 0 0,-6 17 0 0 0,0-10 83 0 0,0 0-1 0 0,-1-1 1 0 0,-1-1-1 0 0,0 1 1 0 0,-1-2-1 0 0,-1 1 1 0 0,0-2-1 0 0,-1 1 1 0 0,-16 11-1 0 0,-15 11 156 0 0,-79 48 0 0 0,78-56-395 0 0,-1-2 0 0 0,-52 22 1 0 0,83-46-1088 0 0,21-35-11325 0 0,1 20 8410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0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 17748 0 0,'-6'0'449'0'0,"0"1"0"0"0,1-1 0 0 0,-1 1 0 0 0,0 1 0 0 0,0-1 1 0 0,1 1-1 0 0,-1 0 0 0 0,1 0 0 0 0,0 0 0 0 0,-1 1 0 0 0,1 0 0 0 0,0 0 0 0 0,-6 6 0 0 0,-5 4-586 0 0,2 1-1 0 0,-22 25 0 0 0,-4 5 300 0 0,-103 111-2484 0 0,103-98-385 0 0,19-16-2101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0 10258 0 0,'-1'0'255'0'0,"0"1"-1"0"0,-1 0 1 0 0,1-1-1 0 0,-1 1 1 0 0,1 0-1 0 0,0-1 1 0 0,-1 1-1 0 0,1 0 1 0 0,0 0-1 0 0,0 0 0 0 0,0 0 1 0 0,0 0-1 0 0,0 1 1 0 0,0-1-1 0 0,0 0 1 0 0,0 0-1 0 0,0 1 1 0 0,0-1-1 0 0,1 0 1 0 0,-2 3-1 0 0,-15 38 137 0 0,12-30 221 0 0,-159 410 2590 0 0,-78 238-2878 0 0,151-345 171 0 0,89-303-404 0 0,0-1 0 0 0,0 1 0 0 0,1-1 0 0 0,0 1 0 0 0,1 0 0 0 0,1 0 1 0 0,1 12-1 0 0,-1-21-32 0 0,-1 1 1 0 0,1-1 0 0 0,0 0 0 0 0,1 1 0 0 0,-1-1-1 0 0,0 0 1 0 0,1 0 0 0 0,0 1 0 0 0,0-1 0 0 0,0-1-1 0 0,0 1 1 0 0,0 0 0 0 0,1 0 0 0 0,-1-1 0 0 0,1 1-1 0 0,-1-1 1 0 0,1 0 0 0 0,0 0 0 0 0,0 0 0 0 0,0 0-1 0 0,0-1 1 0 0,1 1 0 0 0,-1-1 0 0 0,0 1 0 0 0,1-1-1 0 0,-1 0 1 0 0,4 0 0 0 0,28 3 308 0 0,-1-1 1 0 0,0-2-1 0 0,1-1 0 0 0,43-6 1 0 0,55 0-89 0 0,206 39-48 0 0,-318-30-450 0 0,25 3 378 0 0,-14-8-3311 0 0,-26-34-11773 0 0,-8 29 12603 0 0,1-5-1280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1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76 15915 0 0,'1'-5'234'0'0,"0"0"0"0"0,1 1-1 0 0,0-1 1 0 0,0 0 0 0 0,0 1-1 0 0,0-1 1 0 0,1 1 0 0 0,-1-1-1 0 0,1 1 1 0 0,0 0 0 0 0,1 0-1 0 0,-1 1 1 0 0,6-6 0 0 0,-7 8-214 0 0,-1 0 1 0 0,1 0 0 0 0,0 0 0 0 0,0 0-1 0 0,0 0 1 0 0,-1 1 0 0 0,1-1 0 0 0,0 0-1 0 0,0 1 1 0 0,0 0 0 0 0,0-1-1 0 0,0 1 1 0 0,0 0 0 0 0,0 0 0 0 0,0 0-1 0 0,0 0 1 0 0,0 0 0 0 0,0 1 0 0 0,0-1-1 0 0,0 1 1 0 0,0-1 0 0 0,0 1-1 0 0,0 0 1 0 0,0-1 0 0 0,0 1 0 0 0,-1 0-1 0 0,1 0 1 0 0,0 1 0 0 0,-1-1-1 0 0,1 0 1 0 0,0 0 0 0 0,-1 1 0 0 0,0-1-1 0 0,1 1 1 0 0,-1-1 0 0 0,2 3 0 0 0,3 4 72 0 0,-1 1 0 0 0,0-1 1 0 0,0 1-1 0 0,-1 0 0 0 0,0 0 1 0 0,0 0-1 0 0,-1 1 0 0 0,0-1 1 0 0,-1 1-1 0 0,0 0 0 0 0,-1 0 1 0 0,0 0-1 0 0,0 13 0 0 0,-1 12 224 0 0,-2 1-1 0 0,-8 46 1 0 0,-11 23 281 0 0,-4-1 0 0 0,-5-1-1 0 0,-4-2 1 0 0,-94 191 0 0 0,40-122 85 0 0,-41 86-293 0 0,114-226-458 0 0,-1-1 0 0 0,-1 0 0 0 0,-21 26-1 0 0,29-43-797 0 0,-1-2 0 0 0,-19 18 0 0 0,27-26 356 0 0,-1-1 0 0 0,1 1-1 0 0,0-1 1 0 0,-1 1 0 0 0,1-1 0 0 0,-1 0 0 0 0,1 0-1 0 0,-1 0 1 0 0,-4 0 0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8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6225 0 0,'3'-4'405'0'0,"-1"1"0"0"0,1-1 0 0 0,0 1 0 0 0,0-1-1 0 0,0 1 1 0 0,1 0 0 0 0,-1 0 0 0 0,1 1 0 0 0,0-1-1 0 0,0 1 1 0 0,-1 0 0 0 0,2 0 0 0 0,-1 0 0 0 0,0 0-1 0 0,6-1 1 0 0,14-4 49 0 0,39-6 0 0 0,-28 7-49 0 0,68-15-267 0 0,1 5 0 0 0,108-2 0 0 0,-30 18-6703 0 0,-153 0 3083 0 0,-17 0 412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8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30 8002 0 0,'-21'1'6248'0'0,"21"2"-5763"0"0,13 2-247 0 0,3-1-173 0 0,1-1 0 0 0,0 0 0 0 0,-1-1 0 0 0,34-1 1 0 0,71-10 81 0 0,-67 4-166 0 0,14 1 69 0 0,36-4-2876 0 0,-1-9-4840 0 0,-75 9 4065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13 119 14475 0 0,'-12'-10'4410'0'0,"30"8"-2405"0"0,-6 1-2248 0 0,94-4 230 0 0,252-18 999 0 0,-180 0-4787 0 0,-4-14-6486 0 0,-146 29 7635 0 0,-1-1-940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29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36 18340 0 0,'-19'-21'909'0'0,"22"14"-1021"0"0,14 3-170 0 0,148 1-68 0 0,-1 7 1 0 0,252 38-1 0 0,-271-20 463 0 0,194 4 0 0 0,-320-27 223 0 0,-6 0-4119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0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2 12475 0 0,'-17'-1'2986'0'0,"12"8"-1750"0"0,12 22-873 0 0,11 9 75 0 0,1 0 0 0 0,34 49 0 0 0,-11-19-116 0 0,62 86-10 0 0,74 62-184 0 0,-137-169-65 0 0,-28-32-70 0 0,-1 1 1 0 0,18 30 0 0 0,-27-41 52 0 0,0 1 0 0 0,0 0 0 0 0,-1-1 0 0 0,0 1 0 0 0,0 0 0 0 0,0 0 0 0 0,-1 0 1 0 0,0 1-1 0 0,0-1 0 0 0,0 0 0 0 0,-1 0 0 0 0,0 13 0 0 0,-1-17-29 0 0,0 1 1 0 0,0-1-1 0 0,0 0 0 0 0,-1 1 1 0 0,1-1-1 0 0,0 0 1 0 0,-1 1-1 0 0,1-1 0 0 0,-1 0 1 0 0,0 0-1 0 0,0 0 1 0 0,0-1-1 0 0,-4 4 0 0 0,-34 21 262 0 0,28-19-248 0 0,-279 158-273 0 0,108-66 114 0 0,-45 18 21 0 0,132-70 82 0 0,57-30 47 0 0,30-15-21 0 0,1 1 0 0 0,-1 0-1 0 0,1 1 1 0 0,0 0 0 0 0,1 0-1 0 0,-1 1 1 0 0,1 0 0 0 0,-1 0-1 0 0,-11 12 1 0 0,20-16-7 0 0,-1-1 1 0 0,1 1-1 0 0,-1-1 0 0 0,0 1 1 0 0,1-1-1 0 0,-1 1 1 0 0,1-1-1 0 0,0 0 0 0 0,-1 1 1 0 0,1-1-1 0 0,-1 0 1 0 0,1 0-1 0 0,-1 1 0 0 0,1-1 1 0 0,0 0-1 0 0,-1 0 1 0 0,1 0-1 0 0,0 0 0 0 0,-1 0 1 0 0,1 1-1 0 0,0-1 0 0 0,-1-1 1 0 0,1 1-1 0 0,-1 0 1 0 0,1 0-1 0 0,0 0 0 0 0,-1 0 1 0 0,1 0-1 0 0,0-1 1 0 0,30 1 28 0 0,-29-1 3 0 0,79-6 509 0 0,112-26-1 0 0,-77 11-311 0 0,250-28 531 0 0,-258 42-580 0 0,152 7 0 0 0,-27 8-42 0 0,162 15 135 0 0,-364-18-689 0 0,-18-4-90 0 0,1 2-1 0 0,-1 0 1 0 0,0 0-1 0 0,0 1 1 0 0,0 1-1 0 0,14 5 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0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11803 0 0,'1'4'6221'0'0,"4"21"-6323"0"0,1-5 75 0 0,0 0 0 0 0,-2 1 0 0 0,0-1 0 0 0,-1 1 0 0 0,-1 0 0 0 0,-1 0 0 0 0,-4 40 0 0 0,-23 118-336 0 0,11-103-2881 0 0,15-73 2893 0 0,-7 21-3816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13715 0 0,'-20'2'6919'0'0,"18"14"-6454"0"0,2-7-545 0 0,4 39-395 0 0,6-26-3118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1 8722 0 0,'-10'6'239'0'0,"1"1"0"0"0,0 0 0 0 0,0 0 0 0 0,1 1 0 0 0,0 0 0 0 0,0 0 0 0 0,1 1 0 0 0,0 0 0 0 0,1 1 0 0 0,-8 14 0 0 0,-5 13-444 0 0,-21 61 0 0 0,21-48 344 0 0,-386 1075 3223 0 0,397-1102-3152 0 0,1 1 0 0 0,2 0 0 0 0,0 1 0 0 0,2-1 0 0 0,-1 33 0 0 0,4-51-168 0 0,1 0-1 0 0,-1 0 0 0 0,1 0 0 0 0,0 0 1 0 0,0-1-1 0 0,0 1 0 0 0,1 0 1 0 0,0-1-1 0 0,0 1 0 0 0,1-1 0 0 0,-1 0 1 0 0,1 0-1 0 0,0 0 0 0 0,1 0 1 0 0,-1 0-1 0 0,1-1 0 0 0,0 1 0 0 0,0-1 1 0 0,0 0-1 0 0,1 0 0 0 0,-1-1 1 0 0,1 1-1 0 0,0-1 0 0 0,0 0 0 0 0,0 0 1 0 0,1-1-1 0 0,9 4 0 0 0,7 1-5 0 0,0-2 0 0 0,1 0 0 0 0,-1-2-1 0 0,38 2 1 0 0,94-8-12 0 0,-108 1-51 0 0,180-2-2885 0 0,0 14-6826 0 0,-203-9 8431 0 0,0 1-978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2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16388 0 0,'-2'1'201'0'0,"0"0"0"0"0,0 0 0 0 0,0 0 0 0 0,0 1 0 0 0,0-1 1 0 0,1 1-1 0 0,-1-1 0 0 0,0 1 0 0 0,1 0 0 0 0,-1-1 0 0 0,1 1 1 0 0,0 0-1 0 0,-1 0 0 0 0,1 0 0 0 0,0 0 0 0 0,0 0 1 0 0,0 1-1 0 0,1-1 0 0 0,-1 0 0 0 0,0 3 0 0 0,-9 55-1044 0 0,6-31 972 0 0,-29 98-3533 0 0,3-15-7035 0 0,27-99 8558 0 0,0-3-1125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2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32 7618 0 0,'3'-28'7832'0'0,"-5"24"-6779"0"0,0 20-1238 0 0,2 16-1999 0 0,0-29 1313 0 0,1 1 1 0 0,-1-1-1 0 0,1 0 1 0 0,0 1-1 0 0,1-1 1 0 0,-1 0-1 0 0,1 0 1 0 0,-1 0-1 0 0,1 0 0 0 0,0 0 1 0 0,4 5-1 0 0,1-1-1952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3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1559 10026 0 0,'-19'16'6118'0'0,"18"-15"-5988"0"0,0 0 1 0 0,1 0-1 0 0,-1 1 0 0 0,1-1 0 0 0,-1 0 0 0 0,1 0 0 0 0,-1 0 0 0 0,1 0 0 0 0,0 1 0 0 0,0-1 0 0 0,-1 0 0 0 0,1 0 0 0 0,0 3 0 0 0,1-3-108 0 0,-1 0 0 0 0,0 1 0 0 0,1-1 0 0 0,-1 0 0 0 0,1 0 0 0 0,0 1 0 0 0,-1-1 0 0 0,1 0 0 0 0,0 0 0 0 0,0 0 0 0 0,0 0 0 0 0,0 0 0 0 0,0 0 0 0 0,0 0 0 0 0,0 0 0 0 0,0 0 0 0 0,0 0 0 0 0,0-1 0 0 0,0 1 0 0 0,0 0-1 0 0,1-1 1 0 0,-1 1 0 0 0,0-1 0 0 0,0 0 0 0 0,1 1 0 0 0,-1-1 0 0 0,0 0 0 0 0,1 0 0 0 0,-1 1 0 0 0,0-1 0 0 0,3-1 0 0 0,1 1 144 0 0,-1 0 0 0 0,1 0 0 0 0,0-1 0 0 0,-1 0 0 0 0,1 0 0 0 0,-1-1 0 0 0,1 1 0 0 0,-1-1 0 0 0,0 0 0 0 0,1 0 0 0 0,-1 0 0 0 0,0 0 0 0 0,0-1 0 0 0,0 0 0 0 0,4-4 0 0 0,9-8-73 0 0,28-34-1 0 0,-31 34 26 0 0,19-26-88 0 0,-2-2-1 0 0,35-61 1 0 0,-53 82-27 0 0,17-32-26 0 0,-2-2-1 0 0,29-82 1 0 0,27-124-171 0 0,-51 154 182 0 0,-1 2 45 0 0,63-189 41 0 0,-68 224 22 0 0,3 1 0 0 0,42-69 0 0 0,-289 573 275 0 0,29 41-113 0 0,168-421-223 0 0,2-8 157 0 0,-18 78-1 0 0,33-111-197 0 0,0-1-1 0 0,2 1 1 0 0,-1-1-1 0 0,2 1 0 0 0,0 0 1 0 0,0 0-1 0 0,1-1 1 0 0,1 1-1 0 0,0-1 0 0 0,0 1 1 0 0,7 17-1 0 0,-6-23-292 0 0,1 1 0 0 0,-1-1 0 0 0,1 0-1 0 0,1-1 1 0 0,-1 1 0 0 0,1-1 0 0 0,0 0-1 0 0,1 0 1 0 0,-1 0 0 0 0,1-1 0 0 0,1 0 0 0 0,7 6-1 0 0,-7-7-774 0 0,0 0-1 0 0,1-1 0 0 0,0 1 1 0 0,-1-1-1 0 0,1-1 0 0 0,0 1 0 0 0,0-2 1 0 0,0 1-1 0 0,1-1 0 0 0,-1 0 1 0 0,15-1-1 0 0,4-2-3305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3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70 11955 0 0,'-14'5'1659'0'0,"-1"0"1"0"0,1 1-1 0 0,1 1 1 0 0,-17 10 0 0 0,11-4-1171 0 0,1 0 1 0 0,-22 21-1 0 0,4 3-839 0 0,-55 72-1 0 0,82-99 387 0 0,-22 33 99 0 0,29-40-162 0 0,0 1 1 0 0,0-1 0 0 0,0 1-1 0 0,1-1 1 0 0,-1 1 0 0 0,1 0-1 0 0,0 0 1 0 0,0 0-1 0 0,-1 8 1 0 0,2-12 5 0 0,0 0 0 0 0,0 1 0 0 0,0-1 0 0 0,0 1-1 0 0,0-1 1 0 0,0 0 0 0 0,0 1 0 0 0,0-1 0 0 0,0 1 0 0 0,0-1-1 0 0,0 0 1 0 0,0 1 0 0 0,1-1 0 0 0,-1 0 0 0 0,0 1 0 0 0,0-1 0 0 0,0 0-1 0 0,1 1 1 0 0,-1-1 0 0 0,0 0 0 0 0,0 1 0 0 0,1-1 0 0 0,-1 0 0 0 0,0 0-1 0 0,0 1 1 0 0,1-1 0 0 0,-1 0 0 0 0,1 0 0 0 0,-1 0 0 0 0,0 1-1 0 0,1-1 1 0 0,-1 0 0 0 0,0 0 0 0 0,1 0 0 0 0,16-3-805 0 0,17-17-268 0 0,-31 18 1071 0 0,22-17-215 0 0,-1-2-1 0 0,-1-1 1 0 0,38-45 0 0 0,-29 30 412 0 0,-18 21 160 0 0,-1-1 1 0 0,-1 0-1 0 0,18-33 0 0 0,-25 40-88 0 0,0-1 1 0 0,0 1-1 0 0,-1-1 0 0 0,0 0 1 0 0,-1 0-1 0 0,-1 0 0 0 0,0-1 1 0 0,2-16-1 0 0,-4 28-225 0 0,0-1 1 0 0,0 0-1 0 0,0 1 0 0 0,0-1 0 0 0,0 0 0 0 0,-1 1 1 0 0,1-1-1 0 0,0 0 0 0 0,0 1 0 0 0,0-1 0 0 0,0 1 1 0 0,-1-1-1 0 0,1 0 0 0 0,0 1 0 0 0,-1-1 1 0 0,1 1-1 0 0,0-1 0 0 0,-1 1 0 0 0,1-1 0 0 0,-1 1 1 0 0,1-1-1 0 0,-1 1 0 0 0,1-1 0 0 0,-1 1 0 0 0,1 0 1 0 0,-1-1-1 0 0,1 1 0 0 0,-1 0 0 0 0,1-1 0 0 0,-2 1 1 0 0,0-1-29 0 0,0 1 1 0 0,0 0 0 0 0,0 0 0 0 0,1 0 0 0 0,-1 0-1 0 0,0 0 1 0 0,0 0 0 0 0,0 1 0 0 0,0-1 0 0 0,-3 1-1 0 0,-2 2-115 0 0,0-1 0 0 0,1 1-1 0 0,-1 1 1 0 0,-9 5-1 0 0,12-6-183 0 0,0 0-1 0 0,0 0 0 0 0,1 0 0 0 0,-1 1 0 0 0,1 0 0 0 0,0 0 1 0 0,0 0-1 0 0,0 0 0 0 0,0 0 0 0 0,1 0 0 0 0,0 1 0 0 0,0-1 0 0 0,0 1 1 0 0,-2 8-1 0 0,3-9-570 0 0,0 1 1 0 0,1 0 0 0 0,-1-1-1 0 0,1 1 1 0 0,0 0-1 0 0,1-1 1 0 0,-1 1-1 0 0,1 0 1 0 0,0 0 0 0 0,0-1-1 0 0,0 1 1 0 0,1-1-1 0 0,-1 1 1 0 0,1-1 0 0 0,4 7-1 0 0,2 1-1214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4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790 12 12315 0 0,'0'0'175'0'0,"0"-1"0"0"0,0 1-1 0 0,0-1 1 0 0,0 1 0 0 0,0-1 0 0 0,0 1 0 0 0,-5-7 2799 0 0,5 7-2799 0 0,0-1 0 0 0,-1 1 0 0 0,1 0 0 0 0,-1 0 0 0 0,0-1 0 0 0,-18 1 1232 0 0,-22 14-1956 0 0,37-13 925 0 0,-38 16-16 0 0,-55 32-1 0 0,78-38-223 0 0,1 1 0 0 0,0 0 0 0 0,0 1 0 0 0,-30 32 0 0 0,48-45-157 0 0,-1 1 0 0 0,0-1 0 0 0,1 0 0 0 0,-1 1 0 0 0,1-1-1 0 0,-1 1 1 0 0,1-1 0 0 0,-1 1 0 0 0,1-1 0 0 0,-1 1 0 0 0,1-1-1 0 0,0 1 1 0 0,-1-1 0 0 0,1 1 0 0 0,0 0 0 0 0,0-1 0 0 0,-1 1 0 0 0,1 0-1 0 0,0-1 1 0 0,0 1 0 0 0,0 0 0 0 0,0-1 0 0 0,-1 1 0 0 0,1 0-1 0 0,0-1 1 0 0,1 2 0 0 0,15-6-1127 0 0,25-18-240 0 0,-2-8 602 0 0,50-33-30 0 0,-80 57 788 0 0,1 1 0 0 0,-1 0 0 0 0,1 1 0 0 0,0 0-1 0 0,0 0 1 0 0,0 1 0 0 0,18-3 0 0 0,-27 6 29 0 0,1-1-1 0 0,0 1 1 0 0,0 0 0 0 0,0 0 0 0 0,0 0 0 0 0,0 0-1 0 0,-1 0 1 0 0,1 1 0 0 0,0-1 0 0 0,0 0-1 0 0,0 1 1 0 0,-1 0 0 0 0,1-1 0 0 0,0 1-1 0 0,-1 0 1 0 0,1 0 0 0 0,0 0 0 0 0,-1 0-1 0 0,1 0 1 0 0,-1 0 0 0 0,2 2 0 0 0,-1-1 11 0 0,-1 1 1 0 0,1-1-1 0 0,-1 1 1 0 0,0-1-1 0 0,0 1 0 0 0,0-1 1 0 0,0 1-1 0 0,0 0 1 0 0,0-1-1 0 0,-1 1 0 0 0,0 0 1 0 0,1 4-1 0 0,-1 7 69 0 0,-1-1 0 0 0,-1 1-1 0 0,0-1 1 0 0,-6 22-1 0 0,-8 15 260 0 0,-1-1 0 0 0,-3-1-1 0 0,-47 83 1 0 0,-99 124 537 0 0,134-212-736 0 0,-1-2 1 0 0,-3-1 0 0 0,-1-2 0 0 0,-1-1 0 0 0,-74 53-1 0 0,97-80 9 0 0,-1 0-1 0 0,-23 11 1 0 0,33-18-45 0 0,1-1 1 0 0,-1 0 0 0 0,1 0 0 0 0,-1-1 0 0 0,0 1 0 0 0,1-1 0 0 0,-1 0 0 0 0,0-1 0 0 0,0 1 0 0 0,0-1 0 0 0,-9-1-1 0 0,12 0-40 0 0,1 1-1 0 0,0-1 0 0 0,0 0 0 0 0,0 1 0 0 0,0-1 1 0 0,0 0-1 0 0,0 0 0 0 0,0 0 0 0 0,0 0 1 0 0,0-1-1 0 0,1 1 0 0 0,-1-1 0 0 0,0 1 0 0 0,1-1 1 0 0,-1 1-1 0 0,1-1 0 0 0,0 0 0 0 0,-1 1 1 0 0,0-4-1 0 0,0 2-14 0 0,0-1 1 0 0,1-1-1 0 0,0 1 1 0 0,0 0 0 0 0,0 0-1 0 0,0 0 1 0 0,0-1-1 0 0,1 1 1 0 0,0-6-1 0 0,0 0-61 0 0,1-1-1 0 0,1 1 1 0 0,-1 0-1 0 0,2 0 1 0 0,-1 0-1 0 0,1 0 1 0 0,7-14-1 0 0,-5 15-3 0 0,1 0-1 0 0,1 0 0 0 0,-1 1 1 0 0,2 0-1 0 0,-1 0 1 0 0,1 0-1 0 0,0 1 0 0 0,0 0 1 0 0,1 1-1 0 0,0 0 1 0 0,0 0-1 0 0,1 1 0 0 0,12-5 1 0 0,15-6-152 0 0,1 3 0 0 0,45-11 0 0 0,62-13-1844 0 0,-38 10-3111 0 0,0-2-3436 0 0,-74 19 4270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9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202 383 5417 0 0,'-5'-24'548'0'0,"1"0"0"0"0,1-1-1 0 0,0 0 1 0 0,2 0 0 0 0,2 0-1 0 0,4-42 1 0 0,-1 29-553 0 0,-4-67 1 0 0,-4 81 458 0 0,0 25 234 0 0,1 13-227 0 0,-11 117 785 0 0,4 180-1 0 0,9-189-1213 0 0,-25 644 796 0 0,2 355 1954 0 0,-13 405-1332 0 0,11-740-451 0 0,-1-322-732 0 0,9-217-149 0 0,18-74-346 0 0,2-75-1854 0 0,-4-82 883 0 0,1-14 608 0 0,1 1 0 0 0,0-1-1 0 0,-1 1 1 0 0,1-1 0 0 0,0 1 0 0 0,0-1-1 0 0,0 1 1 0 0,1-1 0 0 0,-1 1 0 0 0,2 3-1 0 0,8-29-6025 0 0,-9 10 5794 0 0,1-2-960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4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 16 16532 0 0,'-7'-3'280'0'0,"0"0"1"0"0,0 1 0 0 0,0 0 0 0 0,0 0 0 0 0,-1 1 0 0 0,1 0 0 0 0,0 0 0 0 0,-1 1 0 0 0,1 0-1 0 0,-1 0 1 0 0,-10 2 0 0 0,9 0-314 0 0,0 1-1 0 0,0 0 1 0 0,0 1-1 0 0,0 0 0 0 0,0 0 1 0 0,1 1-1 0 0,0 0 1 0 0,-12 10-1 0 0,-35 30-18 0 0,3 2 0 0 0,2 2 0 0 0,-80 102 0 0 0,-100 188 1322 0 0,83-76 177 0 0,132-230-1360 0 0,1 1-1 0 0,1 0 0 0 0,2 1 1 0 0,2 0-1 0 0,1 0 1 0 0,-5 47-1 0 0,12-67-173 0 0,1 0 1 0 0,1-1-1 0 0,0 1 0 0 0,0 0 0 0 0,2 0 1 0 0,0-1-1 0 0,0 1 0 0 0,2-1 0 0 0,10 26 1 0 0,-8-27-384 0 0,0-1 1 0 0,0 0-1 0 0,1-1 1 0 0,1 1 0 0 0,0-1-1 0 0,0-1 1 0 0,1 0-1 0 0,0 0 1 0 0,1-1 0 0 0,0 0-1 0 0,0-1 1 0 0,1-1 0 0 0,0 1-1 0 0,1-2 1 0 0,-1 0-1 0 0,23 8 1 0 0,-14-7-681 0 0,0-1 0 0 0,1-1 0 0 0,-1-1 0 0 0,1 0 0 0 0,0-2 0 0 0,0-1 0 0 0,0 0 0 0 0,0-2 0 0 0,35-4 0 0 0,-23-3-913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4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16 10594 0 0,'-43'-8'9019'0'0,"37"6"-9027"0"0,-1 0-1 0 0,1 1 0 0 0,-1 0 1 0 0,1 0-1 0 0,-1 0 1 0 0,1 1-1 0 0,-1 0 0 0 0,0 1 1 0 0,1-1-1 0 0,-1 1 1 0 0,1 0-1 0 0,-10 3 1 0 0,-5 4-215 0 0,1 0 0 0 0,0 2 0 0 0,1 0 0 0 0,0 1 1 0 0,1 0-1 0 0,0 2 0 0 0,1 0 0 0 0,0 1 1 0 0,1 1-1 0 0,-17 20 0 0 0,25-25 119 0 0,0 1 1 0 0,1 0-1 0 0,0 0 0 0 0,1 1 1 0 0,0-1-1 0 0,0 2 0 0 0,1-1 0 0 0,1 0 1 0 0,0 1-1 0 0,1 0 0 0 0,1 0 1 0 0,0 0-1 0 0,0 0 0 0 0,1 0 1 0 0,1 1-1 0 0,0-1 0 0 0,4 25 1 0 0,9 22-655 0 0,27 77 1 0 0,7 35 497 0 0,-42-150 268 0 0,-2 1 0 0 0,0 0 0 0 0,-2 0 0 0 0,0 0 0 0 0,-4 37 0 0 0,0-50 118 0 0,1-1 1 0 0,-1 1-1 0 0,0-1 0 0 0,-1 1 1 0 0,0-1-1 0 0,-1-1 1 0 0,0 1-1 0 0,0 0 1 0 0,-1-1-1 0 0,0 0 1 0 0,0-1-1 0 0,-13 13 1 0 0,9-11 1 0 0,-1 1 0 0 0,0-1 0 0 0,0-1 1 0 0,-1 0-1 0 0,0-1 0 0 0,0 0 0 0 0,-1 0 0 0 0,-19 6 0 0 0,28-12-310 0 0,1 0 0 0 0,-1 0 0 0 0,1 0 0 0 0,-1-1 0 0 0,0 1 0 0 0,1-1 0 0 0,-1 0 0 0 0,-6 0 0 0 0,8-1-239 0 0,1 1-1 0 0,-1-1 1 0 0,1 1 0 0 0,0-1 0 0 0,-1 1 0 0 0,1-1 0 0 0,0 0-1 0 0,-1 1 1 0 0,1-1 0 0 0,0 0 0 0 0,0 0 0 0 0,-1 0 0 0 0,1 0 0 0 0,0 0-1 0 0,0-1 1 0 0,0 1 0 0 0,0 0 0 0 0,1 0 0 0 0,-1-1 0 0 0,0 1-1 0 0,0 0 1 0 0,1-1 0 0 0,-1-1 0 0 0,-1-6-2992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5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0 13115 0 0,'-22'23'6430'0'0,"8"5"-3553"0"0,-5 38-2965 0 0,2-5 139 0 0,6-27-90 0 0,9-27-285 0 0,0 1 0 0 0,-1-1 0 0 0,1 1 0 0 0,-9 13 0 0 0,15-78-17255 0 0,-2 42 15080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5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44 6601 0 0,'1'-6'2463'0'0,"4"-23"4886"0"0,-7 21-4629 0 0,-8 13-917 0 0,10-5-1861 0 0,-1 0 1 0 0,1 1-1 0 0,0-1 0 0 0,-1 0 0 0 0,1 0 0 0 0,0 0 0 0 0,0 1 0 0 0,0-1 0 0 0,-1 0 0 0 0,1 0 0 0 0,0 1 0 0 0,0-1 0 0 0,0 0 0 0 0,-1 1 0 0 0,1-1 0 0 0,0 0 0 0 0,0 0 0 0 0,0 1 0 0 0,0-1 0 0 0,0 0 0 0 0,0 1 0 0 0,0-1 0 0 0,0 0 0 0 0,0 1 0 0 0,0-1 0 0 0,0 0 0 0 0,0 1 0 0 0,0-1 0 0 0,0 0 0 0 0,0 1 0 0 0,0-1 0 0 0,0 0 0 0 0,0 1 1 0 0,0-1-1 0 0,0 0 0 0 0,0 0 0 0 0,1 1 0 0 0,-1-1 0 0 0,0 0 0 0 0,0 1 0 0 0,0-1 0 0 0,1 0 0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5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 0 14563 0 0,'3'7'270'0'0,"1"-1"0"0"0,-1 0 0 0 0,0 1 0 0 0,0 0 0 0 0,0 0 0 0 0,-1 0-1 0 0,-1 0 1 0 0,3 10 0 0 0,-1-4-100 0 0,6 35-105 0 0,-2 0 0 0 0,-2 1 0 0 0,-1 0-1 0 0,-4-1 1 0 0,-6 68 0 0 0,-51 239 941 0 0,-65 107 16 0 0,81-342 724 0 0,-101 201 1 0 0,40-139-947 0 0,85-156-1017 0 0,-1-1-1 0 0,-1-1 0 0 0,-2-1 0 0 0,-39 37 1 0 0,57-58-154 0 0,0 1 0 0 0,0-1 0 0 0,0 0 1 0 0,-1 0-1 0 0,1 0 0 0 0,0-1 0 0 0,-1 1 1 0 0,1-1-1 0 0,-1 0 0 0 0,0 0 0 0 0,0 0 1 0 0,1 0-1 0 0,-1-1 0 0 0,0 1 0 0 0,-6-1 1 0 0,8 0-171 0 0,-1-1 0 0 0,1 1 1 0 0,0-1-1 0 0,-1 1 1 0 0,1-1-1 0 0,-1 0 0 0 0,1 0 1 0 0,0 0-1 0 0,0 0 1 0 0,-1-1-1 0 0,1 1 0 0 0,0-1 1 0 0,0 1-1 0 0,0-1 1 0 0,0 0-1 0 0,1 1 0 0 0,-1-1 1 0 0,0 0-1 0 0,1 0 1 0 0,0 0-1 0 0,-1 0 0 0 0,1-1 1 0 0,0 1-1 0 0,-1-4 1 0 0,-4-9-2173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7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11899 0 0,'25'-16'5169'0'0,"7"7"-3550"0"0,37 2-2684 0 0,-40 6 1522 0 0,57-7-729 0 0,250-16-1590 0 0,-111 25-9261 0 0,-200 1 7693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7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16203 0 0,'-20'1'2846'0'0,"33"3"-1910"0"0,35 2-1103 0 0,194-10 115 0 0,-27-2-493 0 0,-50 13-4661 0 0,-21-1-3584 0 0,-107-4 4989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68 7522 0 0,'-14'-5'1490'0'0,"0"-1"1"0"0,1 0-1 0 0,-18-12 1 0 0,17 10-723 0 0,0 1 1 0 0,-24-10 0 0 0,85 31 296 0 0,2-2 0 0 0,0-3 1 0 0,60 5-1 0 0,158-2-836 0 0,-176-9 165 0 0,157 3-57 0 0,11 0-492 0 0,-87 2-3484 0 0,-147-2 324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8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 12555 0 0,'-4'-1'264'0'0,"0"1"0"0"0,0 0 0 0 0,0 1 0 0 0,-1-1 0 0 0,1 1 0 0 0,0-1 0 0 0,0 1 0 0 0,0 1 0 0 0,0-1 0 0 0,0 0 0 0 0,0 1 0 0 0,0 0 0 0 0,-4 3 0 0 0,6-3-231 0 0,0 0-1 0 0,0 1 1 0 0,0-1-1 0 0,0 1 1 0 0,1-1 0 0 0,-1 1-1 0 0,1-1 1 0 0,-1 1 0 0 0,1 0-1 0 0,0 0 1 0 0,0 0 0 0 0,1 0-1 0 0,-1 0 1 0 0,0 0-1 0 0,1 0 1 0 0,0 0 0 0 0,0 0-1 0 0,0 0 1 0 0,0 3 0 0 0,1 2 25 0 0,-1 0 1 0 0,2 0-1 0 0,-1-1 1 0 0,1 1-1 0 0,0-1 1 0 0,1 1-1 0 0,-1-1 1 0 0,1 0-1 0 0,1 1 1 0 0,0-2-1 0 0,0 1 1 0 0,0 0-1 0 0,1-1 1 0 0,0 0-1 0 0,0 0 1 0 0,0 0-1 0 0,1-1 1 0 0,0 1-1 0 0,9 5 1 0 0,12 8 148 0 0,1-1 0 0 0,1-2 0 0 0,40 17 0 0 0,-40-19-134 0 0,199 88 277 0 0,124 63-230 0 0,-325-151-95 0 0,39 24 82 0 0,-62-36-86 0 0,0 1 1 0 0,0 0-1 0 0,0 1 0 0 0,0-1 0 0 0,-1 1 0 0 0,0 0 0 0 0,0 0 1 0 0,0 0-1 0 0,0 0 0 0 0,0 0 0 0 0,-1 1 0 0 0,3 5 0 0 0,-5-8-3 0 0,1 1 1 0 0,-1 0-1 0 0,0-1 0 0 0,0 1 1 0 0,0 0-1 0 0,0-1 0 0 0,0 1 0 0 0,-1 0 1 0 0,1-1-1 0 0,-1 1 0 0 0,0-1 0 0 0,0 1 1 0 0,0-1-1 0 0,0 1 0 0 0,0-1 0 0 0,0 1 1 0 0,0-1-1 0 0,-1 0 0 0 0,-2 3 1 0 0,-39 42 46 0 0,33-37-82 0 0,-27 24-169 0 0,-1-1 0 0 0,-78 50 0 0 0,-97 42-435 0 0,124-75 462 0 0,-162 82 205 0 0,-8 5 196 0 0,222-118-179 0 0,24-14 60 0 0,1 1 0 0 0,1 1 0 0 0,-18 12 0 0 0,33-16 670 0 0,12-1-465 0 0,17-1-43 0 0,140-15 34 0 0,32-1-5 0 0,599 44-413 0 0,-667-7-422 0 0,17 1-2728 0 0,-152-23 3115 0 0,71 11-2597 0 0,-66-10 1818 0 0,0 1 0 0 0,-1 0 0 0 0,0 0 0 0 0,1 1-1 0 0,-1-1 1 0 0,0 1 0 0 0,0 1 0 0 0,9 6-1 0 0,-9 0-2540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9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13043 0 0,'-6'7'470'0'0,"1"0"0"0"0,0 0 0 0 0,0 1 0 0 0,1-1 0 0 0,0 1-1 0 0,1 0 1 0 0,0 0 0 0 0,0 0 0 0 0,0 1 0 0 0,1-1 0 0 0,0 1 0 0 0,0 14 0 0 0,0 7-668 0 0,3-1 0 0 0,5 44-1 0 0,-3-41-604 0 0,0 48-1 0 0,-6-53-653 0 0,1-12-690 0 0,1 0-3403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2 9946 0 0,'-6'-1'80'0'0,"1"0"0"0"0,-1 1-1 0 0,0 0 1 0 0,0 0 0 0 0,0 1 0 0 0,0 0-1 0 0,0 0 1 0 0,0 0 0 0 0,0 0 0 0 0,0 1-1 0 0,1 0 1 0 0,-1 0 0 0 0,1 1-1 0 0,-1 0 1 0 0,1 0 0 0 0,0 0 0 0 0,0 0-1 0 0,0 1 1 0 0,1 0 0 0 0,-1 0 0 0 0,1 0-1 0 0,0 0 1 0 0,-6 9 0 0 0,-37 41-210 0 0,-78 121 0 0 0,124-173 20 0 0,0 0 0 0 0,0 0 0 0 0,-1 0 0 0 0,2 0 0 0 0,-1 0 0 0 0,0 1 0 0 0,0-1 0 0 0,1 0 0 0 0,-1 5 0 0 0,1-7 89 0 0,0 0 0 0 0,0 1-1 0 0,0-1 1 0 0,0 0 0 0 0,0 0 0 0 0,0 0-1 0 0,0 0 1 0 0,0 1 0 0 0,0-1 0 0 0,0 0-1 0 0,0 0 1 0 0,0 0 0 0 0,0 0 0 0 0,0 0-1 0 0,0 0 1 0 0,0 1 0 0 0,1-1 0 0 0,-1 0-1 0 0,0 0 1 0 0,0 0 0 0 0,0 0 0 0 0,0 0-1 0 0,0 0 1 0 0,0 0 0 0 0,1 0 0 0 0,-1 0-1 0 0,0 1 1 0 0,0-1 0 0 0,0 0 0 0 0,0 0-1 0 0,0 0 1 0 0,1 0 0 0 0,-1 0 0 0 0,0 0-1 0 0,0 0 1 0 0,0 0 0 0 0,0 0 0 0 0,0 0-1 0 0,1 0 1 0 0,-1 0 0 0 0,0 0 0 0 0,0 0-1 0 0,0 0 1 0 0,1-1 0 0 0,13-8-208 0 0,40-41 450 0 0,-22 19-96 0 0,44-32 0 0 0,-66 55-75 0 0,1 1 1 0 0,0 0-1 0 0,0 1 1 0 0,0 1 0 0 0,1 0-1 0 0,0 0 1 0 0,0 1-1 0 0,24-5 1 0 0,-32 9-16 0 0,1-1-1 0 0,0 1 1 0 0,-1 0 0 0 0,1 1 0 0 0,0-1 0 0 0,-1 1-1 0 0,1 0 1 0 0,-1 0 0 0 0,1 0 0 0 0,-1 1-1 0 0,0 0 1 0 0,1-1 0 0 0,-1 2 0 0 0,0-1 0 0 0,0 0-1 0 0,0 1 1 0 0,-1 0 0 0 0,1 0 0 0 0,-1 0-1 0 0,1 0 1 0 0,-1 0 0 0 0,0 1 0 0 0,0-1 0 0 0,-1 1-1 0 0,5 7 1 0 0,4 9-657 0 0,0 0-1 0 0,-1 1 0 0 0,12 43 1 0 0,-13-39-1574 0 0,-2-2-319 0 0,-1 0-549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3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11474 0 0,'6'14'7692'0'0,"9"2"-6725"0"0,-11-13-1932 0 0,0-1 1 0 0,0 1-1 0 0,0 0 0 0 0,0-1 1 0 0,0 0-1 0 0,6 2 0 0 0,-8-4 203 0 0,1 1 0 0 0,-1-1 0 0 0,1 0-1 0 0,0 0 1 0 0,-1 0 0 0 0,1-1 0 0 0,-1 1-1 0 0,1 0 1 0 0,-1-1 0 0 0,1 0 0 0 0,-1 0 0 0 0,3-1-1 0 0,4-3-2044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0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1024 50 8994 0 0,'-4'-4'282'0'0,"1"0"-1"0"0,-1 0 1 0 0,0 0 0 0 0,0 0 0 0 0,0 1-1 0 0,0-1 1 0 0,0 1 0 0 0,-1 0 0 0 0,0 1-1 0 0,0-1 1 0 0,0 1 0 0 0,0 0 0 0 0,0 0-1 0 0,0 0 1 0 0,0 1 0 0 0,-11-2-1 0 0,9 3-258 0 0,-1 1 0 0 0,1-1 0 0 0,-1 1 0 0 0,1 0 0 0 0,0 1 0 0 0,0 0 0 0 0,-1 0 0 0 0,1 1 0 0 0,1 0 0 0 0,-1 0 0 0 0,0 0 0 0 0,-6 5 0 0 0,-24 16 254 0 0,1 2 0 0 0,1 2 0 0 0,1 1 0 0 0,2 2 0 0 0,1 0 0 0 0,-41 56 0 0 0,2 11 218 0 0,-68 125-1 0 0,69-98-181 0 0,-66 169-1 0 0,100-204-234 0 0,5 2 1 0 0,-34 173-1 0 0,56-221-75 0 0,2 1-1 0 0,2-1 0 0 0,2 1 1 0 0,2 0-1 0 0,10 78 0 0 0,-6-105-203 0 0,-1 0 0 0 0,2 0 0 0 0,0 0 0 0 0,2 0 1 0 0,0-1-1 0 0,0 0 0 0 0,2-1 0 0 0,0 0 0 0 0,1 0 0 0 0,0-1 0 0 0,1 0 0 0 0,1 0 0 0 0,1-2 0 0 0,0 1 0 0 0,0-2 0 0 0,24 18 0 0 0,-16-16-806 0 0,1 0-1 0 0,0-1 0 0 0,1-1 0 0 0,0-2 1 0 0,34 12-1 0 0,-45-19 532 0 0,1 0 1 0 0,-1 0-1 0 0,1-1 0 0 0,0 0 1 0 0,0-2-1 0 0,0 1 1 0 0,0-1-1 0 0,0-1 0 0 0,-1-1 1 0 0,1 1-1 0 0,0-2 1 0 0,18-5-1 0 0,2-5-1315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0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509 0 12291 0 0,'-5'0'139'0'0,"0"1"0"0"0,0 0 1 0 0,0-1-1 0 0,0 2 0 0 0,1-1 1 0 0,-1 0-1 0 0,0 1 0 0 0,1 0 0 0 0,-1 0 1 0 0,1 0-1 0 0,-1 1 0 0 0,1 0 1 0 0,0-1-1 0 0,0 2 0 0 0,0-1 1 0 0,1 0-1 0 0,-1 1 0 0 0,1-1 1 0 0,0 1-1 0 0,-4 5 0 0 0,-5 10-320 0 0,1 0-1 0 0,1 1 0 0 0,-12 29 1 0 0,0-1 265 0 0,-182 405-437 0 0,173-369 366 0 0,3 0 1 0 0,5 2 0 0 0,-21 139-1 0 0,39-178 92 0 0,1 90 1 0 0,5-120-103 0 0,0-1 0 0 0,1 0 0 0 0,1 0 0 0 0,0 0 0 0 0,1-1 0 0 0,1 1 0 0 0,0-1 0 0 0,1 0 0 0 0,11 18 0 0 0,-12-26 15 0 0,0 0 0 0 0,1 0-1 0 0,0-1 1 0 0,0 0 0 0 0,1 0-1 0 0,-1 0 1 0 0,1-1 0 0 0,1 0-1 0 0,-1-1 1 0 0,1 1-1 0 0,-1-1 1 0 0,1-1 0 0 0,0 0-1 0 0,1 0 1 0 0,-1 0 0 0 0,0-1-1 0 0,1 0 1 0 0,-1-1 0 0 0,1 0-1 0 0,10 0 1 0 0,18 0-10 0 0,1-2 1 0 0,0-2-1 0 0,48-9 1 0 0,-61 8-81 0 0,141-24-2875 0 0,-2-9-6504 0 0,-145 31 7488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1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0 11170 0 0,'-5'8'1394'0'0,"-1"0"0"0"0,1 0 0 0 0,1 0 0 0 0,-7 16 0 0 0,1 4-1386 0 0,-8 40-1 0 0,-1 3 81 0 0,-12 46-580 0 0,15-39-7521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5609 0 0,'1'-47'9194'0'0,"-2"23"-6252"0"0,27 28-11702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0 11138 0 0,'5'3'195'0'0,"-1"1"-1"0"0,0-1 1 0 0,-1 0-1 0 0,1 1 1 0 0,0 0 0 0 0,-1 0-1 0 0,0 0 1 0 0,0 0-1 0 0,0 0 1 0 0,-1 1-1 0 0,1-1 1 0 0,-1 1-1 0 0,0 0 1 0 0,0 0-1 0 0,1 9 1 0 0,3 9-404 0 0,6 48 1 0 0,-10-40 162 0 0,-1 1 1 0 0,-1-1 0 0 0,-2 1 0 0 0,-7 39 0 0 0,-33 125 141 0 0,40-188-88 0 0,-108 365 453 0 0,62-224-279 0 0,7-22 681 0 0,-6-3 1 0 0,-6-1-1 0 0,-5-3 1 0 0,-83 128-1 0 0,87-159-233 0 0,16-26-202 0 0,-77 99 0 0 0,110-156-542 0 0,-24 26-66 0 0,7-17-2978 0 0,20-47-8968 0 0,3 28 11207 0 0,2-9-1926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2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 1 12467 0 0,'-12'3'1620'0'0,"0"1"0"0"0,0 1-1 0 0,-13 6 1 0 0,-32 24 734 0 0,-48 52-3487 0 0,35-27 1438 0 0,-354 316-585 0 0,341-301-777 0 0,24-29-4195 0 0,52-42 1858 0 0,6-4 3233 0 0,1 0-1 0 0,-1 0 1 0 0,1 0-1 0 0,-1 0 0 0 0,1 0 1 0 0,0 0-1 0 0,-1 0 1 0 0,1 0-1 0 0,-1-1 0 0 0,-1-13-4842 0 0,3 4 2063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2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12115 0 0,'-2'1'201'0'0,"-1"1"0"0"0,0-1 0 0 0,1 0 0 0 0,0 1 0 0 0,-1 0 0 0 0,1-1 0 0 0,0 1 0 0 0,0 0 0 0 0,0 0 0 0 0,0 1 0 0 0,0-1 1 0 0,0 0-1 0 0,0 1 0 0 0,1-1 0 0 0,-1 1 0 0 0,1-1 0 0 0,0 1 0 0 0,0 0 0 0 0,-1 2 0 0 0,1-1-149 0 0,1-1 0 0 0,0 1 0 0 0,0-1 0 0 0,0 1 0 0 0,0-1 0 0 0,1 1 0 0 0,-1-1 0 0 0,1 1 0 0 0,0-1 0 0 0,0 1 0 0 0,0-1 0 0 0,0 0 0 0 0,3 6 0 0 0,1-1-94 0 0,1 1 0 0 0,-1-1 1 0 0,1 0-1 0 0,1-1 0 0 0,-1 0 1 0 0,1 0-1 0 0,0 0 0 0 0,1-1 0 0 0,0 1 1 0 0,10 4-1 0 0,202 99-530 0 0,-69-45-6279 0 0,-100-43 1595 0 0,-36-16 2458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3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10066 0 0,'-1'-16'7301'0'0,"2"15"-6984"0"0,15-12 1538 0 0,27 1-3407 0 0,-37 10 2100 0 0,96-16-1391 0 0,196-9 0 0 0,-156 18-2838 0 0,0-6-4306 0 0,-102 8 4214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4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8 8602 0 0,'-12'-3'1890'0'0,"5"2"-1431"0"0,1-1-1 0 0,0 1 1 0 0,0 1 0 0 0,-1-1 0 0 0,-8 1-1 0 0,12 1-473 0 0,0-1 0 0 0,1 1-1 0 0,-1 0 1 0 0,0 0 0 0 0,0 0 0 0 0,0 0-1 0 0,1 1 1 0 0,-1-1 0 0 0,1 1-1 0 0,-1-1 1 0 0,1 1 0 0 0,-1 0-1 0 0,1 0 1 0 0,-4 4 0 0 0,-20 28 299 0 0,1 0 0 0 0,1 2 1 0 0,2 0-1 0 0,-22 51 0 0 0,33-66-69 0 0,-47 100 336 0 0,4 3 0 0 0,7 3-1 0 0,-37 149 1 0 0,58-162-638 0 0,4 2 0 0 0,6 0 0 0 0,-3 226 0 0 0,20-291 83 0 0,3-1 0 0 0,1 1 0 0 0,15 59 0 0 0,-14-87-268 0 0,1 0-1 0 0,1 0 1 0 0,0 0 0 0 0,2-1 0 0 0,1 0 0 0 0,1-1 0 0 0,0 0 0 0 0,29 34-1 0 0,-33-45-468 0 0,1-1-1 0 0,0 0 0 0 0,1 0 1 0 0,0-1-1 0 0,0 0 0 0 0,1 0 1 0 0,0-1-1 0 0,0-1 0 0 0,0 0 1 0 0,1 0-1 0 0,0-1 0 0 0,0-1 0 0 0,18 4 1 0 0,-7-3-1972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1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67 567 8458 0 0,'-14'-4'1378'0'0,"10"3"-1163"0"0,-1 0 1 0 0,1 0-1 0 0,0-1 0 0 0,-1 1 0 0 0,1-1 0 0 0,0 0 0 0 0,0 0 0 0 0,0 0 0 0 0,0-1 0 0 0,-6-5 1 0 0,10 8-211 0 0,0-1-1 0 0,0 0 1 0 0,0 1 0 0 0,0-1 0 0 0,0 1 0 0 0,0-1 0 0 0,0 0 0 0 0,0 1 0 0 0,0-1 0 0 0,0 1 0 0 0,0-1 0 0 0,0 1 0 0 0,0-1 0 0 0,1 0 0 0 0,-1 1-1 0 0,0-1 1 0 0,0 1 0 0 0,1-1 0 0 0,-1 1 0 0 0,0-1 0 0 0,1 1 0 0 0,-1-1 0 0 0,1 1 0 0 0,-1 0 0 0 0,1-1 0 0 0,-1 1 0 0 0,0 0 0 0 0,1-1 0 0 0,0 1-1 0 0,-1 0 1 0 0,1-1 0 0 0,-1 1 0 0 0,1 0 0 0 0,-1 0 0 0 0,1 0 0 0 0,-1-1 0 0 0,1 1 0 0 0,0 0 0 0 0,0 0 0 0 0,25-9-152 0 0,24-2 100 0 0,0 1 1 0 0,68-3-1 0 0,105 6 140 0 0,-159 7-40 0 0,669-6 1271 0 0,-248 9-914 0 0,145-3 311 0 0,175-47 103 0 0,-1-25 1 0 0,128-10-395 0 0,-869 78-431 0 0,842-46-30 0 0,-119 47-134 0 0,-173 3 217 0 0,-60-15 161 0 0,93 0-32 0 0,222 26 270 0 0,-806-9-396 0 0,1536-11 2448 0 0,-393-44-509 0 0,-516 10-1704 0 0,-507 27-467 0 0,-62-6-3777 0 0,-89 12 405 0 0,-28 9 2597 0 0,1-1 0 0 0,-1 0-1 0 0,0 1 1 0 0,1-1 0 0 0,-1 0-1 0 0,0-1 1 0 0,0 1 0 0 0,-1-1-1 0 0,1 1 1 0 0,4-6 0 0 0,1-4-2324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4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23 117 18364 0 0,'-3'-2'453'0'0,"1"1"0"0"0,0 0 0 0 0,0 0 0 0 0,0-1 0 0 0,-1 1 0 0 0,2-1 0 0 0,-1 0 1 0 0,0 0-1 0 0,-2-2 0 0 0,8-2 78 0 0,12 0-885 0 0,330-34-1010 0 0,-117 18-5601 0 0,-69 2-3044 0 0,-120 16 6459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5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1358 12307 0 0,'-19'13'6024'0'0,"19"-10"-6037"0"0,12-8-104 0 0,10-9 158 0 0,-1-1-1 0 0,0-1 0 0 0,-1 0 0 0 0,-1-2 1 0 0,33-39-1 0 0,-26 30-186 0 0,15-21-265 0 0,-1-2 0 0 0,-3-1 0 0 0,-2-2-1 0 0,-2-2 1 0 0,42-95 0 0 0,193-488-178 0 0,-254 606 967 0 0,-8 20 63 0 0,0-1 0 0 0,-1 0 0 0 0,-1 0 0 0 0,0 0 0 0 0,-1 0 1 0 0,3-22-1 0 0,-6 34-398 0 0,0 1 1 0 0,0-1 0 0 0,0 0 0 0 0,1 1-1 0 0,-1-1 1 0 0,0 1 0 0 0,0-1-1 0 0,-1 0 1 0 0,1 1 0 0 0,0-1 0 0 0,0 1-1 0 0,0-1 1 0 0,0 1 0 0 0,0-1 0 0 0,-1 1-1 0 0,1-1 1 0 0,0 0 0 0 0,0 1-1 0 0,-1-1 1 0 0,1 1 0 0 0,0 0 0 0 0,-1-1-1 0 0,1 1 1 0 0,-1-1 0 0 0,1 1 0 0 0,-1-1-1 0 0,1 1 1 0 0,-1 0 0 0 0,1-1-1 0 0,-1 1 1 0 0,1 0 0 0 0,-1-1 0 0 0,-1 1-16 0 0,1 0 0 0 0,0 1 0 0 0,-1-1-1 0 0,1 0 1 0 0,0 0 0 0 0,0 1 0 0 0,-1-1 0 0 0,1 1 0 0 0,0-1 0 0 0,0 1 0 0 0,0-1 0 0 0,-1 1 0 0 0,0 1 0 0 0,-32 27-34 0 0,-21 35 172 0 0,2 2 0 0 0,3 2-1 0 0,3 2 1 0 0,4 2 0 0 0,-52 114 0 0 0,82-156-136 0 0,2 1 0 0 0,1 0 0 0 0,1 0 0 0 0,-7 51 0 0 0,13-61-449 0 0,1 0-1 0 0,1 0 1 0 0,1 0-1 0 0,1 0 0 0 0,1 0 1 0 0,1 0-1 0 0,0-1 0 0 0,8 23 1 0 0,-8-33-542 0 0,1 0 0 0 0,0-1 0 0 0,0 0 1 0 0,1 1-1 0 0,0-2 0 0 0,0 1 0 0 0,1-1 1 0 0,0 0-1 0 0,1 0 0 0 0,0 0 0 0 0,0-1 1 0 0,1 0-1 0 0,15 11 0 0 0,-9-9-2196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24 11138 0 0,'-15'4'2351'0'0,"1"1"-1"0"0,0 0 1 0 0,-16 9-1 0 0,-39 29-704 0 0,-53 59-2402 0 0,111-92 787 0 0,1 0 1 0 0,0 1 0 0 0,1 1-1 0 0,-15 23 1 0 0,22-32-40 0 0,0 1 1 0 0,0 0 0 0 0,1-1-1 0 0,-1 1 1 0 0,1 0-1 0 0,0 0 1 0 0,0 0 0 0 0,1 0-1 0 0,-1 0 1 0 0,1 5-1 0 0,0-7-35 0 0,0 0-1 0 0,0 0 0 0 0,1 0 1 0 0,-1 0-1 0 0,1 0 0 0 0,-1 0 1 0 0,1 0-1 0 0,0 0 1 0 0,0 0-1 0 0,0 0 0 0 0,0-1 1 0 0,0 1-1 0 0,0 0 0 0 0,1-1 1 0 0,-1 1-1 0 0,1-1 0 0 0,-1 1 1 0 0,1-1-1 0 0,-1 1 0 0 0,4 1 1 0 0,-1-1-91 0 0,0 0 0 0 0,0-1 0 0 0,0 1 0 0 0,1-1 0 0 0,-1 0 0 0 0,0 0 0 0 0,1-1 0 0 0,-1 1 0 0 0,0-1 0 0 0,1 0 0 0 0,-1 0 0 0 0,1 0 0 0 0,-1-1 0 0 0,0 1 0 0 0,1-1 0 0 0,-1 0 0 0 0,7-3 1 0 0,10-3-377 0 0,0-1 0 0 0,22-13 0 0 0,-31 15 382 0 0,14-7 140 0 0,-2-1 0 0 0,0-1-1 0 0,0-1 1 0 0,-2-1 0 0 0,0-1 0 0 0,-1-1 0 0 0,23-26 0 0 0,-33 31 367 0 0,-1 1 1 0 0,-1-2 0 0 0,0 1 0 0 0,-1-1 0 0 0,11-30 0 0 0,-18 44-288 0 0,0 0-1 0 0,-1-1 1 0 0,1 1 0 0 0,-1-1 0 0 0,0 1 0 0 0,1-1 0 0 0,-1 1 0 0 0,0-1 0 0 0,0 1-1 0 0,0-1 1 0 0,0 1 0 0 0,0-1 0 0 0,0 1 0 0 0,0-1 0 0 0,-1 1 0 0 0,1 0 0 0 0,0-1 0 0 0,-1 1-1 0 0,1-1 1 0 0,-1 1 0 0 0,0 0 0 0 0,1-1 0 0 0,-1 1 0 0 0,0 0 0 0 0,0 0 0 0 0,-1-2-1 0 0,0 2-28 0 0,0-1 0 0 0,0 1 0 0 0,-1 0 0 0 0,1 0 0 0 0,0 0 0 0 0,-1 0-1 0 0,1 0 1 0 0,-1 1 0 0 0,1-1 0 0 0,-1 1 0 0 0,1-1 0 0 0,-1 1 0 0 0,-4 0 0 0 0,-4 1-66 0 0,1 0 0 0 0,0 0 0 0 0,-1 1 0 0 0,1 0 0 0 0,0 1 0 0 0,-14 5 0 0 0,21-6 75 0 0,0-1-1 0 0,0 1 1 0 0,0 0-1 0 0,0 0 1 0 0,1 0-1 0 0,-1 0 1 0 0,-3 4-1 0 0,5-5-423 0 0,0 1 1 0 0,0-1-1 0 0,0 0 0 0 0,0 1 1 0 0,0-1-1 0 0,0 1 0 0 0,0 0 0 0 0,1-1 1 0 0,-1 1-1 0 0,1 0 0 0 0,-1-1 1 0 0,0 3-1 0 0,1-3 24 0 0,0 0 0 0 0,0 0 0 0 0,0 0 0 0 0,0 0 0 0 0,0 0-1 0 0,1 0 1 0 0,-1 0 0 0 0,0 0 0 0 0,0 0 0 0 0,1 0 0 0 0,-1 0 0 0 0,1 0 0 0 0,-1 0 0 0 0,1-1 0 0 0,-1 1 0 0 0,1 0 0 0 0,-1 0 0 0 0,1 0 0 0 0,1 1-329 0 0,0-1 126 0 0,0 1-1 0 0,0-1 0 0 0,0 0 1 0 0,1 0-1 0 0,-1 0 0 0 0,0 0 1 0 0,0 0-1 0 0,1-1 0 0 0,-1 1 0 0 0,0-1 1 0 0,5 1-1 0 0,8 0-1106 0 0,3 0-857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5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27 11650 0 0,'-53'4'4966'0'0,"32"1"-4087"0"0,-38 12 0 0 0,-66 36-277 0 0,92-33-77 0 0,32-19-505 0 0,0 0 0 0 0,-1 0 1 0 0,1 0-1 0 0,0 0 0 0 0,0 0 1 0 0,0 0-1 0 0,-1 0 0 0 0,1 0 1 0 0,0 0-1 0 0,0 0 0 0 0,1 1 1 0 0,-1-1-1 0 0,0 0 1 0 0,0 1-1 0 0,1-1 0 0 0,-1 0 1 0 0,1 1-1 0 0,-1-1 0 0 0,1 1 1 0 0,-1-1-1 0 0,1 3 0 0 0,1-3-65 0 0,-1 0 0 0 0,1 0 0 0 0,0-1-1 0 0,0 1 1 0 0,0 0 0 0 0,0-1-1 0 0,0 1 1 0 0,0-1 0 0 0,-1 1 0 0 0,1-1-1 0 0,0 0 1 0 0,0 1 0 0 0,1-1 0 0 0,-1 0-1 0 0,0 0 1 0 0,0 0 0 0 0,0 0 0 0 0,0 0-1 0 0,0 0 1 0 0,0 0 0 0 0,0 0 0 0 0,0 0-1 0 0,0 0 1 0 0,0 0 0 0 0,2-1 0 0 0,28-6-366 0 0,10-9-379 0 0,77-42 0 0 0,10-5 434 0 0,-121 60 374 0 0,18-8-48 0 0,-25 10 24 0 0,0 1 0 0 0,1 0 1 0 0,-1-1-1 0 0,1 1 0 0 0,-1 0 0 0 0,1 0 0 0 0,-1-1 0 0 0,1 1 0 0 0,-1 0 1 0 0,1 0-1 0 0,-1 0 0 0 0,1 0 0 0 0,-1 0 0 0 0,1 0 0 0 0,-1 0 0 0 0,1 0 1 0 0,0 0-1 0 0,-1 0 0 0 0,1 0 0 0 0,-1 0 0 0 0,1 0 0 0 0,-1 0 0 0 0,1 0 1 0 0,-1 1-1 0 0,1-1 0 0 0,-1 0 0 0 0,1 0 0 0 0,-1 1 0 0 0,1-1 0 0 0,0 1 0 0 0,-2 2 26 0 0,0 1 0 0 0,-1 0-1 0 0,1-1 1 0 0,-1 1 0 0 0,1 0-1 0 0,-1-1 1 0 0,0 0-1 0 0,0 0 1 0 0,-1 1 0 0 0,-3 3-1 0 0,0 2 39 0 0,-100 161 620 0 0,45-67-456 0 0,-125 160 0 0 0,162-235-66 0 0,-1-1 1 0 0,-1-1 0 0 0,-1-1-1 0 0,-1-1 1 0 0,-1-2 0 0 0,-1 0-1 0 0,-1-3 1 0 0,-1 0 0 0 0,-63 25-1 0 0,69-39 340 0 0,25-5-448 0 0,1 0 0 0 0,-1 0 0 0 0,1 0 0 0 0,-1-1 0 0 0,0 1 0 0 0,1 0 0 0 0,-1 0 0 0 0,1-1-1 0 0,-1 1 1 0 0,0 0 0 0 0,1-1 0 0 0,-1 1 0 0 0,1 0 0 0 0,-1-1 0 0 0,1 1 0 0 0,0-1 0 0 0,-1 1 0 0 0,1-1 0 0 0,-1 1 0 0 0,1-1 0 0 0,0 1 0 0 0,-1-1-1 0 0,1 0 1 0 0,-1-2 63 0 0,1 0 0 0 0,0 0 0 0 0,0 0-1 0 0,0 0 1 0 0,0 1 0 0 0,0-1 0 0 0,0 0 0 0 0,1 0-1 0 0,0 0 1 0 0,-1 0 0 0 0,1 1 0 0 0,0-1-1 0 0,3-4 1 0 0,4-10-64 0 0,1 0 0 0 0,1 1 0 0 0,1 0 0 0 0,0 1 0 0 0,1 0 0 0 0,0 1 0 0 0,1 0 0 0 0,1 1 0 0 0,0 0 0 0 0,1 2 0 0 0,0-1 0 0 0,1 2 0 0 0,0 0 0 0 0,1 1 0 0 0,0 1 0 0 0,0 0 0 0 0,29-8 0 0 0,-30 12-17 0 0,-1 1-1 0 0,1 1 1 0 0,0 1 0 0 0,0 0 0 0 0,0 1 0 0 0,0 1 0 0 0,0 0 0 0 0,22 5 0 0 0,16 6 104 0 0,57 21 0 0 0,-18-4-109 0 0,-72-23-270 0 0,38 9 549 0 0,-55-14-605 0 0,-1 0-1 0 0,1-1 1 0 0,0 1-1 0 0,-1-1 0 0 0,1 0 1 0 0,-1 0-1 0 0,1-1 0 0 0,0 1 1 0 0,-1-1-1 0 0,1 0 0 0 0,-1 0 1 0 0,7-2-1 0 0,-9 2-280 0 0,1 0-1 0 0,8-13-5243 0 0,-9 13 5243 0 0,-1-1 0 0 0,1 0 1 0 0,0 1-1 0 0,-1-1 0 0 0,0 0 1 0 0,1 1-1 0 0,-1-1 1 0 0,0 0-1 0 0,0 0 0 0 0,0 1 1 0 0,0-1-1 0 0,0 0 0 0 0,-1-1 1 0 0,0-7-2934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7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66 10770 0 0,'-3'-6'1659'0'0,"-8"-16"2302"0"0,5 22-3553 0 0,-2 12-454 0 0,-21 54-49 0 0,-44 124-8 0 0,67-171 87 0 0,1 0 0 0 0,1 1 0 0 0,1 0 0 0 0,0 0-1 0 0,2 0 1 0 0,0 0 0 0 0,5 38 0 0 0,-3-50-3 0 0,1 0-1 0 0,0-1 1 0 0,0 1 0 0 0,0-1-1 0 0,1 1 1 0 0,1-1 0 0 0,-1 0 0 0 0,1 0-1 0 0,0-1 1 0 0,7 10 0 0 0,-9-14 16 0 0,0 0 1 0 0,0 0-1 0 0,0 0 1 0 0,0 0-1 0 0,1 0 1 0 0,-1 0-1 0 0,0 0 1 0 0,1-1-1 0 0,-1 1 1 0 0,1-1-1 0 0,0 0 1 0 0,-1 0-1 0 0,1 0 1 0 0,0 0-1 0 0,0 0 1 0 0,0-1-1 0 0,-1 1 1 0 0,1-1-1 0 0,0 1 1 0 0,0-1-1 0 0,0 0 1 0 0,0 0-1 0 0,0-1 1 0 0,0 1-1 0 0,0-1 1 0 0,0 1-1 0 0,0-1 1 0 0,-1 0-1 0 0,1 0 1 0 0,3-2-1 0 0,32-17-170 0 0,-1-1-1 0 0,0-2 0 0 0,-2-2 0 0 0,-1-1 0 0 0,-1-2 1 0 0,36-39-1 0 0,159-206-13 0 0,-224 267 223 0 0,25-33 956 0 0,42-42 0 0 0,-79 94-690 0 0,0 1 0 0 0,1 0 0 0 0,-10 25 0 0 0,-6 15-245 0 0,-59 100 38 0 0,-34 74-204 0 0,61-106 42 0 0,-130 271 68 0 0,171-367 100 0 0,-1-1-1 0 0,-27 35 1 0 0,36-52-16 0 0,-1 0 0 0 0,-1 0 0 0 0,1-1 0 0 0,-1 0 0 0 0,0 0 0 0 0,0-1 0 0 0,-1 0 0 0 0,0 0 1 0 0,0-1-1 0 0,-13 6 0 0 0,18-10-62 0 0,0 0 1 0 0,0 0-1 0 0,1 0 0 0 0,-1 0 1 0 0,0-1-1 0 0,0 0 0 0 0,0 0 1 0 0,0 0-1 0 0,0 0 0 0 0,0 0 1 0 0,0-1-1 0 0,0 0 1 0 0,0 0-1 0 0,0 0 0 0 0,0 0 1 0 0,0 0-1 0 0,1-1 0 0 0,-1 0 1 0 0,1 0-1 0 0,-1 0 1 0 0,1 0-1 0 0,0 0 0 0 0,-1-1 1 0 0,1 1-1 0 0,1-1 0 0 0,-1 0 1 0 0,0 0-1 0 0,1 0 1 0 0,-1 0-1 0 0,1-1 0 0 0,-3-5 1 0 0,2 5 18 0 0,1-1 1 0 0,0 0 0 0 0,0 1-1 0 0,0-1 1 0 0,0 0-1 0 0,1 0 1 0 0,0 0 0 0 0,0 0-1 0 0,0 0 1 0 0,1 0 0 0 0,0 0-1 0 0,0-1 1 0 0,0 1-1 0 0,1 0 1 0 0,-1 0 0 0 0,1 0-1 0 0,0 0 1 0 0,1 0 0 0 0,-1 0-1 0 0,1 0 1 0 0,0 1 0 0 0,0-1-1 0 0,1 1 1 0 0,3-7-1 0 0,0 5-21 0 0,0-1-1 0 0,1 1 0 0 0,-1 0 0 0 0,1 0 0 0 0,1 1 1 0 0,-1 0-1 0 0,1 1 0 0 0,0-1 0 0 0,0 1 0 0 0,0 1 0 0 0,1-1 1 0 0,-1 2-1 0 0,11-3 0 0 0,17-3-133 0 0,-1 2 1 0 0,38 0 0 0 0,-18 1-119 0 0,46-5-2082 0 0,-28 3-2218 0 0,0-1-4032 0 0,-53 4 4747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7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14699 0 0,'-6'1'1043'0'0,"1"1"-1"0"0,-1 0 0 0 0,1 0 1 0 0,0 0-1 0 0,0 1 1 0 0,0 0-1 0 0,0 0 1 0 0,-8 7-1 0 0,4-3-717 0 0,1 0-1 0 0,1 1 1 0 0,0 0 0 0 0,-9 12-1 0 0,8-7-698 0 0,0 0 0 0 0,0 0 0 0 0,2 1 0 0 0,-1-1 0 0 0,2 2 0 0 0,-7 24 0 0 0,10-11-2395 0 0,4-14-2121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7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68 882 11122 0 0,'-8'4'8311'0'0,"13"-2"-8862"0"0,14-2-7678 0 0</inkml:trace>
  <inkml:trace contextRef="#ctx0" brushRef="#br0" timeOffset="1">688 0 15003 0 0,'6'7'140'0'0,"0"1"0"0"0,0-1-1 0 0,-1 1 1 0 0,0 0 0 0 0,-1 0 0 0 0,0 0-1 0 0,0 1 1 0 0,-1 0 0 0 0,0-1 0 0 0,-1 1-1 0 0,1 0 1 0 0,-2 1 0 0 0,1-1-1 0 0,-1 0 1 0 0,-1 18 0 0 0,-1 6-225 0 0,-2-1 1 0 0,-1 0-1 0 0,-11 40 1 0 0,-18 67 101 0 0,-97 248 0 0 0,95-304-393 0 0,-4-2 0 0 0,-4-2 0 0 0,-2-2 0 0 0,-65 82 0 0 0,45-85-1596 0 0,44-54 505 0 0,0-1 0 0 0,-1 0 0 0 0,-1-2 0 0 0,0-1 0 0 0,-2-1 0 0 0,-27 13 0 0 0,19-13-699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48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 7 13883 0 0,'-5'-1'203'0'0,"1"0"0"0"0,0-1 0 0 0,-1 1 0 0 0,1 1 0 0 0,-1-1 1 0 0,0 1-1 0 0,1 0 0 0 0,-1 0 0 0 0,1 0 0 0 0,-1 0 0 0 0,1 1 0 0 0,-1 0 0 0 0,1 0 0 0 0,-1 0 0 0 0,1 1 0 0 0,0-1 1 0 0,-1 1-1 0 0,1 0 0 0 0,0 0 0 0 0,0 1 0 0 0,-5 3 0 0 0,-9 7-428 0 0,2 1 1 0 0,-1 1-1 0 0,-18 22 0 0 0,16-17 537 0 0,-218 255 843 0 0,156-164-526 0 0,-129 238-1 0 0,186-300-608 0 0,2 0 0 0 0,3 1 1 0 0,2 1-1 0 0,2 1 0 0 0,-16 103 0 0 0,26-112-39 0 0,2 0 1 0 0,2 0 0 0 0,1 0-1 0 0,3 0 1 0 0,1 0-1 0 0,2 0 1 0 0,23 79 0 0 0,-23-106-203 0 0,0-1 1 0 0,1 1-1 0 0,1-1 0 0 0,0 0 1 0 0,1-1-1 0 0,0 0 1 0 0,2 0-1 0 0,-1-1 1 0 0,2 0-1 0 0,0-1 1 0 0,0 0-1 0 0,1-1 1 0 0,0-1-1 0 0,1 0 1 0 0,0 0-1 0 0,27 12 0 0 0,-20-12-796 0 0,2-1-1 0 0,-1-1 1 0 0,1-1-1 0 0,1-1 0 0 0,-1-1 1 0 0,1-1-1 0 0,0-1 0 0 0,0-1 1 0 0,0-1-1 0 0,0-1 1 0 0,31-4-1 0 0,-9-3-2067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0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54 8098 0 0,'-2'-2'584'0'0,"0"0"0"0"0,0 0 0 0 0,0 0 0 0 0,1 0 0 0 0,-1 0 0 0 0,1 0 0 0 0,-1 0 0 0 0,1 0 0 0 0,0 0 0 0 0,0-1 0 0 0,-1-2 0 0 0,2 4-527 0 0,0 1-1 0 0,0-1 1 0 0,0 0-1 0 0,1 0 1 0 0,-1 0 0 0 0,0 0-1 0 0,1 1 1 0 0,-1-1-1 0 0,1 0 1 0 0,-1 0 0 0 0,1 1-1 0 0,-1-1 1 0 0,1 0-1 0 0,-1 1 1 0 0,1-1 0 0 0,0 1-1 0 0,-1-1 1 0 0,1 0-1 0 0,0 1 1 0 0,0 0 0 0 0,-1-1-1 0 0,1 1 1 0 0,0-1-1 0 0,0 1 1 0 0,0 0 0 0 0,-1 0-1 0 0,1-1 1 0 0,0 1-1 0 0,0 0 1 0 0,0 0 0 0 0,0 0-1 0 0,0 0 1 0 0,1 0-1 0 0,29-4 42 0 0,-1 1-1 0 0,1 2 0 0 0,55 4 1 0 0,-24-1-53 0 0,267 17 270 0 0,-137-5-2520 0 0,-1-8-7259 0 0,-153-6 5297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0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720 17 8842 0 0,'0'-1'113'0'0,"0"0"1"0"0,1 0-1 0 0,-1 0 0 0 0,0 0 1 0 0,0 0-1 0 0,1 0 0 0 0,-1 0 1 0 0,1 0-1 0 0,-1 0 0 0 0,1 0 1 0 0,-1 0-1 0 0,1 1 0 0 0,0-1 1 0 0,-1 0-1 0 0,1 0 0 0 0,1 0 1 0 0,13 9-546 0 0,-9-4 497 0 0,19 14 109 0 0,-1 2-1 0 0,0 1 1 0 0,-2 1 0 0 0,0 1-1 0 0,-2 1 1 0 0,0 0-1 0 0,-2 2 1 0 0,-1 0-1 0 0,-1 1 1 0 0,-1 1 0 0 0,-1 0-1 0 0,-2 1 1 0 0,0 0-1 0 0,11 52 1 0 0,-10-19-119 0 0,-3 1 0 0 0,-2 0 0 0 0,-3 0 1 0 0,-3 0-1 0 0,-3 0 0 0 0,-12 85 0 0 0,-71 365-168 0 0,50-370-49 0 0,-81 211 1 0 0,-221 409-112 0 0,277-643 306 0 0,-79 147 368 0 0,112-224-332 0 0,-2 0 0 0 0,-2-2-1 0 0,-63 68 1 0 0,89-105-241 0 0,1-1 0 0 0,-1 1 0 0 0,0-1 1 0 0,-1 0-1 0 0,1 0 0 0 0,-1 0 0 0 0,1-1 0 0 0,-1 1 0 0 0,-6 1 0 0 0,9-3-120 0 0,0-1 0 0 0,0 1 0 0 0,0-1 0 0 0,0 0 1 0 0,-1 0-1 0 0,1 0 0 0 0,0 0 0 0 0,0 0 0 0 0,-1 0 0 0 0,1-1 0 0 0,0 1 0 0 0,0-1 0 0 0,0 1 0 0 0,0-1 1 0 0,0 0-1 0 0,0 0 0 0 0,0 0 0 0 0,0 0 0 0 0,0 0 0 0 0,0-1 0 0 0,0 1 0 0 0,0 0 0 0 0,1-1 1 0 0,-3-1-1 0 0,-9-14-3004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46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72 420 14115 0 0,'-1'1'154'0'0,"-1"-1"-1"0"0,0 1 1 0 0,1 0-1 0 0,-1 0 1 0 0,0 0-1 0 0,1 0 1 0 0,-1 0-1 0 0,1 0 1 0 0,0 0-1 0 0,-1 0 1 0 0,1 1-1 0 0,0-1 1 0 0,0 1-1 0 0,-1-1 1 0 0,1 1-1 0 0,0-1 1 0 0,1 1-1 0 0,-1-1 1 0 0,0 1-1 0 0,0 0 1 0 0,1 0 0 0 0,-1-1-1 0 0,1 1 1 0 0,-1 0-1 0 0,1 0 1 0 0,0 0-1 0 0,0 0 1 0 0,0-1-1 0 0,0 3 1 0 0,0 9-327 0 0,0 0 0 0 0,1 0 1 0 0,3 14-1 0 0,-3-16 482 0 0,5 35-947 0 0,-3-1 0 0 0,-4 72 0 0 0,-1-92-986 0 0,-1 0 0 0 0,-2-1 0 0 0,0 1-1 0 0,-1-1 1 0 0,-1-1 0 0 0,-14 31 0 0 0,16-44-463 0 0,2 0-186 0 0</inkml:trace>
  <inkml:trace contextRef="#ctx0" brushRef="#br0" timeOffset="1">385 21 14307 0 0,'-18'-7'4417'0'0,"2"-1"-4049"0"0,-2 4-176 0 0,8 3-80 0 0,2 2-96 0 0,5 1-32 0 0,2-1-48 0 0,0 3-104 0 0,1 1-304 0 0,1 0-416 0 0,0 1-472 0 0,2 2-609 0 0,3 6-3480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10 13147 0 0,'0'0'111'0'0,"0"-1"-1"0"0,0 1 1 0 0,0-1 0 0 0,0 1 0 0 0,0 0 0 0 0,0-1 0 0 0,0 1-1 0 0,0 0 1 0 0,0-1 0 0 0,1 1 0 0 0,-1 0 0 0 0,0-1 0 0 0,0 1-1 0 0,0 0 1 0 0,0-1 0 0 0,1 1 0 0 0,-1 0 0 0 0,0-1 0 0 0,0 1-1 0 0,1 0 1 0 0,-1 0 0 0 0,0-1 0 0 0,0 1 0 0 0,1 0 0 0 0,-1 0-1 0 0,0 0 1 0 0,1-1 0 0 0,-1 1 0 0 0,0 0 0 0 0,1 0 0 0 0,-1 0-1 0 0,0 0 1 0 0,1 0 0 0 0,-1 0 0 0 0,1 0 0 0 0,-1 0 0 0 0,1 0-1 0 0,19 4 595 0 0,16 14-1102 0 0,-22-9 357 0 0,-1 1 0 0 0,0 0-1 0 0,-1 1 1 0 0,0 1-1 0 0,-1 0 1 0 0,0 0-1 0 0,-1 1 1 0 0,-1 0 0 0 0,0 1-1 0 0,0 0 1 0 0,-1 0-1 0 0,-1 1 1 0 0,-1 0-1 0 0,0 0 1 0 0,-1 1 0 0 0,0 0-1 0 0,-1 0 1 0 0,-1 0-1 0 0,2 28 1 0 0,-4-23 50 0 0,0 1-1 0 0,-2-1 1 0 0,0 1-1 0 0,-2-1 1 0 0,0 1 0 0 0,-1-1-1 0 0,-1 0 1 0 0,-1-1 0 0 0,-1 1-1 0 0,-1-1 1 0 0,0 0-1 0 0,-2-1 1 0 0,0 0 0 0 0,-20 27-1 0 0,18-31-72 0 0,-1-1 0 0 0,0 0 1 0 0,-1-1-1 0 0,0-1 0 0 0,-1 0 0 0 0,-1-1 0 0 0,1-1 0 0 0,-28 14 0 0 0,-20 0-3518 0 0,49-21 1107 0 0,-1 0 0 0 0,-21 2 0 0 0,7-3-1687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2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2 284 11298 0 0,'0'-1'113'0'0,"0"1"0"0"0,0-1 0 0 0,-1 1-1 0 0,1-1 1 0 0,0 1 0 0 0,0-1 0 0 0,0 1-1 0 0,0-1 1 0 0,-1 1 0 0 0,1-1 0 0 0,0 1-1 0 0,0-1 1 0 0,0 1 0 0 0,0-1 0 0 0,0 1-1 0 0,0-1 1 0 0,0 1 0 0 0,1-1 0 0 0,-1 1-1 0 0,0-1 1 0 0,0 1 0 0 0,0-1 0 0 0,0 1-1 0 0,1-1 1 0 0,-1 1 0 0 0,0 0 0 0 0,0-1-1 0 0,1 1 1 0 0,-1-1 0 0 0,0 1 0 0 0,1 0-1 0 0,-1-1 1 0 0,1 0 0 0 0,19 2 757 0 0,32 22-1814 0 0,-44-19 1317 0 0,17 9-350 0 0,1-2 0 0 0,0-1 0 0 0,0-1 0 0 0,1-2 0 0 0,1 0-1 0 0,-1-2 1 0 0,1-1 0 0 0,-1-1 0 0 0,1-1 0 0 0,0-2 0 0 0,0-1-1 0 0,0-1 1 0 0,0-1 0 0 0,46-11 0 0 0,-11-4-363 0 0,-2-3 1 0 0,98-47-1 0 0,107-76-1734 0 0,-253 136 2072 0 0,12-6 17 0 0,0 0 0 0 0,1 2 1 0 0,1 1-1 0 0,0 1 0 0 0,39-10 1 0 0,-57 18 47 0 0,-1 1-1 0 0,1 0 1 0 0,0 0 0 0 0,0 0 0 0 0,0 1 0 0 0,0 0-1 0 0,0 1 1 0 0,0 0 0 0 0,-1 1 0 0 0,1 0 0 0 0,0 0-1 0 0,-1 0 1 0 0,1 1 0 0 0,-1 1 0 0 0,0-1 0 0 0,0 1-1 0 0,0 1 1 0 0,-1 0 0 0 0,1 0 0 0 0,-1 0 0 0 0,9 9-1 0 0,64 81 844 0 0,-63-72-395 0 0,2 1 1 0 0,0-2-1 0 0,42 36 0 0 0,-53-52-363 0 0,0-1-1 0 0,0 0 1 0 0,0 0-1 0 0,1 0 0 0 0,0-1 1 0 0,0 0-1 0 0,0-1 1 0 0,0 0-1 0 0,0-1 1 0 0,1 1-1 0 0,0-2 1 0 0,-1 1-1 0 0,1-2 1 0 0,0 1-1 0 0,18-2 1 0 0,-6-2-19 0 0,0-1 0 0 0,0-1 0 0 0,-1 0 0 0 0,25-11 1 0 0,80-39 145 0 0,-84 34-252 0 0,0 3 0 0 0,52-16 0 0 0,-78 30-13 0 0,0 1 0 0 0,-1 0 0 0 0,2 1 0 0 0,-1 0-1 0 0,0 2 1 0 0,0 0 0 0 0,0 0 0 0 0,0 2 0 0 0,0 0 0 0 0,18 5 0 0 0,11 7 13 0 0,0 3 1 0 0,80 41 0 0 0,27 11 83 0 0,-120-57 12 0 0,1-2-1 0 0,-1-1 1 0 0,59 7-1 0 0,-74-14-917 0 0,0-1 0 0 0,0-1 0 0 0,29-4 0 0 0,-34 2-889 0 0,-1-1 0 0 0,0 0 0 0 0,0 0 0 0 0,0-1 0 0 0,0 0-1 0 0,13-8 1 0 0,-8 2-2817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 0 7090 0 0,'-9'4'399'0'0,"0"1"1"0"0,1 0 0 0 0,0 0 0 0 0,0 0 0 0 0,0 1 0 0 0,1 0 0 0 0,-1 1 0 0 0,2 0-1 0 0,-12 13 1 0 0,-2 8-284 0 0,-25 43-1 0 0,21-30 758 0 0,-137 211 3345 0 0,-89 143 224 0 0,226-355-4281 0 0,-2-2-1 0 0,-2 0 1 0 0,-2-2-1 0 0,-1-2 1 0 0,-2 0-1 0 0,-45 35 0 0 0,71-63-86 0 0,-1 0-1 0 0,1-1 0 0 0,-1 0 1 0 0,-1-1-1 0 0,1 0 0 0 0,-1 0 1 0 0,1 0-1 0 0,-1-1 1 0 0,0-1-1 0 0,-11 3 0 0 0,20-5-75 0 0,-1 0-1 0 0,1 0 0 0 0,0 0 1 0 0,-1 0-1 0 0,1 0 0 0 0,-1 0 1 0 0,1 0-1 0 0,0 0 0 0 0,-1 0 1 0 0,1 0-1 0 0,0 0 0 0 0,-1 0 1 0 0,1-1-1 0 0,0 1 1 0 0,-1 0-1 0 0,1 0 0 0 0,0 0 1 0 0,-1 0-1 0 0,1-1 0 0 0,0 1 1 0 0,-1 0-1 0 0,1 0 0 0 0,0 0 1 0 0,0-1-1 0 0,-1 1 0 0 0,1 0 1 0 0,0-1-1 0 0,0 1 0 0 0,-1 0 1 0 0,1-1-1 0 0,0 1 1 0 0,0 0-1 0 0,0-1 0 0 0,0 1 1 0 0,0 0-1 0 0,0-1 0 0 0,-1 1 1 0 0,7-17-1731 0 0,16-11-3311 0 0,-4 12-2829 0 0,11-5 3937 0 0,-18 15 824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3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22 9442 0 0,'-9'-8'8534'0'0,"9"7"-8250"0"0,10-6-141 0 0,22 2-10799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4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16860 0 0,'-2'1'159'0'0,"0"-1"1"0"0,-1 0 0 0 0,0 1-1 0 0,1-1 1 0 0,-1 1 0 0 0,1 0-1 0 0,-1 0 1 0 0,1 0-1 0 0,-1 0 1 0 0,1 0 0 0 0,-4 2-1 0 0,5-1-188 0 0,0 0 0 0 0,0 0 0 0 0,0 0 0 0 0,0-1 0 0 0,1 1 0 0 0,-1 0 0 0 0,0 0 0 0 0,1 0 0 0 0,0 0 0 0 0,-1 0 0 0 0,1 0 0 0 0,0 0 0 0 0,0 0 0 0 0,0 0 0 0 0,0 4 0 0 0,0 54-295 0 0,2 96-4 0 0,0-128 344 0 0,1 0-1 0 0,1 0 1 0 0,12 40-1 0 0,-14-60-24 0 0,1 0 0 0 0,0 0-1 0 0,0-1 1 0 0,1 1 0 0 0,0-1 0 0 0,0 1-1 0 0,1-1 1 0 0,0-1 0 0 0,0 1-1 0 0,0-1 1 0 0,1 1 0 0 0,0-2 0 0 0,1 1-1 0 0,-1-1 1 0 0,1 0 0 0 0,0 0 0 0 0,0 0-1 0 0,1-1 1 0 0,-1-1 0 0 0,1 1 0 0 0,0-1-1 0 0,0 0 1 0 0,0-1 0 0 0,0 0-1 0 0,0 0 1 0 0,1-1 0 0 0,-1 0 0 0 0,0 0-1 0 0,1-1 1 0 0,-1 0 0 0 0,1-1 0 0 0,-1 1-1 0 0,0-2 1 0 0,1 1 0 0 0,-1-1 0 0 0,0-1-1 0 0,12-4 1 0 0,5-5-220 0 0,-1-2-1 0 0,-1 0 1 0 0,0-1 0 0 0,-1-2-1 0 0,26-24 1 0 0,92-104-249 0 0,-120 123 466 0 0,57-76 48 0 0,-56 68-14 0 0,2 0-1 0 0,38-37 0 0 0,-60 66-22 0 0,-1 0 0 0 0,1 1 0 0 0,-1-1 0 0 0,1 0 0 0 0,0 0-1 0 0,-1 1 1 0 0,1-1 0 0 0,0 1 0 0 0,-1-1 0 0 0,1 0 0 0 0,0 1 0 0 0,0 0-1 0 0,0-1 1 0 0,0 1 0 0 0,-1-1 0 0 0,1 1 0 0 0,0 0 0 0 0,0 0 0 0 0,0-1-1 0 0,0 1 1 0 0,0 0 0 0 0,0 0 0 0 0,0 0 0 0 0,0 0 0 0 0,0 0-1 0 0,1 0 1 0 0,-2 1-2 0 0,1 0-1 0 0,-1 0 1 0 0,0 0-1 0 0,1 0 1 0 0,-1 0-1 0 0,1 0 1 0 0,-1 0 0 0 0,0 0-1 0 0,0 0 1 0 0,0 0-1 0 0,0 1 1 0 0,0-1-1 0 0,0 0 1 0 0,0 0-1 0 0,0 0 1 0 0,0 0-1 0 0,0 0 1 0 0,-1 1-1 0 0,-14 55-71 0 0,-16 21 442 0 0,-3 0 0 0 0,-3-3 0 0 0,-4-1-1 0 0,-64 90 1 0 0,-31 19-86 0 0,102-142-145 0 0,-2-2-1 0 0,-52 46 0 0 0,78-77-96 0 0,-1 1 1 0 0,-1-2 0 0 0,1 1-1 0 0,-22 8 1 0 0,29-14-5 0 0,0 0 1 0 0,0 0 0 0 0,0-1 0 0 0,-1 0-1 0 0,1 1 1 0 0,0-2 0 0 0,0 1-1 0 0,-1 0 1 0 0,1-1 0 0 0,-1 0-1 0 0,1 0 1 0 0,0 0 0 0 0,-1-1 0 0 0,1 1-1 0 0,0-1 1 0 0,-1 0 0 0 0,1 0-1 0 0,-6-3 1 0 0,8 3 3 0 0,1 0 0 0 0,0-1 0 0 0,-1 1 0 0 0,1-1 0 0 0,0 1 0 0 0,0-1 0 0 0,0 1 0 0 0,0-1 0 0 0,0 0-1 0 0,0 1 1 0 0,1-1 0 0 0,-1 0 0 0 0,1 1 0 0 0,-1-1 0 0 0,1 0 0 0 0,-1 0 0 0 0,1 0 0 0 0,0 0 0 0 0,0 0 0 0 0,0 1 0 0 0,0-1 0 0 0,0 0 0 0 0,0 0 0 0 0,1 0 0 0 0,0-3 0 0 0,1-4 12 0 0,0 0-1 0 0,1-1 1 0 0,6-13 0 0 0,-5 15-77 0 0,1 0-1 0 0,0 0 0 0 0,0 1 1 0 0,1 0-1 0 0,0 0 0 0 0,0 0 0 0 0,1 1 1 0 0,0 0-1 0 0,0 0 0 0 0,0 0 1 0 0,1 1-1 0 0,12-6 0 0 0,11-5 26 0 0,61-22 0 0 0,-32 18-14 0 0,1 3 0 0 0,64-9-1 0 0,128-9-2562 0 0,-188 27 418 0 0,154-22-9458 0 0,-161 18 8701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6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0 11995 0 0,'-6'4'75'0'0,"1"-1"1"0"0,-1 1-1 0 0,1 0 1 0 0,0 0 0 0 0,0 0-1 0 0,0 1 1 0 0,0-1-1 0 0,1 1 1 0 0,0 1 0 0 0,0-1-1 0 0,0 0 1 0 0,1 1-1 0 0,0 0 1 0 0,0 0 0 0 0,0 0-1 0 0,1 0 1 0 0,0 0-1 0 0,0 0 1 0 0,0 1 0 0 0,1-1-1 0 0,0 1 1 0 0,0-1-1 0 0,1 1 1 0 0,0-1 0 0 0,0 1-1 0 0,0 0 1 0 0,1-1-1 0 0,2 11 1 0 0,-2-14 17 0 0,1 1-1 0 0,-1-1 1 0 0,0 0 0 0 0,1 0 0 0 0,0 0-1 0 0,0 0 1 0 0,0 0 0 0 0,0 0-1 0 0,0 0 1 0 0,1-1 0 0 0,-1 1-1 0 0,1-1 1 0 0,-1 1 0 0 0,1-1-1 0 0,0 0 1 0 0,0 0 0 0 0,0-1 0 0 0,0 1-1 0 0,1 0 1 0 0,-1-1 0 0 0,0 0-1 0 0,1 0 1 0 0,-1 0 0 0 0,0 0-1 0 0,1 0 1 0 0,-1-1 0 0 0,1 0 0 0 0,0 0-1 0 0,3 0 1 0 0,11 0-43 0 0,0-1 1 0 0,0-2-1 0 0,0 1 0 0 0,23-8 1 0 0,-37 9-58 0 0,93-27-2000 0 0,106-47 0 0 0,-85 30-2270 0 0,-57 22 1298 0 0,0-2-1204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4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21221 0 0,'0'0'4'0'0,"1"0"0"0"0,-1 1 0 0 0,0-1 1 0 0,0 0-1 0 0,0 0 0 0 0,0 0 0 0 0,0 0 1 0 0,0 0-1 0 0,1 0 0 0 0,-1 0 0 0 0,0 0 1 0 0,0 1-1 0 0,0-1 0 0 0,0 0 1 0 0,0 0-1 0 0,0 0 0 0 0,0 0 0 0 0,0 0 1 0 0,0 0-1 0 0,0 1 0 0 0,0-1 0 0 0,0 0 1 0 0,0 0-1 0 0,0 0 0 0 0,1 0 0 0 0,-1 1 1 0 0,0-1-1 0 0,0 0 0 0 0,-1 0 1 0 0,1 0-1 0 0,0 0 0 0 0,0 0 0 0 0,0 1 1 0 0,0-1-1 0 0,0 0 0 0 0,0 0 0 0 0,0 0 1 0 0,0 0-1 0 0,0 0 0 0 0,0 1 0 0 0,0-1 1 0 0,0 0-1 0 0,0 0 0 0 0,-1 0 1 0 0,1 0-1 0 0,0 0 0 0 0,0 0 0 0 0,0 0 1 0 0,0 1-1 0 0,0-1 0 0 0,0 0 0 0 0,0 0 1 0 0,-1 0-1 0 0,1 0 0 0 0,0 0 1 0 0,0 0-1 0 0,0 0 0 0 0,0 0 0 0 0,-1 0 1 0 0,1 0-1 0 0,23 16-1573 0 0,32 12-1205 0 0,-24-19 2514 0 0,-1 0-1 0 0,1-3 1 0 0,0 0-1 0 0,1-2 0 0 0,-1-1 1 0 0,1-2-1 0 0,31-2 1 0 0,224-34 520 0 0,-227 26-344 0 0,131-29-900 0 0,242-79 0 0 0,-414 111 890 0 0,14-4 600 0 0,0 1 1 0 0,59-9 0 0 0,-82 17-260 0 0,0 0-1 0 0,1 1 1 0 0,-1 0 0 0 0,1 1 0 0 0,-1 0-1 0 0,1 1 1 0 0,-1 0 0 0 0,0 1 0 0 0,0 0 0 0 0,0 0-1 0 0,0 1 1 0 0,-1 0 0 0 0,13 8 0 0 0,48 35 647 0 0,-51-32-844 0 0,0-1 0 0 0,1-1 0 0 0,1-1 0 0 0,0-1 0 0 0,1-1 0 0 0,0-1 0 0 0,40 12 0 0 0,-16-14 95 0 0,0-1 0 0 0,0-2 0 0 0,92-6-1 0 0,-47-6 66 0 0,93-21-1 0 0,-132 18-140 0 0,217-36-31 0 0,-202 38 225 0 0,0 4 0 0 0,72 3 0 0 0,204 37 950 0 0,-18-2-1033 0 0,-31-28 454 0 0,-80-4 400 0 0,-143 4-975 0 0,-1 3 0 0 0,82 21 0 0 0,-34-5-4362 0 0,2-8-6641 0 0,-95-15 7653 0 0,1-2-1076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5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1386 16 17140 0 0,'0'-1'112'0'0,"-1"0"1"0"0,1 1 0 0 0,0-1 0 0 0,0 0-1 0 0,0 0 1 0 0,0 1 0 0 0,-1-1-1 0 0,1 0 1 0 0,0 1 0 0 0,-1-1 0 0 0,1 0-1 0 0,0 1 1 0 0,-1-1 0 0 0,1 0-1 0 0,-1 1 1 0 0,1-1 0 0 0,-1 1 0 0 0,1-1-1 0 0,-1 1 1 0 0,0-1 0 0 0,1 1-1 0 0,-1-1 1 0 0,0 1 0 0 0,0-1 0 0 0,0 1-95 0 0,0 0 0 0 0,0 0 0 0 0,0 0 0 0 0,1 1 0 0 0,-1-1 0 0 0,0 0 0 0 0,0 1 0 0 0,1-1 0 0 0,-1 0 0 0 0,0 1 0 0 0,0-1 0 0 0,1 1 1 0 0,-1-1-1 0 0,0 1 0 0 0,1-1 0 0 0,-1 1 0 0 0,1-1 0 0 0,-2 2 0 0 0,-24 39-1307 0 0,22-35 1564 0 0,-225 315-801 0 0,143-209 1002 0 0,-382 564 2306 0 0,210-302-3139 0 0,201-296-60 0 0,-17 21-1534 0 0,62-85 232 0 0,0-1-1 0 0,-1 0 0 0 0,0-1 0 0 0,-27 18 1 0 0,37-28 1014 0 0,-1 0 1 0 0,0 0-1 0 0,0 0 1 0 0,-1 0-1 0 0,1-1 1 0 0,0 0-1 0 0,-1 0 1 0 0,1 0-1 0 0,0 0 0 0 0,-8-1 1 0 0,-2-1-1666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9730 0 0,'5'5'8689'0'0,"-1"8"-6094"0"0,2 15-3727 0 0,-6-22 2274 0 0,4 19-257 0 0,-2 0 0 0 0,-1 39 0 0 0,-2-39-620 0 0,2-1-1 0 0,5 40 0 0 0,-6-60-265 0 0,1-1 0 0 0,0 1-1 0 0,0 0 1 0 0,1 0 0 0 0,-1 0 0 0 0,1-1 0 0 0,0 1 0 0 0,-1-1 0 0 0,2 1-1 0 0,-1-1 1 0 0,0 0 0 0 0,1 0 0 0 0,-1 0 0 0 0,1 0 0 0 0,0 0 0 0 0,0-1-1 0 0,0 1 1 0 0,4 1 0 0 0,-2-1-165 0 0,1 0 0 0 0,0-1 0 0 0,0 0 0 0 0,0 0 1 0 0,0 0-1 0 0,0-1 0 0 0,1 0 0 0 0,-1 0 0 0 0,0-1 0 0 0,9 1 0 0 0,9-3-1520 0 0,-1-1 0 0 0,1-1-1 0 0,-1 0 1 0 0,43-16 0 0 0,35-18-6924 0 0,-63 21 4450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8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0 8154 0 0,'-26'40'192'0'0,"1"0"0"0"0,2 2 1 0 0,-21 53-1 0 0,-41 139-462 0 0,25-64 284 0 0,33-99-655 0 0,3 2 0 0 0,-22 115 0 0 0,64-223-4204 0 0,-14 22 3362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8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5593 0 0,'113'16'7926'0'0,"158"-9"-8107"0"0,-142-15-1620 0 0,-110 6 146 0 0,0-1 0 0 0,-1-1 0 0 0,1-1 0 0 0,31-12 0 0 0,-31 7-871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2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729 1 5601 0 0,'-3'0'293'0'0,"-1"1"-1"0"0,1-1 0 0 0,0 1 1 0 0,0 0-1 0 0,0 0 0 0 0,0 0 1 0 0,0 1-1 0 0,0-1 0 0 0,1 1 0 0 0,-1-1 1 0 0,0 1-1 0 0,1 0 0 0 0,-1 0 1 0 0,1 0-1 0 0,0 0 0 0 0,-1 1 1 0 0,-2 3-1 0 0,-5 7-192 0 0,0 1 0 0 0,-9 17 1 0 0,4-7 311 0 0,-385 519-371 0 0,221-308-3119 0 0,145-196-1380 0 0,25-30 1489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8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12163 0 0,'-8'10'780'0'0,"1"1"-1"0"0,1 0 1 0 0,-1 0 0 0 0,2 1 0 0 0,-9 22 0 0 0,-13 68-1192 0 0,7-21 468 0 0,-162 557 1184 0 0,149-479-3233 0 0,30-134-546 0 0,1 0 1 0 0,2 32 0 0 0,1-56 2299 0 0,1 18-2354 0 0,-2-19 2494 0 0,0 1 0 0 0,0-1 0 0 0,0 1 0 0 0,0-1 0 0 0,1 1 0 0 0,-1-1 0 0 0,0 1 0 0 0,0-1 0 0 0,0 1 0 0 0,1-1 0 0 0,-1 0 0 0 0,0 1 0 0 0,0-1 0 0 0,1 1 0 0 0,-1-1 0 0 0,0 0 1 0 0,1 1-1 0 0,-1-1 0 0 0,0 0 0 0 0,1 1 0 0 0,-1-1 0 0 0,1 0 0 0 0,-1 0 0 0 0,0 1 0 0 0,1-1 0 0 0,-1 0 0 0 0,1 0 0 0 0,-1 0 0 0 0,1 0 0 0 0,-1 0 0 0 0,1 0 0 0 0,0 1 0 0 0,5-3-1521 0 0</inkml:trace>
  <inkml:trace contextRef="#ctx0" brushRef="#br0" timeOffset="1">977 608 12611 0 0,'-22'6'1562'0'0,"0"2"1"0"0,0 0-1 0 0,-27 14 1 0 0,19-5-321 0 0,-48 34 0 0 0,33-14-458 0 0,1 1 0 0 0,-52 60 0 0 0,84-86-680 0 0,1 1-1 0 0,1 0 1 0 0,0 1 0 0 0,1 0-1 0 0,0 1 1 0 0,1 0-1 0 0,-8 22 1 0 0,14-32-170 0 0,0 0 0 0 0,1 1 0 0 0,0-1 0 0 0,0 0 0 0 0,0 1 0 0 0,1-1 0 0 0,0 1 0 0 0,0-1 0 0 0,0 1 0 0 0,1-1 0 0 0,-1 0 0 0 0,1 1 0 0 0,1-1 0 0 0,-1 0 0 0 0,1 1 0 0 0,0-1 1 0 0,0 0-1 0 0,0 0 0 0 0,1-1 0 0 0,0 1 0 0 0,0 0 0 0 0,0-1 0 0 0,0 0 0 0 0,1 1 0 0 0,-1-1 0 0 0,8 5 0 0 0,-2-2-532 0 0,0-1-1 0 0,0 0 1 0 0,0 0 0 0 0,1-1 0 0 0,-1 0-1 0 0,1-1 1 0 0,1 0 0 0 0,-1-1 0 0 0,0 0 0 0 0,1-1-1 0 0,0 0 1 0 0,16 1 0 0 0,-10-2-997 0 0,1 0 0 0 0,-1-2 0 0 0,1 0-1 0 0,0-1 1 0 0,-1-1 0 0 0,34-9 0 0 0,-25 2-1351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9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12835 0 0,'0'4'687'0'0,"-1"0"0"0"0,1-1 0 0 0,-1 1 0 0 0,1 0 1 0 0,0 0-1 0 0,0 0 0 0 0,1 0 0 0 0,1 7 0 0 0,16 33 467 0 0,-6-22-1721 0 0,29 35 0 0 0,-36-50 932 0 0,5 5-718 0 0,1 0 0 0 0,0 0-1 0 0,1-1 1 0 0,0 0 0 0 0,0-1-1 0 0,1 0 1 0 0,1-1 0 0 0,22 11 0 0 0,-25-15-1205 0 0,0 0 1 0 0,0-1 0 0 0,1 0 0 0 0,-1-1 0 0 0,1-1 0 0 0,0 1 0 0 0,17 0-1 0 0,-10-3-1449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6:59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567 246 16123 0 0,'-30'11'3355'0'0,"6"-3"-2861"0"0,1 0 0 0 0,0 2 0 0 0,1 1 1 0 0,-30 18-1 0 0,-20 20-456 0 0,-4 1 2231 0 0,-122 106 1 0 0,196-153-2327 0 0,-30 30-530 0 0,31-31 181 0 0,-1 0-1 0 0,1 1 0 0 0,-1-1 0 0 0,1 0 0 0 0,0 1 0 0 0,0-1 0 0 0,0 1 1 0 0,-1 3-1 0 0,33-20-11518 0 0,13-29 4396 0 0,-33 28 5338 0 0</inkml:trace>
  <inkml:trace contextRef="#ctx0" brushRef="#br0" timeOffset="1">988 0 10970 0 0,'25'32'7405'0'0,"-20"-25"-7237"0"0,1 0 1 0 0,-1-1 0 0 0,0 2 0 0 0,4 8 0 0 0,-1 3 359 0 0,-1 0 1 0 0,0 1 0 0 0,-2-1 0 0 0,-1 2-1 0 0,0-1 1 0 0,-1 0 0 0 0,0 30 0 0 0,-3 5 700 0 0,-12 86 0 0 0,7-106-1008 0 0,-1-1 1 0 0,-19 62-1 0 0,21-85-313 0 0,0 1 1 0 0,-1-1-1 0 0,0 0 0 0 0,-1 0 0 0 0,0 0 0 0 0,-1-1 0 0 0,0 0 0 0 0,-1 0 0 0 0,0-1 0 0 0,0 0 0 0 0,-16 12 0 0 0,18-16-607 0 0,-2 0 0 0 0,1-1 0 0 0,0-1 0 0 0,-1 1 0 0 0,0-1 0 0 0,0 0-1 0 0,0-1 1 0 0,-16 3 0 0 0,15-3-919 0 0,0-1 0 0 0,0-1-1 0 0,0 0 1 0 0,0 0-1 0 0,-1-1 1 0 0,1 0 0 0 0,-17-5-1 0 0,3-2-3010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4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584 263 2729 0 0,'0'0'16'0'0,"-1"-1"1"0"0,1 1 0 0 0,-1 0 0 0 0,0-1 0 0 0,1 1 0 0 0,-1-1 0 0 0,1 1 0 0 0,-1 0 0 0 0,1-1 0 0 0,-1 1-1 0 0,1-1 1 0 0,0 1 0 0 0,-1-1 0 0 0,1 0 0 0 0,0 1 0 0 0,-1-1 0 0 0,1 1 0 0 0,0-1 0 0 0,0 0 0 0 0,-1 1-1 0 0,1-1 1 0 0,0 0 0 0 0,0 1 0 0 0,0-1 0 0 0,0 0 0 0 0,0 1 0 0 0,0-1 0 0 0,0 0 0 0 0,0 1 0 0 0,0-1-1 0 0,0 0 1 0 0,0 1 0 0 0,0-1 0 0 0,1 1 0 0 0,-1-2 0 0 0,7-23 285 0 0,-1 18-300 0 0,0 2-1 0 0,0-1 0 0 0,1 1 0 0 0,-1 0 0 0 0,1 0 1 0 0,0 1-1 0 0,1 0 0 0 0,7-3 0 0 0,-4 2 215 0 0,-1-1 0 0 0,20-13 0 0 0,-10 5 306 0 0,-18 13-310 0 0,1 0 0 0 0,-1 0 0 0 0,0 0 0 0 0,0 0 0 0 0,0 0 0 0 0,0-1 0 0 0,0 1 0 0 0,0-1 0 0 0,0 1 0 0 0,0-1 0 0 0,0 0 0 0 0,-1 0 0 0 0,1 0 0 0 0,-1 0 0 0 0,0 0 0 0 0,1 0-1 0 0,-1 0 1 0 0,0-1 0 0 0,0 1 0 0 0,0 0 0 0 0,0-4 0 0 0,1-6 1056 0 0,-2 11-1189 0 0,1 0 0 0 0,-1 1 0 0 0,0-1 0 0 0,0 0 0 0 0,0 0 0 0 0,0 0 0 0 0,0 1 0 0 0,0-1 0 0 0,0 0 0 0 0,0 0 0 0 0,0 0 0 0 0,0 1 0 0 0,0-1 0 0 0,-1 0 0 0 0,1 0 0 0 0,0 0 0 0 0,-1 1 0 0 0,1-2 0 0 0,-1 1 30 0 0,-1-1 0 0 0,1 1 0 0 0,0-1 0 0 0,0 1-1 0 0,-1 0 1 0 0,1 0 0 0 0,0 0 0 0 0,-1 0 0 0 0,1 0 0 0 0,-1 0 0 0 0,0 0 0 0 0,1 0 0 0 0,-1 0-1 0 0,0 1 1 0 0,1-1 0 0 0,-1 1 0 0 0,-3-1 0 0 0,1 6-557 0 0,2-5 420 0 0,7-4 103 0 0,1-3-35 0 0,11-7-59 0 0,1 1 500 0 0,-18 13-456 0 0,0 0 1 0 0,0 0 0 0 0,0 0-1 0 0,0-1 1 0 0,0 1-1 0 0,-1 0 1 0 0,1 0 0 0 0,0-1-1 0 0,0 1 1 0 0,0 0 0 0 0,0 0-1 0 0,0 0 1 0 0,-1 0-1 0 0,1-1 1 0 0,0 1 0 0 0,0 0-1 0 0,0 0 1 0 0,0 0 0 0 0,-1 0-1 0 0,1 0 1 0 0,0-1-1 0 0,0 1 1 0 0,-1 0 0 0 0,1 0-1 0 0,0 0 1 0 0,0 0 0 0 0,0 0-1 0 0,-1 0 1 0 0,1 0-1 0 0,0 0 1 0 0,0 0 0 0 0,-1 0-1 0 0,1 0 1 0 0,0 0 0 0 0,0 0-1 0 0,-1 0 1 0 0,1 0-1 0 0,0 0 1 0 0,0 0 0 0 0,-1 0-1 0 0,-2 1 65 0 0,-1-1 0 0 0,1 0 0 0 0,0 1 0 0 0,0-1 0 0 0,-1 1 0 0 0,1 0 0 0 0,0 0 0 0 0,0 1 0 0 0,0-1 0 0 0,-4 2 0 0 0,-49 28 134 0 0,-8 21 35 0 0,31-27-28 0 0,2 2 0 0 0,-35 37 0 0 0,36-25-150 0 0,2 1 1 0 0,2 1-1 0 0,-29 60 0 0 0,-20 32 62 0 0,49-88-93 0 0,2 0-1 0 0,-32 85 1 0 0,-16 104-156 0 0,3 141 347 0 0,66-342-195 0 0,1 0 0 0 0,2 0 0 0 0,0 1 0 0 0,3-1 0 0 0,1-1 0 0 0,1 1 0 0 0,2-1 0 0 0,1 1 0 0 0,20 50 0 0 0,-3-35 99 0 0,2-1 0 0 0,1-1 0 0 0,3-2-1 0 0,46 52 1 0 0,52 77 120 0 0,-68-74-57 0 0,22 52-118 0 0,-61-105-29 0 0,-2 1-1 0 0,-2 1 0 0 0,12 56 1 0 0,-22-69 204 0 0,-1 0 1 0 0,-3 1 0 0 0,0 0 0 0 0,-2 0 0 0 0,-2 0 0 0 0,-8 62-1 0 0,5-77-39 0 0,-1 0 0 0 0,-1-1 1 0 0,-1 1-1 0 0,-1-1 0 0 0,-1 0 0 0 0,-1-1 0 0 0,0 0 0 0 0,-2 0 0 0 0,0-1 0 0 0,-1 0 0 0 0,0-1 0 0 0,-26 26 0 0 0,-219 193 885 0 0,187-177-1097 0 0,-37 29-264 0 0,72-67-795 0 0,10-14-4707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6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691 0 8642 0 0,'-74'27'4999'0'0,"47"-16"-4767"0"0,1 1 0 0 0,0 2 0 0 0,1 0 0 0 0,-29 22-1 0 0,-20 23 466 0 0,-91 90 0 0 0,133-116-391 0 0,1 2 0 0 0,2 1 0 0 0,2 1 0 0 0,-42 76 0 0 0,64-104-324 0 0,0 0 1 0 0,1 1-1 0 0,0-1 1 0 0,1 1-1 0 0,0 0 1 0 0,1 0-1 0 0,0 0 1 0 0,0 0-1 0 0,1 0 1 0 0,1 0-1 0 0,0 1 1 0 0,0-1-1 0 0,1 0 0 0 0,0 0 1 0 0,0 1-1 0 0,1-1 1 0 0,1 0-1 0 0,0-1 1 0 0,0 1-1 0 0,1 0 1 0 0,0-1-1 0 0,1 0 1 0 0,0 0-1 0 0,0 0 1 0 0,1 0-1 0 0,0-1 1 0 0,0 0-1 0 0,15 13 1 0 0,32 27-373 0 0,109 76 0 0 0,-112-90 429 0 0,-3 1 0 0 0,-1 3 0 0 0,65 68 0 0 0,-104-97-8 0 0,0 0 0 0 0,0 0 1 0 0,-1 1-1 0 0,0-1 0 0 0,-1 1 1 0 0,0 1-1 0 0,-1-1 1 0 0,0 1-1 0 0,0 0 0 0 0,-1 0 1 0 0,-1 0-1 0 0,2 20 1 0 0,-3-14 114 0 0,-1 0 1 0 0,-1 0 0 0 0,-1 1 0 0 0,0-1 0 0 0,-1-1 0 0 0,-1 1 0 0 0,-10 27-1 0 0,-8 7 460 0 0,-3 0-1 0 0,-1-1 1 0 0,-3-2-1 0 0,-37 47 1 0 0,16-27-199 0 0,-114 120-1 0 0,164-187-509 0 0,0 0 0 0 0,-1-1 0 0 0,1 1-1 0 0,-1-1 1 0 0,0 1 0 0 0,1 0-1 0 0,-1-1 1 0 0,1 1 0 0 0,-1-1 0 0 0,0 1-1 0 0,1-1 1 0 0,-1 0 0 0 0,0 1 0 0 0,0-1-1 0 0,1 0 1 0 0,-1 1 0 0 0,0-1-1 0 0,0 0 1 0 0,0 0 0 0 0,1 0 0 0 0,-2 1-1 0 0,0-15-4601 0 0,14-24-3668 0 0,-4 19 3684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17068 0 0,'-4'3'353'0'0,"0"-1"0"0"0,0 1 0 0 0,0 0 0 0 0,0 1 1 0 0,1-1-1 0 0,0 0 0 0 0,-1 1 0 0 0,1 0 0 0 0,-4 7 1 0 0,-23 45-502 0 0,18-31 267 0 0,-39 69-131 0 0,-138 283 498 0 0,185-366-514 0 0,0 1 1 0 0,0-1 0 0 0,1 1 0 0 0,0-1 0 0 0,0 13 0 0 0,3-21-33 0 0,-1-1 0 0 0,1 0 0 0 0,0 1 0 0 0,1-1 0 0 0,-1 1 0 0 0,0-1 0 0 0,1 0 0 0 0,-1 1 0 0 0,1-1 0 0 0,0 0 0 0 0,0 0 0 0 0,0 1 0 0 0,2 3 0 0 0,-2-5-26 0 0,0 0 1 0 0,0 0-1 0 0,1 0 0 0 0,-1 0 0 0 0,0 0 1 0 0,1 0-1 0 0,-1 0 0 0 0,1 0 1 0 0,-1-1-1 0 0,1 1 0 0 0,-1-1 0 0 0,1 1 1 0 0,-1-1-1 0 0,1 1 0 0 0,0-1 1 0 0,-1 0-1 0 0,1 0 0 0 0,0 0 0 0 0,-1 0 1 0 0,1 0-1 0 0,-1 0 0 0 0,4-1 1 0 0,1 0-6 0 0,0-1 0 0 0,1 0 0 0 0,-2 0 0 0 0,1 0 1 0 0,0-1-1 0 0,0 0 0 0 0,-1 0 0 0 0,1 0 0 0 0,-1-1 1 0 0,0 0-1 0 0,0 0 0 0 0,4-5 0 0 0,10-10-188 0 0,24-32 0 0 0,-31 36 156 0 0,222-318-328 0 0,-223 314 894 0 0,0 0 0 0 0,-1 0-1 0 0,-1-1 1 0 0,-1 0 0 0 0,0-1 0 0 0,-2 0-1 0 0,6-31 1 0 0,-45 119 1556 0 0,15-13-1996 0 0,2 1 0 0 0,2 0 0 0 0,3 1 0 0 0,-7 90 0 0 0,18-138-165 0 0,1-1 0 0 0,0 1 0 0 0,0-1 1 0 0,0 1-1 0 0,1-1 0 0 0,0 1 0 0 0,0-1 0 0 0,1 0 1 0 0,0 0-1 0 0,0 0 0 0 0,1 0 0 0 0,0-1 0 0 0,7 11 1 0 0,-9-15-133 0 0,0 0 0 0 0,0 1-1 0 0,0-1 1 0 0,0-1 0 0 0,0 1 0 0 0,1 0 0 0 0,-1 0 0 0 0,0-1 0 0 0,1 1 0 0 0,0-1 0 0 0,-1 0 0 0 0,1 0 0 0 0,0 0 0 0 0,-1 0 0 0 0,1 0 0 0 0,0-1 0 0 0,0 1 0 0 0,0-1 0 0 0,-1 0 0 0 0,1 1 0 0 0,0-2 0 0 0,0 1 0 0 0,0 0 0 0 0,0 0 0 0 0,0-1 0 0 0,-1 1 0 0 0,1-1 0 0 0,0 0 0 0 0,0 0 0 0 0,-1 0 0 0 0,1-1 0 0 0,-1 1 0 0 0,1 0 0 0 0,-1-1 0 0 0,1 0 0 0 0,-1 1 0 0 0,0-1 0 0 0,4-4 0 0 0,22-21-3538 0 0,-12 9 1026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7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9 8066 0 0,'-8'12'929'0'0,"1"1"1"0"0,0 0-1 0 0,0 1 0 0 0,2-1 1 0 0,-1 1-1 0 0,2 0 1 0 0,-4 19-1 0 0,-11 108-870 0 0,3-18 925 0 0,-53 147 289 0 0,75-284-1691 0 0,0 0 1 0 0,12-22-1 0 0,-4 10 164 0 0,126-252-694 0 0,-128 255 934 0 0,66-120-128 0 0,-68 128 164 0 0,1 0-1 0 0,0 0 0 0 0,1 1 0 0 0,1 0 0 0 0,0 1 0 0 0,23-18 0 0 0,-33 29 16 0 0,0 0 1 0 0,1 0 0 0 0,-1 0-1 0 0,0 1 1 0 0,1-1-1 0 0,-1 1 1 0 0,1-1-1 0 0,-1 1 1 0 0,1 0-1 0 0,-1 1 1 0 0,1-1 0 0 0,0 1-1 0 0,-1-1 1 0 0,1 1-1 0 0,0 0 1 0 0,0 0-1 0 0,-1 1 1 0 0,6 0-1 0 0,-6 0 7 0 0,0 0-1 0 0,0 1 1 0 0,-1-1-1 0 0,1 1 1 0 0,0-1-1 0 0,-1 1 0 0 0,1 0 1 0 0,-1 0-1 0 0,0 0 1 0 0,1 0-1 0 0,-1 0 1 0 0,0 0-1 0 0,0 1 0 0 0,-1-1 1 0 0,1 1-1 0 0,0-1 1 0 0,-1 1-1 0 0,0 0 1 0 0,1 0-1 0 0,-1-1 0 0 0,0 1 1 0 0,1 6-1 0 0,1 7 148 0 0,0 0-1 0 0,-1 0 0 0 0,-1 0 0 0 0,0 0 0 0 0,-1 0 0 0 0,-1 0 1 0 0,-1 0-1 0 0,-3 18 0 0 0,-6 12 592 0 0,-24 63 0 0 0,-7 25 66 0 0,41-133-862 0 0,1 0-1 0 0,0 0 1 0 0,-1 0 0 0 0,1 0 0 0 0,0 0 0 0 0,0 0 0 0 0,0 0-1 0 0,0 0 1 0 0,-1 0 0 0 0,1 0 0 0 0,1 0 0 0 0,-1 0-1 0 0,0 0 1 0 0,0 0 0 0 0,0 0 0 0 0,0 0 0 0 0,1 0 0 0 0,-1 0-1 0 0,1 1 1 0 0,0-2-28 0 0,-1 0 1 0 0,1 0-1 0 0,-1 0 0 0 0,1 0 1 0 0,0 0-1 0 0,-1 0 0 0 0,1 0 1 0 0,-1 0-1 0 0,1 0 0 0 0,-1 0 1 0 0,1-1-1 0 0,0 1 0 0 0,-1 0 1 0 0,1 0-1 0 0,-1-1 0 0 0,1 1 1 0 0,-1 0-1 0 0,1-1 0 0 0,-1 1 0 0 0,0 0 1 0 0,1-1-1 0 0,0 0 0 0 0,28-31-1384 0 0,-9 1 450 0 0,27-56-1 0 0,-37 67 910 0 0,0-1 0 0 0,1 2 1 0 0,1-1-1 0 0,1 1 0 0 0,1 1 0 0 0,0 1 0 0 0,22-21 0 0 0,-35 37 106 0 0,0 0-1 0 0,0 0 1 0 0,0 0 0 0 0,0 0 0 0 0,0 0 0 0 0,0 1-1 0 0,0-1 1 0 0,0 0 0 0 0,0 1 0 0 0,0-1 0 0 0,1 1-1 0 0,-1-1 1 0 0,0 1 0 0 0,0 0 0 0 0,1-1 0 0 0,-1 1 0 0 0,0 0-1 0 0,1 0 1 0 0,-1 0 0 0 0,0 0 0 0 0,1 0 0 0 0,-1 0-1 0 0,0 0 1 0 0,2 1 0 0 0,-1 0 19 0 0,-1 0-1 0 0,0 0 1 0 0,0 0 0 0 0,1 0-1 0 0,-1 0 1 0 0,0 0-1 0 0,0 1 1 0 0,0-1 0 0 0,0 0-1 0 0,-1 1 1 0 0,1-1 0 0 0,0 1-1 0 0,0-1 1 0 0,-1 1-1 0 0,1-1 1 0 0,0 3 0 0 0,1 5 68 0 0,0 0 0 0 0,-1 0 0 0 0,0 0 0 0 0,-1 0 0 0 0,0 15 0 0 0,-6 22-173 0 0,-3 32 453 0 0,9-72-900 0 0,0 0 1 0 0,0 0-1 0 0,1 0 0 0 0,-1 0 1 0 0,1 0-1 0 0,1 0 1 0 0,-1-1-1 0 0,1 1 0 0 0,5 10 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7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15 215 10474 0 0,'1'1'281'0'0,"0"0"0"0"0,0 1 0 0 0,-1-1 0 0 0,1 0-1 0 0,0 0 1 0 0,0 0 0 0 0,0 0 0 0 0,0 0 0 0 0,0 0 0 0 0,0-1 0 0 0,1 1-1 0 0,-1 0 1 0 0,0 0 0 0 0,0-1 0 0 0,2 1 0 0 0,1 1-133 0 0,1-1 1 0 0,-1-1-1 0 0,0 1 0 0 0,1 0 1 0 0,-1-1-1 0 0,1 0 0 0 0,-1 0 1 0 0,5-1-1 0 0,5 0-280 0 0,-1-2 0 0 0,0 0-1 0 0,20-6 1 0 0,-18 3 124 0 0,0 0 0 0 0,0-1 0 0 0,-1 0 0 0 0,0-1 0 0 0,0-1 0 0 0,-1 0 0 0 0,0-1 0 0 0,0 0 0 0 0,-1-1 0 0 0,0 0 0 0 0,-1-1 0 0 0,-1-1 0 0 0,13-18 0 0 0,-21 29 64 0 0,-1 0 0 0 0,0 0 0 0 0,0 1-1 0 0,0-1 1 0 0,0 0 0 0 0,-1 0 0 0 0,1 0 0 0 0,0 0 0 0 0,-1 0-1 0 0,1 0 1 0 0,-1 0 0 0 0,0 0 0 0 0,0 0 0 0 0,0-1 0 0 0,0 1-1 0 0,0 0 1 0 0,0 0 0 0 0,0 0 0 0 0,-1 0 0 0 0,0-2 0 0 0,0 2 32 0 0,0 1 0 0 0,0-1 1 0 0,0 1-1 0 0,0-1 1 0 0,-1 1-1 0 0,1 0 1 0 0,0 0-1 0 0,-1 0 1 0 0,1 0-1 0 0,-1 0 1 0 0,1 0-1 0 0,-1 0 0 0 0,0 0 1 0 0,1 0-1 0 0,-1 1 1 0 0,0-1-1 0 0,1 1 1 0 0,-4-1-1 0 0,-2 0 107 0 0,-1 0-1 0 0,0 0 1 0 0,1 1-1 0 0,-1 0 1 0 0,0 1-1 0 0,1-1 1 0 0,-1 1-1 0 0,0 1 1 0 0,-10 3-1 0 0,6 0-133 0 0,1 1-1 0 0,-1 0 1 0 0,1 0-1 0 0,1 1 1 0 0,0 1-1 0 0,0 0 1 0 0,0 0-1 0 0,1 1 1 0 0,0 0-1 0 0,0 1 1 0 0,1 0-1 0 0,-10 17 1 0 0,5-7 138 0 0,2 1 0 0 0,0 0 0 0 0,1 1 1 0 0,2 0-1 0 0,-12 44 0 0 0,13-39 211 0 0,1 0-1 0 0,2 1 1 0 0,0 0-1 0 0,2 1 1 0 0,3 43-1 0 0,-1-65-423 0 0,1 0 0 0 0,0 0-1 0 0,0 0 1 0 0,1 0-1 0 0,0 0 1 0 0,0 0-1 0 0,0-1 1 0 0,1 1-1 0 0,0-1 1 0 0,1 0-1 0 0,-1 1 1 0 0,1-2 0 0 0,0 1-1 0 0,0 0 1 0 0,1-1-1 0 0,0 0 1 0 0,0 0-1 0 0,0 0 1 0 0,1 0-1 0 0,-1-1 1 0 0,1 0-1 0 0,0 0 1 0 0,0-1-1 0 0,1 0 1 0 0,-1 0 0 0 0,1 0-1 0 0,9 2 1 0 0,1-1-742 0 0,0-1 1 0 0,0-1-1 0 0,-1-1 1 0 0,1 0-1 0 0,0-1 1 0 0,0-1-1 0 0,0 0 1 0 0,22-6-1 0 0,-4-1-3309 0 0,0-1-1 0 0,62-26 1 0 0,-58 18-58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7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0 15731 0 0,'-14'27'1054'0'0,"1"0"-1"0"0,2 1 1 0 0,1 0-1 0 0,-9 40 1 0 0,-16 121-1360 0 0,28-148 504 0 0,-92 452-158 0 0,18-109 378 0 0,40-114-878 0 0,37-133-2618 0 0,5-105 210 0 0,2-1 0 0 0,9 39 0 0 0,2-33-2789 0 0,-5-24 2707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0 14547 0 0,'-17'25'1893'0'0,"-9"8"-1171"0"0,2 1 0 0 0,2 2 0 0 0,-27 56 0 0 0,22-29-619 0 0,-39 98 1174 0 0,56-131-874 0 0,1-1-1 0 0,1 1 1 0 0,-5 47-1 0 0,13-74-406 0 0,-1 1 0 0 0,1 0 1 0 0,0 0-1 0 0,0 0 0 0 0,0-1 0 0 0,1 1 0 0 0,-1 0 0 0 0,1 0 1 0 0,0 0-1 0 0,0-1 0 0 0,0 1 0 0 0,1-1 0 0 0,-1 1 0 0 0,1-1 1 0 0,2 5-1 0 0,-2-6-86 0 0,0-1 1 0 0,-1 1-1 0 0,1-1 0 0 0,0 0 1 0 0,0 0-1 0 0,0 0 0 0 0,0 0 1 0 0,0 0-1 0 0,0 0 0 0 0,0 0 1 0 0,0-1-1 0 0,0 1 0 0 0,0-1 1 0 0,0 1-1 0 0,1-1 1 0 0,-1 0-1 0 0,0 0 0 0 0,0 0 1 0 0,0 0-1 0 0,1 0 0 0 0,-1-1 1 0 0,0 1-1 0 0,0 0 0 0 0,0-1 1 0 0,0 0-1 0 0,0 0 1 0 0,4-1-1 0 0,8-4-264 0 0,0-1 0 0 0,0 0 0 0 0,-1-1 0 0 0,0-1 0 0 0,0 0 0 0 0,-1-1 0 0 0,20-19 0 0 0,0-6-290 0 0,35-47 0 0 0,-48 57 429 0 0,19-24 301 0 0,37-65-1 0 0,-66 100 275 0 0,-2 0-1 0 0,0-1 1 0 0,0 0 0 0 0,-1-1-1 0 0,-1 1 1 0 0,-1-1-1 0 0,0 0 1 0 0,-1 0-1 0 0,1-28 1 0 0,-3 38-187 0 0,-2 0 0 0 0,1 1 0 0 0,-1-1 1 0 0,1 1-1 0 0,-1-1 0 0 0,-1 1 0 0 0,1-1 1 0 0,-5-8-1 0 0,6 13-133 0 0,-1-1-1 0 0,0 1 1 0 0,-1-1 0 0 0,1 0-1 0 0,0 1 1 0 0,0 0 0 0 0,-1-1 0 0 0,1 1-1 0 0,-1 0 1 0 0,1 0 0 0 0,-1-1 0 0 0,1 1-1 0 0,-1 1 1 0 0,0-1 0 0 0,1 0-1 0 0,-1 0 1 0 0,0 0 0 0 0,0 1 0 0 0,0-1-1 0 0,1 1 1 0 0,-1 0 0 0 0,0 0-1 0 0,0-1 1 0 0,0 1 0 0 0,0 0 0 0 0,0 0-1 0 0,-3 1 1 0 0,-4 1-32 0 0,0 0-1 0 0,0 0 1 0 0,1 1-1 0 0,-1 0 1 0 0,1 0-1 0 0,0 1 1 0 0,0 0-1 0 0,0 0 1 0 0,0 1-1 0 0,1 0 1 0 0,0 1 0 0 0,0-1-1 0 0,0 1 1 0 0,-7 9-1 0 0,1 0-183 0 0,1 0 0 0 0,1 1 0 0 0,0 0 0 0 0,1 1 0 0 0,-12 29 0 0 0,21-45 4 0 0,0 1 1 0 0,0 0-1 0 0,0-1 1 0 0,1 1-1 0 0,-1 0 0 0 0,0-1 1 0 0,1 1-1 0 0,0 0 0 0 0,-1 0 1 0 0,1 0-1 0 0,0-1 0 0 0,0 1 1 0 0,0 0-1 0 0,0 0 0 0 0,0 0 1 0 0,1-1-1 0 0,-1 1 0 0 0,1 0 1 0 0,-1 0-1 0 0,2 2 0 0 0,-1-3-148 0 0,0 1 0 0 0,0-1-1 0 0,0 0 1 0 0,0 0 0 0 0,1 0-1 0 0,-1 0 1 0 0,0-1 0 0 0,1 1-1 0 0,-1 0 1 0 0,0-1 0 0 0,1 1-1 0 0,-1 0 1 0 0,1-1 0 0 0,-1 0 0 0 0,1 1-1 0 0,-1-1 1 0 0,1 0 0 0 0,2 0-1 0 0,4 0-762 0 0,-1 0-1 0 0,0 0 1 0 0,0-1-1 0 0,0 0 1 0 0,7-3-1 0 0,15-5-446 0 0,-6-1-895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7674 0 0,'24'32'3995'0'0,"27"11"-3390"0"0,-22-21-230 0 0,7 7-274 0 0,2-1 0 0 0,57 31-1 0 0,25 6-3096 0 0,-42-24-2407 0 0,-52-26 2123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8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59 3985 0 0,'34'-26'4618'0'0,"-26"19"-2587"0"0,1 0-1 0 0,1 0 1 0 0,9-5 0 0 0,-31 23 1206 0 0,-10 17-2722 0 0,15-19-235 0 0,-4 4-160 0 0,-77 105 945 0 0,77-102-971 0 0,1 1 0 0 0,1 0 0 0 0,1 0-1 0 0,0 1 1 0 0,-8 29 0 0 0,16-47-109 0 0,0 1 0 0 0,-1-1 0 0 0,1 1-1 0 0,0-1 1 0 0,0 1 0 0 0,0-1 0 0 0,-1 1-1 0 0,1-1 1 0 0,0 1 0 0 0,0-1 0 0 0,0 1 0 0 0,0-1-1 0 0,0 1 1 0 0,0 0 0 0 0,0-1 0 0 0,0 1 0 0 0,0-1-1 0 0,0 1 1 0 0,1-1 0 0 0,-1 1 0 0 0,0-1 0 0 0,0 1-1 0 0,0-1 1 0 0,1 1 0 0 0,-1-1 0 0 0,0 1 0 0 0,0-1-1 0 0,1 1 1 0 0,-1-1 0 0 0,0 1 0 0 0,1-1-1 0 0,-1 0 1 0 0,1 1 0 0 0,0 0 0 0 0,0-1-42 0 0,0 0 0 0 0,1-1 0 0 0,-1 1 1 0 0,0 0-1 0 0,1 0 0 0 0,-1 0 0 0 0,0-1 0 0 0,0 1 0 0 0,1-1 1 0 0,-1 1-1 0 0,0-1 0 0 0,0 1 0 0 0,2-2 0 0 0,37-28-742 0 0,-11 0 483 0 0,30-27-103 0 0,-54 53 388 0 0,1 1-1 0 0,-1-1 0 0 0,0 1 0 0 0,1 0 0 0 0,0 0 0 0 0,0 0 0 0 0,0 1 0 0 0,0 0 0 0 0,0 0 0 0 0,7-1 0 0 0,-11 3 25 0 0,-1-1 0 0 0,1 1-1 0 0,-1 0 1 0 0,1 0-1 0 0,-1 0 1 0 0,1 0 0 0 0,-1 0-1 0 0,1 1 1 0 0,-1-1-1 0 0,1 0 1 0 0,-1 1 0 0 0,1-1-1 0 0,-1 1 1 0 0,1-1-1 0 0,-1 1 1 0 0,0 0 0 0 0,1 0-1 0 0,-1 0 1 0 0,0-1-1 0 0,0 1 1 0 0,1 0 0 0 0,-1 1-1 0 0,0-1 1 0 0,1 2 0 0 0,0 0 13 0 0,0 1 0 0 0,0-1 0 0 0,-1 0 0 0 0,0 1 0 0 0,0-1 0 0 0,0 1 0 0 0,0 0 0 0 0,0-1 0 0 0,-1 1 0 0 0,1 4 0 0 0,-1 8 50 0 0,-1 1-1 0 0,0 0 1 0 0,-6 26-1 0 0,-11 28 175 0 0,-4-1-1 0 0,-3-2 0 0 0,-33 68 0 0 0,29-77 106 0 0,-2-1 0 0 0,-3-2 0 0 0,-2-1 0 0 0,-51 59 0 0 0,80-107-272 0 0,0 0 1 0 0,0 0 0 0 0,-1 0 0 0 0,-12 8-1 0 0,18-14-34 0 0,0 1 0 0 0,0-1 0 0 0,0 0 0 0 0,0 0 0 0 0,0 0-1 0 0,0 0 1 0 0,0 0 0 0 0,0 0 0 0 0,-1 0 0 0 0,1-1 0 0 0,0 1 0 0 0,0-1 0 0 0,-1 1-1 0 0,1-1 1 0 0,0 0 0 0 0,-1 0 0 0 0,1 0 0 0 0,0 0 0 0 0,-1-1 0 0 0,1 1-1 0 0,0 0 1 0 0,-1-1 0 0 0,1 0 0 0 0,-3-1 0 0 0,3 0-17 0 0,0 0 0 0 0,1 0 0 0 0,-1 0 0 0 0,1 0 0 0 0,0 0 0 0 0,-1-1-1 0 0,1 1 1 0 0,0 0 0 0 0,1-1 0 0 0,-1 1 0 0 0,0-1 0 0 0,0 1 0 0 0,1-1 0 0 0,0 1 0 0 0,-1-1 0 0 0,1 1 0 0 0,0-1 0 0 0,0 1 0 0 0,1-4 0 0 0,8-49-299 0 0,-6 43 170 0 0,1 1 0 0 0,1-1 0 0 0,0 1 0 0 0,1 1 0 0 0,0-1 1 0 0,0 1-1 0 0,1 0 0 0 0,1 0 0 0 0,0 1 0 0 0,0 0 0 0 0,0 0 0 0 0,1 1 0 0 0,1 0 0 0 0,12-8 0 0 0,15-7-2283 0 0,0 1-1 0 0,71-27 0 0 0,9-6-7562 0 0,-89 39 6861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8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89 487 14827 0 0,'-29'63'4772'0'0,"23"-48"-4750"0"0,1 1 0 0 0,0-1 0 0 0,1 1 0 0 0,-2 21 1 0 0,-9 48-141 0 0,-2 21-59 0 0,16-92-829 0 0,0 0-1 0 0,3 27 0 0 0,27-62-11284 0 0,-13-11 10282 0 0,-6 11 338 0 0</inkml:trace>
  <inkml:trace contextRef="#ctx0" brushRef="#br0" timeOffset="1">371 150 5025 0 0,'9'-41'2966'0'0,"-6"28"-2129"0"0,0-1 0 0 0,0 1 0 0 0,2 0 0 0 0,-1 0 0 0 0,2 0 0 0 0,11-16 2218 0 0,-21 45-2388 0 0,-9 22-681 0 0,4-17-228 0 0,-8 16-439 0 0,-14 53-1 0 0,27-75-395 0 0,1-1 0 0 0,-2 24 0 0 0,5-28-319 0 0,0 0 0 0 0,0-1-1 0 0,1 1 1 0 0,3 17 0 0 0,1-9-2268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1 13091 0 0,'-78'33'6588'0'0,"62"-26"-6513"0"0,1 2-1 0 0,0 0 1 0 0,1 1 0 0 0,0 1-1 0 0,-15 14 1 0 0,-9 11 679 0 0,2 2-1 0 0,2 1 1 0 0,1 1 0 0 0,-37 61 0 0 0,-15 58 972 0 0,76-140-1670 0 0,1 1 0 0 0,0 1 0 0 0,2-1 0 0 0,1 1 0 0 0,0 0 0 0 0,-2 28 0 0 0,7-44-252 0 0,0 1 1 0 0,0-1 0 0 0,0 0 0 0 0,0 0-1 0 0,1 0 1 0 0,0 1 0 0 0,0-1 0 0 0,0 0-1 0 0,1 0 1 0 0,0 0 0 0 0,-1-1 0 0 0,2 1-1 0 0,-1 0 1 0 0,1-1 0 0 0,-1 1 0 0 0,1-1-1 0 0,6 6 1 0 0,-6-7-103 0 0,1 0 0 0 0,0 0-1 0 0,0 0 1 0 0,0-1 0 0 0,0 0 0 0 0,0 1-1 0 0,0-2 1 0 0,1 1 0 0 0,-1 0 0 0 0,1-1-1 0 0,-1 0 1 0 0,1 0 0 0 0,0 0 0 0 0,-1-1-1 0 0,1 1 1 0 0,0-1 0 0 0,0 0 0 0 0,-1-1-1 0 0,7 0 1 0 0,14-4-1565 0 0,-1-2-1 0 0,0 0 1 0 0,-1-1-1 0 0,0-1 1 0 0,0-2 0 0 0,32-19-1 0 0,-23 12-858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48 8434 0 0,'-52'17'8837'0'0,"37"-10"-7639"0"0,0 0 0 0 0,-22 15 0 0 0,9-2-466 0 0,-46 45 0 0 0,37-29 424 0 0,1 2-1 0 0,-37 51 1 0 0,56-64-905 0 0,0 0 0 0 0,2 1 0 0 0,0 0 0 0 0,2 2 0 0 0,-12 35 0 0 0,23-58-275 0 0,1 0 0 0 0,0 0 0 0 0,0 0 0 0 0,0 0 0 0 0,0 1 0 0 0,1-1 0 0 0,0 0 0 0 0,0 0 1 0 0,1 7-1 0 0,0-11-10 0 0,-1 0 1 0 0,0 1-1 0 0,1-1 1 0 0,-1 0-1 0 0,1 0 0 0 0,0 1 1 0 0,-1-1-1 0 0,1 0 1 0 0,0 0-1 0 0,0 0 1 0 0,-1 0-1 0 0,1 0 1 0 0,0 0-1 0 0,0 0 1 0 0,0 0-1 0 0,0 0 1 0 0,0 0-1 0 0,1-1 1 0 0,-1 1-1 0 0,0 0 1 0 0,0-1-1 0 0,0 1 1 0 0,1-1-1 0 0,-1 1 1 0 0,0-1-1 0 0,1 0 0 0 0,-1 1 1 0 0,0-1-1 0 0,1 0 1 0 0,-1 0-1 0 0,0 0 1 0 0,1 0-1 0 0,-1 0 1 0 0,0 0-1 0 0,1-1 1 0 0,-1 1-1 0 0,0 0 1 0 0,1-1-1 0 0,-1 1 1 0 0,2-2-1 0 0,8-1-129 0 0,-1-1 0 0 0,0 0 0 0 0,0-1 0 0 0,0 0 0 0 0,0-1 0 0 0,-1 0 0 0 0,0 0 0 0 0,11-11 0 0 0,65-67-1272 0 0,-67 64 1119 0 0,88-101-931 0 0,-17 6 973 0 0,-31 38 384 0 0,-29 33-41 0 0,-22 31 33 0 0,1 1 1 0 0,1 0 0 0 0,0 0 0 0 0,1 0 0 0 0,0 1 0 0 0,19-16-1 0 0,-28 27-77 0 0,-1-1 0 0 0,0 1-1 0 0,1 0 1 0 0,-1-1 0 0 0,0 1-1 0 0,1 0 1 0 0,-1-1 0 0 0,0 1-1 0 0,1 0 1 0 0,-1 0 0 0 0,1 0-1 0 0,-1 0 1 0 0,1-1 0 0 0,-1 1-1 0 0,0 0 1 0 0,1 0 0 0 0,-1 0 0 0 0,1 0-1 0 0,-1 0 1 0 0,1 0 0 0 0,-1 0-1 0 0,1 0 1 0 0,-1 0 0 0 0,1 0-1 0 0,-1 0 1 0 0,0 0 0 0 0,1 1-1 0 0,-1-1 1 0 0,1 0 0 0 0,0 0-1 0 0,2 14 837 0 0,-9 23 252 0 0,5-33-1104 0 0,-26 103 501 0 0,14-63-401 0 0,3 0 0 0 0,1 0-1 0 0,-4 53 1 0 0,13-89-191 0 0,0-1 0 0 0,1 1 0 0 0,0-1 0 0 0,0 0 0 0 0,1 1 0 0 0,-1-1 0 0 0,1 0 0 0 0,1 0 0 0 0,0 0 0 0 0,5 9 0 0 0,-7-14-151 0 0,0 0 0 0 0,0 0 0 0 0,1 0 0 0 0,-1 0 0 0 0,1-1 0 0 0,0 1 0 0 0,0 0 0 0 0,-1-1 0 0 0,1 1 0 0 0,0-1 1 0 0,0 0-1 0 0,0 1 0 0 0,1-1 0 0 0,3 1 0 0 0,-3-1-183 0 0,-1-1-1 0 0,1 1 1 0 0,-1-1 0 0 0,1 0 0 0 0,-1 0 0 0 0,1-1-1 0 0,-1 1 1 0 0,1 0 0 0 0,-1-1 0 0 0,0 1 0 0 0,1-1-1 0 0,-1 0 1 0 0,0 0 0 0 0,1 0 0 0 0,-1 0 0 0 0,0 0-1 0 0,3-2 1 0 0,52-40-10502 0 0,-43 31 8792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09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6833 0 0,'-32'34'8942'0'0,"-6"-6"-6243"0"0,28-21-2550 0 0,0 0-1 0 0,0 1 1 0 0,0 0-1 0 0,1 1 1 0 0,-16 19-1 0 0,17-17 108 0 0,1 0 0 0 0,0 0 0 0 0,1 1-1 0 0,0 0 1 0 0,1 0 0 0 0,0 1 0 0 0,1 0-1 0 0,0-1 1 0 0,-3 26 0 0 0,6-30-246 0 0,1 1 0 0 0,0-1 1 0 0,1 1-1 0 0,0-1 0 0 0,0 0 0 0 0,1 1 1 0 0,0-1-1 0 0,0 0 0 0 0,1 0 0 0 0,0 0 0 0 0,0 0 1 0 0,1 0-1 0 0,0-1 0 0 0,0 0 0 0 0,1 0 0 0 0,8 10 1 0 0,12 12 16 0 0,29 37-105 0 0,-50-61 131 0 0,-1 1 0 0 0,1 0 1 0 0,-1 0-1 0 0,0 0 0 0 0,0 1 0 0 0,-1-1 1 0 0,0 1-1 0 0,0-1 0 0 0,1 11 0 0 0,-3-15-3 0 0,0 0 0 0 0,0 0 1 0 0,-1 1-1 0 0,0-1 0 0 0,1 0 0 0 0,-1 0 0 0 0,0 0 0 0 0,0 0 1 0 0,0 0-1 0 0,0 0 0 0 0,0 0 0 0 0,-1 0 0 0 0,1 0 0 0 0,-1 0 0 0 0,1-1 1 0 0,-1 1-1 0 0,1-1 0 0 0,-1 1 0 0 0,0-1 0 0 0,0 1 0 0 0,0-1 1 0 0,0 0-1 0 0,0 0 0 0 0,0 0 0 0 0,0 0 0 0 0,0 0 0 0 0,-4 0 0 0 0,-4 3-15 0 0,0-1 0 0 0,-1 0-1 0 0,0 0 1 0 0,-14 0 0 0 0,19-2-437 0 0,-1-1 1 0 0,1 0-1 0 0,-1 0 1 0 0,1-1-1 0 0,-1 0 1 0 0,1 0 0 0 0,-1 0-1 0 0,1-1 1 0 0,0 0-1 0 0,-1 0 1 0 0,-6-4-1 0 0,4 1-1378 0 0,1 0 0 0 0,0 0 0 0 0,1-1 0 0 0,-1 0 0 0 0,1 0-1 0 0,1-1 1 0 0,-9-9 0 0 0,0-4-2245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 12043 0 0,'-15'4'2420'0'0,"13"-3"-2388"0"0,1-1 1 0 0,-1 0-1 0 0,1 0 0 0 0,-1 1 0 0 0,1-1 0 0 0,-1 1 0 0 0,1 0 0 0 0,-1-1 0 0 0,1 1 0 0 0,0 0 0 0 0,-1 0 0 0 0,1 0 0 0 0,0 0 0 0 0,0 0 0 0 0,0 0 0 0 0,0 0 0 0 0,0 0 0 0 0,0 0 0 0 0,0 0 0 0 0,0 1 0 0 0,0-1 0 0 0,1 0 0 0 0,-1 1 1 0 0,-1 1-1 0 0,-8 28-39 0 0,1 0 1 0 0,1 0 0 0 0,-6 49 0 0 0,1-5-60 0 0,-72 308-126 0 0,-52 293 343 0 0,136-664-157 0 0,-7 42 201 0 0,2 1-1 0 0,3 80 1 0 0,4-117-51 0 0,1 1 1 0 0,1-1-1 0 0,1 0 1 0 0,9 29-1 0 0,-9-37-37 0 0,0 0 1 0 0,1 0-1 0 0,0-1 0 0 0,0 0 0 0 0,1 0 1 0 0,0 0-1 0 0,1 0 0 0 0,14 14 0 0 0,-15-19 21 0 0,-1 1 1 0 0,1-1-1 0 0,-1 0 0 0 0,1-1 0 0 0,1 1 0 0 0,-1-1 0 0 0,0 0 0 0 0,1-1 0 0 0,-1 0 0 0 0,1 0 0 0 0,10 2 0 0 0,-5-2 4 0 0,0-1 1 0 0,0-1-1 0 0,0 0 0 0 0,0-1 1 0 0,0 0-1 0 0,13-3 0 0 0,13-6 61 0 0,-1-1 0 0 0,0-2 1 0 0,38-19-1 0 0,-64 27-164 0 0,305-145-1638 0 0,-199 93-3160 0 0,1 1-5207 0 0,-98 46 6795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3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11 12131 0 0,'-42'12'7772'0'0,"36"-9"-7803"0"0,0 0-1 0 0,0 0 1 0 0,1 0 0 0 0,0 1 0 0 0,-1 0 0 0 0,2 0 0 0 0,-1 0-1 0 0,0 0 1 0 0,1 1 0 0 0,0 0 0 0 0,0 0 0 0 0,-6 10-1 0 0,-16 26 85 0 0,2 2-1 0 0,-36 90 0 0 0,58-129-38 0 0,0 0 0 0 0,1 0 0 0 0,0 1 1 0 0,-1-1-1 0 0,2 1 0 0 0,-1-1 1 0 0,0 1-1 0 0,1-1 0 0 0,0 1 1 0 0,0 0-1 0 0,0-1 0 0 0,1 1 1 0 0,-1-1-1 0 0,1 1 0 0 0,2 4 1 0 0,-2-7-18 0 0,0 1 1 0 0,1-1 0 0 0,-1 0 0 0 0,1 0 0 0 0,0 1 0 0 0,0-1-1 0 0,-1-1 1 0 0,1 1 0 0 0,1 0 0 0 0,-1 0 0 0 0,0-1 0 0 0,0 1-1 0 0,1-1 1 0 0,-1 0 0 0 0,1 1 0 0 0,-1-1 0 0 0,1 0 0 0 0,-1-1 0 0 0,1 1-1 0 0,0 0 1 0 0,-1-1 0 0 0,1 1 0 0 0,0-1 0 0 0,-1 0 0 0 0,1 0-1 0 0,4-1 1 0 0,5 1-15 0 0,0-2 1 0 0,0 0-1 0 0,0 0 0 0 0,0-1 0 0 0,-1 0 0 0 0,1-1 1 0 0,-1-1-1 0 0,0 0 0 0 0,-1 0 0 0 0,1-1 0 0 0,14-10 0 0 0,0-3 89 0 0,-1 0-1 0 0,-1-1 0 0 0,27-31 0 0 0,-37 36 230 0 0,-1 0 0 0 0,0 0-1 0 0,-1-1 1 0 0,-1-1 0 0 0,11-21 0 0 0,-19 32-163 0 0,0 1-1 0 0,0-1 1 0 0,0 0 0 0 0,-1 0 0 0 0,1 0-1 0 0,-1 0 1 0 0,-1 0 0 0 0,1 0 0 0 0,-2-8-1 0 0,1 10-119 0 0,-1 1 0 0 0,1-1 0 0 0,-1 1 0 0 0,0 0-1 0 0,0-1 1 0 0,-1 1 0 0 0,1 0 0 0 0,-1 0 0 0 0,1 0 0 0 0,-1 0-1 0 0,0 0 1 0 0,0 0 0 0 0,-1 1 0 0 0,1-1 0 0 0,0 1 0 0 0,-1-1-1 0 0,-4-2 1 0 0,4 3-129 0 0,0 1 0 0 0,0 0 0 0 0,0-1 0 0 0,0 1 0 0 0,0 1 0 0 0,0-1 0 0 0,0 0 0 0 0,0 1 0 0 0,0 0 0 0 0,0-1 0 0 0,0 1 0 0 0,0 1 0 0 0,-1-1 0 0 0,1 0 0 0 0,0 1 0 0 0,0-1 0 0 0,0 1 0 0 0,0 0 0 0 0,0 0 0 0 0,0 0 0 0 0,-5 4 0 0 0,5-4-23 0 0,1 0-1 0 0,-1 0 0 0 0,1 0 0 0 0,0 1 0 0 0,-1-1 0 0 0,1 1 0 0 0,0-1 0 0 0,0 1 0 0 0,0 0 0 0 0,0 0 1 0 0,1 0-1 0 0,-1 0 0 0 0,0 1 0 0 0,1-1 0 0 0,0 0 0 0 0,-1 0 0 0 0,1 1 0 0 0,0-1 0 0 0,0 1 0 0 0,0-1 1 0 0,0 1-1 0 0,1 0 0 0 0,-1-1 0 0 0,1 1 0 0 0,-1 5 0 0 0,2-6-184 0 0,-1 0 0 0 0,1-1 1 0 0,0 1-1 0 0,0 0 0 0 0,-1 0 0 0 0,1 0 1 0 0,0-1-1 0 0,0 1 0 0 0,0-1 0 0 0,1 1 0 0 0,-1-1 1 0 0,0 1-1 0 0,1-1 0 0 0,-1 0 0 0 0,1 1 0 0 0,-1-1 1 0 0,1 0-1 0 0,-1 0 0 0 0,1 0 0 0 0,2 1 0 0 0,38 12-6013 0 0,-23-10 3050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7 10322 0 0,'-49'-6'7147'0'0,"40"6"-6744"0"0,1 0 0 0 0,-1 1 1 0 0,0 0-1 0 0,1 0 0 0 0,-14 5 0 0 0,5 0-382 0 0,0 2-1 0 0,1-1 1 0 0,0 2-1 0 0,-21 15 1 0 0,19-13 204 0 0,1 0 0 0 0,0 2 0 0 0,1 0 0 0 0,1 0 0 0 0,0 2 0 0 0,-24 30 0 0 0,38-45-248 0 0,1 1 0 0 0,-1-1 0 0 0,1 1 1 0 0,-1 0-1 0 0,1-1 0 0 0,-1 1 0 0 0,1-1 0 0 0,0 1 0 0 0,-1 0 0 0 0,1-1 1 0 0,0 1-1 0 0,0 0 0 0 0,-1-1 0 0 0,1 1 0 0 0,0 0 0 0 0,0-1 0 0 0,0 1 1 0 0,0 0-1 0 0,0 0 0 0 0,0-1 0 0 0,0 1 0 0 0,0 0 0 0 0,0 0 0 0 0,0-1 1 0 0,0 1-1 0 0,1 0 0 0 0,-1-1 0 0 0,0 1 0 0 0,0 0 0 0 0,1-1 1 0 0,-1 1-1 0 0,1 0 0 0 0,1 0-28 0 0,-1 0-1 0 0,0 0 1 0 0,1-1 0 0 0,-1 1-1 0 0,1-1 1 0 0,-1 0 0 0 0,1 1 0 0 0,0-1-1 0 0,-1 0 1 0 0,1 0 0 0 0,-1 0-1 0 0,1 0 1 0 0,2 0 0 0 0,8-2-105 0 0,-1 0 1 0 0,0 0 0 0 0,12-5-1 0 0,21-11-565 0 0,-1-2-1 0 0,73-46 1 0 0,5-3 419 0 0,-120 69 316 0 0,0-1 0 0 0,0 1 0 0 0,0-1 1 0 0,-1 1-1 0 0,1-1 0 0 0,0 1 0 0 0,0 0 0 0 0,0-1 0 0 0,0 1 0 0 0,0 0 0 0 0,0 0 0 0 0,0 0 0 0 0,0-1 0 0 0,0 1 0 0 0,0 0 0 0 0,0 0 0 0 0,0 0 0 0 0,0 1 0 0 0,0-1 0 0 0,0 0 0 0 0,0 0 0 0 0,1 1 1 0 0,-2 0 9 0 0,1-1 1 0 0,-1 1 0 0 0,1 0-1 0 0,-1-1 1 0 0,0 1 0 0 0,0 0-1 0 0,1-1 1 0 0,-1 1 0 0 0,0 0-1 0 0,0 0 1 0 0,0 0 0 0 0,1-1 0 0 0,-1 1-1 0 0,0 0 1 0 0,0 0 0 0 0,0-1-1 0 0,0 1 1 0 0,-1 0 0 0 0,1 0-1 0 0,0 0 1 0 0,0 0 0 0 0,-18 49 822 0 0,15-44-838 0 0,-162 323 1357 0 0,134-277-1256 0 0,-3-1 1 0 0,-1-2-1 0 0,-3-1 1 0 0,-2-2-1 0 0,-71 63 1 0 0,110-107-109 0 0,-34 24 11 0 0,33-24-3 0 0,0-1 0 0 0,0 1 0 0 0,0-1 0 0 0,-1 0 0 0 0,1 0 0 0 0,0 0 0 0 0,-1 0 0 0 0,1 0 0 0 0,-1-1 0 0 0,0 1 1 0 0,1-1-1 0 0,-1 1 0 0 0,-4-1 0 0 0,7-1-12 0 0,-1 1 1 0 0,0-1-1 0 0,1 1 0 0 0,-1-1 1 0 0,1 0-1 0 0,-1 0 1 0 0,1 1-1 0 0,-1-1 1 0 0,1 0-1 0 0,-1 0 0 0 0,1 0 1 0 0,0 1-1 0 0,-1-1 1 0 0,1 0-1 0 0,0 0 1 0 0,0 0-1 0 0,-1 0 0 0 0,1 0 1 0 0,0 0-1 0 0,0 0 1 0 0,0 0-1 0 0,0 1 0 0 0,0-1 1 0 0,1 0-1 0 0,-1 0 1 0 0,0 0-1 0 0,0 0 1 0 0,1 0-1 0 0,-1 0 0 0 0,0 1 1 0 0,2-3-1 0 0,9-30-129 0 0,-7 24 65 0 0,0 1 0 0 0,1-1 0 0 0,1 0 0 0 0,-1 1-1 0 0,2 0 1 0 0,-1 1 0 0 0,1-1 0 0 0,0 1 0 0 0,0 0 0 0 0,1 1-1 0 0,0 0 1 0 0,0 0 0 0 0,0 1 0 0 0,1 0 0 0 0,0 0-1 0 0,0 1 1 0 0,0 0 0 0 0,0 0 0 0 0,13-2 0 0 0,13-1-632 0 0,0 2 0 0 0,0 1 1 0 0,0 1-1 0 0,39 3 1 0 0,-26 0-5447 0 0,77-12 0 0 0,-103 8 3383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4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4 11402 0 0,'-1'-4'5315'0'0,"-2"7"-4091"0"0,-2 10-1504 0 0,3 10 705 0 0,0 0 1 0 0,-2-1-1 0 0,-1 1 1 0 0,-14 39-1 0 0,-8 34-389 0 0,26-90-60 0 0,-2 10-315 0 0,1 0 0 0 0,-1 19 0 0 0,3-32 33 0 0,0 0 0 0 0,0 1 1 0 0,0-1-1 0 0,0 0 0 0 0,1 0 1 0 0,-1 1-1 0 0,1-1 1 0 0,0 0-1 0 0,0 0 0 0 0,0 0 1 0 0,0 0-1 0 0,1 0 1 0 0,-1 0-1 0 0,1 0 0 0 0,0-1 1 0 0,0 1-1 0 0,4 4 0 0 0,-6-7 109 0 0,1 1-1 0 0,0-1 0 0 0,-1 1 0 0 0,1-1 1 0 0,0 0-1 0 0,-1 1 0 0 0,1-1 0 0 0,0 0 1 0 0,0 0-1 0 0,-1 1 0 0 0,1-1 0 0 0,0 0 0 0 0,0 0 1 0 0,-1 0-1 0 0,1 0 0 0 0,0 0 0 0 0,0 0 1 0 0,0 0-1 0 0,-1-1 0 0 0,1 1 0 0 0,0 0 1 0 0,0 0-1 0 0,-1 0 0 0 0,1-1 0 0 0,0 1 0 0 0,-1 0 1 0 0,1-1-1 0 0,0 1 0 0 0,-1-1 0 0 0,1 1 1 0 0,0-1-1 0 0,-1 1 0 0 0,1-1 0 0 0,-1 1 0 0 0,2-2 1 0 0,17-25-2969 0 0,-18 24 2939 0 0,9-12-1686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4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91 6281 0 0,'4'-14'2446'0'0,"-2"8"-1652"0"0,0 0-1 0 0,0 0 1 0 0,0-1 0 0 0,-1 1 0 0 0,0-1 0 0 0,0 1-1 0 0,-1-1 1 0 0,0 1 0 0 0,-1-11 0 0 0,1 16-750 0 0,-1 1 0 0 0,1 0-1 0 0,0 0 1 0 0,-1-1 0 0 0,1 1 0 0 0,-1 0 0 0 0,1 0-1 0 0,-1 0 1 0 0,1 0 0 0 0,-1 0 0 0 0,1 0 0 0 0,-1 0 0 0 0,1 0-1 0 0,-1 0 1 0 0,1 0 0 0 0,-1 0 0 0 0,1 0 0 0 0,-1 0 0 0 0,1 0-1 0 0,-1 0 1 0 0,1 1 0 0 0,-1-1 0 0 0,1 0 0 0 0,-1 0-1 0 0,1 0 1 0 0,0 1 0 0 0,-1-1 0 0 0,1 0 0 0 0,-1 1 0 0 0,1-1-1 0 0,0 0 1 0 0,-1 1 0 0 0,0 0 0 0 0,-14 11 36 0 0,9-6-286 0 0,1 0 0 0 0,0 0 0 0 0,0 0 0 0 0,0 0 0 0 0,1 1 1 0 0,0 0-1 0 0,0 0 0 0 0,-3 9 0 0 0,6-12-325 0 0,0 1 0 0 0,0-1 0 0 0,0 0 0 0 0,0 1 0 0 0,1-1 0 0 0,0 9 0 0 0,0-9-302 0 0,0 0 0 0 0,1 0 1 0 0,0 0-1 0 0,0 0 0 0 0,0 0 0 0 0,1 0 0 0 0,-1 0 0 0 0,3 4 0 0 0,3 2-1991 0 0</inkml:trace>
  <inkml:trace contextRef="#ctx0" brushRef="#br0" timeOffset="1">425 102 9098 0 0,'-10'5'1326'0'0,"-55"24"3078"0"0,42-18-4327 0 0,-1 2-1 0 0,2 0 0 0 0,0 1 1 0 0,-24 21-1 0 0,37-28 20 0 0,-14 13 249 0 0,0 0-1 0 0,-28 35 1 0 0,46-49-309 0 0,0 0 1 0 0,1 0-1 0 0,0 1 0 0 0,0-1 1 0 0,0 1-1 0 0,1 0 0 0 0,0 0 1 0 0,0 0-1 0 0,1 0 0 0 0,0 0 0 0 0,0 1 1 0 0,1-1-1 0 0,0 0 0 0 0,0 1 1 0 0,1 11-1 0 0,1-13-49 0 0,0 0 0 0 0,1-1 0 0 0,-1 1 0 0 0,2 0 0 0 0,-1-1 0 0 0,0 1 0 0 0,1-1 0 0 0,0 0 0 0 0,0 0 0 0 0,1 0 1 0 0,-1-1-1 0 0,1 1 0 0 0,0-1 0 0 0,0 0 0 0 0,8 6 0 0 0,9 7 39 0 0,1-1 1 0 0,28 15 0 0 0,-10-7 4 0 0,-28-17 20 0 0,20 14 23 0 0,-31-20-50 0 0,1 0-1 0 0,-1 0 0 0 0,0 0 1 0 0,0 0-1 0 0,0 0 0 0 0,1 1 1 0 0,-1-1-1 0 0,0 0 0 0 0,0 1 1 0 0,-1-1-1 0 0,1 0 0 0 0,0 1 1 0 0,0-1-1 0 0,-1 1 0 0 0,1-1 1 0 0,-1 1-1 0 0,1 1 0 0 0,-1-1 30 0 0,-1 0 0 0 0,1 0 0 0 0,-1-1 0 0 0,0 1 0 0 0,1 0 0 0 0,-1 0 0 0 0,0-1 0 0 0,0 1 0 0 0,0-1 0 0 0,0 1 0 0 0,-1-1 0 0 0,1 1 0 0 0,0-1 0 0 0,0 0 0 0 0,-1 0 0 0 0,1 1 0 0 0,-1-1 0 0 0,1 0 0 0 0,-1 0 0 0 0,0-1 0 0 0,1 1 0 0 0,-1 0 0 0 0,0 0 0 0 0,-3 0 0 0 0,-46 13-484 0 0,49-14 347 0 0,-5 1-458 0 0,0 0-1 0 0,0 0 1 0 0,-1-1 0 0 0,1 0 0 0 0,0 0 0 0 0,0 0-1 0 0,-14-4 1 0 0,18 3 46 0 0,0 1 0 0 0,0-1 0 0 0,1 0 0 0 0,-1-1 0 0 0,0 1 0 0 0,0 0 0 0 0,1-1 0 0 0,-1 0 0 0 0,1 1 0 0 0,0-1 0 0 0,-1 0 0 0 0,1 0 0 0 0,0 0 0 0 0,0-1 0 0 0,0 1 0 0 0,0 0 0 0 0,1-1 0 0 0,-1 1 0 0 0,1-1 0 0 0,-1 0 0 0 0,0-3 0 0 0,-2-7-1826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3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1 9586 0 0,'-4'1'325'0'0,"1"1"0"0"0,-1-1 0 0 0,1 1 0 0 0,-1 0 0 0 0,1 0 0 0 0,0 0 0 0 0,0 1 0 0 0,0-1 0 0 0,0 1 0 0 0,0-1 0 0 0,0 1 0 0 0,1 0 0 0 0,-4 5 0 0 0,-28 48 2615 0 0,21-31-2508 0 0,-16 19-851 0 0,-1-2 1 0 0,-2-1-1 0 0,-40 40 0 0 0,-120 99-1819 0 0,163-154 649 0 0,13-10-360 0 0,-2-1 1 0 0,0 0-1 0 0,-20 12 1 0 0,28-23 746 0 0,1-2-1024 0 0</inkml:trace>
  <inkml:trace contextRef="#ctx0" brushRef="#br0" timeOffset="1">1 238 3305 0 0,'0'-8'17'0'0,"0"5"412"0"0,0 0-1 0 0,0-1 1 0 0,0 1 0 0 0,0 0-1 0 0,1 0 1 0 0,-1 0-1 0 0,1 0 1 0 0,1-5 0 0 0,-2 7-345 0 0,1 1-1 0 0,-1 0 1 0 0,0-1 0 0 0,0 1 0 0 0,1 0 0 0 0,-1 0 0 0 0,0-1 0 0 0,1 1 0 0 0,-1 0-1 0 0,0 0 1 0 0,1-1 0 0 0,-1 1 0 0 0,0 0 0 0 0,1 0 0 0 0,-1 0 0 0 0,0 0 0 0 0,1 0-1 0 0,-1 0 1 0 0,1 0 0 0 0,-1 0 0 0 0,0 0 0 0 0,1-1 0 0 0,-1 1 0 0 0,0 1-1 0 0,1-1 1 0 0,-1 0 0 0 0,1 0 0 0 0,19 10 1002 0 0,-2 6-719 0 0,-1 0 0 0 0,0 1 0 0 0,16 21 0 0 0,-16-17-347 0 0,2-1-1 0 0,20 18 1 0 0,137 102-265 0 0,-57-51-3840 0 0,-48-43-140 0 0,-49-34 1599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0 8666 0 0,'-26'35'6250'0'0,"7"6"-4288"0"0,-4 48-3499 0 0,10-37 2097 0 0,-35 105-550 0 0,-11 40 75 0 0,50-157-244 0 0,1 1 0 0 0,-5 79 0 0 0,17-50-1080 0 0,-3-64 682 0 0,0 0 1 0 0,0 0-1 0 0,1 1 0 0 0,0-1 1 0 0,0-1-1 0 0,1 1 0 0 0,-1 0 1 0 0,7 10-1 0 0,-8-16 448 0 0,-1 1 0 0 0,0-1-1 0 0,0 0 1 0 0,0 1 0 0 0,1-1 0 0 0,-1 0 0 0 0,0 0-1 0 0,0 1 1 0 0,1-1 0 0 0,-1 0 0 0 0,0 0 0 0 0,1 1 0 0 0,-1-1-1 0 0,0 0 1 0 0,1 0 0 0 0,-1 0 0 0 0,0 0 0 0 0,1 1-1 0 0,-1-1 1 0 0,0 0 0 0 0,1 0 0 0 0,-1 0 0 0 0,1 0-1 0 0,-1 0 1 0 0,0 0 0 0 0,1 0 0 0 0,-1 0 0 0 0,0 0 0 0 0,1 0-1 0 0,-1 0 1 0 0,1 0 0 0 0,-1-1 0 0 0,0 1 0 0 0,1 0-1 0 0,-1 0 1 0 0,0 0 0 0 0,1 0 0 0 0,-1 0 0 0 0,0-1 0 0 0,1 1-1 0 0,-1 0 1 0 0,0 0 0 0 0,0-1 0 0 0,1 1 0 0 0,-1 0-1 0 0,0 0 1 0 0,0-1 0 0 0,1 1 0 0 0,-1 0 0 0 0,0-1-1 0 0,0 1 1 0 0,0 0 0 0 0,0-1 0 0 0,1 0 0 0 0,4-7-1868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9266 0 0,'-1'4'8429'0'0,"12"-3"-8466"0"0,13 5 76 0 0,1-1 0 0 0,-1-1-1 0 0,1-1 1 0 0,41 0-1 0 0,100-16-6517 0 0,-83-4-359 0 0,-55 8 3456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78 344 8762 0 0,'-7'11'2656'0'0,"0"1"0"0"0,-9 23 0 0 0,9-15-2576 0 0,1 0 1 0 0,1 1-1 0 0,1 0 0 0 0,-3 41 1 0 0,-1-9 1075 0 0,4-35-861 0 0,1-1 1 0 0,0 20 0 0 0,3-31-777 0 0,0 0 1 0 0,1 0 0 0 0,-1 0-1 0 0,1 0 1 0 0,3 10 0 0 0,-4-16 370 0 0,0 1-1 0 0,0-1 1 0 0,1 0 0 0 0,-1 1 0 0 0,0-1 0 0 0,0 0 0 0 0,0 1-1 0 0,0-1 1 0 0,0 0 0 0 0,0 1 0 0 0,1-1 0 0 0,-1 0-1 0 0,0 1 1 0 0,0-1 0 0 0,0 0 0 0 0,1 0 0 0 0,-1 1-111 0 0,0-1 111 0 0,1 0 0 0 0,-1 0 0 0 0,0 1 0 0 0,1-1-1 0 0,-1 0 1 0 0,0 0 0 0 0,1 0 0 0 0,-1 0 0 0 0,0 0-1 0 0,1 1 1 0 0,-1-1 0 0 0,0 0 0 0 0,1 0 0 0 0,-1 0-1 0 0,0 0 1 0 0,1 0 0 0 0,-1 0 0 0 0,12-10-3596 0 0,5-19-1250 0 0,-10 15 2362 0 0</inkml:trace>
  <inkml:trace contextRef="#ctx0" brushRef="#br0" timeOffset="1">315 25 5009 0 0,'18'-25'11640'0'0,"-26"40"-10165"0"0,1-2-1332 0 0,0 0 1 0 0,1 0 0 0 0,0 1-1 0 0,1 0 1 0 0,1 0-1 0 0,-4 19 1 0 0,7-28-479 0 0,1 0 0 0 0,0-1 0 0 0,0 1 0 0 0,0 0 0 0 0,0 0 0 0 0,1-1 0 0 0,0 1 0 0 0,0 0 0 0 0,0-1 0 0 0,2 6 0 0 0,-1-7-402 0 0,-1 1-1 0 0,1-1 0 0 0,0 0 0 0 0,1 0 0 0 0,-1 0 0 0 0,0 0 0 0 0,1 0 0 0 0,0 0 0 0 0,0-1 0 0 0,0 1 0 0 0,0-1 0 0 0,0 0 0 0 0,0 0 1 0 0,4 2-1 0 0,6 1-2614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6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0 16956 0 0,'-59'19'3255'0'0,"49"-14"-3159"0"0,0-1 1 0 0,1 2 0 0 0,-1-1-1 0 0,1 1 1 0 0,0 1 0 0 0,0 0-1 0 0,1 0 1 0 0,0 0 0 0 0,0 1-1 0 0,-8 11 1 0 0,-11 12 1120 0 0,5-4 975 0 0,-34 49-1 0 0,51-69-1988 0 0,1 1-1 0 0,0-1 1 0 0,0 1-1 0 0,1 0 1 0 0,0 0-1 0 0,1 0 1 0 0,-1 0-1 0 0,1 0 0 0 0,1 0 1 0 0,0 1-1 0 0,0-1 1 0 0,0 13-1 0 0,2-17-250 0 0,0 1 0 0 0,-1-1 0 0 0,1 0 0 0 0,1 0 0 0 0,-1 0 0 0 0,0 1 1 0 0,1-1-1 0 0,0 0 0 0 0,0-1 0 0 0,0 1 0 0 0,1 0 0 0 0,-1-1 0 0 0,1 1 0 0 0,5 5 0 0 0,-2-5-65 0 0,-1 1 0 0 0,1 0 1 0 0,0-1-1 0 0,1-1 0 0 0,-1 1 0 0 0,1-1 0 0 0,0 0 1 0 0,7 3-1 0 0,3-1-516 0 0,0-1 0 0 0,0-1-1 0 0,1-1 1 0 0,-1 0 0 0 0,0-1 0 0 0,30-2 0 0 0,3-3-3268 0 0,1-3 0 0 0,-1-1 0 0 0,-1-3 0 0 0,95-34 0 0 0,-111 31 902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6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868 0 12203 0 0,'-21'3'1403'0'0,"0"1"1"0"0,-32 11 0 0 0,30-7-1265 0 0,1 2 0 0 0,0 0 0 0 0,1 2 0 0 0,1 0-1 0 0,0 2 1 0 0,0 0 0 0 0,-22 21 0 0 0,-23 25 362 0 0,-110 132 0 0 0,120-121 715 0 0,3 3 0 0 0,3 1 1 0 0,-70 151-1 0 0,106-198-944 0 0,2 1 0 0 0,1 0-1 0 0,1 1 1 0 0,1-1 0 0 0,2 2 0 0 0,-3 34 0 0 0,8-49-287 0 0,1-1 0 0 0,0 0 0 0 0,1 0-1 0 0,1 0 1 0 0,0-1 0 0 0,1 1 0 0 0,1 0-1 0 0,0-1 1 0 0,1 0 0 0 0,1 0 0 0 0,0 0-1 0 0,0 0 1 0 0,2-1 0 0 0,13 19 0 0 0,-10-18-179 0 0,1 0 0 0 0,0-1 0 0 0,1 0 1 0 0,1-1-1 0 0,0 0 0 0 0,0-2 0 0 0,1 1 0 0 0,1-2 1 0 0,25 13-1 0 0,-18-13-319 0 0,0 0 1 0 0,1-2-1 0 0,0 0 1 0 0,0-2-1 0 0,0-1 1 0 0,35 2-1 0 0,-10-5-1595 0 0,1-3-1 0 0,0-1 0 0 0,-1-3 0 0 0,1-2 0 0 0,-2-3 1 0 0,71-23-1 0 0,-62 14-1519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1 17364 0 0,'-14'1'1049'0'0,"-1"1"1"0"0,0 1-1 0 0,0 1 1 0 0,1 0-1 0 0,-15 6 1 0 0,9-1-408 0 0,1 0 0 0 0,-35 24-1 0 0,7 3-1015 0 0,-70 68 0 0 0,49-40 1612 0 0,64-61-1192 0 0,-20 18 744 0 0,-31 37 0 0 0,50-53-716 0 0,0 0 0 0 0,1 1-1 0 0,0 0 1 0 0,0 0 0 0 0,1 0-1 0 0,-1 0 1 0 0,2 1 0 0 0,-1-1 0 0 0,0 1-1 0 0,1 0 1 0 0,1 0 0 0 0,-1 0-1 0 0,0 9 1 0 0,2-14-126 0 0,0-1-1 0 0,0 1 1 0 0,0 0 0 0 0,0 0-1 0 0,0 0 1 0 0,1-1 0 0 0,-1 1-1 0 0,1 0 1 0 0,-1 0 0 0 0,1-1-1 0 0,0 1 1 0 0,-1 0 0 0 0,1-1-1 0 0,0 1 1 0 0,0-1-1 0 0,0 1 1 0 0,1-1 0 0 0,-1 1-1 0 0,0-1 1 0 0,0 0 0 0 0,3 2-1 0 0,-1-1-26 0 0,-1-1 0 0 0,1 0 0 0 0,0 0 0 0 0,0 0 0 0 0,0 0 0 0 0,0 0 0 0 0,0 0 0 0 0,-1-1 0 0 0,1 0 0 0 0,1 1 0 0 0,4-1 0 0 0,4-2-81 0 0,-1 1 0 0 0,0-1 0 0 0,0 0 0 0 0,0-1 0 0 0,19-8-1 0 0,9-7-225 0 0,-1-1-1 0 0,-1-3 1 0 0,-1 0-1 0 0,-1-3 1 0 0,-1-1-1 0 0,-1-1 0 0 0,52-57 1 0 0,-79 77 453 0 0,0 0 0 0 0,0-1 0 0 0,-1 0 1 0 0,-1 0-1 0 0,1-1 0 0 0,-1 1 0 0 0,-1-1 1 0 0,1 0-1 0 0,2-14 0 0 0,-5 20-45 0 0,-1 1 0 0 0,0-1 1 0 0,0 1-1 0 0,1-1 0 0 0,-1 1 0 0 0,-1-1 1 0 0,1 0-1 0 0,0 1 0 0 0,-1-1 0 0 0,1 1 0 0 0,-1 0 1 0 0,0-1-1 0 0,0 1 0 0 0,0 0 0 0 0,0-1 1 0 0,-2-2-1 0 0,1 3-31 0 0,0 0 1 0 0,0 0-1 0 0,-1 0 1 0 0,1 0-1 0 0,0 0 1 0 0,-1 1 0 0 0,1 0-1 0 0,-1-1 1 0 0,0 1-1 0 0,1 0 1 0 0,-1 0-1 0 0,0 0 1 0 0,0 1-1 0 0,1-1 1 0 0,-1 1-1 0 0,0-1 1 0 0,-6 1-1 0 0,0 0-33 0 0,0 0 0 0 0,0 1-1 0 0,0 0 1 0 0,0 0-1 0 0,1 1 1 0 0,-1 0 0 0 0,-9 4-1 0 0,14-5-262 0 0,0 0-1 0 0,0 1 0 0 0,1 0 1 0 0,-1 0-1 0 0,0 0 0 0 0,1 0 1 0 0,-1 0-1 0 0,1 1 0 0 0,0 0 1 0 0,0-1-1 0 0,0 1 0 0 0,0 0 0 0 0,0 1 1 0 0,0-1-1 0 0,1 0 0 0 0,0 1 1 0 0,-3 4-1 0 0,5-6-120 0 0,0-1 0 0 0,0 0 0 0 0,0 1 0 0 0,0-1 0 0 0,0 1 0 0 0,0-1 0 0 0,0 0 0 0 0,1 1 1 0 0,-1-1-1 0 0,0 0 0 0 0,1 1 0 0 0,-1-1 0 0 0,1 0 0 0 0,0 1 0 0 0,-1-1 0 0 0,1 0 0 0 0,0 0 0 0 0,0 0 0 0 0,0 0 0 0 0,-1 0 0 0 0,1 0 0 0 0,0 0 0 0 0,1 0 0 0 0,-1 0 0 0 0,0 0 0 0 0,0-1 0 0 0,0 1 1 0 0,0 0-1 0 0,1-1 0 0 0,-1 1 0 0 0,0-1 0 0 0,3 1 0 0 0,6 4-2387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7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 11979 0 0,'-42'4'5223'0'0,"35"-3"-4991"0"0,1 1 1 0 0,-1 0-1 0 0,1 0 1 0 0,0 1-1 0 0,0 0 1 0 0,-11 6-1 0 0,13-6-248 0 0,-1 0 1 0 0,1 1-1 0 0,0-1 0 0 0,1 1 0 0 0,-1 0 1 0 0,0 0-1 0 0,1 0 0 0 0,0 1 0 0 0,0-1 0 0 0,1 1 1 0 0,-1-1-1 0 0,1 1 0 0 0,0 0 0 0 0,0 0 1 0 0,0 0-1 0 0,1 0 0 0 0,-1 7 0 0 0,0 0 0 0 0,1-1 0 0 0,0 1 0 0 0,1 0 0 0 0,0 0 0 0 0,1 0-1 0 0,0-1 1 0 0,1 1 0 0 0,0 0 0 0 0,7 20 0 0 0,3-4 52 0 0,0-1 1 0 0,26 43-1 0 0,-34-65 5 0 0,-1 1-1 0 0,0 0 1 0 0,0 1-1 0 0,0-1 0 0 0,-1 0 1 0 0,0 1-1 0 0,-1-1 1 0 0,1 1-1 0 0,-1 0 0 0 0,0 9 1 0 0,-1-13 20 0 0,0-1 0 0 0,0 1 0 0 0,-1-1-1 0 0,1 1 1 0 0,-1-1 0 0 0,0 1 0 0 0,0-1 0 0 0,0 0 0 0 0,0 1 0 0 0,0-1 0 0 0,0 0 0 0 0,-1 0 0 0 0,1 0-1 0 0,-1 0 1 0 0,1 0 0 0 0,-1 0 0 0 0,0 0 0 0 0,0 0 0 0 0,0-1 0 0 0,0 1 0 0 0,0-1 0 0 0,0 1 0 0 0,0-1-1 0 0,0 0 1 0 0,-1 0 0 0 0,1 0 0 0 0,-1 0 0 0 0,1 0 0 0 0,0-1 0 0 0,-5 2 0 0 0,6-2-103 0 0,-1 1 1 0 0,1 0 0 0 0,-1-1 0 0 0,0 0-1 0 0,1 1 1 0 0,-1-1 0 0 0,0 0-1 0 0,1 0 1 0 0,-1 1 0 0 0,0-1 0 0 0,0-1-1 0 0,1 1 1 0 0,-1 0 0 0 0,0 0-1 0 0,1-1 1 0 0,-1 1 0 0 0,0-1-1 0 0,1 1 1 0 0,-1-1 0 0 0,1 0 0 0 0,-1 1-1 0 0,1-1 1 0 0,-1 0 0 0 0,1 0-1 0 0,0 0 1 0 0,-1 0 0 0 0,1 0 0 0 0,0-1-1 0 0,0 1 1 0 0,0 0 0 0 0,0-1-1 0 0,0 1 1 0 0,0 0 0 0 0,0-1-1 0 0,0 1 1 0 0,0-1 0 0 0,1 0 0 0 0,-1 1-1 0 0,1-1 1 0 0,-1 1 0 0 0,1-1-1 0 0,0 0 1 0 0,-1 0 0 0 0,1 1-1 0 0,0-1 1 0 0,0 0 0 0 0,0 1 0 0 0,1-4-1 0 0,-1-4-1075 0 0,1 0 0 0 0,0 0 0 0 0,1 0 0 0 0,0 0 0 0 0,1 0 0 0 0,-1 0 0 0 0,8-14 0 0 0,-4 11-588 0 0,2 1 0 0 0,-1 0 0 0 0,13-13 0 0 0,-5 5-701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 12419 0 0,'4'6'873'0'0,"-1"1"0"0"0,1 0 0 0 0,-1 0 0 0 0,0 0 0 0 0,-1 0 1 0 0,1 1-1 0 0,-2-1 0 0 0,3 15 0 0 0,-3-9-153 0 0,0 1 1 0 0,-1 0-1 0 0,-1-1 0 0 0,-3 20 0 0 0,-4 3 443 0 0,-1-1 0 0 0,-25 60 0 0 0,0-10-445 0 0,-59 166-948 0 0,54-125-3591 0 0,28-95-2659 0 0,-31 57-1 0 0,40-85 5693 0 0,-13 15-5588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18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19796 0 0,'-1'0'186'0'0,"1"0"0"0"0,-1 1 0 0 0,1-1 0 0 0,-1 0 0 0 0,0 1 0 0 0,1-1 0 0 0,-1 1-1 0 0,1-1 1 0 0,-1 0 0 0 0,1 1 0 0 0,-1-1 0 0 0,1 1 0 0 0,0-1 0 0 0,-1 1 0 0 0,1 0 0 0 0,0-1 0 0 0,-1 1 0 0 0,1-1-1 0 0,0 1 1 0 0,0 0 0 0 0,-1-1 0 0 0,1 1 0 0 0,0 0 0 0 0,0-1 0 0 0,0 1 0 0 0,0 0 0 0 0,0-1 0 0 0,0 1 0 0 0,0 0-1 0 0,0-1 1 0 0,0 1 0 0 0,0 0 0 0 0,0-1 0 0 0,0 1 0 0 0,1 1 0 0 0,0-1-52 0 0,1 1 1 0 0,-1 0 0 0 0,1 0-1 0 0,0-1 1 0 0,-1 1-1 0 0,1-1 1 0 0,0 1 0 0 0,0-1-1 0 0,0 0 1 0 0,4 2-1 0 0,7 3-47 0 0,0 0 0 0 0,22 5 0 0 0,204 43 935 0 0,-117-41-6341 0 0,-89-13-2396 0 0,56-5 0 0 0,-54-1 1500 0 0</inkml:trace>
  <inkml:trace contextRef="#ctx0" brushRef="#br0" timeOffset="1">1207 904 32767 0 0,'4'28'0'0'0,"0"1"0"0"0,1 0 0 0 0,-1 1 0 0 0,-4-24 0 0 0,0-3 0 0 0,1 0 0 0 0,1-1 0 0 0,1 1-368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25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56 8122 0 0,'0'-2'586'0'0,"0"0"0"0"0,-1 0 1 0 0,1 0-1 0 0,-1 0 0 0 0,1 0 0 0 0,-1 0 1 0 0,0 0-1 0 0,0 0 0 0 0,1 0 0 0 0,-3-2 1 0 0,-16-17 1683 0 0,17 20-2218 0 0,1 0 0 0 0,0 0-1 0 0,0 0 1 0 0,0 0 0 0 0,-1 0-1 0 0,1 1 1 0 0,0-1 0 0 0,-1 0-1 0 0,1 1 1 0 0,-1-1 0 0 0,1 1-1 0 0,0-1 1 0 0,-1 1 0 0 0,1 0-1 0 0,-1 0 1 0 0,1-1 0 0 0,-1 1-1 0 0,0 0 1 0 0,1 0 0 0 0,-1 1-1 0 0,1-1 1 0 0,-1 0 0 0 0,1 0 0 0 0,-1 1-1 0 0,1-1 1 0 0,0 1 0 0 0,-1-1-1 0 0,1 1 1 0 0,-1 0 0 0 0,1-1-1 0 0,0 1 1 0 0,-2 1 0 0 0,-7 11-20 0 0,0 1 1 0 0,1 0 0 0 0,0 0 0 0 0,1 1-1 0 0,1 0 1 0 0,0 0 0 0 0,1 1 0 0 0,-6 26-1 0 0,-9 17 147 0 0,-49 149 301 0 0,33-91-324 0 0,-153 519 1108 0 0,172-542-1053 0 0,4 1-1 0 0,-2 119 0 0 0,5-58-152 0 0,7-99 167 0 0,2 1 1 0 0,3-1 0 0 0,2 0 0 0 0,3 0-1 0 0,2-1 1 0 0,21 75 0 0 0,-27-125-130 0 0,0-1 0 0 0,1 1 1 0 0,-1-1-1 0 0,1 1 0 0 0,0-1 0 0 0,0 0 1 0 0,1-1-1 0 0,0 1 0 0 0,0 0 0 0 0,0-1 1 0 0,0 0-1 0 0,0 0 0 0 0,1 0 0 0 0,9 5 0 0 0,5 2 251 0 0,0-2-1 0 0,37 14 0 0 0,-7-4-292 0 0,-25-9 216 0 0,1-1-1 0 0,0-1 1 0 0,37 7-1 0 0,-41-11-161 0 0,-13-2-62 0 0,-1-1 0 0 0,1 0-1 0 0,-1 0 1 0 0,1 0-1 0 0,-1-1 1 0 0,1 0-1 0 0,0 0 1 0 0,-1-1-1 0 0,1 0 1 0 0,14-4 0 0 0,41-14 108 0 0,-29 10-122 0 0,0 2-1 0 0,58-6 0 0 0,-50 8 118 0 0,59-14 0 0 0,-75 14-98 0 0,1 0 1 0 0,0 2-1 0 0,1 1 0 0 0,33 2 0 0 0,40-3 23 0 0,-42-5 141 0 0,-31 4-129 0 0,39-1-1 0 0,-20 5-49 0 0,0-3 0 0 0,58-9 0 0 0,-75 8-28 0 0,0 1-1 0 0,48 3 0 0 0,-48 1 54 0 0,1-2 0 0 0,46-6 0 0 0,20-3 165 0 0,-38 5-78 0 0,67 3-1 0 0,-87 2-98 0 0,136-12 613 0 0,1 1-259 0 0,-160 11-314 0 0,12 0-58 0 0,0-1 1 0 0,40-6 0 0 0,-68 7-89 0 0,1 0 0 0 0,-1 0 0 0 0,0 0 0 0 0,1 0 0 0 0,-1 0 0 0 0,1 0 1 0 0,-1 0-1 0 0,0 0 0 0 0,1 0 0 0 0,-1 0 0 0 0,0 0 0 0 0,1 0 1 0 0,-1-1-1 0 0,1 1 0 0 0,-1 0 0 0 0,0 0 0 0 0,1 0 0 0 0,-1-1 0 0 0,0 1 1 0 0,1 0-1 0 0,-1-1 0 0 0,0 1 0 0 0,0 0 0 0 0,1 0 0 0 0,-1-1 0 0 0,0 1 1 0 0,0-1-1 0 0,0 1 0 0 0,1 0 0 0 0,-1-1 0 0 0,0 1 0 0 0,0 0 0 0 0,0-1 1 0 0,0 1-1 0 0,0-1 0 0 0,0 1 0 0 0,0 0 0 0 0,0-1 0 0 0,-11-14-3107 0 0,-25-9-2701 0 0,36 24 5666 0 0,-47-28-9444 0 0,27 18 3246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1 20916 0 0,'-12'0'101'0'0,"1"1"-1"0"0,-1 0 0 0 0,1 0 0 0 0,-1 1 0 0 0,1 1 0 0 0,0 0 0 0 0,0 1 1 0 0,-16 6-1 0 0,9 0-186 0 0,0 1 1 0 0,1 0-1 0 0,-31 26 0 0 0,-142 116-3022 0 0,-9-9-9702 0 0,164-120 8805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28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64 3337 0 0,'15'-53'8958'0'0,"-15"53"-8845"0"0,0-1 1 0 0,0 1-1 0 0,-1-1 0 0 0,1 1 1 0 0,-1-1-1 0 0,1 1 1 0 0,0-1-1 0 0,-1 1 1 0 0,1-1-1 0 0,-1 1 1 0 0,1 0-1 0 0,-1-1 1 0 0,1 1-1 0 0,-1 0 0 0 0,0-1 1 0 0,1 1-1 0 0,-1 0 1 0 0,1 0-1 0 0,-1-1 1 0 0,0 1-1 0 0,1 0 1 0 0,-1 0-1 0 0,1 0 1 0 0,-1 0-1 0 0,0 0 0 0 0,1 0 1 0 0,-2 0-1 0 0,-20-2 1000 0 0,16 4-1016 0 0,0 0 1 0 0,0 0-1 0 0,0 1 1 0 0,0 0 0 0 0,1 0-1 0 0,-1 1 1 0 0,1-1 0 0 0,0 1-1 0 0,0 0 1 0 0,0 1 0 0 0,1-1-1 0 0,-9 11 1 0 0,-3 6 28 0 0,-23 39 0 0 0,-1 15 443 0 0,3 2 0 0 0,3 2 0 0 0,-40 140-1 0 0,56-147 126 0 0,-13 113 1 0 0,25-143-599 0 0,-3 30 372 0 0,3 1 0 0 0,3 0 0 0 0,10 105 0 0 0,1 50 393 0 0,-2-15 28 0 0,-4-159-125 0 0,-3 0 1 0 0,-13 97-1 0 0,1-26 163 0 0,12-114-876 0 0,0-1 0 0 0,1 0 0 0 0,0 1 0 0 0,0-1 0 0 0,1 1-1 0 0,1-1 1 0 0,0 0 0 0 0,0 0 0 0 0,1 1 0 0 0,0-1 0 0 0,1-1-1 0 0,0 1 1 0 0,0-1 0 0 0,1 1 0 0 0,0-1 0 0 0,1-1 0 0 0,11 15-1 0 0,-4-13-7 0 0,-1 0-1 0 0,1-1 1 0 0,0-1-1 0 0,1 0 1 0 0,24 10-1 0 0,27 16-27 0 0,-29-11 58 0 0,-2 1 0 0 0,-1 2 1 0 0,31 31-1 0 0,-61-54-29 0 0,-1 1 0 0 0,1 0 0 0 0,-1 0 0 0 0,1 0 0 0 0,-1 1 0 0 0,0-1 1 0 0,-1 1-1 0 0,1-1 0 0 0,-1 1 0 0 0,0-1 0 0 0,0 1 0 0 0,0 0 0 0 0,0-1 0 0 0,-1 1 0 0 0,0 0 0 0 0,0 0 0 0 0,0 0 0 0 0,-3 9 0 0 0,2-8 2 0 0,0 1 0 0 0,0-1 0 0 0,-1 0 0 0 0,0 1 0 0 0,-1-1 0 0 0,1 0 0 0 0,-1 0 0 0 0,0 0 0 0 0,-1 0 0 0 0,1-1 0 0 0,-1 0 0 0 0,0 1-1 0 0,-6 4 1 0 0,0-2 1 0 0,0 0-1 0 0,0-1 1 0 0,-1 0-1 0 0,0-1 1 0 0,0 0-1 0 0,-1-1 1 0 0,1 0-1 0 0,-1-1 1 0 0,0 0-1 0 0,-1-1 0 0 0,-14 2 1 0 0,7-2-78 0 0,1-1 1 0 0,-1-1-1 0 0,1 0 1 0 0,-1-1-1 0 0,0-1 0 0 0,1-1 1 0 0,-1-1-1 0 0,1-1 1 0 0,0-1-1 0 0,0 0 0 0 0,0-1 1 0 0,1-1-1 0 0,0-1 1 0 0,-19-11-1 0 0,30 14 34 0 0,0 1-1 0 0,1-1 1 0 0,0 0-1 0 0,0 0 1 0 0,1-1 0 0 0,-1 0-1 0 0,1 0 1 0 0,0 0-1 0 0,1 0 1 0 0,0-1 0 0 0,0 0-1 0 0,0 0 1 0 0,-3-7-1 0 0,4 3-26 0 0,-1 0 0 0 0,2 0 0 0 0,-1 0 0 0 0,2-1 0 0 0,-1 1 1 0 0,1 0-1 0 0,1-1 0 0 0,1-13 0 0 0,2 2-22 0 0,0 1-1 0 0,2 0 1 0 0,0 0 0 0 0,2 0 0 0 0,0 1 0 0 0,2 0 0 0 0,0 0-1 0 0,17-28 1 0 0,-17 38 31 0 0,0-1 1 0 0,1 2-1 0 0,0-1 0 0 0,0 1 0 0 0,1 1 0 0 0,0 0 0 0 0,1 0 0 0 0,0 1 0 0 0,0 1 1 0 0,1 0-1 0 0,0 0 0 0 0,0 2 0 0 0,1-1 0 0 0,0 2 0 0 0,-1 0 0 0 0,2 0 0 0 0,-1 2 0 0 0,24-3 1 0 0,-30 6 1 0 0,-1-1 1 0 0,0 1 0 0 0,1 1 0 0 0,-1-1 0 0 0,0 1-1 0 0,0 0 1 0 0,0 1 0 0 0,0 0 0 0 0,-1 0-1 0 0,1 1 1 0 0,-1-1 0 0 0,1 1 0 0 0,9 9 0 0 0,4 5 28 0 0,-1 1 0 0 0,26 32 0 0 0,-12-12 40 0 0,6 7 82 0 0,-30-34-109 0 0,0 0 0 0 0,1 0 0 0 0,1-1 0 0 0,0-1 1 0 0,1 0-1 0 0,0 0 0 0 0,22 13 0 0 0,-23-17-22 0 0,1 0-1 0 0,0-1 1 0 0,0-1 0 0 0,1 0 0 0 0,0 0 0 0 0,-1-1 0 0 0,1-1 0 0 0,0 0-1 0 0,0-1 1 0 0,0-1 0 0 0,21-1 0 0 0,3-3 92 0 0,0-3 0 0 0,63-19-1 0 0,-99 26-92 0 0,208-64 209 0 0,100-27 149 0 0,187-15-26 0 0,-371 82-228 0 0,22-4 52 0 0,-130 26-161 0 0,0 0-1 0 0,1-2 1 0 0,-1 0-1 0 0,-1-1 1 0 0,26-11-1 0 0,-40 14-235 0 0,0 1 1 0 0,1-1-1 0 0,-1 0 1 0 0,0 0-1 0 0,0 0 1 0 0,-1-1-1 0 0,1 1 1 0 0,0 0-1 0 0,-1-1 1 0 0,1 1-1 0 0,-1-1 1 0 0,0 1-1 0 0,2-5 1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28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17 3857 0 0,'-27'-11'8333'0'0,"27"11"-8311"0"0,0 0 0 0 0,0 0 0 0 0,0 0 0 0 0,0 0 0 0 0,0 0 0 0 0,0 0 0 0 0,0 0 0 0 0,0 0 0 0 0,0 0 0 0 0,0-1 0 0 0,0 1 0 0 0,0 0 0 0 0,0 0 0 0 0,-1 0 0 0 0,1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0,1 0 0 0 0,-1 0 0 0 0,0 0 0 0 0,0 0 0 0 0,0-1 0 0 0,0 1 0 0 0,0 0 0 0 0,0 0 0 0 0,0 0 0 0 0,0 0 0 0 0,0 0 0 0 0,0 0 0 0 0,0 0 0 0 0,0 0 0 0 0,1 0 0 0 0,-1 0 0 0 0,0 0 0 0 0,0 0 0 0 0,0 0 0 0 0,0 0 0 0 0,18-1 632 0 0,41 7-193 0 0,8 1-1173 0 0,-62-7-276 0 0,1 0 0 0 0,-1-1 0 0 0,0 0 1 0 0,1 0-1 0 0,8-3 0 0 0,-6 0-1925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11018 0 0,'30'-13'2561'0'0,"4"-2"-2241"0"0,1 1 1 0 0,63-16-1 0 0,-22 14-426 0 0,0 4-1 0 0,78-2 0 0 0,-21 17-2400 0 0,-68 0-5034 0 0,-50-2 4425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0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12475 0 0,'2'-2'514'0'0,"1"-1"0"0"0,0 1 0 0 0,1 1 0 0 0,-1-1 0 0 0,0 0 0 0 0,0 1 0 0 0,1 0 0 0 0,-1-1 0 0 0,1 1 0 0 0,5 0 0 0 0,43-6-1283 0 0,-32 6 1171 0 0,512-39 1846 0 0,-462 36-2799 0 0,58-4-4317 0 0,-2-7-5242 0 0,-83 8 6397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1020 1 17700 0 0,'-9'7'801'0'0,"1"0"0"0"0,0 1 0 0 0,-13 18 0 0 0,5-2-732 0 0,-19 36 0 0 0,22-34-38 0 0,-30 40 1 0 0,-384 440 2940 0 0,335-401-2872 0 0,-60 63-228 0 0,41-68-3130 0 0,105-95 2472 0 0,-1 0 1 0 0,1-1-1 0 0,-1 0 0 0 0,0-1 0 0 0,-9 4 1 0 0,15-6 577 0 0,0-1 0 0 0,0 1 0 0 0,1-1 0 0 0,-1 1 0 0 0,0-1 0 0 0,0 0 0 0 0,0 1 1 0 0,0-1-1 0 0,0 0 0 0 0,0 0 0 0 0,0 0 0 0 0,0 0 0 0 0,0 0 0 0 0,0 0 0 0 0,0 0 0 0 0,0 0 1 0 0,0 0-1 0 0,0-1 0 0 0,0 1 0 0 0,0 0 0 0 0,0 0 0 0 0,0-1 0 0 0,0 1 0 0 0,0-1 1 0 0,0 1-1 0 0,1-1 0 0 0,-1 1 0 0 0,0-1 0 0 0,0 0 0 0 0,0 1 0 0 0,1-1 0 0 0,-1 0 1 0 0,0 0-1 0 0,1 1 0 0 0,-1-1 0 0 0,1 0 0 0 0,-1 0 0 0 0,1 0 0 0 0,-1 0 0 0 0,1 0 0 0 0,0 0 1 0 0,-1 1-1 0 0,1-1 0 0 0,0 0 0 0 0,0 0 0 0 0,0 0 0 0 0,0 0 0 0 0,-1 0 0 0 0,2-2 1 0 0,-1-12-1853 0 0,1-3-747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1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0 242 11755 0 0,'4'1'910'0'0,"-1"1"0"0"0,0-1 0 0 0,1 1 0 0 0,-1 0 0 0 0,0 0 0 0 0,0 0 0 0 0,5 5 0 0 0,-4-2-507 0 0,1 0 0 0 0,-1 0 1 0 0,0 0-1 0 0,0 1 0 0 0,0-1 0 0 0,4 11 0 0 0,-3-3-266 0 0,0 0-1 0 0,0 1 1 0 0,-2-1-1 0 0,5 26 0 0 0,-5 9 204 0 0,-1 0-1 0 0,-3 0 0 0 0,-7 54 1 0 0,-2 64-219 0 0,10-142-99 0 0,2 0 0 0 0,0 0 0 0 0,1-1 0 0 0,13 45 0 0 0,-13-59-12 0 0,0 0 1 0 0,0-1-1 0 0,1 1 1 0 0,0-1-1 0 0,1 1 1 0 0,0-1-1 0 0,0 0 1 0 0,1-1-1 0 0,0 0 1 0 0,0 0-1 0 0,0 0 1 0 0,1 0-1 0 0,12 8 1 0 0,-12-11-2 0 0,1 0-1 0 0,0 0 1 0 0,0 0 0 0 0,0-1 0 0 0,0 0 0 0 0,1-1-1 0 0,-1 1 1 0 0,1-2 0 0 0,-1 1 0 0 0,1-1-1 0 0,0-1 1 0 0,0 0 0 0 0,-1 0 0 0 0,15-2 0 0 0,-8-1 50 0 0,0-1 1 0 0,0 0-1 0 0,-1-1 1 0 0,1 0-1 0 0,-1-1 1 0 0,0-1-1 0 0,-1-1 1 0 0,0 0-1 0 0,0 0 1 0 0,-1-1-1 0 0,17-16 1 0 0,4-5 36 0 0,-2-1 0 0 0,46-63 0 0 0,-38 39 50 0 0,-2-2 0 0 0,-4-2 0 0 0,-1-1-1 0 0,-4-1 1 0 0,-2-2 0 0 0,27-95 0 0 0,48-137-177 0 0,-101 292 20 0 0,2 0-46 0 0,-1-1 1 0 0,0 0 0 0 0,0 0-1 0 0,0 0 1 0 0,-1 0 0 0 0,1 0-1 0 0,-1-6 1 0 0,0 9-135 0 0,-1 0-1 0 0,1 0 1 0 0,0 0 0 0 0,-1 0 0 0 0,1 0-1 0 0,-1 0 1 0 0,1 0 0 0 0,-1 0-1 0 0,0 0 1 0 0,1 0 0 0 0,-1 1-1 0 0,0-1 1 0 0,0 0 0 0 0,0 0-1 0 0,1 1 1 0 0,-1-1 0 0 0,0 1-1 0 0,0-1 1 0 0,0 1 0 0 0,0-1-1 0 0,0 1 1 0 0,0-1 0 0 0,0 1-1 0 0,0 0 1 0 0,0-1 0 0 0,0 1-1 0 0,0 0 1 0 0,-1 0 0 0 0,1 0 0 0 0,0 0-1 0 0,-1 0 1 0 0,-36-7-10801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1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22133 0 0,'3'-2'406'0'0,"0"0"1"0"0,0 0-1 0 0,0 0 1 0 0,0 0-1 0 0,0 1 1 0 0,1-1-1 0 0,-1 1 1 0 0,0 0 0 0 0,1 0-1 0 0,-1 0 1 0 0,5 0-1 0 0,45-4-883 0 0,-33 4 803 0 0,746-33 2617 0 0,-383 26-2608 0 0,-316 5-443 0 0,103-2-470 0 0,269-43 0 0 0,-436 48 475 0 0,19-5-974 0 0,42-13 1 0 0,-60 17 560 0 0,0 0 0 0 0,0-1 1 0 0,0 1-1 0 0,0-1 0 0 0,-1 0 1 0 0,1 0-1 0 0,-1-1 0 0 0,1 1 1 0 0,-1-1-1 0 0,0 0 0 0 0,0 1 1 0 0,0-2-1 0 0,0 1 0 0 0,0 0 1 0 0,-1 0-1 0 0,1-1 0 0 0,3-7 1 0 0,-6 9-150 0 0,1-1-1 0 0,-1 1 1 0 0,0-1 0 0 0,0 1 0 0 0,0-1 0 0 0,0 0 0 0 0,0 1 0 0 0,-1-1 0 0 0,1 1 0 0 0,-1-1-1 0 0,1 1 1 0 0,-1-1 0 0 0,0 1 0 0 0,-2-4 0 0 0,-5-12-4598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1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36 20164 0 0,'-7'-22'4271'0'0,"2"9"-3654"0"0,5 12-768 0 0,-15 38 67 0 0,1 1-1 0 0,2 1 1 0 0,-10 54-1 0 0,13-55 11 0 0,-51 263-353 0 0,28-133-447 0 0,19-97-1801 0 0,-4 87 0 0 0,15-4-9259 0 0,3-128 7614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2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11114 0 0,'33'-12'7110'0'0,"-15"5"-6705"0"0,0 1 0 0 0,34-6 0 0 0,56-1 1111 0 0,112 1 0 0 0,111 16-44 0 0,-174-1-1283 0 0,-26-2-619 0 0,111 3 649 0 0,-82 7-8085 0 0,-156-11 7893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3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3 12523 0 0,'-20'-3'4504'0'0,"34"4"-3599"0"0,30 9-418 0 0,-2 2 0 0 0,1 2 0 0 0,-1 2 0 0 0,-2 2 0 0 0,1 2 0 0 0,-2 1 0 0 0,-1 2 0 0 0,56 44 0 0 0,-32-15-483 0 0,60 65 0 0 0,-111-105 55 0 0,77 84 126 0 0,-75-81-187 0 0,-2 1 0 0 0,0 0 1 0 0,0 1-1 0 0,11 27 0 0 0,-20-39-1 0 0,-1 0-1 0 0,0-1 1 0 0,0 1-1 0 0,-1 0 1 0 0,1 0-1 0 0,-1 0 1 0 0,0 0-1 0 0,-1 0 1 0 0,1 0-1 0 0,-1 0 1 0 0,0 0-1 0 0,0 0 1 0 0,0-1-1 0 0,-1 1 1 0 0,0 0-1 0 0,0-1 1 0 0,0 1-1 0 0,0-1 1 0 0,-5 6-1 0 0,-6 9-10 0 0,-1 1-1 0 0,-27 28 0 0 0,33-39 34 0 0,-340 320 1123 0 0,278-268-839 0 0,-108 85 349 0 0,-100 58 542 0 0,106-80-214 0 0,164-118-921 0 0,-31 24 145 0 0,32-25-137 0 0,1 1 1 0 0,0-1-1 0 0,1 1 1 0 0,0 0-1 0 0,0 0 1 0 0,0 1-1 0 0,-4 7 1 0 0,45-15 624 0 0,200-17 191 0 0,124-4 9 0 0,460 32-647 0 0,-493 24-1308 0 0,-156-15-4195 0 0,-162-18 3964 0 0,1 0 0 0 0,0-1-1 0 0,17-1 1 0 0,-23 0 524 0 0,-1 1 0 0 0,1-1 0 0 0,-1 0 0 0 0,0 0 0 0 0,1 0 0 0 0,-1-1 0 0 0,0 1 0 0 0,0-1 0 0 0,0 0 0 0 0,0 1 0 0 0,0-1 0 0 0,0-1 1 0 0,-1 1-1 0 0,5-4 0 0 0,2-6-4200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3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13043 0 0,'26'13'884'0'0,"-1"0"1"0"0,43 30-1 0 0,-5-3-831 0 0,28 19-807 0 0,88 75 0 0 0,-73-52-3101 0 0,4-5-3400 0 0,-81-59 4764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13747 0 0,'-3'3'554'0'0,"1"0"1"0"0,0 0-1 0 0,0 0 1 0 0,0 0-1 0 0,0 0 1 0 0,1 0-1 0 0,-1 1 0 0 0,1-1 1 0 0,0 1-1 0 0,0-1 1 0 0,-1 6-1 0 0,-3 48-1641 0 0,1-11 1187 0 0,-71 277 436 0 0,-8 45-551 0 0,77-329-115 0 0,-18 135-526 0 0,20-69-1836 0 0,9-37-964 0 0,-2-85-3832 0 0,0-21 4053 0 0,-3 21 1142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4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41 309 5321 0 0,'2'-16'6538'0'0,"-1"-1"-3483"0"0,-1 13-2860 0 0,0-1 0 0 0,0 0 0 0 0,1 1 0 0 0,-1-1 0 0 0,1 1 0 0 0,1-1 0 0 0,-1 1 0 0 0,2-5 0 0 0,5-6-52 0 0,1 0-1 0 0,1 0 1 0 0,0 1 0 0 0,1 1-1 0 0,1 0 1 0 0,0 0 0 0 0,0 1 0 0 0,2 1-1 0 0,-1 0 1 0 0,1 1 0 0 0,1 0 0 0 0,-1 1-1 0 0,2 1 1 0 0,-1 0 0 0 0,30-10-1 0 0,-20 10-135 0 0,-1 1 0 0 0,1 1-1 0 0,0 0 1 0 0,0 2 0 0 0,1 2-1 0 0,-1 0 1 0 0,1 1-1 0 0,0 2 1 0 0,-1 0 0 0 0,29 6-1 0 0,-34-3 109 0 0,0 1-1 0 0,0 1 0 0 0,-1 1 1 0 0,0 1-1 0 0,-1 0 0 0 0,1 2 0 0 0,-2 0 1 0 0,1 0-1 0 0,-2 2 0 0 0,1 0 1 0 0,-2 1-1 0 0,1 1 0 0 0,-2 0 1 0 0,0 1-1 0 0,-1 1 0 0 0,0 0 0 0 0,-1 0 1 0 0,-1 1-1 0 0,-1 1 0 0 0,0 0 1 0 0,-1 0-1 0 0,-1 1 0 0 0,-1 0 0 0 0,-1 1 1 0 0,-1-1-1 0 0,5 30 0 0 0,-6-26 95 0 0,-2 0-1 0 0,0 0 1 0 0,-2 0-1 0 0,-1 0 0 0 0,0 0 1 0 0,-2 0-1 0 0,0 0 1 0 0,-2-1-1 0 0,0 1 1 0 0,-2-1-1 0 0,0 0 0 0 0,-1-1 1 0 0,-2 1-1 0 0,0-2 1 0 0,-1 1-1 0 0,-1-2 0 0 0,-23 30 1 0 0,-30 23 347 0 0,-4-2 0 0 0,-2-3 0 0 0,-140 99 0 0 0,-65 32-132 0 0,272-195-469 0 0,-12 9-290 0 0,-1 0 0 0 0,-1-1-1 0 0,1-1 1 0 0,-2-1 0 0 0,-37 14 0 0 0,55-23 269 0 0,1 0 0 0 0,-1 0-1 0 0,1 1 1 0 0,0-1 0 0 0,-1 0 0 0 0,1 0 0 0 0,-1 0 0 0 0,1 0-1 0 0,-1 0 1 0 0,1 0 0 0 0,-1 0 0 0 0,1 0 0 0 0,0-1-1 0 0,-1 1 1 0 0,1 0 0 0 0,-1 0 0 0 0,1 0 0 0 0,-1 0 0 0 0,1 0-1 0 0,0-1 1 0 0,-1 1 0 0 0,1 0 0 0 0,0 0 0 0 0,-1-1-1 0 0,1 1 1 0 0,0 0 0 0 0,-1-1 0 0 0,1 1 0 0 0,0 0 0 0 0,-1-1-1 0 0,1 1 1 0 0,0-1 0 0 0,0 1 0 0 0,0 0 0 0 0,-1-1-1 0 0,1 1 1 0 0,0-1 0 0 0,0 1 0 0 0,0 0 0 0 0,0-1 0 0 0,0 1-1 0 0,0-1 1 0 0,0 1 0 0 0,0-1 0 0 0,0 1 0 0 0,0-1-1 0 0,0 1 1 0 0,0 0 0 0 0,0-1 0 0 0,0 1 0 0 0,0-1 0 0 0,0 1-1 0 0,1-1 1 0 0,-1 1 0 0 0,0 0 0 0 0,0-1 0 0 0,0 1-1 0 0,1-1 1 0 0,-1 1 0 0 0,1-1 0 0 0,15-34-3781 0 0,-12 28 2537 0 0,43-80-9935 0 0,-28 58 6869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4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787 35 9074 0 0,'-28'-5'10084'0'0,"1"-7"-7805"0"0,22 9-2328 0 0,0 1 0 0 0,-1-1-1 0 0,1 1 1 0 0,-1 0 0 0 0,0 1 0 0 0,1-1 0 0 0,-1 1 0 0 0,-9-1 0 0 0,5 3 95 0 0,0 1 1 0 0,0-1-1 0 0,1 2 0 0 0,-1-1 0 0 0,1 1 0 0 0,-1 1 1 0 0,1 0-1 0 0,0 0 0 0 0,0 1 0 0 0,1 0 0 0 0,-1 0 0 0 0,1 1 1 0 0,0 0-1 0 0,-9 10 0 0 0,-10 10 12 0 0,0 2-1 0 0,-28 40 1 0 0,7-3 56 0 0,4 2 0 0 0,2 2 0 0 0,4 2 0 0 0,2 1 0 0 0,-38 114 0 0 0,39-76 294 0 0,5 2 0 0 0,5 0 0 0 0,-13 143 0 0 0,32-189-166 0 0,4-1 0 0 0,2 1 1 0 0,3-1-1 0 0,3 1 0 0 0,3-1 0 0 0,27 100 0 0 0,-29-141-313 0 0,1-1 0 0 0,19 40-1 0 0,-23-55-232 0 0,1 0 0 0 0,-1 0 0 0 0,1-1 0 0 0,0 0 0 0 0,1 0 0 0 0,0 0-1 0 0,0-1 1 0 0,0 0 0 0 0,1 0 0 0 0,0 0 0 0 0,10 5 0 0 0,-14-9-159 0 0,0-1 1 0 0,1 1-1 0 0,0-1 1 0 0,-1 0-1 0 0,1 0 0 0 0,-1 0 1 0 0,1 0-1 0 0,0-1 1 0 0,0 0-1 0 0,0 0 1 0 0,-1 0-1 0 0,5 0 1 0 0,-5-1-294 0 0,1 1 0 0 0,-1-1 0 0 0,1 0 1 0 0,-1 0-1 0 0,0 0 0 0 0,0-1 0 0 0,0 1 0 0 0,0-1 0 0 0,0 0 1 0 0,0 0-1 0 0,0 0 0 0 0,0 0 0 0 0,3-3 0 0 0,7-9-3474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5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 15 10242 0 0,'-7'-5'3149'0'0,"5"4"-2362"0"0,0 0 1 0 0,0 0-1 0 0,0 0 0 0 0,1 0 0 0 0,-1 1 1 0 0,-3-2-1 0 0,-26-1 1415 0 0,19 3-2065 0 0,1 1-1 0 0,0 0 1 0 0,-13 4-1 0 0,-14 5-9 0 0,0 3 1 0 0,1 1-1 0 0,1 2 0 0 0,0 1 1 0 0,1 2-1 0 0,1 1 0 0 0,0 2 1 0 0,2 1-1 0 0,1 1 1 0 0,1 2-1 0 0,1 1 0 0 0,1 2 1 0 0,2 0-1 0 0,0 2 0 0 0,-29 49 1 0 0,48-69-182 0 0,1 0 0 0 0,0 0 0 0 0,1 1 0 0 0,0 0 0 0 0,1 0 0 0 0,1 1-1 0 0,0-1 1 0 0,0 1 0 0 0,1-1 0 0 0,1 1 0 0 0,0 0 0 0 0,1 0 0 0 0,0 0 0 0 0,1-1 0 0 0,0 1 0 0 0,1 0 0 0 0,1-1 0 0 0,0 1 0 0 0,0-1 0 0 0,2 0 0 0 0,-1 0 0 0 0,1 0 0 0 0,1 0 0 0 0,0-1 0 0 0,1 0 0 0 0,10 12 0 0 0,82 102-315 0 0,17 25 321 0 0,-103-131 112 0 0,0 2-1 0 0,-2 0 0 0 0,0 0 0 0 0,-1 1 0 0 0,11 40 0 0 0,-19-53 20 0 0,0-1-1 0 0,-1 1 0 0 0,0-1 1 0 0,0 1-1 0 0,-1 0 0 0 0,0 0 1 0 0,-1-1-1 0 0,0 1 0 0 0,0 0 0 0 0,-1-1 1 0 0,0 1-1 0 0,-6 14 0 0 0,3-11 34 0 0,-1 0-1 0 0,-1-1 0 0 0,0 0 0 0 0,0 0 1 0 0,-1 0-1 0 0,0-1 0 0 0,-19 17 0 0 0,7-10-226 0 0,-1 0 0 0 0,0-2-1 0 0,-2-1 1 0 0,1 0 0 0 0,-2-2-1 0 0,1-1 1 0 0,-2-1-1 0 0,-25 8 1 0 0,40-15-223 0 0,-1 0 0 0 0,1-1 0 0 0,-1 0 0 0 0,1-1 0 0 0,-1 0 0 0 0,0-1 0 0 0,-12 0 0 0 0,20-1 54 0 0,0 1 0 0 0,0-1 0 0 0,0 1-1 0 0,1-1 1 0 0,-1 0 0 0 0,0 0 0 0 0,1 0 0 0 0,-1-1 0 0 0,1 1 0 0 0,0 0-1 0 0,-1-1 1 0 0,1 0 0 0 0,-4-3 0 0 0,4 3-128 0 0,1 0 0 0 0,-1 0 0 0 0,1-1 0 0 0,0 1 0 0 0,0 0 0 0 0,0-1 0 0 0,0 1 0 0 0,0-1-1 0 0,0 1 1 0 0,1-1 0 0 0,-1 0 0 0 0,1 1 0 0 0,-1-1 0 0 0,1 0 0 0 0,0 1 0 0 0,0-1 0 0 0,1-3 0 0 0,2-13-2741 0 0,1-4-992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5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0 12683 0 0,'-80'15'4387'0'0,"5"7"-3418"0"0,61-17-1020 0 0,0 1-1 0 0,1 1 1 0 0,-1 0-1 0 0,1 1 1 0 0,1 0-1 0 0,0 1 1 0 0,0 0-1 0 0,-16 17 1 0 0,-2 7 125 0 0,1 2 1 0 0,2 0-1 0 0,2 2 1 0 0,1 1 0 0 0,-23 50-1 0 0,19-25 201 0 0,2 1-1 0 0,-29 114 1 0 0,44-131-119 0 0,1 1 1 0 0,2 0-1 0 0,3 1 1 0 0,1 65-1 0 0,5-91-219 0 0,1-1-1 0 0,1 0 1 0 0,1 0-1 0 0,13 42 1 0 0,-12-51-99 0 0,1 0-1 0 0,0 0 1 0 0,1 0 0 0 0,0-1 0 0 0,1 0 0 0 0,0 0-1 0 0,1-1 1 0 0,16 17 0 0 0,-15-18-176 0 0,1-1 0 0 0,0 0-1 0 0,0-1 1 0 0,1 0 0 0 0,0-1 0 0 0,1 0 0 0 0,0-1 0 0 0,23 8 0 0 0,-28-11-289 0 0,1-1 0 0 0,0-1 0 0 0,-1 1 0 0 0,1-1 0 0 0,0 0 0 0 0,0-1 0 0 0,-1 0 0 0 0,1-1 1 0 0,0 0-1 0 0,0 0 0 0 0,-1-1 0 0 0,1 0 0 0 0,0 0 0 0 0,-1-1 0 0 0,9-4 0 0 0,10-6-2903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6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52 247 13227 0 0,'-16'17'6162'0'0,"15"-15"-6123"0"0,1 0-1 0 0,-1 0 0 0 0,0 1 1 0 0,1-1-1 0 0,0 0 0 0 0,0 1 1 0 0,0-1-1 0 0,0 0 0 0 0,0 1 1 0 0,0 2-1 0 0,1 13 663 0 0,-4 41 915 0 0,-10 63 0 0 0,5-63-1483 0 0,-1 64 0 0 0,9-94-68 0 0,-1-2 17 0 0,4 38 0 0 0,-2-59-118 0 0,0 1 0 0 0,0-1 1 0 0,1 0-1 0 0,-1 0 0 0 0,1 0 1 0 0,1 0-1 0 0,-1 0 0 0 0,1-1 0 0 0,0 1 1 0 0,0-1-1 0 0,7 9 0 0 0,-9-12-11 0 0,1-1 0 0 0,-1 1 0 0 0,1-1 0 0 0,0 1 0 0 0,0-1 0 0 0,-1 0 0 0 0,1 0 0 0 0,0 0 0 0 0,0 0 0 0 0,0 0 0 0 0,0 0-1 0 0,0 0 1 0 0,1-1 0 0 0,-1 1 0 0 0,0-1 0 0 0,0 1 0 0 0,0-1 0 0 0,0 0 0 0 0,3 0 0 0 0,-1-1 5 0 0,1 1 0 0 0,-1-1-1 0 0,1 0 1 0 0,-1-1 0 0 0,1 1 0 0 0,-1-1 0 0 0,0 0 0 0 0,7-4 0 0 0,4-3-14 0 0,-1-1 0 0 0,-1-1 0 0 0,23-22 0 0 0,14-23 63 0 0,-2-3-1 0 0,-3-1 1 0 0,39-71-1 0 0,24-32 376 0 0,-103 156-373 0 0,26-33 91 0 0,-29 37-73 0 0,0 1 0 0 0,1-1 0 0 0,-1 1 0 0 0,1 0 0 0 0,0-1 0 0 0,-1 1 0 0 0,1 1 0 0 0,0-1 0 0 0,0 0 0 0 0,0 1 1 0 0,6-3-1 0 0,-9 4-5 0 0,1 0 0 0 0,-1 0 1 0 0,1 0-1 0 0,0 0 0 0 0,-1 0 1 0 0,1 0-1 0 0,0 0 0 0 0,-1 0 1 0 0,1 0-1 0 0,0 0 0 0 0,-1 0 1 0 0,1 0-1 0 0,0 1 0 0 0,-1-1 1 0 0,1 0-1 0 0,0 0 0 0 0,-1 1 1 0 0,1-1-1 0 0,-1 0 0 0 0,1 1 1 0 0,-1-1-1 0 0,1 1 0 0 0,-1-1 1 0 0,1 1-1 0 0,-1-1 0 0 0,1 2 0 0 0,6 19 308 0 0,-10 30-118 0 0,3-44-187 0 0,-35 186 557 0 0,22-138-117 0 0,3 0-1 0 0,-4 70 0 0 0,13-117-418 0 0,2-1-1 0 0,-1 1 1 0 0,1 0 0 0 0,0-1-1 0 0,0 1 1 0 0,1-1-1 0 0,0 1 1 0 0,0-1 0 0 0,6 12-1 0 0,-7-17-13 0 0,0 0 0 0 0,1 0 0 0 0,-1-1 0 0 0,0 1 0 0 0,0 0 0 0 0,1-1 0 0 0,-1 1 0 0 0,1-1 0 0 0,-1 0 0 0 0,1 1 0 0 0,0-1 0 0 0,0 0-1 0 0,-1 0 1 0 0,1 0 0 0 0,0 0 0 0 0,0 0 0 0 0,0 0 0 0 0,0-1 0 0 0,0 1 0 0 0,0-1 0 0 0,0 1 0 0 0,0-1 0 0 0,1 0 0 0 0,-1 0 0 0 0,0 0 0 0 0,0 0 0 0 0,0 0 0 0 0,0 0 0 0 0,0-1-1 0 0,0 1 1 0 0,0-1 0 0 0,0 1 0 0 0,0-1 0 0 0,0 0 0 0 0,0 0 0 0 0,0 1 0 0 0,0-2 0 0 0,3-1 0 0 0,13-8 54 0 0,-1 0 0 0 0,0-1 0 0 0,0-1 0 0 0,-2-1 0 0 0,1 0 0 0 0,-2-1 0 0 0,0-1 0 0 0,-1 0 1 0 0,0-1-1 0 0,17-31 0 0 0,2-14-134 0 0,45-119 1 0 0,-69 159 75 0 0,-5 14-198 0 0,94-229-933 0 0,-58 160-1700 0 0,4 5-3580 0 0,-11 32-5883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17748 0 0,'0'3'364'0'0,"1"-1"0"0"0,-1 1 0 0 0,1 0 1 0 0,0 0-1 0 0,0 0 0 0 0,0-1 0 0 0,0 1 0 0 0,0 0 1 0 0,1-1-1 0 0,-1 1 0 0 0,1-1 0 0 0,0 0 0 0 0,-1 1 1 0 0,1-1-1 0 0,4 3 0 0 0,40 33-1396 0 0,-16-14 1322 0 0,101 123 489 0 0,7 7-2468 0 0,-132-148 1078 0 0,0 0-185 0 0,0-1 0 0 0,-1 0 0 0 0,2 0-1 0 0,9 6 1 0 0,-14-10 411 0 0,-1 0-1 0 0,1-1 0 0 0,-1 1 0 0 0,1-1 0 0 0,-1 1 0 0 0,1-1 0 0 0,-1 0 0 0 0,1 1 0 0 0,0-1 0 0 0,-1 0 1 0 0,4 0-1 0 0,-4-1-56 0 0,0 1 0 0 0,1 0 1 0 0,-1-1-1 0 0,0 1 0 0 0,0-1 1 0 0,0 1-1 0 0,0-1 0 0 0,0 0 1 0 0,0 1-1 0 0,7-9-3092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0 9010 0 0,'-39'15'8934'0'0,"-2"-5"-6389"0"0,27-8-2364 0 0,1 2 0 0 0,0-1 1 0 0,0 1-1 0 0,0 1 0 0 0,-13 7 1 0 0,-111 77 3704 0 0,73-40-3101 0 0,-60 59-1 0 0,117-102-1060 0 0,-35 38-548 0 0,40-41-31 0 0,-1 0 1 0 0,1 1-1 0 0,0-1 0 0 0,0 0 1 0 0,0 1-1 0 0,1-1 0 0 0,-2 6 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7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1 284 9994 0 0,'2'16'8259'0'0,"0"-14"-7800"0"0,16 14 2686 0 0,36 9-3965 0 0,-27-14 2266 0 0,7 5-1582 0 0,2-1 0 0 0,0-3 0 0 0,0-1 0 0 0,1-1 0 0 0,0-2 0 0 0,51 4 0 0 0,-74-11-1106 0 0,0 0-1 0 0,0-1 0 0 0,24-4 0 0 0,-27 2-447 0 0,0 0 0 0 0,-1 0 0 0 0,0-2 0 0 0,0 1 0 0 0,15-8 0 0 0,-7 1-2281 0 0</inkml:trace>
  <inkml:trace contextRef="#ctx0" brushRef="#br0" timeOffset="1">442 0 7698 0 0,'-15'13'5860'0'0,"8"6"-3571"0"0,3 26-2326 0 0,3-21 1219 0 0,-30 148 1369 0 0,10-73-2158 0 0,-27 134-895 0 0,30-156-2828 0 0,0 0-4451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7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0 10882 0 0,'-7'33'6750'0'0,"-8"17"-5740"0"0,-2 4-1296 0 0,-1 8 576 0 0,-3 0-1 0 0,-32 66 1 0 0,-70 112 864 0 0,110-214-1205 0 0,-9 11 48 0 0,14-24-1 0 0,1-1 0 0 0,0 1 0 0 0,1 0 0 0 0,0 1-1 0 0,-5 17 1 0 0,11-31-9 0 0,0 1-1 0 0,0-1 1 0 0,0 0-1 0 0,0 1 0 0 0,0-1 1 0 0,0 1-1 0 0,0-1 1 0 0,0 0-1 0 0,0 1 0 0 0,0-1 1 0 0,0 1-1 0 0,0-1 1 0 0,0 1-1 0 0,0-1 0 0 0,0 0 1 0 0,0 1-1 0 0,0-1 1 0 0,0 0-1 0 0,1 1 0 0 0,-1-1 1 0 0,0 1-1 0 0,0-1 1 0 0,1 0-1 0 0,-1 1 0 0 0,0-1 1 0 0,0 0-1 0 0,1 0 1 0 0,-1 1-1 0 0,0-1 0 0 0,1 0 1 0 0,-1 1-1 0 0,17 0-375 0 0,23-12-188 0 0,-32 9 470 0 0,9-4-35 0 0,0 2-1 0 0,0 0 1 0 0,0 1 0 0 0,1 1-1 0 0,-1 1 1 0 0,1 0 0 0 0,32 4 0 0 0,-45-3 154 0 0,0 1 1 0 0,1 0 0 0 0,-1 0 0 0 0,-1 1 0 0 0,1-1 0 0 0,0 1 0 0 0,0 0-1 0 0,0 0 1 0 0,-1 1 0 0 0,0 0 0 0 0,1 0 0 0 0,-1 0 0 0 0,0 0 0 0 0,0 0 0 0 0,0 1-1 0 0,-1-1 1 0 0,1 1 0 0 0,-1 0 0 0 0,0 1 0 0 0,0-1 0 0 0,-1 0 0 0 0,1 1-1 0 0,-1-1 1 0 0,0 1 0 0 0,0 0 0 0 0,0 0 0 0 0,-1 0 0 0 0,0 0 0 0 0,0 0-1 0 0,0 0 1 0 0,0 6 0 0 0,-1-4 90 0 0,0 0-1 0 0,-1 0 1 0 0,0 0 0 0 0,0 0-1 0 0,-1-1 1 0 0,0 1-1 0 0,0 0 1 0 0,0-1-1 0 0,-1 1 1 0 0,0-1 0 0 0,0 0-1 0 0,-1 0 1 0 0,1 0-1 0 0,-1 0 1 0 0,-1-1 0 0 0,1 0-1 0 0,-1 0 1 0 0,0 0-1 0 0,-7 5 1 0 0,-6 6 281 0 0,0-2 0 0 0,-2 0 0 0 0,0-1 0 0 0,-28 13 0 0 0,41-22-936 0 0,-1-1 0 0 0,0 1-1 0 0,0-1 1 0 0,0-1 0 0 0,-1 0 0 0 0,1 0 0 0 0,-1-1 0 0 0,-11 1 0 0 0,17-2 372 0 0,1 0 1 0 0,0 0-1 0 0,-1 0 1 0 0,1 0-1 0 0,0-1 1 0 0,-1 1-1 0 0,1-1 1 0 0,0 0-1 0 0,-1 0 1 0 0,1 0-1 0 0,0 0 1 0 0,0 0-1 0 0,0 0 1 0 0,0 0-1 0 0,0-1 1 0 0,0 1-1 0 0,0-1 1 0 0,1 1-1 0 0,-1-1 1 0 0,0 0-1 0 0,1 0 1 0 0,-1 0-1 0 0,1 0 1 0 0,0 0-1 0 0,0 0 1 0 0,0 0-1 0 0,0 0 1 0 0,0 0-1 0 0,0 0 1 0 0,0-1-1 0 0,1 1 0 0 0,-1 0 1 0 0,1-1-1 0 0,-1-2 1 0 0,0-30-5612 0 0,2 14 1981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4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201 245 13491 0 0,'-7'-2'95'0'0,"0"2"0"0"0,0-1 0 0 0,0 1 0 0 0,1 0-1 0 0,-1 0 1 0 0,0 1 0 0 0,0 0 0 0 0,1 0 0 0 0,-1 0 0 0 0,0 1 0 0 0,1 0 0 0 0,0 1 0 0 0,-1-1 0 0 0,-5 5 0 0 0,6-3-100 0 0,0 0 0 0 0,0 1 0 0 0,0 0 0 0 0,1 1 0 0 0,0-1 0 0 0,0 1 0 0 0,0 0 0 0 0,1 0 0 0 0,0 1 0 0 0,0-1 0 0 0,0 1 0 0 0,-3 10 0 0 0,1-5-74 0 0,2 1 0 0 0,0 0 0 0 0,0 0 0 0 0,1 0 0 0 0,0 0 1 0 0,2 0-1 0 0,-1 1 0 0 0,1 19 0 0 0,2-28-2 0 0,-1-1-1 0 0,0 1 1 0 0,1 0 0 0 0,0 0-1 0 0,0-1 1 0 0,1 1 0 0 0,-1-1-1 0 0,1 1 1 0 0,0-1 0 0 0,0 1-1 0 0,1-1 1 0 0,-1 0 0 0 0,1 0-1 0 0,0 0 1 0 0,0-1 0 0 0,0 1-1 0 0,0-1 1 0 0,1 1 0 0 0,-1-1-1 0 0,1 0 1 0 0,0 0 0 0 0,0-1-1 0 0,0 1 1 0 0,0-1 0 0 0,1 0-1 0 0,7 3 1 0 0,5 0 32 0 0,1-1 0 0 0,1-1-1 0 0,-1 0 1 0 0,0-2 0 0 0,0 0 0 0 0,1-1 0 0 0,-1 0 0 0 0,1-2 0 0 0,-1 0 0 0 0,0-1-1 0 0,0-1 1 0 0,20-7 0 0 0,-5 0 253 0 0,0-2 1 0 0,0-1-1 0 0,-2-2 0 0 0,1-1 0 0 0,39-28 1 0 0,-47 27 213 0 0,-1-1 0 0 0,-1 0 0 0 0,36-43 0 0 0,-49 51-320 0 0,0 1 0 0 0,-1-2 1 0 0,-1 1-1 0 0,0-1 0 0 0,0 0 1 0 0,-1-1-1 0 0,-1 0 1 0 0,0 0-1 0 0,-1 0 0 0 0,4-20 1 0 0,-7 27-179 0 0,0-1 0 0 0,-1 1 1 0 0,0-1-1 0 0,0 1 0 0 0,-1-1 1 0 0,1 1-1 0 0,-1-1 0 0 0,-1 1 1 0 0,1-1-1 0 0,-1 1 1 0 0,-1 0-1 0 0,1 0 0 0 0,-1 0 1 0 0,0 0-1 0 0,0 0 0 0 0,0 1 1 0 0,-1-1-1 0 0,0 1 0 0 0,0 0 1 0 0,-1 0-1 0 0,1 0 0 0 0,-1 1 1 0 0,0 0-1 0 0,0 0 1 0 0,-8-5-1 0 0,2 3-2 0 0,0 0 0 0 0,0 1-1 0 0,-1 0 1 0 0,0 1 0 0 0,0 0 0 0 0,0 1-1 0 0,0 0 1 0 0,0 1 0 0 0,-1 0 0 0 0,1 1 0 0 0,0 1-1 0 0,-20 1 1 0 0,15 0 9 0 0,1 1-1 0 0,-1 1 1 0 0,1 0-1 0 0,-30 11 1 0 0,39-11-236 0 0,0 1 1 0 0,0-1-1 0 0,1 1 0 0 0,-1 1 1 0 0,-6 5-1 0 0,8-6-342 0 0,1 0 0 0 0,-1 0 0 0 0,1 1 0 0 0,0 0-1 0 0,1 0 1 0 0,-1 0 0 0 0,-3 8 0 0 0,1 1-2634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8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0 11242 0 0,'17'44'6443'0'0,"2"-2"-3636"0"0,-10-25-2261 0 0,-1 0 1 0 0,-1 0-1 0 0,0 1 0 0 0,-1 0 0 0 0,-1 1 1 0 0,4 31-1 0 0,-8-8 431 0 0,-1 1 0 0 0,-2-1-1 0 0,-14 74 1 0 0,-44 122-196 0 0,46-195-694 0 0,-1 0 0 0 0,-2-1 1 0 0,-3-1-1 0 0,-1-1 0 0 0,-1 0 1 0 0,-3-2-1 0 0,-1-1 0 0 0,-1-1 1 0 0,-3-1-1 0 0,0-1 0 0 0,-49 40 1 0 0,71-67-204 0 0,-3 2-566 0 0,-1 1-1 0 0,-24 14 0 0 0,34-23 335 0 0,-1 1 0 0 0,0-1 0 0 0,1 0 0 0 0,-1 1 0 0 0,0-1 0 0 0,0 0 0 0 0,0-1-1 0 0,0 1 1 0 0,0-1 0 0 0,0 1 0 0 0,0-1 0 0 0,0 0 0 0 0,0 0 0 0 0,0 0 0 0 0,0 0-1 0 0,0-1 1 0 0,0 1 0 0 0,0-1 0 0 0,0 0 0 0 0,-4-1 0 0 0,5 0-249 0 0,0 1 1 0 0,1-1 0 0 0,-1 0 0 0 0,0 0 0 0 0,1 0-1 0 0,-1 0 1 0 0,1-1 0 0 0,0 1 0 0 0,0 0-1 0 0,-1-1 1 0 0,2 1 0 0 0,-1 0 0 0 0,0-1-1 0 0,0 1 1 0 0,1-1 0 0 0,0 0 0 0 0,-1 1-1 0 0,1-1 1 0 0,0 1 0 0 0,0-1 0 0 0,0 0-1 0 0,1-2 1 0 0,0-12-4364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 20916 0 0,'-29'23'7016'0'0,"-36"33"-6415"0"0,32-27-589 0 0,-2-1 0 0 0,0-2 1 0 0,-63 34-1 0 0,92-56-293 0 0,-44 22-2588 0 0,46-25 1841 0 0,0 1 0 0 0,0-1 0 0 0,1 0 0 0 0,-1 0 0 0 0,0 0 0 0 0,-7 0 0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0 10674 0 0,'-8'31'9135'0'0,"2"0"-6957"0"0,2-14-2387 0 0,0 0 1 0 0,-9 25 0 0 0,-35 76 1875 0 0,-146 386-758 0 0,155-396-741 0 0,-23 79-92 0 0,55-160 42 0 0,1 0 0 0 0,1 0 1 0 0,2 1-1 0 0,-1 54 0 0 0,4-77-47 0 0,1-1 0 0 0,-1 1 1 0 0,1 0-1 0 0,0 0 0 0 0,0-1 0 0 0,0 1 0 0 0,1-1 0 0 0,0 1 0 0 0,0-1 0 0 0,0 0 0 0 0,0 0 0 0 0,1 0 0 0 0,-1 0 0 0 0,1 0 0 0 0,6 7 0 0 0,-3-7-24 0 0,-1 1 0 0 0,1-1 0 0 0,0 0-1 0 0,0-1 1 0 0,0 1 0 0 0,1-1 0 0 0,-1 0-1 0 0,1-1 1 0 0,12 4 0 0 0,9-1-61 0 0,0-1-1 0 0,1-2 1 0 0,0 0-1 0 0,35-4 1 0 0,-44 2-14 0 0,276 0-138 0 0,-218 4-413 0 0,138 25 1 0 0,-192-23-431 0 0,34 6-3333 0 0,-54-12 3147 0 0,-1 0 0 0 0,1 0 0 0 0,0 0-1 0 0,0 0 1 0 0,0-1 0 0 0,-1 1-1 0 0,5-2 1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9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0 13195 0 0,'-20'60'9175'0'0,"-19"27"-8284"0"0,-2 3-4924 0 0,37-80 2769 0 0,-11 26-3153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9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11602 0 0,'2'-5'9698'0'0,"3"-13"-7333"0"0,-2 26-1622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7:39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12 14571 0 0,'34'-9'8098'0'0,"-28"8"-7684"0"0,0 1 0 0 0,1-1-1 0 0,-1 1 1 0 0,1 0 0 0 0,12 2-1 0 0,-16-1-421 0 0,0-1 0 0 0,1 1 0 0 0,-1 0 0 0 0,1 1 0 0 0,-1-1 0 0 0,0 1 0 0 0,0-1 0 0 0,0 1 0 0 0,0 0 0 0 0,0 0-1 0 0,0 0 1 0 0,0 0 0 0 0,-1 1 0 0 0,1-1 0 0 0,-1 1 0 0 0,0 0 0 0 0,0-1 0 0 0,0 1 0 0 0,0 0 0 0 0,0 0 0 0 0,0 0-1 0 0,1 4 1 0 0,2 10 201 0 0,0-1 0 0 0,-1 1 0 0 0,0 0 0 0 0,-2 0 0 0 0,0 1 0 0 0,-1-1 0 0 0,0 0 0 0 0,-4 31 0 0 0,-5 15-173 0 0,-17 64 0 0 0,18-94 2 0 0,-177 669 1180 0 0,111-442-609 0 0,60-214-463 0 0,-2 0 0 0 0,-24 51-1 0 0,32-82-237 0 0,0-1-1 0 0,-1 0 0 0 0,0-1 0 0 0,-1 0 1 0 0,-1 0-1 0 0,0-1 0 0 0,-1 0 1 0 0,0-1-1 0 0,0 0 0 0 0,-22 15 1 0 0,25-22-371 0 0,1 0 1 0 0,-1 0-1 0 0,-1-1 1 0 0,1 0-1 0 0,0 0 1 0 0,-1-1-1 0 0,0 0 1 0 0,1-1-1 0 0,-1 0 1 0 0,0 0-1 0 0,-16-1 1 0 0,9-2-1708 0 0,1 0 1 0 0,-1 0 0 0 0,1-1 0 0 0,0-1-1 0 0,-28-11 1 0 0,9-2-4121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26 14187 0 0,'-1'-1'49'0'0,"-1"0"1"0"0,0 0-1 0 0,1 0 0 0 0,-1 0 0 0 0,0 1 1 0 0,1-1-1 0 0,-1 1 0 0 0,0-1 0 0 0,0 1 1 0 0,0-1-1 0 0,0 1 0 0 0,0 0 1 0 0,1 0-1 0 0,-1 0 0 0 0,0 0 0 0 0,0 0 1 0 0,0 1-1 0 0,0-1 0 0 0,0 0 0 0 0,1 1 1 0 0,-1-1-1 0 0,0 1 0 0 0,0 0 0 0 0,1 0 1 0 0,-1 0-1 0 0,0 0 0 0 0,1 0 1 0 0,-1 0-1 0 0,1 0 0 0 0,-1 0 0 0 0,-1 2 1 0 0,-5 5-120 0 0,1 0 0 0 0,0 1 0 0 0,0 0 0 0 0,-7 13 1 0 0,-2 3 132 0 0,6-12-260 0 0,1 0 0 0 0,1 1 0 0 0,0 0 0 0 0,1 0-1 0 0,0 1 1 0 0,1 0 0 0 0,1 0 0 0 0,0 1 0 0 0,-3 26 0 0 0,7-35 35 0 0,0-1 1 0 0,0 0-1 0 0,1 0 1 0 0,0 0-1 0 0,1 0 1 0 0,-1 0-1 0 0,1 1 1 0 0,0-1-1 0 0,1 0 1 0 0,-1 0-1 0 0,1-1 1 0 0,1 1-1 0 0,-1 0 1 0 0,1-1-1 0 0,0 1 1 0 0,0-1-1 0 0,0 0 1 0 0,1 0-1 0 0,0 0 1 0 0,0 0-1 0 0,0-1 1 0 0,0 1-1 0 0,1-1 1 0 0,0 0-1 0 0,-1-1 1 0 0,2 1-1 0 0,-1-1 1 0 0,6 3-1 0 0,3 0 181 0 0,0-1-1 0 0,1 0 0 0 0,-1-1 1 0 0,1-1-1 0 0,0 0 1 0 0,0-1-1 0 0,0 0 1 0 0,0-2-1 0 0,1 1 0 0 0,-1-2 1 0 0,0 0-1 0 0,0-1 1 0 0,0-1-1 0 0,27-7 0 0 0,-11 0 206 0 0,1-2 0 0 0,-2 0-1 0 0,1-2 1 0 0,-2-2-1 0 0,48-32 1 0 0,-65 40-202 0 0,0-1-1 0 0,-1 0 1 0 0,0-1-1 0 0,-1 0 1 0 0,0-1 0 0 0,-1 0-1 0 0,0-1 1 0 0,14-22-1 0 0,-21 29-50 0 0,1 1 0 0 0,-1-1 0 0 0,0 0 0 0 0,-1 0 0 0 0,1-1 0 0 0,-1 1 0 0 0,0 0 0 0 0,0 0 0 0 0,-1-1 0 0 0,1 1-1 0 0,-1 0 1 0 0,0-1 0 0 0,-1 1 0 0 0,1-1 0 0 0,-1 1 0 0 0,0 0 0 0 0,-1 0 0 0 0,1 0 0 0 0,-1-1 0 0 0,0 1 0 0 0,0 1 0 0 0,0-1-1 0 0,-1 0 1 0 0,0 1 0 0 0,0-1 0 0 0,-6-7 0 0 0,-1 2 116 0 0,1 0-1 0 0,-1 0 1 0 0,-19-13-1 0 0,24 19-170 0 0,0 1-1 0 0,1 0 1 0 0,-1 0 0 0 0,-1 0-1 0 0,1 1 1 0 0,0 0-1 0 0,-1 0 1 0 0,1 0 0 0 0,-1 0-1 0 0,1 1 1 0 0,-10-1-1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77 215 13083 0 0,'-3'0'37'0'0,"1"-1"1"0"0,-1 1-1 0 0,0 0 0 0 0,1 0 1 0 0,-1 1-1 0 0,1-1 1 0 0,-1 0-1 0 0,0 1 1 0 0,1 0-1 0 0,-1 0 0 0 0,1-1 1 0 0,0 1-1 0 0,-1 1 1 0 0,1-1-1 0 0,0 0 1 0 0,0 0-1 0 0,-1 1 0 0 0,-2 3 1 0 0,3-2-62 0 0,1 0 0 0 0,-1 0 0 0 0,1 0 0 0 0,0 0 0 0 0,0 0 0 0 0,0 1 0 0 0,1-1 0 0 0,-1 0 0 0 0,1 1 0 0 0,0-1 0 0 0,-1 0 0 0 0,2 1 0 0 0,0 6 0 0 0,-1 1 2 0 0,1 0 1 0 0,1-1-1 0 0,4 20 0 0 0,-5-28 22 0 0,-1-1-1 0 0,1 1 0 0 0,0-1 0 0 0,-1 1 0 0 0,1-1 0 0 0,0 1 0 0 0,0-1 1 0 0,0 1-1 0 0,0-1 0 0 0,0 0 0 0 0,0 0 0 0 0,0 1 0 0 0,0-1 0 0 0,3 2 0 0 0,-3-3 8 0 0,0 0 0 0 0,0 1-1 0 0,0-1 1 0 0,0 0 0 0 0,1 0-1 0 0,-1 0 1 0 0,0 0 0 0 0,0 0-1 0 0,0 0 1 0 0,0 0-1 0 0,0 0 1 0 0,0 0 0 0 0,0-1-1 0 0,0 1 1 0 0,0 0 0 0 0,0-1-1 0 0,0 1 1 0 0,0-1-1 0 0,0 1 1 0 0,0-1 0 0 0,0 1-1 0 0,0-1 1 0 0,0 0 0 0 0,0 1-1 0 0,1-2 1 0 0,11-10 56 0 0,1-1-1 0 0,-2 0 1 0 0,0 0 0 0 0,0-2-1 0 0,11-17 1 0 0,-13 16-10 0 0,-1-1 0 0 0,0 0 0 0 0,-1 0 0 0 0,0 0-1 0 0,-2-1 1 0 0,0 0 0 0 0,-1-1 0 0 0,4-27 0 0 0,-9 40-17 0 0,1 1 0 0 0,-1-1 0 0 0,0 0-1 0 0,-1 0 1 0 0,0 1 0 0 0,0-1 0 0 0,0 0 0 0 0,-3-9 0 0 0,3 14-30 0 0,1 0 0 0 0,-1 0 0 0 0,1 0 0 0 0,-1 0 0 0 0,1 0 0 0 0,-1 0 0 0 0,0 0 0 0 0,0 0 1 0 0,1 1-1 0 0,-1-1 0 0 0,0 0 0 0 0,0 0 0 0 0,0 1 0 0 0,0-1 0 0 0,0 0 0 0 0,0 1 0 0 0,0-1 0 0 0,0 1 0 0 0,-2-1 1 0 0,1 1-27 0 0,1 0 0 0 0,-1 0 0 0 0,0 0 1 0 0,1 0-1 0 0,-1 0 0 0 0,0 1 0 0 0,0-1 1 0 0,1 1-1 0 0,-1-1 0 0 0,1 1 1 0 0,-1 0-1 0 0,0-1 0 0 0,1 1 0 0 0,-1 0 1 0 0,1 0-1 0 0,0 0 0 0 0,-3 2 0 0 0,-5 5-88 0 0,-1 1 0 0 0,1 1-1 0 0,1-1 1 0 0,0 1 0 0 0,0 1 0 0 0,1-1-1 0 0,-11 21 1 0 0,-33 88-15 0 0,40-90 31 0 0,6-17 92 0 0,-17 52-31 0 0,21-60 26 0 0,0-1 0 0 0,0 0 1 0 0,1 1-1 0 0,-1-1 0 0 0,1 1 0 0 0,0-1 1 0 0,0 1-1 0 0,0-1 0 0 0,0 1 1 0 0,1-1-1 0 0,0 0 0 0 0,-1 1 0 0 0,1-1 1 0 0,0 0-1 0 0,3 7 0 0 0,-3-9 16 0 0,1 1 1 0 0,-1-1-1 0 0,0 0 0 0 0,0 0 0 0 0,1 0 0 0 0,-1 0 0 0 0,0 0 1 0 0,1 0-1 0 0,-1-1 0 0 0,1 1 0 0 0,0 0 0 0 0,-1-1 0 0 0,1 1 1 0 0,-1-1-1 0 0,1 1 0 0 0,0-1 0 0 0,-1 0 0 0 0,1 0 0 0 0,0 0 1 0 0,-1 0-1 0 0,1 0 0 0 0,0 0 0 0 0,-1 0 0 0 0,1-1 0 0 0,0 1 1 0 0,-1 0-1 0 0,1-1 0 0 0,-1 0 0 0 0,1 1 0 0 0,1-2 0 0 0,4-1 59 0 0,-1 1 1 0 0,0-2-1 0 0,0 1 0 0 0,0-1 0 0 0,10-8 0 0 0,0-3 40 0 0,-2-1 1 0 0,0 0-1 0 0,0-1 1 0 0,-2 0-1 0 0,0-1 0 0 0,-1-1 1 0 0,-1 0-1 0 0,9-22 1 0 0,-18 40-92 0 0,0-1 0 0 0,-1 1 1 0 0,1-1-1 0 0,-1 1 1 0 0,1-1-1 0 0,-1 0 1 0 0,1 1-1 0 0,-1-1 1 0 0,0 0-1 0 0,0 1 1 0 0,0-1-1 0 0,0 0 0 0 0,0 0 1 0 0,0 1-1 0 0,0-1 1 0 0,0 0-1 0 0,-1 1 1 0 0,1-1-1 0 0,-1 0 1 0 0,1 1-1 0 0,-1-1 1 0 0,0 1-1 0 0,0-1 0 0 0,1 1 1 0 0,-1-1-1 0 0,0 1 1 0 0,0 0-1 0 0,-3-3 1 0 0,2 3-29 0 0,0 0 0 0 0,0 0 0 0 0,-1 0 0 0 0,1 0 0 0 0,0 0 0 0 0,-1 1 1 0 0,1-1-1 0 0,-1 1 0 0 0,1 0 0 0 0,0-1 0 0 0,-1 1 0 0 0,1 0 0 0 0,-1 1 1 0 0,1-1-1 0 0,-1 0 0 0 0,1 1 0 0 0,0-1 0 0 0,-1 1 0 0 0,-2 1 0 0 0,-9 3-168 0 0,1 1-1 0 0,0 0 1 0 0,1 1-1 0 0,-1 1 0 0 0,-16 13 1 0 0,-8 8-3029 0 0,30-22 700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2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877 252 13355 0 0,'-8'-5'209'0'0,"0"0"0"0"0,0 1 0 0 0,0 0 0 0 0,-1 0 0 0 0,0 1 1 0 0,0 0-1 0 0,0 0 0 0 0,-16-1 0 0 0,20 4-211 0 0,-1 0-1 0 0,1 0 1 0 0,-1 1-1 0 0,1-1 1 0 0,0 1 0 0 0,0 1-1 0 0,-1-1 1 0 0,1 1-1 0 0,0 0 1 0 0,0 0 0 0 0,1 0-1 0 0,-1 1 1 0 0,0 0-1 0 0,1 0 1 0 0,-1 0 0 0 0,1 0-1 0 0,-4 5 1 0 0,-16 15-143 0 0,2 0 1 0 0,0 2-1 0 0,-27 40 0 0 0,-48 91 97 0 0,80-126-16 0 0,-56 100 28 0 0,6 3 1 0 0,6 2-1 0 0,6 3 1 0 0,6 2-1 0 0,6 2 0 0 0,-46 274 1 0 0,78-335 59 0 0,-1 87 0 0 0,12-142 54 0 0,1-1 1 0 0,1 0-1 0 0,1 0 0 0 0,1 0 0 0 0,1 0 0 0 0,1 0 0 0 0,17 43 0 0 0,-18-58-13 0 0,-1-1 0 0 0,2 0 0 0 0,-1 0 0 0 0,1 0 0 0 0,1-1 0 0 0,-1 1 0 0 0,1-1 0 0 0,1-1 0 0 0,15 13 0 0 0,-19-17-18 0 0,0 0 0 0 0,1 0-1 0 0,-1-1 1 0 0,1 0-1 0 0,-1 0 1 0 0,1 0 0 0 0,0-1-1 0 0,0 1 1 0 0,-1-1-1 0 0,1 0 1 0 0,0-1-1 0 0,0 1 1 0 0,0-1 0 0 0,0 0-1 0 0,0 0 1 0 0,0 0-1 0 0,0-1 1 0 0,0 0 0 0 0,0 0-1 0 0,0 0 1 0 0,0-1-1 0 0,8-3 1 0 0,5-4 110 0 0,0-1 0 0 0,-1-1 0 0 0,0-1 0 0 0,0 0 0 0 0,-1-1 0 0 0,-1-1-1 0 0,16-18 1 0 0,88-116 297 0 0,-118 147-451 0 0,77-111-6 0 0,-5-3 0 0 0,-5-4 0 0 0,-6-2 0 0 0,81-219 0 0 0,-92 183 101 0 0,-6-2 0 0 0,-8-2 0 0 0,27-253-1 0 0,-57 350-46 0 0,0 10 56 0 0,-3 0-1 0 0,-1-1 1 0 0,-9-98 0 0 0,6 150-114 0 0,-1-1 0 0 0,1 1 0 0 0,-1 0 0 0 0,0 0 0 0 0,1 0 0 0 0,-1 0 0 0 0,-1 0 0 0 0,1 0 0 0 0,0 0 0 0 0,-1 0 0 0 0,0 0 0 0 0,1 1-1 0 0,-1-1 1 0 0,0 1 0 0 0,0-1 0 0 0,-1 1 0 0 0,1 0 0 0 0,0-1 0 0 0,-1 1 0 0 0,1 0 0 0 0,-1 1 0 0 0,0-1 0 0 0,0 0 0 0 0,-5-1 0 0 0,1 1-82 0 0,0 1-1 0 0,0 0 1 0 0,-1 0-1 0 0,1 0 1 0 0,0 1-1 0 0,0 1 1 0 0,0-1-1 0 0,-1 1 1 0 0,1 0-1 0 0,-7 2 1 0 0,-14 5-249 0 0,0 0 0 0 0,0 2 1 0 0,2 1-1 0 0,-30 16 0 0 0,-98 65-4124 0 0,120-67-434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2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29 10898 0 0,'-5'1'536'0'0,"1"1"0"0"0,-1 0 0 0 0,1 0-1 0 0,-1 0 1 0 0,1 0 0 0 0,0 1 0 0 0,-1-1-1 0 0,1 1 1 0 0,1 0 0 0 0,-1 1-1 0 0,-4 3 1 0 0,4-1-336 0 0,-1-1 0 0 0,1 1 0 0 0,0 0 0 0 0,1 1 1 0 0,-1-1-1 0 0,-4 13 0 0 0,1 5-593 0 0,1 0 0 0 0,1 1 0 0 0,-2 37 0 0 0,3-34 945 0 0,-98 880-1504 0 0,100-884 900 0 0,-10 141-128 0 0,12-138 148 0 0,1 0 0 0 0,1 0 1 0 0,1-1-1 0 0,8 30 0 0 0,-10-52 35 0 0,0 0 0 0 0,1 0 1 0 0,-1 0-1 0 0,1-1 0 0 0,0 1 1 0 0,0 0-1 0 0,0-1 0 0 0,1 1 0 0 0,-1-1 1 0 0,1 0-1 0 0,0 0 0 0 0,4 4 1 0 0,-5-5 16 0 0,-1-1 0 0 0,1 0 1 0 0,-1 0-1 0 0,1-1 1 0 0,0 1-1 0 0,-1 0 1 0 0,1 0-1 0 0,0-1 0 0 0,-1 1 1 0 0,1-1-1 0 0,0 0 1 0 0,0 1-1 0 0,0-1 1 0 0,-1 0-1 0 0,1 0 0 0 0,0 0 1 0 0,0 0-1 0 0,0 0 1 0 0,-1-1-1 0 0,1 1 1 0 0,0 0-1 0 0,0-1 1 0 0,-1 1-1 0 0,1-1 0 0 0,0 0 1 0 0,-1 0-1 0 0,1 0 1 0 0,-1 1-1 0 0,1-2 1 0 0,2-1-1 0 0,6-5 109 0 0,0-2 0 0 0,-1 1 0 0 0,0-1 0 0 0,0-1 0 0 0,-1 1 0 0 0,-1-2 0 0 0,9-14 0 0 0,38-93 131 0 0,-36 76-228 0 0,291-656 188 0 0,-126 335-1474 0 0,-45 130-3878 0 0,-115 201-795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3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0 682 17724 0 0,'116'4'553'0'0,"41"-1"-565"0"0,-125-4-133 0 0,0-2-1 0 0,-1-1 0 0 0,1-1 0 0 0,-1-2 1 0 0,51-18-1 0 0,-67 19 72 0 0,-1-1-1 0 0,0 0 1 0 0,0-1-1 0 0,0-1 1 0 0,-1 0-1 0 0,-1 0 1 0 0,0-1-1 0 0,0-1 1 0 0,-1 0 0 0 0,0-1-1 0 0,-1 0 1 0 0,0 0-1 0 0,11-21 1 0 0,-12 17 160 0 0,-1 0 1 0 0,0 0 0 0 0,-2-1-1 0 0,0 0 1 0 0,-1 0-1 0 0,0-1 1 0 0,-2 1 0 0 0,0-1-1 0 0,-1 0 1 0 0,0 0 0 0 0,-3-27-1 0 0,0 31 14 0 0,0 0-1 0 0,-2 0 0 0 0,1 0 1 0 0,-2 0-1 0 0,0 0 1 0 0,-1 1-1 0 0,0 0 0 0 0,-1 0 1 0 0,0 0-1 0 0,-1 1 1 0 0,0 0-1 0 0,-1 0 0 0 0,-1 1 1 0 0,0 0-1 0 0,-11-11 1 0 0,16 18-84 0 0,-1 0 1 0 0,1 1-1 0 0,-1-1 1 0 0,1 1 0 0 0,-1 0-1 0 0,0 0 1 0 0,0 1-1 0 0,-1-1 1 0 0,1 1 0 0 0,0 0-1 0 0,-1 1 1 0 0,1-1-1 0 0,-1 1 1 0 0,-11-1-1 0 0,9 2-14 0 0,0 0-1 0 0,0 1 0 0 0,0 0 0 0 0,0 1 0 0 0,0 0 0 0 0,0 0 1 0 0,1 0-1 0 0,-1 1 0 0 0,-11 6 0 0 0,1 1-34 0 0,0 2-1 0 0,1 0 1 0 0,1 0 0 0 0,0 2-1 0 0,0 0 1 0 0,1 0-1 0 0,-17 23 1 0 0,6-1-57 0 0,1 1-1 0 0,2 1 1 0 0,2 1 0 0 0,-31 76-1 0 0,24-36-89 0 0,-30 134-1 0 0,51-181 102 0 0,2 1 0 0 0,0 0 0 0 0,2 65-1 0 0,3-86 3 0 0,1-1 0 0 0,0 1 1 0 0,1 0-1 0 0,0 0 0 0 0,1-1 0 0 0,0 1 0 0 0,1-1 0 0 0,0 0 0 0 0,1 0 0 0 0,1 0 0 0 0,-1-1 0 0 0,1 0 0 0 0,1 0 0 0 0,11 13 0 0 0,-14-19 25 0 0,1 1 1 0 0,0-1 0 0 0,0 0-1 0 0,0-1 1 0 0,0 1 0 0 0,1-1-1 0 0,-1 0 1 0 0,1-1 0 0 0,0 1-1 0 0,-1-1 1 0 0,1 0 0 0 0,11 2-1 0 0,-7-3-54 0 0,0 0 0 0 0,0 0 0 0 0,1-1-1 0 0,-1-1 1 0 0,0 0 0 0 0,0 0 0 0 0,12-3-1 0 0,3-3-334 0 0,-1-1 0 0 0,0-1 0 0 0,0-1 0 0 0,-1-2 0 0 0,30-18 0 0 0,-23 9-136 0 0,0-1-1 0 0,-2-1 1 0 0,-1-2 0 0 0,-1 0-1 0 0,-1-2 1 0 0,32-45 0 0 0,-14 10 354 0 0,-3-2 1 0 0,37-79-1 0 0,-53 87 586 0 0,17-60 1 0 0,-28 76 361 0 0,1 0 1 0 0,2 1-1 0 0,2 0 1 0 0,23-38-1 0 0,-40 75-677 0 0,-1 1-1 0 0,1 0 1 0 0,0 0-1 0 0,-1 0 1 0 0,1-1 0 0 0,0 1-1 0 0,0 0 1 0 0,0 0-1 0 0,0 0 1 0 0,0 0-1 0 0,0 0 1 0 0,0 1-1 0 0,0-1 1 0 0,0 0-1 0 0,0 0 1 0 0,0 1 0 0 0,1-1-1 0 0,-1 1 1 0 0,0-1-1 0 0,0 1 1 0 0,3-1-1 0 0,-3 1-14 0 0,0 1-1 0 0,-1-1 1 0 0,1 1 0 0 0,0-1-1 0 0,0 1 1 0 0,-1 0-1 0 0,1-1 1 0 0,0 1-1 0 0,-1 0 1 0 0,1 0-1 0 0,-1-1 1 0 0,1 1-1 0 0,-1 0 1 0 0,1 0 0 0 0,-1 0-1 0 0,1-1 1 0 0,-1 1-1 0 0,0 0 1 0 0,0 0-1 0 0,1 0 1 0 0,-1 0-1 0 0,0 1 1 0 0,2 11 146 0 0,0 0 0 0 0,-1 25 1 0 0,-1-37-182 0 0,-2 71 188 0 0,-18 111 0 0 0,-28 69-160 0 0,21-127 62 0 0,-15 182 0 0 0,39-258-59 0 0,1-30 501 0 0,1-25 1593 0 0,3-111-2116 0 0,23-168 1 0 0,-16 227-156 0 0,3 1 0 0 0,2 1 0 0 0,3 0 0 0 0,45-101 1 0 0,-56 145 125 0 0,0 0 0 0 0,1 0 1 0 0,0 1-1 0 0,1 1 0 0 0,1-1 1 0 0,0 1-1 0 0,0 0 0 0 0,0 1 1 0 0,1 0-1 0 0,1 1 0 0 0,0 0 1 0 0,18-10-1 0 0,-17 12-201 0 0,0 0 0 0 0,1 1-1 0 0,0 1 1 0 0,25-6 0 0 0,-21 7-916 0 0,0 1 0 0 0,0 1-1 0 0,32 1 1 0 0,-25 2-1952 0 0,-3 1-1990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10954 0 0,'-26'7'641'0'0,"0"1"-1"0"0,1 1 0 0 0,0 2 0 0 0,1 0 0 0 0,0 1 0 0 0,-43 30 0 0 0,38-19-592 0 0,1 0-1 0 0,1 2 0 0 0,1 0 1 0 0,-38 49-1 0 0,34-31-238 0 0,1 1 0 0 0,2 1 1 0 0,2 2-1 0 0,2 0 0 0 0,2 1 0 0 0,2 2 0 0 0,-15 64 1 0 0,29-95 212 0 0,1 1 1 0 0,1 0-1 0 0,1 0 1 0 0,0 0-1 0 0,2 0 1 0 0,0 0 0 0 0,2 0-1 0 0,0 0 1 0 0,8 33-1 0 0,-6-39 97 0 0,1 0 0 0 0,0-1 0 0 0,1 1-1 0 0,0-1 1 0 0,1-1 0 0 0,0 1 0 0 0,2-1-1 0 0,-1-1 1 0 0,1 1 0 0 0,1-1 0 0 0,0-1-1 0 0,0 0 1 0 0,1 0 0 0 0,13 8 0 0 0,-15-12-47 0 0,0 1 1 0 0,0 0 0 0 0,-1 0-1 0 0,0 1 1 0 0,0 0 0 0 0,-1 0-1 0 0,9 13 1 0 0,-14-18-76 0 0,-1 0 0 0 0,0 0 0 0 0,1 0 0 0 0,-1 0 0 0 0,0-1 0 0 0,0 2 0 0 0,0-1 0 0 0,-1 0 0 0 0,1 0 0 0 0,-1 0 0 0 0,0 0 0 0 0,0 0 0 0 0,0 0 0 0 0,0 0 0 0 0,0 1 0 0 0,-1-1 0 0 0,1 0 0 0 0,-1 0 0 0 0,0 0 0 0 0,0 0 0 0 0,0 0 0 0 0,0 0 0 0 0,-1-1 0 0 0,1 1 0 0 0,-1 0 0 0 0,0-1 0 0 0,0 1 0 0 0,0-1 0 0 0,0 1 0 0 0,-3 2 0 0 0,-10 10-211 0 0,-1-1 0 0 0,-1-1 0 0 0,-1 0 0 0 0,0-1 0 0 0,0-1 1 0 0,-1-1-1 0 0,-1 0 0 0 0,1-2 0 0 0,-1 0 0 0 0,-1-1 0 0 0,0-1 0 0 0,-22 3 0 0 0,40-8 137 0 0,0 0 0 0 0,0-1 0 0 0,0 0 0 0 0,1 1 0 0 0,-1-1 0 0 0,0 0 0 0 0,0-1 0 0 0,0 1 0 0 0,0 0 0 0 0,1-1 0 0 0,-1 0 0 0 0,0 1 0 0 0,0-1-1 0 0,1 0 1 0 0,-1 0 0 0 0,1-1 0 0 0,-1 1 0 0 0,1-1 0 0 0,-4-2 0 0 0,4 2-190 0 0,0-1 1 0 0,1 1-1 0 0,-1-1 0 0 0,1 1 0 0 0,0-1 1 0 0,-1 1-1 0 0,1-1 0 0 0,1 0 0 0 0,-1 0 1 0 0,0 0-1 0 0,1 1 0 0 0,-1-1 0 0 0,1 0 1 0 0,0 0-1 0 0,0 0 0 0 0,0 0 0 0 0,0 0 1 0 0,2-5-1 0 0,7-33-2279 0 0,-2 16-447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4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34 14075 0 0,'2'-3'104'0'0,"0"1"0"0"0,0-1 0 0 0,0 1 0 0 0,0-1-1 0 0,1 1 1 0 0,-1 0 0 0 0,1 0 0 0 0,-1 0 0 0 0,1 0 0 0 0,0 0 0 0 0,0 1 0 0 0,0-1 0 0 0,0 1-1 0 0,0 0 1 0 0,0 0 0 0 0,0 0 0 0 0,6-1 0 0 0,-7 2-92 0 0,0 0-1 0 0,0 0 1 0 0,0 1 0 0 0,0-1-1 0 0,-1 1 1 0 0,1-1 0 0 0,0 1 0 0 0,0 0-1 0 0,0-1 1 0 0,-1 1 0 0 0,1 0-1 0 0,0 0 1 0 0,-1 0 0 0 0,1 0 0 0 0,-1 1-1 0 0,1-1 1 0 0,-1 0 0 0 0,0 1-1 0 0,1-1 1 0 0,-1 1 0 0 0,0-1-1 0 0,0 1 1 0 0,0-1 0 0 0,0 1 0 0 0,0 0-1 0 0,0 0 1 0 0,-1-1 0 0 0,1 1-1 0 0,-1 0 1 0 0,1 0 0 0 0,-1 2-1 0 0,3 7-41 0 0,-1 0 0 0 0,-1 1 0 0 0,0-1 0 0 0,0 0 0 0 0,-1 0 0 0 0,-3 19 0 0 0,-15 70-178 0 0,12-72 172 0 0,-245 902-454 0 0,142-563 597 0 0,80-264-21 0 0,-85 261 892 0 0,104-344-253 0 0,11-36-517 0 0,10-34-402 0 0,-2 11 40 0 0,32-128-884 0 0,79-202 0 0 0,-106 336 1087 0 0,1 1 0 0 0,26-42-1 0 0,-34 64 20 0 0,0 0 0 0 0,0 0 0 0 0,1 1 0 0 0,0 0 0 0 0,0 0 0 0 0,1 1 0 0 0,1 0 0 0 0,-1 0 0 0 0,1 1 0 0 0,18-10 0 0 0,-25 16-48 0 0,0 0 0 0 0,0-1 0 0 0,-1 1 0 0 0,1 1 0 0 0,0-1 0 0 0,0 0 0 0 0,0 0 0 0 0,0 1 0 0 0,0 0-1 0 0,0 0 1 0 0,0 0 0 0 0,0 0 0 0 0,0 0 0 0 0,0 0 0 0 0,0 1 0 0 0,0-1 0 0 0,-1 1 0 0 0,1 0 0 0 0,0 0 0 0 0,3 1 0 0 0,-3 1-9 0 0,1-1-1 0 0,-1 1 0 0 0,0 0 1 0 0,0 0-1 0 0,0 0 0 0 0,0 0 1 0 0,0 0-1 0 0,-1 0 0 0 0,1 1 1 0 0,-1 0-1 0 0,0-1 0 0 0,3 7 1 0 0,1 7-38 0 0,0 0-1 0 0,-2 1 1 0 0,1 0 0 0 0,-2 0 0 0 0,2 24-1 0 0,-4 14-155 0 0,-1 0 0 0 0,-14 97 0 0 0,0-16-2299 0 0,14-136 2200 0 0,0 1 0 0 0,0-1 0 0 0,0 1 0 0 0,0-1 0 0 0,0 1 0 0 0,0 0 0 0 0,0-1 0 0 0,0 1 0 0 0,1-1 0 0 0,-1 1 1 0 0,1-1-1 0 0,-1 1 0 0 0,1-1 0 0 0,-1 1 0 0 0,1-1 0 0 0,0 0 0 0 0,1 3 0 0 0,-1-4 146 0 0,0 0 1 0 0,0 0 0 0 0,-1 1-1 0 0,1-1 1 0 0,0 0-1 0 0,0 0 1 0 0,0 0 0 0 0,-1 0-1 0 0,1 0 1 0 0,0 0 0 0 0,0 0-1 0 0,0 0 1 0 0,-1 0 0 0 0,1 0-1 0 0,0 0 1 0 0,0-1-1 0 0,-1 1 1 0 0,1 0 0 0 0,0-1-1 0 0,0 1 1 0 0,-1 0 0 0 0,1-1-1 0 0,0 1 1 0 0,-1-1-1 0 0,1 1 1 0 0,-1-1 0 0 0,1 1-1 0 0,0-1 1 0 0,-1 0 0 0 0,1 1-1 0 0,-1-1 1 0 0,1 0-1 0 0,0-1 1 0 0,6-6-2175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4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0 297 4425 0 0,'53'-112'2942'0'0,"-42"84"-2346"0"0,1 0-1 0 0,2 1 1 0 0,1 0-1 0 0,27-37 1 0 0,-41 63-529 0 0,-1 0 0 0 0,1 0-1 0 0,-1 1 1 0 0,1-1 0 0 0,0 0 0 0 0,-1 1 0 0 0,1-1 0 0 0,0 0-1 0 0,-1 1 1 0 0,1-1 0 0 0,0 1 0 0 0,0-1 0 0 0,0 1 0 0 0,-1-1-1 0 0,1 1 1 0 0,0 0 0 0 0,2-1 0 0 0,-3 1-38 0 0,0 0 0 0 0,1 1 1 0 0,-1-1-1 0 0,0 0 0 0 0,1 0 0 0 0,-1 1 1 0 0,0-1-1 0 0,0 0 0 0 0,1 1 0 0 0,-1-1 1 0 0,0 0-1 0 0,0 1 0 0 0,1-1 0 0 0,-1 1 1 0 0,0-1-1 0 0,0 0 0 0 0,0 1 0 0 0,0-1 1 0 0,0 0-1 0 0,0 1 0 0 0,0-1 0 0 0,1 1 1 0 0,-1-1-1 0 0,0 1 0 0 0,0-1 0 0 0,-1 1 1 0 0,-3 38 596 0 0,3-32-615 0 0,-27 152 170 0 0,-8 69-384 0 0,35-220 188 0 0,1 0 0 0 0,0 0-1 0 0,0-1 1 0 0,1 1 0 0 0,0 0 0 0 0,0 0-1 0 0,0-1 1 0 0,1 1 0 0 0,1-1-1 0 0,4 12 1 0 0,-5-16 19 0 0,0 0 1 0 0,-1-1-1 0 0,1 1 1 0 0,0 0-1 0 0,1-1 1 0 0,-1 0-1 0 0,0 1 1 0 0,1-1-1 0 0,-1 0 1 0 0,1 0-1 0 0,0-1 1 0 0,-1 1-1 0 0,1 0 1 0 0,0-1-1 0 0,0 0 1 0 0,0 1-1 0 0,0-1 1 0 0,1 0-1 0 0,-1-1 1 0 0,0 1-1 0 0,0-1 1 0 0,0 1-1 0 0,1-1 1 0 0,-1 0-1 0 0,0 0 1 0 0,0 0-1 0 0,7-2 1 0 0,3-1 183 0 0,1 0 0 0 0,-1-1 0 0 0,0 0 0 0 0,-1-1 0 0 0,1 0 0 0 0,-1-1 0 0 0,0-1 0 0 0,0 0 0 0 0,-1-1 0 0 0,0 0 0 0 0,0 0 0 0 0,-1-1 0 0 0,0-1 0 0 0,12-14 0 0 0,-1-1-2 0 0,-2 0 0 0 0,-1-2 0 0 0,-1 0 0 0 0,-2-1-1 0 0,14-32 1 0 0,-27 55-184 0 0,0 1 0 0 0,0-1 0 0 0,-1 1-1 0 0,0-1 1 0 0,0 0 0 0 0,0 1 0 0 0,0-1 0 0 0,-1 0-1 0 0,1 0 1 0 0,-1 1 0 0 0,-1-1 0 0 0,1 0 0 0 0,-1 0-1 0 0,0 1 1 0 0,0-1 0 0 0,0 0 0 0 0,0 1-1 0 0,-1-1 1 0 0,0 1 0 0 0,0-1 0 0 0,0 1 0 0 0,0 0-1 0 0,-1 0 1 0 0,0 0 0 0 0,1 0 0 0 0,-1 1 0 0 0,-1-1-1 0 0,1 1 1 0 0,-1-1 0 0 0,1 1 0 0 0,-1 0-1 0 0,0 1 1 0 0,0-1 0 0 0,0 1 0 0 0,0-1 0 0 0,-1 1-1 0 0,1 0 1 0 0,-1 1 0 0 0,1-1 0 0 0,-1 1 0 0 0,0 0-1 0 0,1 0 1 0 0,-1 1 0 0 0,0-1 0 0 0,0 1-1 0 0,-7 0 1 0 0,2 1-170 0 0,-1 0 0 0 0,1 1 0 0 0,0 0 0 0 0,0 0 0 0 0,0 1 0 0 0,0 1 0 0 0,1-1 0 0 0,-17 10 0 0 0,20-10-264 0 0,1 1 0 0 0,-1 0 0 0 0,1-1-1 0 0,0 2 1 0 0,1-1 0 0 0,-1 0 0 0 0,1 1 0 0 0,-1 0-1 0 0,2 0 1 0 0,-1 0 0 0 0,0 1 0 0 0,1-1 0 0 0,0 1 0 0 0,0 0-1 0 0,-2 8 1 0 0,5-13 152 0 0,-1 1-1 0 0,1-1 1 0 0,0 0 0 0 0,0 1-1 0 0,0-1 1 0 0,0 1-1 0 0,0-1 1 0 0,0 1 0 0 0,0-1-1 0 0,0 1 1 0 0,1-1-1 0 0,-1 0 1 0 0,1 1 0 0 0,-1-1-1 0 0,2 3 1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4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18 10234 0 0,'18'-18'4613'0'0,"-13"19"-4049"0"0,-9 13-321 0 0,-58 109-997 0 0,42-88 348 0 0,1 2-1 0 0,2 0 1 0 0,-18 57 0 0 0,34-88 368 0 0,0-1 0 0 0,0 0-1 0 0,0 0 1 0 0,1 0 0 0 0,-1 0 0 0 0,1 1 0 0 0,1 7 0 0 0,0-12 49 0 0,-1 0 1 0 0,0 0-1 0 0,0 0 1 0 0,0 0 0 0 0,1 0-1 0 0,-1 0 1 0 0,1 0-1 0 0,-1-1 1 0 0,1 1-1 0 0,-1 0 1 0 0,1 0-1 0 0,-1 0 1 0 0,1 0 0 0 0,0-1-1 0 0,-1 1 1 0 0,1 0-1 0 0,0-1 1 0 0,0 1-1 0 0,-1 0 1 0 0,1-1-1 0 0,0 1 1 0 0,0-1-1 0 0,0 0 1 0 0,0 1 0 0 0,0-1-1 0 0,0 1 1 0 0,0-1-1 0 0,0 0 1 0 0,0 0-1 0 0,0 0 1 0 0,0 0-1 0 0,0 1 1 0 0,0-1 0 0 0,0 0-1 0 0,0-1 1 0 0,0 1-1 0 0,-1 0 1 0 0,1 0-1 0 0,0 0 1 0 0,0-1-1 0 0,0 1 1 0 0,0 0-1 0 0,0-1 1 0 0,1 0 0 0 0,14-5 138 0 0,-1-1 0 0 0,0 0 1 0 0,0-1-1 0 0,-1-1 0 0 0,0-1 1 0 0,15-12-1 0 0,72-72-170 0 0,-94 87 6 0 0,-3 3 5 0 0,-1 0 0 0 0,1 0 0 0 0,-1 0-1 0 0,0 0 1 0 0,-1 0 0 0 0,1 0 0 0 0,-1-1-1 0 0,4-8 1 0 0,-6 12-18 0 0,1 0-1 0 0,-1-1 1 0 0,0 1-1 0 0,0 0 0 0 0,1 0 1 0 0,-1 0-1 0 0,0-1 1 0 0,0 1-1 0 0,-1 0 1 0 0,1 0-1 0 0,0 0 0 0 0,0-1 1 0 0,0 1-1 0 0,-1 0 1 0 0,1 0-1 0 0,-1 0 1 0 0,1 0-1 0 0,-1 0 0 0 0,1 0 1 0 0,-1 0-1 0 0,0 0 1 0 0,1 0-1 0 0,-1 0 1 0 0,0 0-1 0 0,0 0 0 0 0,0 0 1 0 0,0 0-1 0 0,0 1 1 0 0,1-1-1 0 0,-2 0 1 0 0,1 1-1 0 0,0-1 0 0 0,0 1 1 0 0,0-1-1 0 0,0 1 1 0 0,0-1-1 0 0,0 1 1 0 0,0 0-1 0 0,-1-1 0 0 0,-1 1 1 0 0,-6-1-497 0 0,0 0 0 0 0,1 0 1 0 0,-1 1-1 0 0,0 0 0 0 0,0 1 0 0 0,0 0 1 0 0,0 0-1 0 0,1 1 0 0 0,-1 0 0 0 0,0 0 0 0 0,1 1 1 0 0,-14 6-1 0 0,2-1-1502 0 0,10-4-850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5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0 13163 0 0,'15'67'-115'0'0,"-3"1"0"0"0,-2 1-1 0 0,-4-1 1 0 0,-3 1 0 0 0,-10 136 0 0 0,-36 151-3525 0 0,23-199 1023 0 0,18-143 2399 0 0,3-10 200 0 0,-1 1 0 0 0,-1 0-1 0 0,1-1 1 0 0,-1 1 0 0 0,1-1-1 0 0,-2 1 1 0 0,1-1 0 0 0,0 1-1 0 0,-1-1 1 0 0,0 0 0 0 0,-3 7-1 0 0,5-11 2 0 0,-1 0 1 0 0,1 0-1 0 0,0 0 0 0 0,-1 0 1 0 0,1 0-1 0 0,-1 0 0 0 0,1 0 0 0 0,0 0 1 0 0,-1 0-1 0 0,1 0 0 0 0,0 0 0 0 0,-1 0 1 0 0,1 0-1 0 0,-1 0 0 0 0,1 0 0 0 0,0-1 1 0 0,-1 1-1 0 0,1 0 0 0 0,0 0 0 0 0,-1 0 1 0 0,1 0-1 0 0,0-1 0 0 0,0 1 0 0 0,-1 0 1 0 0,1 0-1 0 0,0-1 0 0 0,0 1 0 0 0,-1 0 1 0 0,1-1-1 0 0,0 1 0 0 0,0 0 1 0 0,0-1-1 0 0,-1 1 0 0 0,1-1 0 0 0,-8-14-872 0 0,8 15 792 0 0,-6-13-2284 0 0</inkml:trace>
  <inkml:trace contextRef="#ctx0" brushRef="#br0" timeOffset="1">1 403 7098 0 0,'0'0'1555'0'0,"12"14"853"0"0,2-7-2460 0 0,0-1 0 0 0,0-1 0 0 0,0 0 0 0 0,0-1 0 0 0,1-1 0 0 0,0 0 0 0 0,-1-1 0 0 0,29 0 0 0 0,-13-2-370 0 0,1-2 0 0 0,-1 0 0 0 0,41-10 0 0 0,1-7-3462 0 0,-49 12 615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0 12323 0 0,'-13'1'150'0'0,"-1"1"1"0"0,1 1 0 0 0,0 0 0 0 0,0 1 0 0 0,0 0 0 0 0,0 1 0 0 0,0 0 0 0 0,1 1-1 0 0,0 0 1 0 0,0 1 0 0 0,1 0 0 0 0,0 1 0 0 0,0 1 0 0 0,1 0 0 0 0,-17 18-1 0 0,13-11-242 0 0,1 0 0 0 0,0 2 0 0 0,1-1 0 0 0,1 2 0 0 0,-13 27 0 0 0,20-38-146 0 0,1 0 0 0 0,0 0-1 0 0,0 0 1 0 0,1 0 0 0 0,0 1 0 0 0,0-1 0 0 0,1 1 0 0 0,0 0 0 0 0,1-1 0 0 0,0 1 0 0 0,0 0 0 0 0,1-1 0 0 0,0 1 0 0 0,0 0 0 0 0,1-1 0 0 0,3 10 0 0 0,-3-13 193 0 0,1-1 0 0 0,-1 0 0 0 0,1 0 0 0 0,0-1 0 0 0,0 1 0 0 0,0-1 0 0 0,1 1 0 0 0,-1-1 0 0 0,1 0 0 0 0,0 0 0 0 0,0 0 0 0 0,0-1 0 0 0,0 0 0 0 0,0 1 0 0 0,0-1 0 0 0,1-1 0 0 0,-1 1 0 0 0,1-1 1 0 0,-1 1-1 0 0,1-1 0 0 0,0-1 0 0 0,-1 1 0 0 0,1-1 0 0 0,5 1 0 0 0,10-1 213 0 0,1 0 0 0 0,-1-1 1 0 0,0-1-1 0 0,25-6 0 0 0,0-2 141 0 0,-1-2 0 0 0,0-2 0 0 0,-1-2 0 0 0,-1-2 0 0 0,0-1 0 0 0,-2-3 0 0 0,0-1 0 0 0,46-35 0 0 0,-78 51-211 0 0,0 1 0 0 0,0-2 1 0 0,0 1-1 0 0,-1-1 0 0 0,0 0 0 0 0,-1-1 1 0 0,8-12-1 0 0,-12 18-133 0 0,-1 1 0 0 0,0-1 1 0 0,0 1-1 0 0,0-1 0 0 0,0 0 1 0 0,0 0-1 0 0,-1 0 0 0 0,1 1 1 0 0,-1-1-1 0 0,0 0 0 0 0,0 0 1 0 0,0 0-1 0 0,0 0 0 0 0,0 0 0 0 0,0 0 1 0 0,-1 1-1 0 0,0-1 0 0 0,1 0 1 0 0,-1 0-1 0 0,0 1 0 0 0,-1-1 1 0 0,1 0-1 0 0,0 1 0 0 0,-1-1 1 0 0,1 1-1 0 0,-1 0 0 0 0,0-1 0 0 0,0 1 1 0 0,0 0-1 0 0,0 0 0 0 0,-3-3 1 0 0,-2 0-330 0 0,-1 0 0 0 0,1 0 0 0 0,-1 1 0 0 0,0-1 0 0 0,0 2 0 0 0,0-1 0 0 0,0 1 0 0 0,-17-4 0 0 0,10 4-816 0 0,0 0 0 0 0,0 1 0 0 0,0 1-1 0 0,-21 1 1 0 0,20 1-1210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70 543 11723 0 0,'4'115'2686'0'0,"-1"44"-3023"0"0,-4-135 283 0 0,0 30-693 0 0,-3 0 0 0 0,-2-1-1 0 0,-22 93 1 0 0,27-143 705 0 0,0 0 0 0 0,0 0 0 0 0,-1 0 0 0 0,1 0 0 0 0,0 0 0 0 0,-1 0 0 0 0,0-1 0 0 0,1 1 0 0 0,-5 4 0 0 0,6-7 34 0 0,-1 0-1 0 0,1 0 1 0 0,0 0-1 0 0,0 0 1 0 0,0 1 0 0 0,-1-1-1 0 0,1 0 1 0 0,0 0-1 0 0,0 0 1 0 0,-1 0-1 0 0,1 0 1 0 0,0 0-1 0 0,0 0 1 0 0,-1 0-1 0 0,1 0 1 0 0,0 0 0 0 0,0 0-1 0 0,-1 0 1 0 0,1 0-1 0 0,0 0 1 0 0,0 0-1 0 0,-1 0 1 0 0,1 0-1 0 0,0 0 1 0 0,0 0-1 0 0,0 0 1 0 0,-1 0 0 0 0,1 0-1 0 0,0 0 1 0 0,0-1-1 0 0,-1 1 1 0 0,1 0-1 0 0,0 0 1 0 0,0 0-1 0 0,0 0 1 0 0,-1-1 0 0 0,1 1-1 0 0,0 0 1 0 0,-6-22-229 0 0,4-11-946 0 0,1 0-1 0 0,2 0 0 0 0,1 0 1 0 0,8-41-1 0 0,-4 40-1381 0 0</inkml:trace>
  <inkml:trace contextRef="#ctx0" brushRef="#br0" timeOffset="1">194 65 7938 0 0,'3'-9'893'0'0,"1"1"0"0"0,0 0 0 0 0,0 0 0 0 0,1 0-1 0 0,0 1 1 0 0,7-8 0 0 0,-12 15-891 0 0,0 0 0 0 0,0 0 0 0 0,0 0 0 0 0,1-1 0 0 0,-1 1-1 0 0,0 0 1 0 0,0 0 0 0 0,0 0 0 0 0,0 0 0 0 0,0 0 0 0 0,0 0 0 0 0,0 0-1 0 0,0 0 1 0 0,0 0 0 0 0,1 0 0 0 0,-1 0 0 0 0,0 0 0 0 0,0 0-1 0 0,0 0 1 0 0,0 0 0 0 0,0 0 0 0 0,0 0 0 0 0,0-1 0 0 0,1 1 0 0 0,-1 0-1 0 0,0 1 1 0 0,0-1 0 0 0,0 0 0 0 0,0 0 0 0 0,0 0 0 0 0,0 0-1 0 0,1 0 1 0 0,-1 0 0 0 0,0 0 0 0 0,0 0 0 0 0,0 0 0 0 0,0 0 0 0 0,0 0-1 0 0,0 0 1 0 0,0 0 0 0 0,0 0 0 0 0,1 0 0 0 0,-1 0 0 0 0,0 0 0 0 0,0 1-1 0 0,0-1 1 0 0,0 0 0 0 0,0 0 0 0 0,0 0 0 0 0,0 0 0 0 0,0 0-1 0 0,0 0 1 0 0,0 0 0 0 0,0 0 0 0 0,0 1 0 0 0,0-1 0 0 0,0 0 0 0 0,0 0-1 0 0,0 0 1 0 0,0 0 0 0 0,2 14-217 0 0,-5 13-215 0 0,-13 43-702 0 0,2-13-1267 0 0,7 3-3522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53 10402 0 0,'-5'40'533'0'0,"1"1"0"0"0,2 0 0 0 0,6 70 1 0 0,-1-57-536 0 0,-5 70 1 0 0,-1-82 49 0 0,1-12 143 0 0,-1 0 0 0 0,-1-1 0 0 0,-13 44 379 0 0,15-96 1985 0 0,9-38-2534 0 0,3 1-1 0 0,2 0 1 0 0,3 0-1 0 0,3 1 1 0 0,2 1-1 0 0,3 1 1 0 0,48-86-1 0 0,-66 134-5 0 0,0 1 0 0 0,1 0 1 0 0,0 0-1 0 0,0 0 0 0 0,1 1 0 0 0,0 0 0 0 0,0 1 0 0 0,10-8 0 0 0,-15 12-24 0 0,0 1-1 0 0,0 0 1 0 0,0 0-1 0 0,0 0 1 0 0,0 0 0 0 0,0 0-1 0 0,0 0 1 0 0,0 0-1 0 0,1 1 1 0 0,-1-1-1 0 0,0 1 1 0 0,0 0 0 0 0,1-1-1 0 0,-1 1 1 0 0,0 0-1 0 0,0 0 1 0 0,1 1-1 0 0,-1-1 1 0 0,0 0 0 0 0,0 1-1 0 0,0-1 1 0 0,1 1-1 0 0,-1 0 1 0 0,0 0-1 0 0,0 0 1 0 0,0 0 0 0 0,0 0-1 0 0,0 0 1 0 0,0 0-1 0 0,-1 1 1 0 0,1-1-1 0 0,0 1 1 0 0,-1-1 0 0 0,1 1-1 0 0,-1 0 1 0 0,1 0-1 0 0,-1-1 1 0 0,0 1-1 0 0,1 0 1 0 0,-1 0 0 0 0,0 3-1 0 0,8 12-88 0 0,-2 1 0 0 0,0 0 0 0 0,-1 1 0 0 0,-1-1 0 0 0,0 1 0 0 0,3 38 0 0 0,-7-39-73 0 0,1-1 0 0 0,1 1 0 0 0,1-1 1 0 0,1 0-1 0 0,0 0 0 0 0,1 0 0 0 0,0-1 1 0 0,16 27-1 0 0,-20-40-140 0 0,0 0 0 0 0,1-1 1 0 0,-1 1-1 0 0,1 0 0 0 0,-1-1 0 0 0,1 0 0 0 0,0 1 0 0 0,0-1 1 0 0,0 0-1 0 0,0-1 0 0 0,0 1 0 0 0,1 0 0 0 0,-1-1 1 0 0,0 0-1 0 0,1 0 0 0 0,-1 0 0 0 0,1 0 0 0 0,-1 0 1 0 0,1-1-1 0 0,0 0 0 0 0,-1 1 0 0 0,1-1 0 0 0,0-1 0 0 0,-1 1 1 0 0,5-1-1 0 0,1-1 2 0 0,0 0-1 0 0,0-1 1 0 0,0 0 0 0 0,-1-1 0 0 0,1 1 0 0 0,-1-2 0 0 0,0 1-1 0 0,12-10 1 0 0,0-1-1698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6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543 155 3393 0 0,'126'-143'12403'0'0,"-126"143"-12343"0"0,-4 13 663 0 0,-8 17-534 0 0,-57 76 910 0 0,24-41-557 0 0,6-14-243 0 0,28-40-158 0 0,2 1-1 0 0,0 1 0 0 0,0 0 0 0 0,-7 15 0 0 0,11-17 404 0 0,8-18-210 0 0,15-29 9 0 0,64-104-423 0 0,-52 84 83 0 0,40-56-1 0 0,-70 111-6 0 0,1 0 0 0 0,-1 1-1 0 0,0-1 1 0 0,1 0 0 0 0,-1 0 0 0 0,1 1 0 0 0,-1-1-1 0 0,1 0 1 0 0,-1 1 0 0 0,1-1 0 0 0,-1 1-1 0 0,1-1 1 0 0,0 0 0 0 0,-1 1 0 0 0,1 0 0 0 0,0-1-1 0 0,0 1 1 0 0,-1-1 0 0 0,1 1 0 0 0,0 0-1 0 0,0-1 1 0 0,-1 1 0 0 0,1 0 0 0 0,0 0 0 0 0,0 0-1 0 0,0 0 1 0 0,0 0 0 0 0,1 0 0 0 0,-1 0 11 0 0,0 1 1 0 0,-1 0 0 0 0,1 0 0 0 0,0 0-1 0 0,-1 0 1 0 0,1 0 0 0 0,0 1-1 0 0,-1-1 1 0 0,1 0 0 0 0,-1 0 0 0 0,0 0-1 0 0,1 0 1 0 0,-1 0 0 0 0,0 1-1 0 0,0-1 1 0 0,0 2 0 0 0,1 56 120 0 0,-1-59-138 0 0,-11 128-67 0 0,-5-2 0 0 0,-6 0 0 0 0,-70 224 0 0 0,57-260-6 0 0,-4-2 1 0 0,-57 95 0 0 0,90-172 117 0 0,-1 0-1 0 0,0 0 1 0 0,0-1 0 0 0,-2 0-1 0 0,1 0 1 0 0,-1-1 0 0 0,0 0-1 0 0,-1-1 1 0 0,0 0 0 0 0,-1 0-1 0 0,-11 6 1 0 0,16-11-16 0 0,0 0-1 0 0,0 0 1 0 0,0-1 0 0 0,0 0-1 0 0,-1 0 1 0 0,1-1 0 0 0,-1 1-1 0 0,0-1 1 0 0,1-1 0 0 0,-1 1-1 0 0,0-1 1 0 0,0-1 0 0 0,1 1-1 0 0,-1-1 1 0 0,0 0 0 0 0,1 0-1 0 0,-1-1 1 0 0,1 0 0 0 0,0 0-1 0 0,-1-1 1 0 0,1 0 0 0 0,-10-5-1 0 0,5 1-51 0 0,0-1-1 0 0,0 0 1 0 0,-14-14-1 0 0,22 20 22 0 0,0-1 0 0 0,1 1 0 0 0,-1-1-1 0 0,1 0 1 0 0,0 0 0 0 0,0 1-1 0 0,0-1 1 0 0,0-1 0 0 0,1 1-1 0 0,-1 0 1 0 0,1 0 0 0 0,0-1-1 0 0,0 1 1 0 0,0-1 0 0 0,0 1-1 0 0,1-1 1 0 0,-1 1 0 0 0,1-6-1 0 0,0 8-11 0 0,1 0 0 0 0,-1 0 0 0 0,1 0-1 0 0,-1 0 1 0 0,1 1 0 0 0,0-1 0 0 0,-1 0-1 0 0,1 0 1 0 0,0 0 0 0 0,0 1-1 0 0,-1-1 1 0 0,1 0 0 0 0,0 1 0 0 0,0-1-1 0 0,0 1 1 0 0,0-1 0 0 0,0 1 0 0 0,0-1-1 0 0,0 1 1 0 0,0 0 0 0 0,0-1-1 0 0,0 1 1 0 0,0 0 0 0 0,0 0 0 0 0,0 0-1 0 0,0 0 1 0 0,1 0 0 0 0,-1 0 0 0 0,0 0-1 0 0,1 0 1 0 0,45 4-286 0 0,-33-2 241 0 0,20 0-109 0 0,1-2 0 0 0,-1-2-1 0 0,1-1 1 0 0,41-9-1 0 0,135-41-1040 0 0,-76 17-380 0 0,47-6-6982 0 0,-136 33 3800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6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22109 0 0,'117'-12'-2337'0'0,"-41"12"-2274"0"0,105 13-1 0 0,-80-4-1233 0 0,-72-7 2717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7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733 1 15115 0 0,'-20'0'5012'0'0,"8"5"-4268"0"0,11-4-807 0 0,-1 1 0 0 0,1 0-1 0 0,-1 0 1 0 0,1 0 0 0 0,0 0 0 0 0,0 0 0 0 0,0 0 0 0 0,0 1-1 0 0,1-1 1 0 0,-1 0 0 0 0,0 0 0 0 0,1 4 0 0 0,-18 59-1325 0 0,-2-2 0 0 0,-2 0 0 0 0,-44 83 0 0 0,-96 143-2788 0 0,-23-15 3805 0 0,107-163 654 0 0,-34 44-3750 0 0,100-139 1873 0 0,0-5-1699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12 308 12179 0 0,'-1'12'3831'0'0,"5"12"-3943"0"0,-1-10 227 0 0,5 58-199 0 0,-3 123 0 0 0,-21 73-79 0 0,1 108 136 0 0,16-359 26 0 0,0 0 0 0 0,1 0 0 0 0,1 0 0 0 0,0-1 0 0 0,2 1 0 0 0,-1-1 1 0 0,2 0-1 0 0,11 23 0 0 0,-13-32 8 0 0,0-1 0 0 0,0 1 0 0 0,0-1 0 0 0,1 0 0 0 0,0 0 0 0 0,0-1 0 0 0,0 1 0 0 0,1-1 0 0 0,0 0 0 0 0,0-1 0 0 0,0 1 0 0 0,0-1 0 0 0,1 0 1 0 0,0-1-1 0 0,0 0 0 0 0,0 0 0 0 0,0 0 0 0 0,0-1 0 0 0,1 0 0 0 0,-1 0 0 0 0,10 0 0 0 0,-7-2 36 0 0,-1 0 1 0 0,0-1-1 0 0,1 0 1 0 0,-1 0-1 0 0,0-1 1 0 0,0 0-1 0 0,0-1 0 0 0,0 0 1 0 0,0-1-1 0 0,-1 1 1 0 0,1-2-1 0 0,-1 1 1 0 0,0-1-1 0 0,0-1 0 0 0,-1 1 1 0 0,0-1-1 0 0,10-9 1 0 0,4-7 26 0 0,-1 0 1 0 0,-1-1 0 0 0,-1-1-1 0 0,17-30 1 0 0,3-10-547 0 0,-4-3 0 0 0,-2 0 0 0 0,-4-2 0 0 0,-2-2-1 0 0,-4 0 1 0 0,-2-1 0 0 0,17-135 0 0 0,-21 75-858 0 0,58-332-4965 0 0,-69 442 5329 0 0,-2 3-1811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7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0 562 21885 0 0,'27'9'-695'0'0,"4"-6"435"0"0,0-2 0 0 0,0-1 1 0 0,0-1-1 0 0,-1-2 0 0 0,1-1 0 0 0,0-2 0 0 0,-1 0 1 0 0,0-3-1 0 0,-1 0 0 0 0,1-2 0 0 0,33-17 0 0 0,-25 8 198 0 0,-1-1 0 0 0,-1-2-1 0 0,0-1 1 0 0,-2-2-1 0 0,-1-2 1 0 0,-2 0 0 0 0,46-54-1 0 0,-71 75 174 0 0,0-1 0 0 0,-1 1 0 0 0,0-1 0 0 0,0 0 0 0 0,-1 0 0 0 0,0-1 0 0 0,0 1 0 0 0,-1-1 0 0 0,-1 0 0 0 0,4-16 0 0 0,-5 20-62 0 0,-1 1 0 0 0,0 0 0 0 0,0-1 0 0 0,0 1 1 0 0,0-1-1 0 0,-1 1 0 0 0,0-1 0 0 0,0 1 1 0 0,0 0-1 0 0,0 0 0 0 0,-1-1 0 0 0,0 1 1 0 0,1 0-1 0 0,-2 0 0 0 0,1 1 0 0 0,0-1 0 0 0,-1 0 1 0 0,1 1-1 0 0,-1-1 0 0 0,0 1 0 0 0,-1 0 1 0 0,1 0-1 0 0,0 0 0 0 0,-5-3 0 0 0,0 1-48 0 0,0 0-1 0 0,0 1 0 0 0,-1 0 1 0 0,1 0-1 0 0,-1 1 0 0 0,0 0 1 0 0,0 0-1 0 0,0 1 1 0 0,0 0-1 0 0,0 0 0 0 0,-1 1 1 0 0,1 1-1 0 0,0 0 0 0 0,-1 0 1 0 0,1 0-1 0 0,0 2 0 0 0,-1-1 1 0 0,1 1-1 0 0,0 0 1 0 0,0 1-1 0 0,0 0 0 0 0,-9 4 1 0 0,1 1-43 0 0,2 1-1 0 0,-1 0 1 0 0,1 1 0 0 0,1 0 0 0 0,-1 1 0 0 0,2 1 0 0 0,0 0 0 0 0,0 1 0 0 0,1 0 0 0 0,-17 25 0 0 0,6-2 15 0 0,2 0 1 0 0,1 1 0 0 0,-30 79 0 0 0,41-90 17 0 0,2 1 0 0 0,0-1 0 0 0,2 1 0 0 0,0 1 0 0 0,2-1 0 0 0,1 1 0 0 0,3 31 0 0 0,-1-52-18 0 0,0 1 0 0 0,1-1-1 0 0,1 1 1 0 0,-1-1-1 0 0,1 0 1 0 0,0 1-1 0 0,1-1 1 0 0,0 0-1 0 0,0 0 1 0 0,0-1-1 0 0,1 1 1 0 0,0-1-1 0 0,0 0 1 0 0,1 1-1 0 0,-1-2 1 0 0,1 1-1 0 0,1-1 1 0 0,-1 0-1 0 0,1 0 1 0 0,0 0-1 0 0,0-1 1 0 0,0 1-1 0 0,1-2 1 0 0,0 1-1 0 0,-1-1 1 0 0,1 0 0 0 0,0 0-1 0 0,1-1 1 0 0,-1 0-1 0 0,0 0 1 0 0,1-1-1 0 0,14 1 1 0 0,3-1-302 0 0,1-2 1 0 0,0-1 0 0 0,-1-1 0 0 0,1-1-1 0 0,-1-1 1 0 0,0-1 0 0 0,0-1 0 0 0,-1-2-1 0 0,0 0 1 0 0,-1-2 0 0 0,41-24 0 0 0,-21 8-1242 0 0,-2-1-1 0 0,-1-2 1 0 0,-1-3 0 0 0,-2 0 0 0 0,37-44-1 0 0,-47 44 363 0 0,-2 1-1334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13 206 7674 0 0,'-2'4'421'0'0,"0"1"0"0"0,0 0 1 0 0,0 0-1 0 0,1 0 0 0 0,0 0 1 0 0,0 0-1 0 0,0 0 0 0 0,1 0 1 0 0,-1 1-1 0 0,2 7 0 0 0,-1-8-409 0 0,1 0 0 0 0,0 0-1 0 0,0-1 1 0 0,0 1 0 0 0,1 0 0 0 0,0-1-1 0 0,0 1 1 0 0,0-1 0 0 0,0 0-1 0 0,1 0 1 0 0,0 0 0 0 0,0 0 0 0 0,0 0-1 0 0,0 0 1 0 0,0-1 0 0 0,1 1-1 0 0,0-1 1 0 0,-1 0 0 0 0,1 0 0 0 0,0 0-1 0 0,1-1 1 0 0,-1 0 0 0 0,0 1-1 0 0,1-1 1 0 0,-1-1 0 0 0,1 1 0 0 0,0-1-1 0 0,6 1 1 0 0,4 0 38 0 0,-1-1 0 0 0,1-1 0 0 0,0 0 0 0 0,0-1 0 0 0,0-1 1 0 0,-1 0-1 0 0,1-1 0 0 0,-1 0 0 0 0,1-1 0 0 0,-1-1 0 0 0,0-1 0 0 0,17-9 0 0 0,3-2 422 0 0,-2-2 0 0 0,0-2 0 0 0,49-42 0 0 0,-72 56-420 0 0,7-7 124 0 0,1 0-1 0 0,16-21 1 0 0,-29 31-116 0 0,-1-1 0 0 0,1 1 0 0 0,-1-1 1 0 0,0 0-1 0 0,-1 0 0 0 0,1 0 0 0 0,-1 0 1 0 0,0-1-1 0 0,0 1 0 0 0,-1 0 0 0 0,1-1 0 0 0,-1 1 1 0 0,1-11-1 0 0,-2 14-32 0 0,-1 0 1 0 0,1-1-1 0 0,0 1 0 0 0,0 0 0 0 0,-1 0 1 0 0,1 0-1 0 0,-1 0 0 0 0,0 0 1 0 0,1 0-1 0 0,-1 0 0 0 0,0 0 1 0 0,0 1-1 0 0,0-1 0 0 0,0 0 1 0 0,-1 0-1 0 0,1 1 0 0 0,0-1 1 0 0,-1 1-1 0 0,-2-3 0 0 0,1 2-6 0 0,-1 0 1 0 0,0-1-1 0 0,1 2 0 0 0,-1-1 0 0 0,0 0 0 0 0,0 1 1 0 0,0 0-1 0 0,0 0 0 0 0,-6-1 0 0 0,-1 1-29 0 0,-1 0 0 0 0,1 1-1 0 0,-1 0 1 0 0,1 0 0 0 0,-1 2 0 0 0,-14 3-1 0 0,8 0 49 0 0,0 1 0 0 0,1 1 0 0 0,0 1-1 0 0,1 1 1 0 0,0 0 0 0 0,-19 14 0 0 0,10-5 57 0 0,1 2 1 0 0,-42 43 0 0 0,50-44-86 0 0,0 1-1 0 0,1 0 1 0 0,1 1 0 0 0,1 1 0 0 0,-17 38-1 0 0,24-47-126 0 0,0 1 0 0 0,2 0-1 0 0,0 1 1 0 0,0-1-1 0 0,1 1 1 0 0,1 0 0 0 0,1 0-1 0 0,0 0 1 0 0,1 0 0 0 0,3 27-1 0 0,-3-37-50 0 0,1 1 1 0 0,1-1-1 0 0,-1 0 0 0 0,1 0 0 0 0,-1-1 1 0 0,1 1-1 0 0,1 0 0 0 0,-1 0 0 0 0,1-1 1 0 0,0 0-1 0 0,0 1 0 0 0,0-1 0 0 0,0 0 1 0 0,1 0-1 0 0,0-1 0 0 0,-1 1 0 0 0,1-1 1 0 0,1 0-1 0 0,-1 0 0 0 0,0 0 0 0 0,1-1 1 0 0,-1 1-1 0 0,1-1 0 0 0,0 0 0 0 0,0 0 1 0 0,6 1-1 0 0,-2-1-267 0 0,1-1 0 0 0,0 0 0 0 0,0 0 0 0 0,0-1 0 0 0,0 0 0 0 0,0-1 0 0 0,0 0 0 0 0,0-1 0 0 0,0 0 1 0 0,-1 0-1 0 0,1-1 0 0 0,16-7 0 0 0,72-40-2520 0 0,-62 28 629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1513 3809 0 0,'16'-13'364'0'0,"7"-6"412"0"0,0 1 0 0 0,1 1 0 0 0,46-24-1 0 0,-69 40-657 0 0,0 1 0 0 0,0-1 0 0 0,-1 1 0 0 0,1-1 0 0 0,0 1 0 0 0,0 0-1 0 0,0-1 1 0 0,0 1 0 0 0,0 0 0 0 0,0-1 0 0 0,0 1 0 0 0,0 0 0 0 0,0 0 0 0 0,0 0 0 0 0,-1 0-1 0 0,1 0 1 0 0,0 0 0 0 0,0 0 0 0 0,0 0 0 0 0,0 1 0 0 0,0-1 0 0 0,0 0 0 0 0,0 0 0 0 0,0 1-1 0 0,0-1 1 0 0,1 2 0 0 0,-1-1 8 0 0,-1 0 0 0 0,0 0 1 0 0,1 0-1 0 0,-1 0 0 0 0,0 0 0 0 0,1 1 0 0 0,-1-1 0 0 0,0 0 0 0 0,0 0 0 0 0,0 0 0 0 0,0 1 1 0 0,0-1-1 0 0,0 0 0 0 0,-1 0 0 0 0,1 0 0 0 0,0 1 0 0 0,-1 1 0 0 0,-4 10 462 0 0,0 0 0 0 0,-11 20 0 0 0,14-29-629 0 0,-169 361 1114 0 0,167-357-1059 0 0,1 0 0 0 0,0 0 0 0 0,1 0 0 0 0,0 1 1 0 0,0-1-1 0 0,1 1 0 0 0,0 0 0 0 0,0-1 0 0 0,1 1 1 0 0,1 12-1 0 0,-1-20-11 0 0,0-1-1 0 0,1 1 1 0 0,-1-1 0 0 0,0 1 0 0 0,1-1 0 0 0,-1 1 0 0 0,1-1 0 0 0,-1 1-1 0 0,1-1 1 0 0,-1 1 0 0 0,1-1 0 0 0,-1 0 0 0 0,1 1 0 0 0,-1-1-1 0 0,1 0 1 0 0,-1 1 0 0 0,1-1 0 0 0,0 0 0 0 0,-1 0 0 0 0,1 1 0 0 0,-1-1-1 0 0,1 0 1 0 0,0 0 0 0 0,-1 0 0 0 0,1 0 0 0 0,0 0 0 0 0,-1 0 0 0 0,1 0-1 0 0,-1 0 1 0 0,1 0 0 0 0,0 0 0 0 0,-1 0 0 0 0,1-1 0 0 0,0 1 0 0 0,-1 0-1 0 0,1 0 1 0 0,-1-1 0 0 0,1 1 0 0 0,-1 0 0 0 0,1-1 0 0 0,-1 1-1 0 0,1-1 1 0 0,-1 1 0 0 0,1 0 0 0 0,0-2 0 0 0,25-17 78 0 0,-1-11-467 0 0,-1-1 1 0 0,-1 0-1 0 0,25-49 1 0 0,45-108-2277 0 0,-90 181 2570 0 0,46-107-1104 0 0,-4-3-1 0 0,-7-1 1 0 0,-4-2-1 0 0,-5-2 1 0 0,13-133-1 0 0,-9-99 2612 0 0,-1 4 7894 0 0,-27 325-7638 0 0,-4 23-881 0 0,-3 8-370 0 0,0 1-450 0 0,-76 317-661 0 0,59-229 519 0 0,10-52 134 0 0,-164 910-378 0 0,172-944 378 0 0,-22 229-514 0 0,23-201-910 0 0,5 46 0 0 0,-1-58-947 0 0,0 0-1 0 0,14 41 0 0 0,-4-28-1707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5625 0 0,'-1'0'64'0'0,"2"1"-56"0"0,2 1 0 0 0,2 1-8 0 0,-2 0-8 0 0,1-2-16 0 0,1 2-64 0 0,-1-1-120 0 0,1-1-664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05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221 142 10090 0 0,'-8'0'97'0'0,"0"0"-1"0"0,1 0 1 0 0,-1 1 0 0 0,1 0-1 0 0,-1 0 1 0 0,1 1 0 0 0,-1 0-1 0 0,1 0 1 0 0,0 0 0 0 0,0 1-1 0 0,0 0 1 0 0,0 1 0 0 0,0 0-1 0 0,1 0 1 0 0,0 0 0 0 0,-9 8-1 0 0,6-4-111 0 0,0 1-1 0 0,1 0 0 0 0,0 1 1 0 0,0 0-1 0 0,1 0 1 0 0,1 1-1 0 0,-1-1 0 0 0,2 1 1 0 0,-7 18-1 0 0,9-22-10 0 0,1-1 0 0 0,0 0 0 0 0,1 1 1 0 0,0-1-1 0 0,0 1 0 0 0,0-1 0 0 0,1 1 0 0 0,0 0 0 0 0,0-1 0 0 0,0 1 0 0 0,1 0 0 0 0,0-1 1 0 0,1 1-1 0 0,-1-1 0 0 0,1 1 0 0 0,0-1 0 0 0,1 0 0 0 0,-1 0 0 0 0,1 0 0 0 0,1 0 0 0 0,-1 0 0 0 0,1-1 1 0 0,0 0-1 0 0,0 1 0 0 0,8 6 0 0 0,-3-4 26 0 0,0-1-1 0 0,0 0 1 0 0,0 0 0 0 0,1-1-1 0 0,0-1 1 0 0,0 0 0 0 0,1 0 0 0 0,-1-1-1 0 0,1 0 1 0 0,0-1 0 0 0,0 0 0 0 0,1 0-1 0 0,-1-2 1 0 0,14 2 0 0 0,-2-3 142 0 0,0-1 0 0 0,-1-2 0 0 0,1 0 0 0 0,0-1 0 0 0,-1-1 0 0 0,0-1 0 0 0,0-1 0 0 0,-1-1 1 0 0,1-1-1 0 0,-2 0 0 0 0,26-17 0 0 0,-20 10-46 0 0,-1-2 1 0 0,0 0 0 0 0,-1-2-1 0 0,-2 0 1 0 0,0-2-1 0 0,-1 0 1 0 0,36-50 0 0 0,-53 65-211 0 0,1-1 0 0 0,-1 1 0 0 0,0-1 0 0 0,-1 0 0 0 0,1 0 0 0 0,-2-1 0 0 0,1 1 1 0 0,-1-1-1 0 0,0 1 0 0 0,-1-1 0 0 0,0 0 0 0 0,-1 1 0 0 0,0-18 0 0 0,-1 20 28 0 0,0 1-1 0 0,0 0 0 0 0,0 0 0 0 0,-1-1 0 0 0,0 1 0 0 0,0 0 0 0 0,0 0 0 0 0,-1 1 0 0 0,0-1 0 0 0,0 0 0 0 0,0 1 0 0 0,0 0 0 0 0,-1-1 0 0 0,1 1 0 0 0,-1 1 0 0 0,0-1 0 0 0,0 1 0 0 0,-1-1 0 0 0,1 1 1 0 0,-1 0-1 0 0,1 1 0 0 0,-1-1 0 0 0,-7-2 0 0 0,-2 0-465 0 0,1 1 1 0 0,-1 1 0 0 0,0 0-1 0 0,1 1 1 0 0,-1 0-1 0 0,0 1 1 0 0,0 1 0 0 0,-25 2-1 0 0,10 1-2510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2 5905 0 0,'-4'-1'203'0'0,"-1"1"1"0"0,1 0-1 0 0,-1 0 0 0 0,1 0 0 0 0,0 0 0 0 0,-1 1 1 0 0,1 0-1 0 0,-1 0 0 0 0,1 0 0 0 0,0 0 0 0 0,-1 1 0 0 0,1-1 1 0 0,0 1-1 0 0,-6 4 0 0 0,-7 4 329 0 0,-30 24 1 0 0,37-27-421 0 0,-54 48 518 0 0,3 3 0 0 0,2 2 0 0 0,-70 92-1 0 0,103-119-633 0 0,1 1 0 0 0,2 2 0 0 0,1 0 0 0 0,-30 73 0 0 0,50-105 50 0 0,0 1 1 0 0,1 0-1 0 0,-1 1 0 0 0,1-1 0 0 0,1 0 0 0 0,-1 0 0 0 0,1 0 0 0 0,0 1 0 0 0,0-1 1 0 0,0 0-1 0 0,2 8 0 0 0,-2-12-30 0 0,1 0 1 0 0,-1 0 0 0 0,0 0-1 0 0,0 0 1 0 0,1 0 0 0 0,-1-1-1 0 0,1 1 1 0 0,-1 0 0 0 0,1 0-1 0 0,-1 0 1 0 0,1-1 0 0 0,0 1-1 0 0,-1 0 1 0 0,1-1 0 0 0,0 1-1 0 0,-1-1 1 0 0,1 1 0 0 0,0 0-1 0 0,0-1 1 0 0,0 0 0 0 0,0 1-1 0 0,-1-1 1 0 0,1 1 0 0 0,2-1-1 0 0,-1 0 1 0 0,0 0-1 0 0,1 0 1 0 0,-1-1 0 0 0,0 1-1 0 0,0-1 1 0 0,1 1-1 0 0,-1-1 1 0 0,0 0-1 0 0,0 0 1 0 0,0 0-1 0 0,0 0 1 0 0,0 0 0 0 0,0 0-1 0 0,0-1 1 0 0,2-1-1 0 0,49-42 326 0 0,-2-3 1 0 0,-2-2-1 0 0,48-63 0 0 0,-26 30-545 0 0,91-119-340 0 0,-149 185 542 0 0,10-18 15 0 0,-17 25 76 0 0,0 1 0 0 0,0 0 0 0 0,11-12-1 0 0,-32 80-121 0 0,-21 26 44 0 0,17-41-51 0 0,1 0-1 0 0,-12 50 0 0 0,28-88 0 0 0,1 1-1 0 0,0 0 1 0 0,1 0-1 0 0,-1 0 1 0 0,1 0-1 0 0,1-1 0 0 0,-1 1 1 0 0,1 0-1 0 0,0 0 1 0 0,1 0-1 0 0,-1-1 0 0 0,5 10 1 0 0,-5-14-17 0 0,0 0 0 0 0,0 0 0 0 0,0 0 1 0 0,1 0-1 0 0,-1 0 0 0 0,0 0 0 0 0,1-1 1 0 0,-1 1-1 0 0,1-1 0 0 0,0 1 0 0 0,-1-1 1 0 0,1 1-1 0 0,0-1 0 0 0,0 0 0 0 0,0 0 0 0 0,4 1 1 0 0,-3-1-9 0 0,0 0 1 0 0,0-1-1 0 0,0 0 1 0 0,-1 0-1 0 0,1 0 0 0 0,0 0 1 0 0,0 0-1 0 0,0-1 1 0 0,0 1-1 0 0,0-1 1 0 0,0 0-1 0 0,0 0 1 0 0,-1 0-1 0 0,1 0 1 0 0,0 0-1 0 0,2-2 1 0 0,7-4-354 0 0,0-1 1 0 0,0 0 0 0 0,-1-1 0 0 0,-1 0 0 0 0,16-17 0 0 0,43-58-3325 0 0,-60 72 3033 0 0,14-19-2588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09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 9218 0 0,'0'0'13'0'0,"0"0"1"0"0,0 0-1 0 0,-1 0 0 0 0,1 0 1 0 0,0 0-1 0 0,0 0 0 0 0,0 0 1 0 0,0-1-1 0 0,0 1 0 0 0,0 0 0 0 0,0 0 1 0 0,-1 0-1 0 0,1 0 0 0 0,0 0 1 0 0,0 0-1 0 0,0 0 0 0 0,0 0 1 0 0,0 0-1 0 0,0 0 0 0 0,-1 0 1 0 0,1 0-1 0 0,0 0 0 0 0,0 0 1 0 0,0 0-1 0 0,0 0 0 0 0,0 0 1 0 0,0 1-1 0 0,-1-1 0 0 0,1 0 1 0 0,0 0-1 0 0,0 0 0 0 0,0 0 1 0 0,0 0-1 0 0,0 0 0 0 0,0 0 0 0 0,0 0 1 0 0,-1 0-1 0 0,1 0 0 0 0,0 0 1 0 0,0 1-1 0 0,0-1 0 0 0,0 0 1 0 0,0 0-1 0 0,0 0 0 0 0,0 0 1 0 0,0 0-1 0 0,0 0 0 0 0,0 1 1 0 0,0-1-1 0 0,-4 13 731 0 0,-3 26 515 0 0,4-20-959 0 0,-16 57-297 0 0,-5 0 1 0 0,-45 101 0 0 0,16-44 15 0 0,12-17-132 0 0,6 2 1 0 0,5 0-1 0 0,5 3 0 0 0,-13 154 0 0 0,36-235-173 0 0,1-23-59 0 0,0 1 1 0 0,-1-1 0 0 0,-1 1 0 0 0,-8 28 0 0 0,11-46 325 0 0,0 0 0 0 0,0 1 0 0 0,0-1-1 0 0,0 0 1 0 0,0 0 0 0 0,0 1 0 0 0,0-1 0 0 0,0 0 0 0 0,0 0 0 0 0,0 0-1 0 0,0 1 1 0 0,0-1 0 0 0,0 0 0 0 0,0 0 0 0 0,0 0 0 0 0,-1 1-1 0 0,1-1 1 0 0,0 0 0 0 0,0 0 0 0 0,0 0 0 0 0,0 0 0 0 0,-1 1 0 0 0,1-1-1 0 0,0 0 1 0 0,0 0 0 0 0,0 0 0 0 0,0 0 0 0 0,-1 0 0 0 0,1 0-1 0 0,0 1 1 0 0,0-1 0 0 0,-1 0 0 0 0,1 0 0 0 0,0 0 0 0 0,0 0 0 0 0,0 0-1 0 0,-1 0 1 0 0,1 0 0 0 0,0 0 0 0 0,0 0 0 0 0,-1 0 0 0 0,1 0-1 0 0,0 0 1 0 0,0 0 0 0 0,-1-1 0 0 0,-6-10-1090 0 0,-1-18-918 0 0,5 11 610 0 0,1-4-1355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0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45 9802 0 0,'4'-4'281'0'0,"-1"1"0"0"0,1-1 0 0 0,0 1 0 0 0,0 1 0 0 0,0-1 0 0 0,0 0 0 0 0,1 1 0 0 0,-1 0 0 0 0,1 0 0 0 0,-1 0 0 0 0,1 1 0 0 0,9-2-1 0 0,3-1-176 0 0,0 1 0 0 0,24 0 0 0 0,-30 3-88 0 0,1 0 1 0 0,-1 0 0 0 0,0 1 0 0 0,0 1 0 0 0,0 0-1 0 0,1 0 1 0 0,13 6 0 0 0,-22-7-37 0 0,-1 0-1 0 0,1 0 1 0 0,-1 0-1 0 0,1 1 1 0 0,-1-1-1 0 0,1 1 1 0 0,-1-1-1 0 0,0 1 1 0 0,0 0-1 0 0,0 0 1 0 0,0 0-1 0 0,0 0 1 0 0,0 0-1 0 0,-1 0 1 0 0,1 0-1 0 0,-1 1 1 0 0,1-1-1 0 0,-1 1 1 0 0,0-1-1 0 0,0 1 1 0 0,0-1 0 0 0,0 1-1 0 0,0 0 1 0 0,-1-1-1 0 0,1 1 1 0 0,-1 0-1 0 0,0 0 1 0 0,0-1-1 0 0,0 1 1 0 0,0 0-1 0 0,0 0 1 0 0,0-1-1 0 0,-1 1 1 0 0,1 0-1 0 0,-2 3 1 0 0,-2 4 31 0 0,0 0-1 0 0,0 0 1 0 0,-1 0 0 0 0,0-1 0 0 0,0 0 0 0 0,-1 0 0 0 0,-1 0-1 0 0,1 0 1 0 0,-1-1 0 0 0,-1 0 0 0 0,0-1 0 0 0,-12 10 0 0 0,-11 6-149 0 0,-2-2 1 0 0,-39 20 0 0 0,12-7-1036 0 0,51-29 709 0 0,0 0 0 0 0,-1-1 0 0 0,1 0 1 0 0,-1 0-1 0 0,0-1 0 0 0,0 0 1 0 0,0-1-1 0 0,0 0 0 0 0,-16 1 1 0 0,26-3 379 0 0,-1 0 1 0 0,1 0-1 0 0,-1 0 0 0 0,1 0 1 0 0,-1 0-1 0 0,1 0 1 0 0,-1 0-1 0 0,1 0 1 0 0,-1-1-1 0 0,1 1 1 0 0,0 0-1 0 0,-1 0 1 0 0,1 0-1 0 0,-1 0 1 0 0,1-1-1 0 0,-1 1 1 0 0,1 0-1 0 0,0 0 1 0 0,-1-1-1 0 0,1 1 1 0 0,0 0-1 0 0,-1-1 1 0 0,1 1-1 0 0,0 0 1 0 0,-1-1-1 0 0,1 1 1 0 0,0-1-1 0 0,0 1 1 0 0,-1 0-1 0 0,1-1 1 0 0,0 1-1 0 0,0-1 1 0 0,0 1-1 0 0,0-1 1 0 0,-1 1-1 0 0,1 0 1 0 0,0-1-1 0 0,0 0 1 0 0,3-5-2398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0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1 6401 0 0,'0'1'213'0'0,"1"1"-1"0"0,-1-1 0 0 0,0 1 0 0 0,0-1 1 0 0,0 1-1 0 0,0 0 0 0 0,0-1 1 0 0,0 1-1 0 0,0 0 0 0 0,0-1 0 0 0,0 1 1 0 0,-1-1-1 0 0,1 1 0 0 0,-1-1 0 0 0,1 1 1 0 0,-1-1-1 0 0,1 1 0 0 0,-1-1 1 0 0,0 1-1 0 0,-1 0 0 0 0,-24 47 151 0 0,12-26 59 0 0,-163 372 6 0 0,93-136-495 0 0,37-84-22 0 0,-56 285-2448 0 0,99-437 2083 0 0,4-17 211 0 0,-1-1 0 0 0,0 1 0 0 0,0-1 0 0 0,0 1-1 0 0,-1-1 1 0 0,0 0 0 0 0,-4 10 0 0 0,6-46-2796 0 0,1 14 586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44 7554 0 0,'8'-6'339'0'0,"0"1"0"0"0,1 0 0 0 0,-1 1 0 0 0,1 0 0 0 0,0 0 1 0 0,0 1-1 0 0,1 0 0 0 0,-1 0 0 0 0,1 1 0 0 0,0 0 1 0 0,-1 1-1 0 0,1 0 0 0 0,0 1 0 0 0,0 0 0 0 0,16 2 0 0 0,-20-1-313 0 0,0 0 0 0 0,0 0-1 0 0,0 1 1 0 0,0 0 0 0 0,0 0-1 0 0,-1 1 1 0 0,1-1-1 0 0,0 1 1 0 0,-1 0 0 0 0,0 0-1 0 0,0 1 1 0 0,0 0 0 0 0,0 0-1 0 0,-1 0 1 0 0,1 0 0 0 0,-1 1-1 0 0,0 0 1 0 0,0 0-1 0 0,-1 0 1 0 0,1 0 0 0 0,-1 0-1 0 0,0 1 1 0 0,-1 0 0 0 0,0-1-1 0 0,4 12 1 0 0,-5-10-15 0 0,0 1 1 0 0,-1-1-1 0 0,0 0 1 0 0,0 1-1 0 0,0-1 0 0 0,-1 0 1 0 0,0 1-1 0 0,-1-1 1 0 0,1 0-1 0 0,-1 0 0 0 0,-1 0 1 0 0,1 0-1 0 0,-1 0 1 0 0,-1 0-1 0 0,1-1 1 0 0,-1 0-1 0 0,0 1 0 0 0,0-1 1 0 0,-8 7-1 0 0,-1 2-164 0 0,-1 0-1 0 0,-1 0 1 0 0,0-2 0 0 0,-1 0-1 0 0,-32 20 1 0 0,21-18-434 0 0,0-1 0 0 0,-2-1-1 0 0,0-1 1 0 0,0-2 0 0 0,-1-1 0 0 0,0-2 0 0 0,-47 7 0 0 0,73-14 254 0 0,0 1 1 0 0,-1-1-1 0 0,1 0 0 0 0,0 0 1 0 0,-1-1-1 0 0,1 1 1 0 0,0-1-1 0 0,0 0 0 0 0,-5-2 1 0 0,2 0-2712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1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10 7826 0 0,'5'-2'381'0'0,"0"0"0"0"0,1 1 0 0 0,-1-1 0 0 0,0 1 0 0 0,1 1 1 0 0,-1-1-1 0 0,1 1 0 0 0,-1 0 0 0 0,0 0 0 0 0,6 1 0 0 0,-9 0-339 0 0,0-1-1 0 0,0 1 1 0 0,0 0-1 0 0,0 0 1 0 0,0 0-1 0 0,-1 0 1 0 0,1 0-1 0 0,0 0 1 0 0,-1 0-1 0 0,1 0 1 0 0,-1 1-1 0 0,1-1 1 0 0,-1 1-1 0 0,0-1 0 0 0,0 1 1 0 0,0-1-1 0 0,1 1 1 0 0,-1 0-1 0 0,-1 0 1 0 0,1-1-1 0 0,0 1 1 0 0,0 0-1 0 0,-1 0 1 0 0,1 0-1 0 0,-1 0 1 0 0,1 0-1 0 0,-1 0 1 0 0,0 0-1 0 0,0 0 1 0 0,0 3-1 0 0,0 13-41 0 0,-1 0-1 0 0,-1-1 1 0 0,0 1-1 0 0,-1-1 1 0 0,-1 1-1 0 0,-8 21 0 0 0,-46 102-129 0 0,38-96 111 0 0,9-19-1 0 0,-26 59 11 0 0,-59 102 0 0 0,93-182 22 0 0,-15 20 56 0 0,18-24-53 0 0,-1 0 0 0 0,0 0 1 0 0,0 0-1 0 0,1 0 0 0 0,-1-1 0 0 0,0 1 0 0 0,0 0 1 0 0,0 0-1 0 0,0-1 0 0 0,1 1 0 0 0,-1-1 1 0 0,0 1-1 0 0,0-1 0 0 0,0 1 0 0 0,0-1 1 0 0,-1 0-1 0 0,1 1 0 0 0,0-1 0 0 0,0 0 1 0 0,0 0-1 0 0,0 0 0 0 0,-2 0 0 0 0,3 0 2 0 0,-1-1 1 0 0,0 1-1 0 0,1-1 0 0 0,-1 1 0 0 0,1-1 0 0 0,-1 0 0 0 0,1 1 0 0 0,-1-1 1 0 0,1 1-1 0 0,-1-1 0 0 0,1 0 0 0 0,0 0 0 0 0,-1 1 0 0 0,1-1 1 0 0,0 0-1 0 0,0 0 0 0 0,0 1 0 0 0,-1-1 0 0 0,1 0 0 0 0,0 0 0 0 0,0 0 1 0 0,0 1-1 0 0,0-1 0 0 0,0 0 0 0 0,0 0 0 0 0,1-1 0 0 0,2-24 87 0 0,-2 24-85 0 0,8-37-34 0 0,1 1 1 0 0,3 0-1 0 0,1 1 0 0 0,1 1 0 0 0,2 0 1 0 0,2 1-1 0 0,1 1 0 0 0,2 1 0 0 0,42-51 1 0 0,-43 61-10 0 0,1 1 1 0 0,1 2-1 0 0,0 0 1 0 0,1 2-1 0 0,1 0 1 0 0,1 2-1 0 0,1 0 0 0 0,43-17 1 0 0,-58 29-204 0 0,1 0 1 0 0,-1 1-1 0 0,1 0 0 0 0,0 1 1 0 0,0 0-1 0 0,23 1 0 0 0,41 4-4900 0 0,-48-1 1799 0 0,-15-2 549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231 285 5593 0 0,'-8'2'529'0'0,"0"0"0"0"0,0 1-1 0 0,1-1 1 0 0,0 2 0 0 0,-1-1 0 0 0,1 1-1 0 0,0 0 1 0 0,1 0 0 0 0,-13 11-1 0 0,9-6-271 0 0,0 1 0 0 0,1 0 0 0 0,0 1 0 0 0,1 0 0 0 0,-9 15 0 0 0,3 1-229 0 0,1 0 0 0 0,1 1 0 0 0,1 0 0 0 0,-11 46-1 0 0,19-62-29 0 0,0 0-1 0 0,1 0 0 0 0,1 0 0 0 0,0 0 1 0 0,0 0-1 0 0,2 1 0 0 0,-1-1 0 0 0,4 16 1 0 0,-4-25 33 0 0,1 0 1 0 0,0 0-1 0 0,0 0 1 0 0,0 0 0 0 0,0 0-1 0 0,1 0 1 0 0,-1 0-1 0 0,1 0 1 0 0,0-1 0 0 0,-1 1-1 0 0,1-1 1 0 0,0 1-1 0 0,1-1 1 0 0,-1 0-1 0 0,0 0 1 0 0,1 1 0 0 0,-1-2-1 0 0,1 1 1 0 0,0 0-1 0 0,-1 0 1 0 0,1-1 0 0 0,0 0-1 0 0,0 1 1 0 0,0-1-1 0 0,0 0 1 0 0,0-1 0 0 0,0 1-1 0 0,0 0 1 0 0,1-1-1 0 0,-1 0 1 0 0,0 0 0 0 0,0 0-1 0 0,0 0 1 0 0,0 0-1 0 0,1-1 1 0 0,2 0 0 0 0,9-2 236 0 0,-1-1 0 0 0,1 0 0 0 0,-1-1-1 0 0,0 0 1 0 0,-1-1 0 0 0,1-1 0 0 0,-1 0 0 0 0,0-1 0 0 0,21-18 0 0 0,4-5 84 0 0,54-61 0 0 0,-63 62-199 0 0,-2-2-1 0 0,-1-1 1 0 0,40-68 0 0 0,-64 98-181 0 0,-1 0 0 0 0,0 0 0 0 0,1 0 0 0 0,-1 0 0 0 0,0 0 0 0 0,0 0 0 0 0,-1 0 0 0 0,1 0 0 0 0,0 0 0 0 0,-1 0 0 0 0,0-1 0 0 0,0 1 0 0 0,0 0 0 0 0,0 0 0 0 0,-1 0 0 0 0,1-1 0 0 0,-1 1 0 0 0,0 0 0 0 0,-1-5 0 0 0,0 5-65 0 0,0 1 1 0 0,1-1 0 0 0,-1 1-1 0 0,0 0 1 0 0,0 0-1 0 0,0 0 1 0 0,-1 0 0 0 0,1 0-1 0 0,0 0 1 0 0,-1 1-1 0 0,1-1 1 0 0,-1 1 0 0 0,0-1-1 0 0,1 1 1 0 0,-1 0 0 0 0,0 0-1 0 0,0 0 1 0 0,0 1-1 0 0,0-1 1 0 0,0 1 0 0 0,-5-1-1 0 0,-2 1-122 0 0,-1 0 0 0 0,1 0 0 0 0,0 2 0 0 0,-1-1 0 0 0,1 1 1 0 0,0 0-1 0 0,0 1 0 0 0,0 1 0 0 0,0-1 0 0 0,-17 10 0 0 0,-7 6-1126 0 0,-47 37 0 0 0,59-41 461 0 0,-13 15-3335 0 0</inkml:trace>
  <inkml:trace contextRef="#ctx0" brushRef="#br0" timeOffset="1">1100 0 13275 0 0,'-2'1'230'0'0,"0"1"0"0"0,0-1 0 0 0,1 0 0 0 0,-1 1 0 0 0,0-1 0 0 0,1 1 0 0 0,-1 0 0 0 0,0-1 1 0 0,1 1-1 0 0,0 0 0 0 0,-1 0 0 0 0,1 0 0 0 0,0 0 0 0 0,0 0 0 0 0,0 0 0 0 0,1 1 0 0 0,-2 2 0 0 0,-9 45-813 0 0,8-31 898 0 0,-117 408-574 0 0,-29-8-345 0 0,5-16-1805 0 0,131-364 2090 0 0,-28 76-8 0 0,36-102 334 0 0,-1-1 0 0 0,-1 0 0 0 0,0 0 0 0 0,0 0 0 0 0,-1-1 0 0 0,-14 15 0 0 0,22-25-16 0 0,-1-1 1 0 0,1 1 0 0 0,-1-1-1 0 0,1 1 1 0 0,-1-1-1 0 0,1 1 1 0 0,-1-1 0 0 0,1 1-1 0 0,-1-1 1 0 0,1 0-1 0 0,-1 1 1 0 0,1-1 0 0 0,-1 0-1 0 0,0 1 1 0 0,1-1-1 0 0,-1 0 1 0 0,1 0 0 0 0,-1 0-1 0 0,0 1 1 0 0,1-1-1 0 0,-1 0 1 0 0,0 0 0 0 0,1 0-1 0 0,-1 0 1 0 0,0 0-1 0 0,1 0 1 0 0,-1 0 0 0 0,0 0-1 0 0,1-1 1 0 0,-1 1-1 0 0,0 0 1 0 0,1 0 0 0 0,-1-1-1 0 0,0 1 1 0 0,0-1-53 0 0,-1-1 0 0 0,1 1 0 0 0,0-1 0 0 0,0 1 0 0 0,0-1 0 0 0,0 0 0 0 0,1 1 0 0 0,-1-1 0 0 0,0 0 0 0 0,1 0 0 0 0,-1 1 0 0 0,1-3 0 0 0,-6-53-2225 0 0,11-48-2735 0 0,-3 73 1856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2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8154 0 0,'13'-13'346'0'0,"0"0"1"0"0,1 2 0 0 0,1 0-1 0 0,0 0 1 0 0,0 1-1 0 0,1 1 1 0 0,0 1 0 0 0,0 0-1 0 0,1 1 1 0 0,0 1-1 0 0,0 0 1 0 0,1 2 0 0 0,0 0-1 0 0,28-3 1 0 0,-24 5-363 0 0,0 1 1 0 0,-1 1 0 0 0,1 1-1 0 0,0 1 1 0 0,0 1-1 0 0,-1 1 1 0 0,0 1 0 0 0,0 0-1 0 0,0 2 1 0 0,-1 0 0 0 0,38 20-1 0 0,-53-24 38 0 0,-1-1-1 0 0,1 1 0 0 0,-1 0 1 0 0,0 0-1 0 0,0 0 1 0 0,0 1-1 0 0,0-1 1 0 0,-1 1-1 0 0,0 0 1 0 0,1 0-1 0 0,-1 0 1 0 0,-1 1-1 0 0,1-1 0 0 0,2 7 1 0 0,-4-8 24 0 0,0 0 1 0 0,-1 0-1 0 0,1 1 1 0 0,-1-1-1 0 0,0 0 0 0 0,1 1 1 0 0,-2-1-1 0 0,1 0 1 0 0,0 1-1 0 0,-1-1 1 0 0,1 0-1 0 0,-1 0 1 0 0,0 0-1 0 0,0 1 0 0 0,-1-1 1 0 0,1 0-1 0 0,-1 0 1 0 0,1 0-1 0 0,-1-1 1 0 0,0 1-1 0 0,0 0 1 0 0,0-1-1 0 0,-3 3 0 0 0,-11 13-31 0 0,0-2-1 0 0,-2 0 1 0 0,0-1-1 0 0,-1-1 1 0 0,0-1-1 0 0,-40 21 0 0 0,6-9-1286 0 0,-88 28 0 0 0,117-45 531 0 0,-43 8 1 0 0,60-15 455 0 0,1 0 0 0 0,-1 0 0 0 0,1-1 1 0 0,-1 1-1 0 0,1-2 0 0 0,-1 1 0 0 0,1-1 0 0 0,-1 0 1 0 0,1 0-1 0 0,-1 0 0 0 0,1-1 0 0 0,-7-3 0 0 0,12 4 168 0 0,0 1-1 0 0,0-1 1 0 0,0 1-1 0 0,0-1 0 0 0,0 0 1 0 0,1 0-1 0 0,-1 1 0 0 0,0-1 1 0 0,0 0-1 0 0,1 0 0 0 0,-1 0 1 0 0,1 0-1 0 0,-1 0 1 0 0,1 0-1 0 0,-1 0 0 0 0,1 0 1 0 0,-1 0-1 0 0,1 0 0 0 0,0 0 1 0 0,0 0-1 0 0,-1 0 0 0 0,1 0 1 0 0,0-2-1 0 0,0-9-2476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2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97 10282 0 0,'3'61'2898'0'0,"-1"-34"-2693"0"0,-3 39 1 0 0,-3-29-220 0 0,-2 1 0 0 0,-2-1-1 0 0,-2-1 1 0 0,-18 48 0 0 0,2-20-228 0 0,-51 89 0 0 0,73-146 231 0 0,0 0 26 0 0,1-1 0 0 0,-1 1-1 0 0,0-1 1 0 0,0 0 0 0 0,-1 0-1 0 0,0-1 1 0 0,-11 11 0 0 0,16-16 3 0 0,0 0-1 0 0,0 0 1 0 0,0 0 0 0 0,0 1 0 0 0,0-1 0 0 0,0 0 0 0 0,-1 0-1 0 0,1 0 1 0 0,0 0 0 0 0,0 0 0 0 0,0 0 0 0 0,0 0 0 0 0,-1 0-1 0 0,1 0 1 0 0,0 1 0 0 0,0-1 0 0 0,0 0 0 0 0,-1 0-1 0 0,1 0 1 0 0,0 0 0 0 0,0 0 0 0 0,0 0 0 0 0,-1 0 0 0 0,1 0-1 0 0,0 0 1 0 0,0 0 0 0 0,0-1 0 0 0,0 1 0 0 0,-1 0 0 0 0,1 0-1 0 0,0 0 1 0 0,0 0 0 0 0,0 0 0 0 0,0 0 0 0 0,-1 0 0 0 0,1 0-1 0 0,0 0 1 0 0,0-1 0 0 0,0 1 0 0 0,0 0 0 0 0,0 0-1 0 0,-1 0 1 0 0,1 0 0 0 0,0-1 0 0 0,-1-10 528 0 0,6-17-114 0 0,-4 26-433 0 0,6-22 24 0 0,2 0 0 0 0,22-44 0 0 0,-12 27-27 0 0,17-35-360 0 0,4 1 1 0 0,3 2-1 0 0,61-79 0 0 0,-83 126 311 0 0,1 0 0 0 0,47-42 0 0 0,-60 60-102 0 0,1 0 0 0 0,0 1 0 0 0,0 0 0 0 0,0 1 0 0 0,1 0 0 0 0,0 1 0 0 0,0 0 0 0 0,0 0 0 0 0,1 1 0 0 0,0 1 0 0 0,16-3 0 0 0,-24 5-259 0 0,1 1 0 0 0,-1 0 0 0 0,0 0 0 0 0,1 1 1 0 0,-1-1-1 0 0,1 1 0 0 0,-1 0 0 0 0,0 0 0 0 0,0 0 0 0 0,0 1 0 0 0,0-1 0 0 0,0 1 0 0 0,0 0 0 0 0,0 0 0 0 0,5 4 0 0 0,1 0-2676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2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94 543 8818 0 0,'-2'2'377'0'0,"1"1"0"0"0,-1-1 0 0 0,0 0-1 0 0,1 1 1 0 0,-1-1 0 0 0,1 1 0 0 0,0-1 0 0 0,0 1 0 0 0,-2 5 0 0 0,1 3-350 0 0,1 0 1 0 0,-1 0-1 0 0,1 12 1 0 0,-1 11 167 0 0,-37 181-1499 0 0,9-57-1774 0 0,41-213 2753 0 0,30-87 1 0 0,36-63-3387 0 0,-36 97 3099 0 0,-24 65-1654 0 0</inkml:trace>
  <inkml:trace contextRef="#ctx0" brushRef="#br0" timeOffset="1">375 1 7122 0 0,'-9'18'3150'0'0,"2"22"-3535"0"0,5-24 549 0 0,-5 34-3077 0 0,0 95-1 0 0,7-122 330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0 16588 0 0,'-21'2'367'0'0,"0"1"1"0"0,1 1 0 0 0,-1 0 0 0 0,1 2 0 0 0,0 0 0 0 0,0 2-1 0 0,-29 14 1 0 0,22-7-326 0 0,1 2 1 0 0,0 1-1 0 0,1 2 0 0 0,-32 30 1 0 0,-110 127-35 0 0,143-147-467 0 0,1 0 0 0 0,2 2 0 0 0,1 0-1 0 0,-21 50 1 0 0,38-76 224 0 0,0 1 0 0 0,1-1 0 0 0,0 1 0 0 0,0 0 0 0 0,1-1 0 0 0,-1 1 0 0 0,2 0 0 0 0,-1 0 0 0 0,1 0-1 0 0,0 0 1 0 0,0 0 0 0 0,2 9 0 0 0,-1-12 30 0 0,1 0 0 0 0,-1 0 0 0 0,1 0 0 0 0,0 0 0 0 0,0-1 0 0 0,0 1 0 0 0,0 0 0 0 0,0-1 0 0 0,1 0 0 0 0,0 1 0 0 0,0-1 0 0 0,0 0 0 0 0,0 0 0 0 0,0-1 0 0 0,0 1 0 0 0,1-1 0 0 0,-1 0 0 0 0,1 0 0 0 0,0 0 0 0 0,0 0-1 0 0,6 2 1 0 0,4 0-619 0 0,1 0 0 0 0,0-1 0 0 0,0 0 0 0 0,0-1 0 0 0,30-1-1 0 0,-8-2-2269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3697 3641 0 0,'-1'-2'142'0'0,"0"1"0"0"0,-1-1 0 0 0,1 1 0 0 0,1-1-1 0 0,-1 0 1 0 0,0 1 0 0 0,0-1 0 0 0,0 0 0 0 0,1 0 0 0 0,-1-2 0 0 0,1 3-149 0 0,0 0 0 0 0,0 0 1 0 0,-1 0-1 0 0,1 0 0 0 0,0 0 0 0 0,0 0 1 0 0,-1 0-1 0 0,1 0 0 0 0,-1 0 0 0 0,1 1 1 0 0,0-1-1 0 0,-1 0 0 0 0,0 0 0 0 0,1 0 1 0 0,-1 1-1 0 0,1-1 0 0 0,-1 0 0 0 0,0 1 0 0 0,0-1 1 0 0,1 1-1 0 0,-1-1 0 0 0,0 0 0 0 0,0 1 1 0 0,0 0-1 0 0,1-1 0 0 0,-1 1 0 0 0,0-1 1 0 0,0 1-1 0 0,0 0 0 0 0,0 0 0 0 0,0 0 1 0 0,0 0-1 0 0,0-1 0 0 0,0 1 0 0 0,0 0 0 0 0,-1 1 1 0 0,30-7 4248 0 0,41-15-2745 0 0,46-12-1476 0 0,258-39 1367 0 0,-161 26-835 0 0,77-12 425 0 0,133-39 121 0 0,-308 67-722 0 0,73-16 16 0 0,177-51 277 0 0,-232 50-280 0 0,-68 22-138 0 0,115-27 0 0 0,-58 20 213 0 0,-8 1-352 0 0,219-43-66 0 0,-100 35 67 0 0,40-8 100 0 0,172-53 174 0 0,-32 3-104 0 0,-143 13 90 0 0,-108 29-250 0 0,363-114 767 0 0,-287 108-713 0 0,-80 23 4 0 0,132-52 375 0 0,-51 30-66 0 0,264-90-223 0 0,214-59-28 0 0,-391 103-23 0 0,167-18-29 0 0,-169 42-92 0 0,-23 6-24 0 0,165-35-184 0 0,-212 53 469 0 0,313-91-188 0 0,-239 71-108 0 0,-106 24-10 0 0,124-35 53 0 0,-122 27-59 0 0,-2 0 22 0 0,51-11-10 0 0,18-5-86 0 0,-3 5-22 0 0,59-13-3 0 0,-51 12 107 0 0,-122 29 127 0 0,-142 36-156 0 0,204-69 68 0 0,-145 53-52 0 0,63-21 60 0 0,-34 5 95 0 0,-97 35 38 0 0,-14 3-2542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 10146 0 0,'-16'9'498'0'0,"1"1"-1"0"0,0 1 1 0 0,1 0-1 0 0,0 1 1 0 0,0 1 0 0 0,2 0-1 0 0,-18 23 1 0 0,-68 113-366 0 0,59-85 24 0 0,20-35-184 0 0,-51 88-58 0 0,61-100-200 0 0,1 0-1 0 0,1 0 1 0 0,1 1-1 0 0,0-1 1 0 0,-3 22 0 0 0,9-38 271 0 0,-1 0 0 0 0,1 0 0 0 0,0 0 0 0 0,-1 0 0 0 0,1 0 0 0 0,0 1 0 0 0,0-1 0 0 0,0 0 0 0 0,0 0 0 0 0,0 0-1 0 0,0 0 1 0 0,0 1 0 0 0,0-1 0 0 0,1 0 0 0 0,-1 0 0 0 0,0 0 0 0 0,1 0 0 0 0,-1 0 0 0 0,1 0 0 0 0,-1 0 0 0 0,1 0 0 0 0,-1 0 0 0 0,1 0 0 0 0,1 1 0 0 0,-1-1 54 0 0,0-1-1 0 0,1 0 0 0 0,-1 0 1 0 0,0 1-1 0 0,0-1 1 0 0,0 0-1 0 0,0 0 0 0 0,1-1 1 0 0,-1 1-1 0 0,0 0 1 0 0,0 0-1 0 0,0 0 0 0 0,0-1 1 0 0,0 1-1 0 0,0-1 1 0 0,1 1-1 0 0,-1-1 0 0 0,0 1 1 0 0,1-2-1 0 0,7-3 232 0 0,0-2 0 0 0,0 1 0 0 0,15-15 0 0 0,38-44-577 0 0,-2-1 1 0 0,-4-4-1 0 0,-2-1 1 0 0,-4-3-1 0 0,59-116 1 0 0,-105 183 292 0 0,-3 4 19 0 0,0 0 0 0 0,1-1-1 0 0,-1 1 1 0 0,1 0 0 0 0,0 0 0 0 0,0 0-1 0 0,0 0 1 0 0,1 0 0 0 0,-1 0 0 0 0,1 1-1 0 0,-1-1 1 0 0,4-2 0 0 0,-11 32 24 0 0,-42 144-121 0 0,39-136 56 0 0,2 0 0 0 0,-2 71 0 0 0,8-99-12 0 0,0 0 0 0 0,0 1 0 0 0,1-1 0 0 0,0 1 0 0 0,1-1 0 0 0,0 0 0 0 0,0 0 0 0 0,0 0 0 0 0,1 0 0 0 0,0 0 0 0 0,7 11 0 0 0,-8-15-10 0 0,0-1 1 0 0,0 0-1 0 0,0 0 0 0 0,0 1 1 0 0,1-1-1 0 0,-1-1 0 0 0,1 1 1 0 0,0 0-1 0 0,-1-1 1 0 0,1 1-1 0 0,0-1 0 0 0,0 0 1 0 0,0 0-1 0 0,0 0 0 0 0,0 0 1 0 0,0 0-1 0 0,0-1 0 0 0,0 1 1 0 0,0-1-1 0 0,0 0 0 0 0,0 0 1 0 0,0 0-1 0 0,0 0 1 0 0,0-1-1 0 0,0 1 0 0 0,0-1 1 0 0,0 0-1 0 0,0 0 0 0 0,0 0 1 0 0,5-2-1 0 0,5-4-422 0 0,0 0-1 0 0,0-1 1 0 0,-1 0-1 0 0,0-1 0 0 0,-1 0 1 0 0,0-1-1 0 0,-1 0 1 0 0,13-15-1 0 0,-4 4-752 0 0,5-3-1587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3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0 10522 0 0,'-10'43'955'0'0,"2"0"-1"0"0,-3 66 0 0 0,-4 28-740 0 0,-24 47-293 0 0,-6 31-246 0 0,38-166-1238 0 0,1-1-1 0 0,2 72 0 0 0,5-109 1142 0 0,-2-6 229 0 0,1 1-1 0 0,0 0 1 0 0,1 0-1 0 0,-1 0 1 0 0,1-1-1 0 0,0 1 0 0 0,1 0 1 0 0,-1-1-1 0 0,5 10 1 0 0,-6-15 201 0 0,1 0 1 0 0,-1 0 0 0 0,0 0-1 0 0,1 0 1 0 0,-1 0 0 0 0,0 0 0 0 0,1 0-1 0 0,-1 0 1 0 0,0 0 0 0 0,1 0-1 0 0,-1 0 1 0 0,0 0 0 0 0,1 0 0 0 0,-1 0-1 0 0,0-1 1 0 0,1 1 0 0 0,-1 0-1 0 0,0 0 1 0 0,1 0 0 0 0,-1-1 0 0 0,0 1-1 0 0,0 0 1 0 0,1 0 0 0 0,-1 0-1 0 0,0-1 1 0 0,0 1 0 0 0,1 0-1 0 0,-1-1 1 0 0,0 1 0 0 0,0 0 0 0 0,0 0-1 0 0,0-1 1 0 0,1 1 0 0 0,-1 0-1 0 0,0-1 1 0 0,0 1 0 0 0,0 0 0 0 0,0-1-1 0 0,0 1 1 0 0,0-1 0 0 0,0 1-1 0 0,0 0 1 0 0,0-1 0 0 0,0 1-1 0 0,0-1 1 0 0,5-18 113 0 0,1-68-2721 0 0,-4 63-63 0 0</inkml:trace>
  <inkml:trace contextRef="#ctx0" brushRef="#br0" timeOffset="1">22 361 11306 0 0,'-1'-1'162'0'0,"0"1"-1"0"0,0 0 1 0 0,0 0 0 0 0,0 0-1 0 0,0 0 1 0 0,0 0-1 0 0,0 0 1 0 0,0 0-1 0 0,0 0 1 0 0,1 1-1 0 0,-1-1 1 0 0,0 0-1 0 0,0 0 1 0 0,0 1-1 0 0,0-1 1 0 0,0 1-1 0 0,0-1 1 0 0,1 1 0 0 0,-1-1-1 0 0,0 1 1 0 0,0-1-1 0 0,0 2 1 0 0,1-2-135 0 0,0 1 1 0 0,0 0-1 0 0,0-1 1 0 0,0 1 0 0 0,1 0-1 0 0,-1-1 1 0 0,0 1-1 0 0,0 0 1 0 0,0-1 0 0 0,1 1-1 0 0,-1 0 1 0 0,0-1-1 0 0,1 1 1 0 0,-1-1-1 0 0,1 1 1 0 0,-1-1 0 0 0,1 1-1 0 0,-1-1 1 0 0,1 1-1 0 0,-1-1 1 0 0,2 1 0 0 0,4 4-72 0 0,0-1 0 0 0,0 0 0 0 0,0 0 1 0 0,10 4-1 0 0,9 0 38 0 0,-1-1 1 0 0,1-1-1 0 0,1-2 0 0 0,-1 0 1 0 0,1-1-1 0 0,-1-2 0 0 0,37-2 1 0 0,12-5-1030 0 0,93-19 0 0 0,-74 3-2952 0 0,123-46 0 0 0,-202 63 3276 0 0,8-3-2227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3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2 366 9186 0 0,'-1'1'38'0'0,"1"0"-1"0"0,0 0 1 0 0,0-1 0 0 0,0 1 0 0 0,0 0-1 0 0,0 0 1 0 0,0-1 0 0 0,0 1-1 0 0,0 0 1 0 0,0 0 0 0 0,0 0 0 0 0,0-1-1 0 0,0 1 1 0 0,0 0 0 0 0,1-1 0 0 0,-1 1-1 0 0,0 0 1 0 0,1 0 0 0 0,-1-1-1 0 0,0 1 1 0 0,1 0 0 0 0,-1-1 0 0 0,1 1-1 0 0,-1-1 1 0 0,1 1 0 0 0,-1-1-1 0 0,1 1 1 0 0,-1-1 0 0 0,1 1 0 0 0,0-1-1 0 0,-1 1 1 0 0,1-1 0 0 0,0 0-1 0 0,-1 1 1 0 0,2-1 0 0 0,25 16 434 0 0,-19-13-393 0 0,0-1 1 0 0,0-1 0 0 0,1 0-1 0 0,-1 0 1 0 0,1-1 0 0 0,-1 0-1 0 0,1 0 1 0 0,-1-1 0 0 0,1 0-1 0 0,-1 0 1 0 0,0-1-1 0 0,12-4 1 0 0,14-5 105 0 0,49-24 1 0 0,-73 30-135 0 0,22-10 128 0 0,0-2 0 0 0,-1-1 0 0 0,-1-2 0 0 0,-1 0 0 0 0,0-3 0 0 0,-2 0 0 0 0,-1-1 0 0 0,30-36 0 0 0,-54 57-116 0 0,1-1 0 0 0,-1 1 0 0 0,0-1 0 0 0,0 0 0 0 0,0 1 0 0 0,0-1-1 0 0,0 0 1 0 0,-1 0 0 0 0,0-1 0 0 0,0 1 0 0 0,0 0 0 0 0,0 0 0 0 0,-1 0 0 0 0,0-1-1 0 0,0 1 1 0 0,0 0 0 0 0,0 0 0 0 0,-1-6 0 0 0,0 7-64 0 0,0 0 0 0 0,0 1 1 0 0,0-1-1 0 0,0 0 0 0 0,-1 1 0 0 0,1 0 1 0 0,-1-1-1 0 0,1 1 0 0 0,-1 0 0 0 0,0-1 0 0 0,0 1 1 0 0,0 0-1 0 0,0 0 0 0 0,0 1 0 0 0,0-1 1 0 0,-1 0-1 0 0,1 1 0 0 0,-1-1 0 0 0,1 1 1 0 0,-1 0-1 0 0,1 0 0 0 0,-1 0 0 0 0,0 0 0 0 0,1 0 1 0 0,-1 1-1 0 0,0-1 0 0 0,0 1 0 0 0,-4 0 1 0 0,-5 0 54 0 0,0 0 1 0 0,0 1 0 0 0,0 1 0 0 0,0 0-1 0 0,0 1 1 0 0,0 0 0 0 0,0 0-1 0 0,1 1 1 0 0,-1 1 0 0 0,1 0 0 0 0,0 1-1 0 0,1 0 1 0 0,-16 12 0 0 0,5-3 91 0 0,2 1 0 0 0,0 0 0 0 0,1 2-1 0 0,0 0 1 0 0,-24 34 0 0 0,20-20-58 0 0,2 1 1 0 0,0 1-1 0 0,-15 40 0 0 0,27-54-49 0 0,0-1 1 0 0,2 1 0 0 0,0 1-1 0 0,2-1 1 0 0,0 1 0 0 0,1 0-1 0 0,0 31 1 0 0,3-46-24 0 0,1-1 0 0 0,-1 1 0 0 0,1 0 0 0 0,0 0 0 0 0,0-1 0 0 0,1 1 0 0 0,-1-1 0 0 0,1 1 1 0 0,1-1-1 0 0,-1 0 0 0 0,1 1 0 0 0,0-1 0 0 0,0-1 0 0 0,0 1 0 0 0,1 0 0 0 0,-1-1 0 0 0,1 0 0 0 0,0 1 0 0 0,9 5 1 0 0,-6-6 4 0 0,0 1 0 0 0,0-2 0 0 0,1 1 0 0 0,0-1 0 0 0,0 0 0 0 0,0-1 0 0 0,0 0 0 0 0,0 0 0 0 0,0-1 0 0 0,1 0 0 0 0,-1 0 0 0 0,0-1 0 0 0,12 0 0 0 0,8-3-295 0 0,0 0-1 0 0,-1-2 1 0 0,1-1 0 0 0,-1-1-1 0 0,42-17 1 0 0,-26 6-2631 0 0,-2-2-1 0 0,65-42 1 0 0,-58 29-2284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6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1138 1158 6705 0 0,'-1'12'485'0'0,"1"-1"-1"0"0,0 1 0 0 0,1-1 0 0 0,0 1 0 0 0,1-1 0 0 0,0 1 0 0 0,5 14 0 0 0,4 21 757 0 0,-9-34-864 0 0,-1-9-130 0 0,0 1-1 0 0,0-1 1 0 0,-1 1-1 0 0,1-1 1 0 0,-1 1-1 0 0,0 0 1 0 0,0-1 0 0 0,-2 9-1 0 0,1-13-90 0 0,1 0-1 0 0,-1 0 0 0 0,1 0 1 0 0,-1 0-1 0 0,0 0 1 0 0,1 0-1 0 0,-1 0 1 0 0,1 0-1 0 0,-1 0 1 0 0,1 0-1 0 0,-1 0 0 0 0,0-1 1 0 0,1 1-1 0 0,-1 0 1 0 0,1 0-1 0 0,-1-1 1 0 0,1 1-1 0 0,-1 0 1 0 0,1 0-1 0 0,-1-1 0 0 0,1 1 1 0 0,0-1-1 0 0,-1 1 1 0 0,1 0-1 0 0,-1-1 1 0 0,1 1-1 0 0,-1-1 1 0 0,-14-13 1214 0 0,2-6-564 0 0,0 0 1 0 0,1 0-1 0 0,-9-24 1 0 0,8 17-430 0 0,-12-27-66 0 0,2-1 0 0 0,-19-74 0 0 0,-17-117-235 0 0,48 194 6 0 0,-15-57-30 0 0,-4 2 1 0 0,-78-186-1 0 0,96 266-131 0 0,-1 1 0 0 0,-1 0 0 0 0,-1 2 1 0 0,-20-27-1 0 0,33 49 30 0 0,1 0 1 0 0,-1 1 0 0 0,1-1 0 0 0,-1 0 0 0 0,1 1 0 0 0,-1-1 0 0 0,0 1-1 0 0,0 0 1 0 0,0-1 0 0 0,0 1 0 0 0,0 0 0 0 0,0 0 0 0 0,0 0 0 0 0,0 0-1 0 0,-1 1 1 0 0,1-1 0 0 0,0 1 0 0 0,0-1 0 0 0,-4 1 0 0 0,4 0-17 0 0,0 1 0 0 0,0-1 1 0 0,0 1-1 0 0,-1-1 1 0 0,1 1-1 0 0,0 0 0 0 0,0 0 1 0 0,0 0-1 0 0,0 0 0 0 0,0 1 1 0 0,1-1-1 0 0,-1 0 0 0 0,0 1 1 0 0,1-1-1 0 0,-1 1 0 0 0,-1 2 1 0 0,-6 8-161 0 0,1 1 0 0 0,1-1-1 0 0,0 1 1 0 0,-10 26 0 0 0,12-27 336 0 0,-144 368-549 0 0,-7 14 182 0 0,-29 45 330 0 0,175-418-22 0 0,7-15 21 0 0,0 1 0 0 0,0-1 0 0 0,0 1 0 0 0,1 0 0 0 0,0 0 0 0 0,-2 14 0 0 0,4-21-62 0 0,0 1 0 0 0,0-1 0 0 0,0 0 1 0 0,0 0-1 0 0,0 0 0 0 0,0 0 1 0 0,0 1-1 0 0,0-1 0 0 0,0 0 0 0 0,0 0 1 0 0,0 0-1 0 0,0 0 0 0 0,0 1 1 0 0,0-1-1 0 0,0 0 0 0 0,0 0 1 0 0,0 0-1 0 0,1 0 0 0 0,-1 0 0 0 0,0 1 1 0 0,0-1-1 0 0,0 0 0 0 0,0 0 1 0 0,0 0-1 0 0,0 0 0 0 0,1 0 0 0 0,-1 0 1 0 0,0 0-1 0 0,0 1 0 0 0,0-1 1 0 0,0 0-1 0 0,1 0 0 0 0,-1 0 0 0 0,0 0 1 0 0,0 0-1 0 0,0 0 0 0 0,0 0 1 0 0,1 0-1 0 0,-1 0 0 0 0,0 0 1 0 0,0 0-1 0 0,0 0 0 0 0,1 0 0 0 0,-1 0 1 0 0,0 0-1 0 0,0 0 0 0 0,1-1 1 0 0,12-5 331 0 0,12-12 45 0 0,0-6-96 0 0,43-52-1 0 0,-2 3-204 0 0,332-296 22 0 0,-307 296-75 0 0,3 4 1 0 0,169-94-1 0 0,-216 138-91 0 0,118-58 43 0 0,-142 73-13 0 0,1 1 1 0 0,0 1 0 0 0,0 2 0 0 0,1 0 0 0 0,30-2 0 0 0,-18 10-214 0 0,-26 6-2442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6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887 175 11514 0 0,'-7'-19'1072'0'0,"0"1"-1"0"0,-1-1 0 0 0,-1 2 1 0 0,-1-1-1 0 0,-21-27 0 0 0,29 41-1097 0 0,-1 1 0 0 0,0 0-1 0 0,0 0 1 0 0,0 0 0 0 0,0 1-1 0 0,-1-1 1 0 0,1 1 0 0 0,-1 0-1 0 0,0 0 1 0 0,1 0 0 0 0,-1 0-1 0 0,0 1 1 0 0,0-1 0 0 0,0 1 0 0 0,0 0-1 0 0,-1 0 1 0 0,1 1 0 0 0,0-1-1 0 0,0 1 1 0 0,0 0 0 0 0,-1 0-1 0 0,1 0 1 0 0,0 1 0 0 0,0-1-1 0 0,0 1 1 0 0,0 0 0 0 0,0 0-1 0 0,0 1 1 0 0,0-1 0 0 0,0 1 0 0 0,0 0-1 0 0,0 0 1 0 0,-6 5 0 0 0,-7 4-165 0 0,-1 2 0 0 0,2 0 0 0 0,0 1 0 0 0,-23 26 0 0 0,-52 70-240 0 0,87-104 406 0 0,-26 36-62 0 0,3 1 1 0 0,1 1 0 0 0,3 1 0 0 0,1 2-1 0 0,2 0 1 0 0,3 1 0 0 0,-22 94-1 0 0,19-37-152 0 0,5 0-1 0 0,-4 187 0 0 0,31-116 248 0 0,-6-131 6 0 0,-2 0 0 0 0,-3 0 0 0 0,-3 51 0 0 0,1-88-221 0 0,-1 0-1 0 0,1 0 1 0 0,-1 0-1 0 0,-1 0 0 0 0,1 0 1 0 0,-1 0-1 0 0,-1-1 1 0 0,0 1-1 0 0,0-1 1 0 0,0 0-1 0 0,-6 7 1 0 0,8-12 122 0 0,0 1 1 0 0,-1-1-1 0 0,1 0 1 0 0,0 0-1 0 0,-1 0 1 0 0,1 0-1 0 0,-1 0 1 0 0,0-1-1 0 0,1 1 1 0 0,-1-1-1 0 0,0 0 1 0 0,0 1-1 0 0,0-1 1 0 0,0-1-1 0 0,0 1 1 0 0,0 0-1 0 0,0-1 1 0 0,0 0-1 0 0,-1 1 1 0 0,1-1-1 0 0,0 0 1 0 0,0-1-1 0 0,0 1 1 0 0,0-1-1 0 0,0 1 1 0 0,0-1-1 0 0,0 0 1 0 0,0 0-1 0 0,0 0 1 0 0,0 0-1 0 0,-5-4 1 0 0,-1 0-395 0 0,0-1 0 0 0,0-1 0 0 0,1 0 1 0 0,0 0-1 0 0,0 0 0 0 0,0-1 0 0 0,1 0 0 0 0,1-1 1 0 0,-1 1-1 0 0,-6-13 0 0 0,0 0-2135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11 458 4841 0 0,'-2'-16'469'0'0,"-7"-85"2137"0"0,9 90-2169 0 0,0 1-1 0 0,1-1 1 0 0,0 0-1 0 0,1 0 0 0 0,0 1 1 0 0,1-1-1 0 0,4-10 1 0 0,-6 17-396 0 0,1 1 0 0 0,1 0 1 0 0,-1 0-1 0 0,0 0 1 0 0,1 0-1 0 0,-1 0 0 0 0,1 1 1 0 0,0-1-1 0 0,0 1 0 0 0,0-1 1 0 0,0 1-1 0 0,1 0 0 0 0,-1 0 1 0 0,0 1-1 0 0,1-1 0 0 0,-1 1 1 0 0,1 0-1 0 0,0 0 0 0 0,-1 0 1 0 0,5-1-1 0 0,11-1 73 0 0,1 1 1 0 0,32 0-1 0 0,-33 1 83 0 0,102-5-40 0 0,121-21 0 0 0,-4-28-5393 0 0,-187 42 3177 0 0,-32 10 1798 0 0,0-2 0 0 0,-1-1 1 0 0,0 0-1 0 0,30-15 1 0 0,-46 21 465 0 0,-1-1 1 0 0,0 0 0 0 0,0 1 0 0 0,0-1 0 0 0,0 0 0 0 0,0 0 0 0 0,0 0-1 0 0,0 0 1 0 0,0 0 0 0 0,0 0 0 0 0,0 0 0 0 0,0 0 0 0 0,-1 0-1 0 0,1 0 1 0 0,0 0 0 0 0,-1-1 0 0 0,1 1 0 0 0,-1 0 0 0 0,1 0 0 0 0,0-3-1 0 0,-1 3-80 0 0,-1 1-1 0 0,1-1 0 0 0,0 0 0 0 0,0 0 0 0 0,0 0 1 0 0,-1 0-1 0 0,1 0 0 0 0,0 0 0 0 0,-1 1 1 0 0,1-1-1 0 0,-1 0 0 0 0,1 0 0 0 0,-1 0 0 0 0,1 1 1 0 0,-1-1-1 0 0,1 0 0 0 0,-1 1 0 0 0,0-1 1 0 0,1 0-1 0 0,-1 1 0 0 0,0-1 0 0 0,-1 0 0 0 0,0 0-105 0 0,0 0 0 0 0,1 0-1 0 0,-1 1 1 0 0,0-1 0 0 0,0 0-1 0 0,0 1 1 0 0,0 0 0 0 0,0-1-1 0 0,0 1 1 0 0,0 0-1 0 0,0 0 1 0 0,-1 0 0 0 0,1 0-1 0 0,0 0 1 0 0,0 0 0 0 0,0 1-1 0 0,0-1 1 0 0,0 1 0 0 0,0 0-1 0 0,0-1 1 0 0,1 1-1 0 0,-1 0 1 0 0,0 0 0 0 0,0 0-1 0 0,0 0 1 0 0,1 0 0 0 0,-3 3-1 0 0,-8 9-128 0 0,1 0 0 0 0,1 1 0 0 0,0 0 0 0 0,1 1 0 0 0,-14 30 0 0 0,6-2-7 0 0,-13 44-1 0 0,29-86 122 0 0,-6 22-78 0 0,1 0 1 0 0,-3 27-1 0 0,8-45 90 0 0,0 0 0 0 0,1-1 0 0 0,-1 1 1 0 0,1 0-1 0 0,0 0 0 0 0,1-1 0 0 0,-1 1 1 0 0,1 0-1 0 0,0 0 0 0 0,0-1 0 0 0,0 1 1 0 0,1-1-1 0 0,-1 1 0 0 0,1-1 0 0 0,0 0 0 0 0,1 0 1 0 0,-1 0-1 0 0,4 5 0 0 0,-3-7 131 0 0,0 0 0 0 0,0 0 0 0 0,0-1 0 0 0,0 1 0 0 0,1-1 0 0 0,-1 1 0 0 0,0-1 0 0 0,1 0 0 0 0,-1 0 1 0 0,1-1-1 0 0,-1 1 0 0 0,1-1 0 0 0,0 0 0 0 0,-1 1 0 0 0,1-2 0 0 0,-1 1 0 0 0,1 0 0 0 0,-1-1 0 0 0,1 1 0 0 0,-1-1 0 0 0,1 0 0 0 0,-1 0 0 0 0,5-3 0 0 0,10-3 369 0 0,0 0 0 0 0,30-19 0 0 0,-48 26-516 0 0,16-9 78 0 0,-1-1 1 0 0,0 0-1 0 0,-1-1 0 0 0,0-1 0 0 0,-1-1 0 0 0,0 0 0 0 0,-1 0 1 0 0,0-1-1 0 0,-1-1 0 0 0,-1 0 0 0 0,0 0 0 0 0,14-30 0 0 0,-23 42-122 0 0,0 1 0 0 0,0 0 0 0 0,-1 0 0 0 0,1-1 0 0 0,0 1 0 0 0,-1 0 0 0 0,0-1 0 0 0,1 1 0 0 0,-1 0 0 0 0,0-1 0 0 0,0 1 0 0 0,-1-1 0 0 0,1 1 0 0 0,0 0 0 0 0,-1-1 0 0 0,1 1 0 0 0,-1 0 0 0 0,0-1 0 0 0,0 1 0 0 0,0 0 0 0 0,0 0 0 0 0,0 0 0 0 0,0 0 0 0 0,-1 0 0 0 0,1 0 0 0 0,-1 0-1 0 0,1 0 1 0 0,-1 1 0 0 0,0-1 0 0 0,1 0 0 0 0,-1 1 0 0 0,0 0 0 0 0,0-1 0 0 0,0 1 0 0 0,0 0 0 0 0,-1 0 0 0 0,1 0 0 0 0,0 0 0 0 0,0 0 0 0 0,-1 1 0 0 0,1-1 0 0 0,-4 0 0 0 0,-2 0-603 0 0,-1-1 1 0 0,1 1-1 0 0,-1 1 0 0 0,0-1 0 0 0,1 1 1 0 0,-1 1-1 0 0,0 0 0 0 0,1 0 1 0 0,-1 1-1 0 0,-13 4 0 0 0,-5 4-3407 0 0,19-5 1073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36 9554 0 0,'6'8'170'0'0,"-1"0"0"0"0,0 1 0 0 0,-1 0 0 0 0,0 0 0 0 0,0 0 0 0 0,-1 0 0 0 0,0 0 0 0 0,-1 1 0 0 0,0 0 0 0 0,0-1 0 0 0,-1 1 0 0 0,0 0 0 0 0,-1 0 0 0 0,0-1 0 0 0,-1 1-1 0 0,-2 14 1 0 0,1-10-314 0 0,-2 0 0 0 0,1 0 1 0 0,-2-1-1 0 0,0 1 0 0 0,0-1 0 0 0,-1 0 0 0 0,-1-1 0 0 0,0 1 0 0 0,-1-1 0 0 0,-17 20 0 0 0,25-31 160 0 0,-1 0 1 0 0,0 0-1 0 0,0-1 1 0 0,1 1-1 0 0,-1 0 1 0 0,0 0-1 0 0,0 0 1 0 0,0 0 0 0 0,0-1-1 0 0,0 1 1 0 0,0 0-1 0 0,0-1 1 0 0,0 1-1 0 0,0-1 1 0 0,0 1-1 0 0,0-1 1 0 0,0 0 0 0 0,-1 1-1 0 0,1-1 1 0 0,0 0-1 0 0,0 0 1 0 0,0 0-1 0 0,-2 0 1 0 0,2 0 52 0 0,0-1 0 0 0,0 1 0 0 0,0-1 0 0 0,1 0 0 0 0,-1 1-1 0 0,0-1 1 0 0,0 0 0 0 0,1 0 0 0 0,-1 0 0 0 0,0 1 0 0 0,1-1 0 0 0,-1 0 0 0 0,1 0 0 0 0,-1 0 0 0 0,1 0 0 0 0,-1 0 0 0 0,1 0 0 0 0,0 0 0 0 0,-1-2 0 0 0,-1-5 257 0 0,1 0 0 0 0,0 0 0 0 0,0 1 0 0 0,1-1 0 0 0,1-13 0 0 0,1 5-217 0 0,1 0-1 0 0,0 0 0 0 0,2 0 1 0 0,-1 0-1 0 0,2 1 0 0 0,0 0 1 0 0,1 0-1 0 0,1 1 1 0 0,0-1-1 0 0,0 2 0 0 0,2-1 1 0 0,10-11-1 0 0,-11 15-220 0 0,0 1 1 0 0,1 0-1 0 0,0 1 0 0 0,0 0 1 0 0,1 1-1 0 0,0 0 1 0 0,0 0-1 0 0,1 1 0 0 0,0 1 1 0 0,0 0-1 0 0,0 0 0 0 0,0 2 1 0 0,1-1-1 0 0,0 2 1 0 0,19-3-1 0 0,-8 4-591 0 0,-1 1-1 0 0,27 4 1 0 0,-26-2-2927 0 0,45-1 0 0 0,-49-2 353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1071 1 11370 0 0,'-10'0'64'0'0,"0"1"0"0"0,1 0 0 0 0,-1 1-1 0 0,1 0 1 0 0,-1 1 0 0 0,1 0-1 0 0,0 0 1 0 0,0 1 0 0 0,0 0-1 0 0,-15 11 1 0 0,-4 4-417 0 0,-46 42-1 0 0,45-36 342 0 0,-74 70-369 0 0,5 3 1 0 0,4 5-1 0 0,5 4 0 0 0,-75 119 1 0 0,116-154 865 0 0,3 1-1 0 0,4 3 1 0 0,3 1 0 0 0,-37 111 0 0 0,69-169-376 0 0,0 0 0 0 0,2 0 0 0 0,0 1-1 0 0,1 0 1 0 0,1-1 0 0 0,1 1 0 0 0,1 0-1 0 0,3 29 1 0 0,-2-42-26 0 0,0 1 1 0 0,1 0-1 0 0,0-1 0 0 0,0 1 1 0 0,1-1-1 0 0,0 0 0 0 0,0 0 0 0 0,0 0 1 0 0,1 0-1 0 0,0-1 0 0 0,1 1 0 0 0,-1-1 1 0 0,1 0-1 0 0,1 0 0 0 0,-1-1 0 0 0,1 1 1 0 0,0-1-1 0 0,0-1 0 0 0,0 1 1 0 0,1-1-1 0 0,-1 0 0 0 0,1 0 0 0 0,0-1 1 0 0,10 3-1 0 0,-1-1 34 0 0,1-1 1 0 0,0-1 0 0 0,0-1-1 0 0,0 0 1 0 0,0-1-1 0 0,1-1 1 0 0,-1 0-1 0 0,0-2 1 0 0,0 0-1 0 0,31-8 1 0 0,12-7 255 0 0,92-38 1 0 0,-141 51-334 0 0,60-26 228 0 0,-2-3 0 0 0,-1-3 0 0 0,-2-2-1 0 0,86-66 1 0 0,-111 70-153 0 0,49-50-1 0 0,-72 65-516 0 0,-1-1 0 0 0,-1-1 0 0 0,-1 0 1 0 0,21-39-1 0 0,-34 58 142 0 0,-1-1 0 0 0,1 0 1 0 0,-1 1-1 0 0,0-1 0 0 0,0 0 1 0 0,0 0-1 0 0,-1 0 0 0 0,1 0 0 0 0,-1 0 1 0 0,0 0-1 0 0,1 0 0 0 0,-1 0 1 0 0,0 0-1 0 0,-1 0 0 0 0,1 0 0 0 0,0 0 1 0 0,-1 0-1 0 0,-1-4 0 0 0,1 6 49 0 0,0 0-1 0 0,1 0 0 0 0,-1 0 0 0 0,0 0 1 0 0,0 0-1 0 0,1 0 0 0 0,-1 0 1 0 0,0 0-1 0 0,0 0 0 0 0,0 1 1 0 0,0-1-1 0 0,0 0 0 0 0,0 1 0 0 0,-1-1 1 0 0,1 1-1 0 0,0-1 0 0 0,-2 0 1 0 0,0 1 2 0 0,0-1 0 0 0,0 1 0 0 0,0 0 1 0 0,0 0-1 0 0,0 0 0 0 0,1 1 1 0 0,-1-1-1 0 0,0 1 0 0 0,0-1 1 0 0,-3 2-1 0 0,-10 4-1022 0 0,0 0-1598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8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15 229 12939 0 0,'-1'0'158'0'0,"0"0"0"0"0,0-1 0 0 0,0 1 1 0 0,0-1-1 0 0,1 1 0 0 0,-1-1 0 0 0,0 1 1 0 0,0-1-1 0 0,0 0 0 0 0,1 1 0 0 0,-1-1 0 0 0,0 0 1 0 0,1 1-1 0 0,-1-1 0 0 0,1 0 0 0 0,-1 0 0 0 0,1 0 1 0 0,-1-1-1 0 0,1 2-148 0 0,1 0 0 0 0,-1-1 1 0 0,0 1-1 0 0,1 0 0 0 0,-1-1 0 0 0,1 1 1 0 0,-1 0-1 0 0,0-1 0 0 0,1 1 0 0 0,-1 0 0 0 0,1 0 1 0 0,-1 0-1 0 0,1-1 0 0 0,-1 1 0 0 0,1 0 1 0 0,-1 0-1 0 0,1 0 0 0 0,-1 0 0 0 0,1 0 0 0 0,-1 0 1 0 0,1 0-1 0 0,-1 0 0 0 0,2 0 0 0 0,46 4-1565 0 0,-40-3 2018 0 0,80 7-685 0 0,-1-4 0 0 0,144-11 0 0 0,-190 2-213 0 0,-1-1 0 0 0,-1-3 1 0 0,0-1-1 0 0,39-15 1 0 0,-51 14-936 0 0,-1-1 0 0 0,-1-2 0 0 0,39-25 0 0 0,-54 32 744 0 0,-1-1 0 0 0,0 0 0 0 0,0 0 0 0 0,0-1 0 0 0,-1 0 0 0 0,10-15 0 0 0,-7 6-1267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8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1 4041 0 0,'-11'19'538'0'0,"1"1"0"0"0,1 1 0 0 0,0 0 0 0 0,2 0 0 0 0,-5 24 0 0 0,-18 46 217 0 0,-43 82 182 0 0,-114 322 411 0 0,186-491-1354 0 0,-7 26 31 0 0,-5 33-1 0 0,11-54-93 0 0,1-1 1 0 0,1 1-1 0 0,0 0 1 0 0,0-1-1 0 0,0 1 1 0 0,1-1-1 0 0,1 1 1 0 0,3 15-1 0 0,-4-22 35 0 0,-1-1-1 0 0,1 1 0 0 0,-1-1 0 0 0,1 1 0 0 0,0-1 0 0 0,0 1 1 0 0,-1-1-1 0 0,1 0 0 0 0,0 0 0 0 0,0 1 0 0 0,0-1 0 0 0,0 0 1 0 0,1 0-1 0 0,-1 0 0 0 0,0 0 0 0 0,0 0 0 0 0,1 0 0 0 0,-1 0 1 0 0,0-1-1 0 0,1 1 0 0 0,-1 0 0 0 0,1-1 0 0 0,1 1 0 0 0,0-1-52 0 0,0 1 1 0 0,0-2-1 0 0,-1 1 0 0 0,1 0 0 0 0,0 0 0 0 0,-1-1 0 0 0,1 1 0 0 0,0-1 0 0 0,-1 0 1 0 0,1 0-1 0 0,-1 0 0 0 0,4-2 0 0 0,7-5-755 0 0,0 0 0 0 0,-1-1 1 0 0,20-19-1 0 0,-29 25 516 0 0,17-16-2447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2024 0 0,'32'-22'4525'0'0,"-1"3"-8327"0"0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9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1 8786 0 0,'-6'8'357'0'0,"0"0"0"0"0,1 0 0 0 0,0 1 0 0 0,-6 12 0 0 0,1 7-474 0 0,-10 37-1 0 0,4-12 255 0 0,-188 450-266 0 0,41-115 3 0 0,117-254-77 0 0,5 2-1 0 0,-30 183 0 0 0,65-280 362 0 0,2-13 1064 0 0,6-52-1080 0 0,36-241-7737 0 0,-34 224 5053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19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5 10626 0 0,'16'-2'453'0'0,"1"1"0"0"0,0 0-1 0 0,-1 1 1 0 0,1 0-1 0 0,0 2 1 0 0,0 0 0 0 0,23 6-1 0 0,118 40-723 0 0,-110-31 403 0 0,-17-7-184 0 0,0 3 1 0 0,-1 0-1 0 0,0 2 0 0 0,36 24 0 0 0,-52-29 37 0 0,0 0-1 0 0,0 1 1 0 0,-1 1-1 0 0,-1 0 1 0 0,0 1-1 0 0,-1 0 1 0 0,0 1-1 0 0,-1 0 1 0 0,0 0-1 0 0,7 17 1 0 0,-11-15 64 0 0,0 0 0 0 0,-2 0 0 0 0,0 1 0 0 0,0-1 1 0 0,-2 1-1 0 0,0-1 0 0 0,-1 1 0 0 0,-1 0 0 0 0,0 0 0 0 0,-1 0 0 0 0,-1-1 1 0 0,-1 1-1 0 0,-9 32 0 0 0,-1-6 42 0 0,-2-1 0 0 0,-2-1 1 0 0,-1 0-1 0 0,-26 40 0 0 0,19-43-2 0 0,-1 0-1 0 0,-1-2 1 0 0,-3-1 0 0 0,-65 60-1 0 0,-153 104 177 0 0,204-165-238 0 0,-150 96 123 0 0,161-111-838 0 0,0-2 0 0 0,-2-2 1 0 0,1-1-1 0 0,-45 11 0 0 0,78-25 621 0 0,-45 9-1569 0 0,44-9 1503 0 0,1 0 0 0 0,-1 1 0 0 0,0-1 1 0 0,1 0-1 0 0,-1 0 0 0 0,0 0 0 0 0,1 0 0 0 0,-1 0 0 0 0,0-1 1 0 0,1 1-1 0 0,-1 0 0 0 0,0-1 0 0 0,1 1 0 0 0,-1-1 0 0 0,1 0 0 0 0,-1 0 1 0 0,1 1-1 0 0,-1-1 0 0 0,1 0 0 0 0,-1 0 0 0 0,1 0 0 0 0,0 0 0 0 0,-2-2 1 0 0,3 1-132 0 0,-1 0 1 0 0,1 0 0 0 0,0 1-1 0 0,0-1 1 0 0,0 0 0 0 0,1 0 0 0 0,-1 0-1 0 0,0 1 1 0 0,1-1 0 0 0,-1 0 0 0 0,1 0-1 0 0,-1 1 1 0 0,3-4 0 0 0,-2 3-3 0 0,4-10-2080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2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2039 14883 0 0,'-1'1'-7'0'0,"1"1"1"0"0,-1-1-1 0 0,1 1 0 0 0,0-1 0 0 0,-1 1 1 0 0,1-1-1 0 0,0 1 0 0 0,0 0 0 0 0,0-1 1 0 0,0 1-1 0 0,0-1 0 0 0,1 1 0 0 0,-1 0 1 0 0,0-1-1 0 0,1 1 0 0 0,-1-1 0 0 0,1 1 1 0 0,-1-1-1 0 0,1 0 0 0 0,0 1 0 0 0,0-1 1 0 0,-1 1-1 0 0,1-1 0 0 0,0 0 1 0 0,0 0-1 0 0,0 0 0 0 0,2 2 0 0 0,-1-3 11 0 0,-1 1-1 0 0,1-1 1 0 0,-1 1-1 0 0,1-1 0 0 0,-1 0 1 0 0,1 0-1 0 0,-1 0 1 0 0,1 0-1 0 0,-1 0 1 0 0,1 0-1 0 0,-1-1 0 0 0,1 1 1 0 0,-1 0-1 0 0,1-1 1 0 0,-1 1-1 0 0,1-1 1 0 0,-1 1-1 0 0,0-1 0 0 0,1 0 1 0 0,-1 0-1 0 0,0 0 1 0 0,1 1-1 0 0,-1-1 1 0 0,0 0-1 0 0,0 0 1 0 0,0-1-1 0 0,0 1 0 0 0,2-2 1 0 0,14-20-189 0 0,0 0-1 0 0,-1-1 1 0 0,-2-1 0 0 0,0 0 0 0 0,12-33 0 0 0,5-8-314 0 0,209-473 998 0 0,-108 227 795 0 0,-67 164-930 0 0,98-212 1 0 0,-110 256-259 0 0,89-132 0 0 0,-141 235-104 0 0,11-16 64 0 0,1-1-1 0 0,26-27 1 0 0,-39 45-69 0 0,0-1 0 0 0,0 1 0 0 0,1 0 0 0 0,-1 0 0 0 0,0-1 0 0 0,0 1 0 0 0,0 0 1 0 0,0 0-1 0 0,1-1 0 0 0,-1 1 0 0 0,0 0 0 0 0,0 0 0 0 0,1 0 0 0 0,-1 0 0 0 0,0-1 0 0 0,0 1 0 0 0,1 0 0 0 0,-1 0 1 0 0,0 0-1 0 0,1 0 0 0 0,-1 0 0 0 0,0 0 0 0 0,0 0 0 0 0,1 0 0 0 0,-1 0 0 0 0,0 0 0 0 0,1 0 0 0 0,-1 0 0 0 0,0 0 1 0 0,1 0-1 0 0,-1 0 0 0 0,0 0 0 0 0,0 0 0 0 0,1 0 0 0 0,-1 0 0 0 0,0 0 0 0 0,1 0 0 0 0,-1 13-218 0 0,-8 19-186 0 0,-30 75-196 0 0,-152 496-497 0 0,130-304 964 0 0,56-265 151 0 0,1 0-1 0 0,2 1 1 0 0,1-1 0 0 0,2 1-1 0 0,1-1 1 0 0,14 61 0 0 0,-16-89 31 0 0,1-1 0 0 0,-1 0 1 0 0,1 0-1 0 0,1 0 1 0 0,-1-1-1 0 0,1 1 0 0 0,-1-1 1 0 0,1 1-1 0 0,0-1 1 0 0,1 0-1 0 0,-1 0 0 0 0,1 0 1 0 0,6 5-1 0 0,-7-7 16 0 0,0 0 1 0 0,0 0-1 0 0,1-1 0 0 0,-1 1 1 0 0,0-1-1 0 0,1 0 0 0 0,-1 0 0 0 0,1 0 1 0 0,-1 0-1 0 0,1-1 0 0 0,-1 0 1 0 0,1 1-1 0 0,0-1 0 0 0,-1 0 1 0 0,1-1-1 0 0,-1 1 0 0 0,1-1 0 0 0,0 1 1 0 0,-1-1-1 0 0,6-2 0 0 0,3-2-8 0 0,0-1 0 0 0,0 0-1 0 0,-1 0 1 0 0,1-2 0 0 0,-1 1 0 0 0,-1-1-1 0 0,1-1 1 0 0,-2 0 0 0 0,16-16 0 0 0,6-13-183 0 0,33-52 0 0 0,-51 71 85 0 0,33-52-60 0 0,-4-3-1 0 0,41-97 0 0 0,49-164-91 0 0,-73 173 368 0 0,87-165 1 0 0,-140 314-86 0 0,-1 2 116 0 0,1 0 0 0 0,0 1 0 0 0,0-1 0 0 0,1 1-1 0 0,1 1 1 0 0,9-11 0 0 0,-17 31 222 0 0,-4 7-379 0 0,-56 136-281 0 0,8 1 1 0 0,-51 256 0 0 0,93-354 208 0 0,2 1 0 0 0,2 0 0 0 0,5 115 1 0 0,4-146 52 0 0,0-1 1 0 0,2 0-1 0 0,0 0 1 0 0,2 0 0 0 0,1-1-1 0 0,1 0 1 0 0,1 0 0 0 0,1-1-1 0 0,1-1 1 0 0,2 0-1 0 0,16 23 1 0 0,-10-20-14 0 0,1-2 1 0 0,1 0-1 0 0,1-1 0 0 0,1-1 1 0 0,1-1-1 0 0,1-1 1 0 0,52 30-1 0 0,-57-40-590 0 0,0 0 1 0 0,1-1-1 0 0,0-1 1 0 0,41 9-1 0 0,-44-14-703 0 0,0 0-1 0 0,1-2 1 0 0,-1 0 0 0 0,0-1-1 0 0,0-1 1 0 0,26-4-1 0 0,-9-2-2518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245 202 13355 0 0,'-2'2'23'0'0,"-1"0"0"0"0,1 0-1 0 0,0 1 1 0 0,0-1 0 0 0,1 1 0 0 0,-1 0 0 0 0,0-1 0 0 0,1 1 0 0 0,0 0 0 0 0,0 0-1 0 0,0 0 1 0 0,0 0 0 0 0,0 0 0 0 0,0 0 0 0 0,1 0 0 0 0,-1 0 0 0 0,1 0-1 0 0,0 0 1 0 0,0 0 0 0 0,0 1 0 0 0,0-1 0 0 0,1 0 0 0 0,-1 0 0 0 0,3 5-1 0 0,-1-3-75 0 0,0-1 0 0 0,0 0 0 0 0,0 1 0 0 0,1-1 0 0 0,0 0 0 0 0,0 0-1 0 0,0 0 1 0 0,0-1 0 0 0,1 1 0 0 0,0-1 0 0 0,-1 0 0 0 0,1 0 0 0 0,0 0-1 0 0,0 0 1 0 0,8 3 0 0 0,-8-4-8 0 0,-1-1 0 0 0,1 1 0 0 0,0-1 0 0 0,0 0 0 0 0,0 0-1 0 0,0-1 1 0 0,0 1 0 0 0,0-1 0 0 0,0 0 0 0 0,0 0 0 0 0,0 0 0 0 0,0 0 0 0 0,0-1-1 0 0,0 0 1 0 0,0 0 0 0 0,0 0 0 0 0,0 0 0 0 0,0 0 0 0 0,-1-1 0 0 0,1 0 0 0 0,-1 0 0 0 0,1 0-1 0 0,-1 0 1 0 0,1 0 0 0 0,-1-1 0 0 0,0 1 0 0 0,0-1 0 0 0,0 0 0 0 0,-1 0 0 0 0,1 0-1 0 0,2-5 1 0 0,1 1 49 0 0,-1-1-1 0 0,0 0 1 0 0,0 1 0 0 0,-1-2-1 0 0,0 1 1 0 0,-1 0-1 0 0,0-1 1 0 0,0 0-1 0 0,-1 1 1 0 0,0-1 0 0 0,0 0-1 0 0,-1 0 1 0 0,0-10-1 0 0,-1 10 96 0 0,-1 0 0 0 0,0 0 0 0 0,0 0 0 0 0,-1 0-1 0 0,0 0 1 0 0,-1 0 0 0 0,0 1 0 0 0,0-1 0 0 0,-1 1-1 0 0,0-1 1 0 0,0 1 0 0 0,-1 1 0 0 0,-8-11 0 0 0,9 14-44 0 0,0-1 1 0 0,-1 1-1 0 0,0 0 1 0 0,0 0-1 0 0,0 0 1 0 0,0 1 0 0 0,-1 0-1 0 0,1 0 1 0 0,-1 0-1 0 0,0 1 1 0 0,1 0-1 0 0,-1 0 1 0 0,0 0-1 0 0,-1 1 1 0 0,1 0-1 0 0,0 0 1 0 0,0 1-1 0 0,0-1 1 0 0,-1 1 0 0 0,-6 1-1 0 0,2 1-63 0 0,-1 0 0 0 0,1 1 0 0 0,1 0 0 0 0,-1 0 0 0 0,0 1 0 0 0,1 1 0 0 0,0 0 0 0 0,0 0 0 0 0,0 1 0 0 0,1 0 0 0 0,0 0 0 0 0,0 1 0 0 0,0 1 0 0 0,1 0 0 0 0,-14 16 0 0 0,8-7-452 0 0,1 1 0 0 0,0 0-1 0 0,2 1 1 0 0,0 0 0 0 0,1 1 0 0 0,0 1 0 0 0,-6 23 0 0 0,15-40 248 0 0,-1 0 0 0 0,1 0 0 0 0,1 0 0 0 0,-1 0-1 0 0,0 0 1 0 0,1 0 0 0 0,0 0 0 0 0,0 1 0 0 0,0-1-1 0 0,1 0 1 0 0,-1 0 0 0 0,1 0 0 0 0,0 0 0 0 0,0 0 0 0 0,0 0-1 0 0,4 6 1 0 0,-4-8 205 0 0,1 0-1 0 0,-1 0 0 0 0,1 0 1 0 0,0 0-1 0 0,-1-1 1 0 0,1 1-1 0 0,0-1 1 0 0,0 1-1 0 0,0-1 0 0 0,0 0 1 0 0,0 0-1 0 0,0 0 1 0 0,0 0-1 0 0,1 0 0 0 0,-1 0 1 0 0,0-1-1 0 0,1 1 1 0 0,-1-1-1 0 0,0 0 0 0 0,1 1 1 0 0,-1-1-1 0 0,0 0 1 0 0,1 0-1 0 0,-1-1 0 0 0,1 1 1 0 0,-1 0-1 0 0,0-1 1 0 0,1 1-1 0 0,-1-1 0 0 0,3-1 1 0 0,3-1-55 0 0,0 0 0 0 0,-1 0 0 0 0,1 0 0 0 0,-1-1 1 0 0,0 0-1 0 0,0 0 0 0 0,9-8 0 0 0,-4 1-2144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2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 1 9306 0 0,'-1'8'3781'0'0,"-1"28"-2902"0"0,-2 14-1026 0 0,-11 38 172 0 0,-45 150 0 0 0,41-170-74 0 0,-241 773-453 0 0,127-482 557 0 0,5-13-134 0 0,121-329-60 0 0,4-13-79 0 0,1 0 1 0 0,0 1 0 0 0,1-1-1 0 0,-1 1 1 0 0,1-1 0 0 0,-1 1-1 0 0,1 0 1 0 0,1 0-1 0 0,-1-1 1 0 0,1 6 0 0 0,10-28-6131 0 0,-6 7 3316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3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444 268 16251 0 0,'7'-15'79'0'0,"0"0"-1"0"0,0 0 1 0 0,2 1-1 0 0,0 0 1 0 0,0 1-1 0 0,1 0 1 0 0,1 1-1 0 0,0 0 1 0 0,1 0-1 0 0,25-19 1 0 0,-18 17-87 0 0,0 1 1 0 0,1 1 0 0 0,1 1 0 0 0,0 1 0 0 0,0 0-1 0 0,1 2 1 0 0,25-7 0 0 0,-33 12-31 0 0,0 1 1 0 0,0 0-1 0 0,1 1 0 0 0,-1 1 1 0 0,0 0-1 0 0,0 1 0 0 0,0 0 1 0 0,0 1-1 0 0,0 1 0 0 0,0 0 1 0 0,0 1-1 0 0,-1 1 0 0 0,0 0 1 0 0,0 0-1 0 0,0 1 0 0 0,0 1 1 0 0,-1 0-1 0 0,0 1 1 0 0,16 14-1 0 0,-20-15 49 0 0,1 1-1 0 0,-2-1 1 0 0,1 2-1 0 0,-1-1 1 0 0,0 1 0 0 0,-1 0-1 0 0,0 0 1 0 0,0 1 0 0 0,-1 0-1 0 0,-1 0 1 0 0,1 0 0 0 0,-2 1-1 0 0,1-1 1 0 0,-1 1 0 0 0,-1 0-1 0 0,0 0 1 0 0,-1 0 0 0 0,0 0-1 0 0,0 0 1 0 0,-1 0 0 0 0,-1 0-1 0 0,0 0 1 0 0,0 0 0 0 0,-1 0-1 0 0,-5 15 1 0 0,-2-1 101 0 0,-1-1 0 0 0,-1 0 0 0 0,-1 0 0 0 0,-1-1 0 0 0,-1 0 0 0 0,-2-1-1 0 0,-31 35 1 0 0,-146 127 522 0 0,126-125-672 0 0,-229 184-547 0 0,249-211 139 0 0,-1-1 0 0 0,-2-3 0 0 0,0-1 0 0 0,-91 32 0 0 0,132-55-93 0 0,0-1 1 0 0,0-1-1 0 0,-1 1 1 0 0,1-1-1 0 0,0-1 1 0 0,-1 0-1 0 0,1 0 1 0 0,-14-1-1 0 0,12-7-3219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3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38 13283 0 0,'-2'0'47'0'0,"0"0"0"0"0,1 0 0 0 0,-1 0-1 0 0,0 1 1 0 0,0-1 0 0 0,1 1 0 0 0,-1-1 0 0 0,0 1 0 0 0,1-1 0 0 0,-1 1 0 0 0,0 0 0 0 0,1 0 0 0 0,-1 0 0 0 0,1 0-1 0 0,-1 0 1 0 0,1 0 0 0 0,0 0 0 0 0,-1 1 0 0 0,1-1 0 0 0,0 0 0 0 0,0 1 0 0 0,0-1 0 0 0,0 1 0 0 0,0-1-1 0 0,0 1 1 0 0,0 0 0 0 0,1-1 0 0 0,-1 1 0 0 0,0 3 0 0 0,-2 5-104 0 0,2 0 0 0 0,-1 0 0 0 0,1 0 0 0 0,0 14 0 0 0,0-1 134 0 0,-19 171-266 0 0,-20 97 183 0 0,17-134-62 0 0,22-144 58 0 0,-4 16-22 0 0,1 0 1 0 0,1 1-1 0 0,2-1 0 0 0,1 1 1 0 0,6 40-1 0 0,-6-69 33 0 0,-1-1 1 0 0,1 1-1 0 0,0 0 1 0 0,0-1-1 0 0,0 1 1 0 0,0-1-1 0 0,1 1 1 0 0,-1-1-1 0 0,0 1 0 0 0,0-1 1 0 0,0 1-1 0 0,0 0 1 0 0,0-1-1 0 0,1 1 1 0 0,-1-1-1 0 0,0 1 0 0 0,0-1 1 0 0,1 1-1 0 0,-1-1 1 0 0,0 0-1 0 0,1 1 1 0 0,-1-1-1 0 0,1 1 1 0 0,-1-1-1 0 0,0 0 0 0 0,1 1 1 0 0,-1-1-1 0 0,1 0 1 0 0,-1 1-1 0 0,1-1 1 0 0,-1 0-1 0 0,1 0 0 0 0,-1 0 1 0 0,1 1-1 0 0,0-1 1 0 0,-1 0-1 0 0,2 0 1 0 0,-1-1 26 0 0,0 0 1 0 0,1 0-1 0 0,-1 0 1 0 0,1 0 0 0 0,-1 0-1 0 0,0 0 1 0 0,0 0-1 0 0,0-1 1 0 0,0 1 0 0 0,0 0-1 0 0,0-1 1 0 0,1-1-1 0 0,22-47 458 0 0,76-264-877 0 0,-57 175-179 0 0,19-55-391 0 0,-50 161 870 0 0,3 0 0 0 0,0 1 0 0 0,32-47 0 0 0,-37 64 153 0 0,1 2-1 0 0,0-1 1 0 0,1 1-1 0 0,0 1 1 0 0,1 0-1 0 0,0 1 1 0 0,1 0-1 0 0,0 1 1 0 0,21-11 0 0 0,-26 17-174 0 0,-1 0 0 0 0,1 1 1 0 0,0 0-1 0 0,0 1 0 0 0,0 0 1 0 0,0 0-1 0 0,1 0 0 0 0,9 1 1 0 0,-11 1-420 0 0,0 1 1 0 0,0-1-1 0 0,1 1 1 0 0,-1 1-1 0 0,0 0 1 0 0,0 0-1 0 0,0 0 1 0 0,-1 1-1 0 0,1 1 1 0 0,8 4-1 0 0,-1 0-3072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4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6 405 14315 0 0,'0'0'7'0'0,"0"0"0"0"0,0 0 1 0 0,0 0-1 0 0,-1 0 0 0 0,1 0 0 0 0,0 0 0 0 0,0 0 0 0 0,0-1 1 0 0,0 1-1 0 0,0 0 0 0 0,-1 0 0 0 0,1 0 0 0 0,0 0 0 0 0,0 0 1 0 0,0 0-1 0 0,0 0 0 0 0,0 0 0 0 0,-1 0 0 0 0,1 0 0 0 0,0 0 1 0 0,0 0-1 0 0,0 0 0 0 0,0 0 0 0 0,0 1 0 0 0,-1-1 0 0 0,1 0 1 0 0,0 0-1 0 0,0 0 0 0 0,0 0 0 0 0,0 0 0 0 0,0 0 1 0 0,0 0-1 0 0,-1 0 0 0 0,1 0 0 0 0,0 0 0 0 0,0 1 0 0 0,0-1 1 0 0,0 0-1 0 0,0 0 0 0 0,0 0 0 0 0,0 0 0 0 0,0 0 0 0 0,0 0 1 0 0,0 1-1 0 0,0-1 0 0 0,-1 0 0 0 0,1 0 0 0 0,0 0 0 0 0,0 0 1 0 0,0 0-1 0 0,0 1 0 0 0,0-1 0 0 0,0 0 0 0 0,0 0 0 0 0,0 0 1 0 0,0 0-1 0 0,1 1 0 0 0,8 7 19 0 0,18 6-189 0 0,-18-12 141 0 0,0 0-1 0 0,1 0 1 0 0,-1-1 0 0 0,1 0 0 0 0,-1-1-1 0 0,1 0 1 0 0,-1 0 0 0 0,1-1 0 0 0,-1 0 0 0 0,1-1-1 0 0,13-3 1 0 0,14-7 25 0 0,51-21 0 0 0,-75 27 0 0 0,18-8-34 0 0,1-1 0 0 0,-2-2 0 0 0,0-2 1 0 0,-2 0-1 0 0,0-2 0 0 0,-1-1 0 0 0,-1-1 0 0 0,28-31 0 0 0,-46 44 166 0 0,-1 1-1 0 0,0-1 1 0 0,0-1 0 0 0,-1 1 0 0 0,0-1 0 0 0,7-21 0 0 0,-12 29-90 0 0,0 1 0 0 0,0 0 0 0 0,-1-1-1 0 0,1 1 1 0 0,-1 0 0 0 0,1-1 0 0 0,-1 1 0 0 0,0-1 0 0 0,0 1 0 0 0,0 0 0 0 0,0-1 0 0 0,-1 1 0 0 0,1-1-1 0 0,-1 1 1 0 0,1 0 0 0 0,-1-1 0 0 0,0 1 0 0 0,0 0 0 0 0,0 0 0 0 0,0 0 0 0 0,0 0 0 0 0,-1 0 0 0 0,1 0-1 0 0,-1 0 1 0 0,1 0 0 0 0,-1 0 0 0 0,0 0 0 0 0,1 1 0 0 0,-1-1 0 0 0,0 1 0 0 0,0-1 0 0 0,0 1 0 0 0,0 0-1 0 0,-1 0 1 0 0,1 0 0 0 0,0 0 0 0 0,0 0 0 0 0,-1 0 0 0 0,1 1 0 0 0,0-1 0 0 0,-4 1 0 0 0,-3-2-64 0 0,0 1 0 0 0,0 0 1 0 0,0 1-1 0 0,0 0 0 0 0,0 0 1 0 0,0 1-1 0 0,0 0 0 0 0,0 1 1 0 0,0 0-1 0 0,0 0 0 0 0,1 1 1 0 0,-1 0-1 0 0,1 1 1 0 0,0 0-1 0 0,0 0 0 0 0,0 1 1 0 0,-10 6-1 0 0,-2 4 2 0 0,1 1 0 0 0,0 0 1 0 0,1 2-1 0 0,1 0 0 0 0,-17 22 1 0 0,-13 31 33 0 0,28-38 19 0 0,-20 54 1 0 0,22-42-6 0 0,3 1 0 0 0,-14 73 1 0 0,26-108-70 0 0,1 0 0 0 0,0-1 0 0 0,0 1 0 0 0,1 0 1 0 0,1-1-1 0 0,0 1 0 0 0,0-1 0 0 0,1 1 1 0 0,0-1-1 0 0,1 1 0 0 0,0-1 0 0 0,9 18 0 0 0,-9-21 7 0 0,1-1-1 0 0,1 1 1 0 0,0-1-1 0 0,-1 0 0 0 0,2 0 1 0 0,-1 0-1 0 0,1 0 1 0 0,0-1-1 0 0,0 0 0 0 0,0 0 1 0 0,1-1-1 0 0,0 0 0 0 0,0 0 1 0 0,0-1-1 0 0,0 1 1 0 0,0-2-1 0 0,15 5 0 0 0,-5-4-285 0 0,0 0 0 0 0,0-1 0 0 0,1-1 0 0 0,-1-1 0 0 0,0 0 0 0 0,1-2 0 0 0,-1 1 0 0 0,0-2 0 0 0,0-1 0 0 0,0 0 0 0 0,-1-1 0 0 0,1 0 0 0 0,-1-2 0 0 0,29-15 0 0 0,-9 1-976 0 0,0-1 1 0 0,-1-3 0 0 0,-2 0 0 0 0,60-59-1 0 0,-21 9 50 0 0,-36 35-832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355 239 3041 0 0,'26'-39'898'0'0,"1"1"0"0"0,2 2 1 0 0,2 0-1 0 0,56-50 0 0 0,-87 86-837 0 0,0 0 0 0 0,0 0 0 0 0,1 0 0 0 0,-1-1 0 0 0,0 1 0 0 0,0 0 1 0 0,0 0-1 0 0,0 0 0 0 0,0-1 0 0 0,1 1 0 0 0,-1 0 0 0 0,0 0 0 0 0,0 0 0 0 0,0 0 0 0 0,0-1 0 0 0,1 1 0 0 0,-1 0 0 0 0,0 0 0 0 0,0 0 0 0 0,1 0 0 0 0,-1 0 0 0 0,0 0 0 0 0,0 0 0 0 0,0 0 0 0 0,1 0 0 0 0,-1 0 0 0 0,0 0 0 0 0,0 0 0 0 0,1 0 0 0 0,-1 0 0 0 0,0 0 0 0 0,0 0 1 0 0,1 0-1 0 0,-1 0 0 0 0,0 0 0 0 0,0 0 0 0 0,1 0 0 0 0,-1 0 0 0 0,0 0 0 0 0,0 0 0 0 0,0 0 0 0 0,1 0 0 0 0,-1 1 0 0 0,0-1 0 0 0,0 0 0 0 0,0 0 0 0 0,1 0 0 0 0,-1 0 0 0 0,0 1 0 0 0,0-1 0 0 0,-2 17 1364 0 0,-13 30-725 0 0,13-41-510 0 0,-35 94 902 0 0,-197 560 459 0 0,98-239-1964 0 0,135-416 370 0 0,-55 158-1675 0 0,46-139-285 0 0,-1-1-1 0 0,-21 31 1 0 0,32-53 1875 0 0,0 0-1 0 0,-1-1 1 0 0,0 1 0 0 0,1 0 0 0 0,-1-1 0 0 0,1 1-1 0 0,-1 0 1 0 0,0-1 0 0 0,1 1 0 0 0,-1 0-1 0 0,0-1 1 0 0,0 1 0 0 0,1-1 0 0 0,-1 0 0 0 0,0 1-1 0 0,0-1 1 0 0,0 0 0 0 0,-1 1 0 0 0,1-1 68 0 0,1 0-1 0 0,-1 0 1 0 0,1-1 0 0 0,-1 1 0 0 0,1 0 0 0 0,-1 0 0 0 0,1 0 0 0 0,-1-1 0 0 0,1 1 0 0 0,-1 0-1 0 0,1-1 1 0 0,-1 1 0 0 0,1-1 0 0 0,-1 1 0 0 0,1 0 0 0 0,0-1 0 0 0,-1 1 0 0 0,1-1 0 0 0,0 1-1 0 0,-1-1 1 0 0,1 1 0 0 0,0-1 0 0 0,0 1 0 0 0,-1-1 0 0 0,1 0 0 0 0,0 1 0 0 0,0-1 0 0 0,0 1-1 0 0,0-2 1 0 0,-3-11-1503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4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10538 0 0,'13'-8'280'0'0,"0"2"0"0"0,1-1 0 0 0,0 2 0 0 0,0 0 0 0 0,0 1 0 0 0,1 0 0 0 0,-1 1-1 0 0,1 1 1 0 0,0 0 0 0 0,0 1 0 0 0,23 1 0 0 0,-25 0-253 0 0,-1 1 0 0 0,0 1 0 0 0,1 0 0 0 0,-1 0 0 0 0,0 1-1 0 0,0 1 1 0 0,0 0 0 0 0,0 1 0 0 0,-1 0 0 0 0,0 0 0 0 0,0 1 0 0 0,0 1 0 0 0,-1 0-1 0 0,11 10 1 0 0,-17-14-23 0 0,0 1 0 0 0,0 1 0 0 0,-1-1 0 0 0,0 0 0 0 0,0 1 0 0 0,0 0 0 0 0,0 0 0 0 0,-1-1 0 0 0,0 2 0 0 0,0-1 0 0 0,0 0 0 0 0,0 0 0 0 0,-1 1 0 0 0,1 9 0 0 0,-1-5-25 0 0,-1-1 1 0 0,-1 0-1 0 0,1 0 1 0 0,-2 0-1 0 0,1 0 1 0 0,-1-1-1 0 0,-1 1 1 0 0,-4 12-1 0 0,-3 1-91 0 0,-1 0 0 0 0,-1 0 1 0 0,0-2-1 0 0,-2 1 0 0 0,-30 33 0 0 0,-91 87-2549 0 0,104-113-161 0 0,-38 26-1 0 0,43-37-471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3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12 4553 0 0,'0'0'-4'0'0,"1"0"-1"0"0,-1 0 1 0 0,0 0 0 0 0,0 0 0 0 0,0 0-1 0 0,0-1 1 0 0,1 1 0 0 0,-1 0 0 0 0,0 0 0 0 0,0 0-1 0 0,0 0 1 0 0,0-1 0 0 0,1 1 0 0 0,-1 0-1 0 0,0 0 1 0 0,0 0 0 0 0,0 0 0 0 0,0-1-1 0 0,0 1 1 0 0,0 0 0 0 0,0 0 0 0 0,0 0-1 0 0,0-1 1 0 0,0 1 0 0 0,0 0 0 0 0,0 0-1 0 0,0-1 1 0 0,0 1 0 0 0,0 0 0 0 0,0 0-1 0 0,0 0 1 0 0,0-1 0 0 0,0 1 0 0 0,0 0-1 0 0,0 0 1 0 0,0 0 0 0 0,0-1 0 0 0,0 1-1 0 0,0 0 1 0 0,0 0 0 0 0,0 0 0 0 0,-1-1-1 0 0,1 1 1 0 0,0 0 0 0 0,0 0 0 0 0,0 0-1 0 0,0 0 1 0 0,-1 0 0 0 0,1-1 0 0 0,0 1-1 0 0,0 0 1 0 0,0 0 0 0 0,0 0 0 0 0,-1 0-1 0 0,-13-2-1998 0 0,9 2 319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5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11386 0 0,'-1'1'245'0'0,"0"0"-1"0"0,1 0 0 0 0,-1 0 1 0 0,0-1-1 0 0,1 1 0 0 0,-1 0 1 0 0,1 0-1 0 0,-1 0 0 0 0,1 0 1 0 0,-1 0-1 0 0,1 0 0 0 0,0 0 1 0 0,-1 0-1 0 0,1 0 1 0 0,0 1-1 0 0,0-1 0 0 0,0 0 1 0 0,0 0-1 0 0,0 0 0 0 0,0 0 1 0 0,0 1-1 0 0,3 31-931 0 0,-1-22 1089 0 0,0 143-621 0 0,-4-113-711 0 0,2 1 0 0 0,2-1 1 0 0,13 78-1 0 0,-15-116 910 0 0,1-1-1 0 0,-1 1 1 0 0,1 0 0 0 0,0-1 0 0 0,0 1 0 0 0,0-1 0 0 0,0 1 0 0 0,1-1 0 0 0,-1 1 0 0 0,1-1-1 0 0,-1 0 1 0 0,1 1 0 0 0,0-1 0 0 0,0 0 0 0 0,0 0 0 0 0,0 0 0 0 0,0-1 0 0 0,0 1 0 0 0,0 0-1 0 0,1-1 1 0 0,-1 0 0 0 0,1 1 0 0 0,-1-1 0 0 0,4 1 0 0 0,-2-1 101 0 0,-1-1 0 0 0,1 0 0 0 0,0 0-1 0 0,0 0 1 0 0,0 0 0 0 0,0-1 0 0 0,0 0 0 0 0,-1 1 0 0 0,1-1 0 0 0,0-1 0 0 0,0 1-1 0 0,-1 0 1 0 0,1-1 0 0 0,-1 0 0 0 0,1 0 0 0 0,4-4 0 0 0,10-8 78 0 0,0-1 0 0 0,-1 0 1 0 0,-1-2-1 0 0,0 0 0 0 0,-2 0 1 0 0,0-2-1 0 0,0 0 0 0 0,-2 0 1 0 0,-1-1-1 0 0,0-1 0 0 0,-1 0 1 0 0,9-30-1 0 0,-17 44-185 0 0,0 0 1 0 0,-1 0-1 0 0,1-1 0 0 0,-2 1 0 0 0,1 0 1 0 0,-1 0-1 0 0,0-1 0 0 0,0 1 1 0 0,-1 0-1 0 0,0-1 0 0 0,0 1 0 0 0,-5-14 1 0 0,5 18-27 0 0,-1 0 0 0 0,1 0 1 0 0,-1 0-1 0 0,0 0 1 0 0,0 0-1 0 0,0 0 0 0 0,0 0 1 0 0,0 1-1 0 0,-1-1 1 0 0,1 1-1 0 0,-1-1 0 0 0,0 1 1 0 0,0 0-1 0 0,0 0 0 0 0,0 0 1 0 0,0 1-1 0 0,0-1 1 0 0,0 1-1 0 0,0 0 0 0 0,-1-1 1 0 0,1 2-1 0 0,0-1 1 0 0,-1 0-1 0 0,1 1 0 0 0,-1-1 1 0 0,1 1-1 0 0,-1 0 1 0 0,-5 0-1 0 0,-2 2 3 0 0,0 0 0 0 0,0 0 1 0 0,0 1-1 0 0,1 0 0 0 0,-1 1 1 0 0,1 0-1 0 0,0 1 0 0 0,0 0 1 0 0,0 0-1 0 0,-8 8 0 0 0,-3 1-354 0 0,2 1 0 0 0,0 1 1 0 0,-24 27-1 0 0,7 7-2887 0 0,16-15-1707 0 0,14-21 2300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5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 11282 0 0,'-2'0'281'0'0,"-1"1"-1"0"0,1 0 0 0 0,0 1 0 0 0,-1-1 1 0 0,1 0-1 0 0,0 1 0 0 0,0-1 0 0 0,0 1 0 0 0,0 0 1 0 0,0-1-1 0 0,0 1 0 0 0,0 0 0 0 0,-2 4 1 0 0,-19 34-170 0 0,5-9 70 0 0,-6 4-186 0 0,-91 138-398 0 0,95-139 241 0 0,1 1 0 0 0,2 1 0 0 0,-14 45 0 0 0,28-72 105 0 0,1-1 1 0 0,0 1-1 0 0,1 0 1 0 0,0-1 0 0 0,0 1-1 0 0,1 0 1 0 0,0 0-1 0 0,0 0 1 0 0,3 14-1 0 0,-2-20 39 0 0,-1 1 0 0 0,1-1-1 0 0,0 0 1 0 0,0 0-1 0 0,1 0 1 0 0,-1 0 0 0 0,1 0-1 0 0,-1 0 1 0 0,1 0 0 0 0,0 0-1 0 0,0 0 1 0 0,0-1-1 0 0,1 1 1 0 0,-1-1 0 0 0,0 1-1 0 0,1-1 1 0 0,0 0 0 0 0,-1 0-1 0 0,1 0 1 0 0,0-1-1 0 0,0 1 1 0 0,0-1 0 0 0,0 1-1 0 0,1-1 1 0 0,-1 0 0 0 0,0 0-1 0 0,6 0 1 0 0,6 1-177 0 0,0-2 1 0 0,0 0-1 0 0,0-1 0 0 0,0 0 1 0 0,0-1-1 0 0,0-1 0 0 0,0-1 1 0 0,0 0-1 0 0,26-11 0 0 0,10-8-1323 0 0,63-39-1 0 0,-85 45 1151 0 0,34-20-3183 0 0,-34 18 363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5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60 6121 0 0,'5'-33'3646'0'0,"-5"31"-3496"0"0,0 1 0 0 0,1-1 0 0 0,-1 1 0 0 0,0 0 0 0 0,1-1 0 0 0,-1 1 0 0 0,1 0 0 0 0,0-1 0 0 0,-1 1 0 0 0,1 0 1 0 0,0-1-1 0 0,0 1 0 0 0,0 0 0 0 0,0 0 0 0 0,0 0 0 0 0,0 0 0 0 0,0 0 0 0 0,0 0 0 0 0,2-1 0 0 0,-2 2-115 0 0,-1 1-1 0 0,1-1 1 0 0,-1 0 0 0 0,0 1 0 0 0,1-1-1 0 0,-1 0 1 0 0,0 1 0 0 0,1-1-1 0 0,-1 1 1 0 0,0-1 0 0 0,0 1 0 0 0,1-1-1 0 0,-1 0 1 0 0,0 1 0 0 0,0-1-1 0 0,0 1 1 0 0,0-1 0 0 0,0 1 0 0 0,1-1-1 0 0,-1 1 1 0 0,0-1 0 0 0,0 1-1 0 0,0-1 1 0 0,0 1 0 0 0,0-1-1 0 0,-1 1 1 0 0,1-1 0 0 0,0 1 0 0 0,0-1-1 0 0,0 1 1 0 0,-1 0 0 0 0,-1 22 166 0 0,2-22-177 0 0,-14 76-10 0 0,-33 107 0 0 0,13-82 303 0 0,-83 167 1 0 0,107-249-217 0 0,7-11 45 0 0,-1 0 0 0 0,-1 0 0 0 0,0-1 0 0 0,0 1 1 0 0,-10 11-1 0 0,21-75 714 0 0,28-60-1316 0 0,6 2 1 0 0,58-117-1 0 0,-87 208 403 0 0,1 1 0 0 0,1 0 0 0 0,25-31 0 0 0,-30 42 44 0 0,1 1 0 0 0,0-1 0 0 0,0 1 0 0 0,1 1 0 0 0,1 0 0 0 0,-1 0 1 0 0,1 1-1 0 0,18-9 0 0 0,-22 14-28 0 0,-1 0-1 0 0,1 0 1 0 0,0 0 0 0 0,0 1 0 0 0,0 0 0 0 0,0 0 0 0 0,0 1-1 0 0,12 0 1 0 0,59 12-2347 0 0,-59-8-113 0 0,0-1 1 0 0,27 1-1 0 0,-32-5-776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6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224 273 7538 0 0,'2'-2'480'0'0,"0"1"0"0"0,0-1 0 0 0,0 1 0 0 0,0 0 0 0 0,0-1 0 0 0,0 1 0 0 0,1 0 0 0 0,-1 0 0 0 0,0 1 0 0 0,3-2 0 0 0,48-4-912 0 0,-24 4 537 0 0,-2-2-391 0 0,-1-2 0 0 0,0-1 0 0 0,0-1 0 0 0,28-12 0 0 0,-41 14 271 0 0,0-1 1 0 0,0 0 0 0 0,-1 0-1 0 0,0-1 1 0 0,-1-1 0 0 0,1 0-1 0 0,-2-1 1 0 0,1 0-1 0 0,12-16 1 0 0,-20 23 105 0 0,-1-1 0 0 0,0 0-1 0 0,0 1 1 0 0,0-1 0 0 0,0 0 0 0 0,-1 0 0 0 0,1 0-1 0 0,-1 0 1 0 0,0 0 0 0 0,0 0 0 0 0,0 0-1 0 0,-1-1 1 0 0,0-7 0 0 0,0 10-60 0 0,0 0 1 0 0,0 0-1 0 0,-1 0 0 0 0,1 0 1 0 0,-1 1-1 0 0,1-1 0 0 0,-1 0 1 0 0,0 0-1 0 0,0 0 0 0 0,0 1 1 0 0,0-1-1 0 0,0 0 0 0 0,0 1 1 0 0,0-1-1 0 0,0 1 0 0 0,-1 0 1 0 0,1-1-1 0 0,-1 1 0 0 0,1 0 1 0 0,-1 0-1 0 0,1-1 0 0 0,-1 1 1 0 0,0 1-1 0 0,0-1 0 0 0,1 0 1 0 0,-1 0-1 0 0,0 1 0 0 0,0-1 1 0 0,0 1-1 0 0,0-1 0 0 0,-2 1 1 0 0,-10-1-65 0 0,0 0 1 0 0,0 1 0 0 0,1 1-1 0 0,-1 0 1 0 0,0 1-1 0 0,1 0 1 0 0,-1 1 0 0 0,1 1-1 0 0,0 0 1 0 0,0 1-1 0 0,0 0 1 0 0,-14 9 0 0 0,-5 4 123 0 0,1 1 1 0 0,0 2 0 0 0,-38 34-1 0 0,46-35 46 0 0,0 1 1 0 0,2 2-1 0 0,0 0 0 0 0,2 1 0 0 0,0 1 1 0 0,2 0-1 0 0,0 2 0 0 0,2 0 1 0 0,2 0-1 0 0,0 2 0 0 0,2-1 0 0 0,0 2 1 0 0,-8 45-1 0 0,17-66-36 0 0,0 1-1 0 0,1 0 1 0 0,1 0 0 0 0,0 0 0 0 0,0 0 0 0 0,1-1-1 0 0,0 1 1 0 0,1 0 0 0 0,0 0 0 0 0,3 10-1 0 0,-3-15-65 0 0,1-1-1 0 0,-1 0 0 0 0,0 1 0 0 0,1-1 1 0 0,0 0-1 0 0,0 0 0 0 0,0 0 0 0 0,1 0 1 0 0,-1-1-1 0 0,1 0 0 0 0,0 1 0 0 0,0-1 0 0 0,0 0 1 0 0,0-1-1 0 0,0 1 0 0 0,1-1 0 0 0,-1 0 1 0 0,1 0-1 0 0,0 0 0 0 0,0-1 0 0 0,7 2 1 0 0,7 0-105 0 0,0-1 1 0 0,0 0 0 0 0,-1-2-1 0 0,1 0 1 0 0,0-1 0 0 0,0-1 0 0 0,0-1-1 0 0,-1 0 1 0 0,0-1 0 0 0,1-1-1 0 0,-1-1 1 0 0,-1-1 0 0 0,27-14 0 0 0,-10 4-1686 0 0,61-44 0 0 0,17-31-5827 0 0,-88 69 4148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7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0 12123 0 0,'-17'9'642'0'0,"0"1"0"0"0,0 0 0 0 0,1 1 0 0 0,1 1 0 0 0,0 0 0 0 0,-25 27 0 0 0,-69 98-2662 0 0,57-68 1293 0 0,42-56 408 0 0,-42 59-1069 0 0,49-67 1214 0 0,-1 1-1 0 0,1 1 1 0 0,0-1 0 0 0,0 0 0 0 0,1 1 0 0 0,0-1-1 0 0,0 1 1 0 0,0 0 0 0 0,-1 14 0 0 0,3-20 178 0 0,1 1 1 0 0,-1 0-1 0 0,0 0 1 0 0,1-1-1 0 0,-1 1 1 0 0,1 0-1 0 0,0-1 1 0 0,0 1-1 0 0,-1 0 1 0 0,1-1-1 0 0,0 1 1 0 0,0-1-1 0 0,0 0 1 0 0,1 1-1 0 0,-1-1 1 0 0,0 0-1 0 0,0 1 1 0 0,1-1-1 0 0,-1 0 1 0 0,1 0-1 0 0,-1 0 1 0 0,1 0-1 0 0,-1-1 1 0 0,1 1-1 0 0,0 0 1 0 0,-1-1-1 0 0,1 1 1 0 0,0-1 0 0 0,0 1-1 0 0,2-1 1 0 0,8 3 270 0 0,0-2 0 0 0,0 1 0 0 0,17-2 0 0 0,-15 1-205 0 0,9 0-65 0 0,0 1 1 0 0,0 2-1 0 0,-1 0 1 0 0,1 1-1 0 0,-1 2 1 0 0,30 12-1 0 0,-49-18-19 0 0,0 0-1 0 0,-1 0 0 0 0,1 0 1 0 0,0 1-1 0 0,-1-1 1 0 0,0 1-1 0 0,1-1 0 0 0,-1 1 1 0 0,0 0-1 0 0,0 0 1 0 0,0 0-1 0 0,0 0 1 0 0,0 0-1 0 0,0 1 0 0 0,-1-1 1 0 0,1 0-1 0 0,-1 1 1 0 0,1-1-1 0 0,-1 1 0 0 0,0 0 1 0 0,0-1-1 0 0,0 1 1 0 0,-1 0-1 0 0,1 0 0 0 0,-1-1 1 0 0,1 1-1 0 0,-1 0 1 0 0,0 0-1 0 0,0 0 0 0 0,0 0 1 0 0,0 0-1 0 0,-1-1 1 0 0,1 1-1 0 0,-1 0 1 0 0,0 0-1 0 0,0-1 0 0 0,0 1 1 0 0,0 0-1 0 0,0-1 1 0 0,0 1-1 0 0,-1-1 0 0 0,-1 3 1 0 0,-6 9-360 0 0,0-1 0 0 0,-1-1 0 0 0,0 1 0 0 0,-1-2 0 0 0,-1 0 0 0 0,-13 11 0 0 0,3-6-995 0 0,0-1-1 0 0,-1-1 0 0 0,-29 12 0 0 0,34-16-867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7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0 10258 0 0,'4'3'2020'0'0,"-3"-3"-1928"0"0,-1 0-1 0 0,0 0 1 0 0,0 1 0 0 0,0-1 0 0 0,0 0 0 0 0,0 0-1 0 0,0 1 1 0 0,0-1 0 0 0,0 0 0 0 0,0 0 0 0 0,0 1-1 0 0,0-1 1 0 0,0 0 0 0 0,0 0 0 0 0,0 1 0 0 0,0-1 0 0 0,-3 17 420 0 0,-10 13-1369 0 0,-28 32-599 0 0,-3-1 1 0 0,-2-2 0 0 0,-68 67 0 0 0,101-111 1378 0 0,2-3 53 0 0,-32 36 34 0 0,40-44 30 0 0,-1 1 1 0 0,1-1 0 0 0,0 1-1 0 0,1 0 1 0 0,-1 0-1 0 0,1 0 1 0 0,0 1-1 0 0,-2 7 1 0 0,4-10 46 0 0,0-1 0 0 0,0 0-1 0 0,0 1 1 0 0,1-1 0 0 0,-1 0 0 0 0,1 1 0 0 0,-1-1-1 0 0,1 0 1 0 0,0 0 0 0 0,0 1 0 0 0,0-1-1 0 0,0 0 1 0 0,0 0 0 0 0,1 0 0 0 0,-1 0 0 0 0,1-1-1 0 0,-1 1 1 0 0,1 0 0 0 0,0 0 0 0 0,-1-1 0 0 0,1 1-1 0 0,0-1 1 0 0,0 0 0 0 0,0 0 0 0 0,3 2-1 0 0,8 4 213 0 0,1 0 0 0 0,24 9 0 0 0,-26-11-201 0 0,5 1 56 0 0,-2 0-207 0 0,0-1 0 0 0,-1 2 0 0 0,0 0 0 0 0,-1 0 0 0 0,20 15 0 0 0,-31-20 71 0 0,0 0 0 0 0,1 0-1 0 0,-1 0 1 0 0,0 0-1 0 0,0 1 1 0 0,0-1 0 0 0,0 1-1 0 0,-1 0 1 0 0,1-1 0 0 0,-1 1-1 0 0,1 0 1 0 0,-1 0 0 0 0,0 0-1 0 0,0 0 1 0 0,-1 0 0 0 0,1 0-1 0 0,0 0 1 0 0,-1 0 0 0 0,0 0-1 0 0,0 1 1 0 0,0-1 0 0 0,0 0-1 0 0,0 0 1 0 0,-1 0 0 0 0,1 0-1 0 0,-1 0 1 0 0,0 0 0 0 0,0 0-1 0 0,0 0 1 0 0,0 0 0 0 0,-1 0-1 0 0,1 0 1 0 0,-3 3-1 0 0,-3 5 1 0 0,-1 0 0 0 0,0-1-1 0 0,0-1 1 0 0,-1 0-1 0 0,0 0 1 0 0,0 0-1 0 0,-1-1 1 0 0,0 0 0 0 0,-12 6-1 0 0,-2 0-1254 0 0,0-1-1 0 0,-1-1 1 0 0,-30 9-1 0 0,25-13-1489 0 0,17-5-222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7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102 722 14739 0 0,'-2'12'176'0'0,"1"1"-1"0"0,1-1 1 0 0,0 0-1 0 0,2 19 1 0 0,0-18-297 0 0,-2 0 0 0 0,1 0 1 0 0,-4 24-1 0 0,-3-10-1380 0 0,-1 0 1 0 0,-2 0-1 0 0,0 0 1 0 0,-2-1-1 0 0,-1 0 1 0 0,-19 29-1 0 0,23-44 213 0 0,1-2-1166 0 0</inkml:trace>
  <inkml:trace contextRef="#ctx0" brushRef="#br0" timeOffset="1">337 5 4377 0 0,'1'-1'251'0'0,"0"1"0"0"0,0-1 0 0 0,1 1 0 0 0,-1-1 1 0 0,0 1-1 0 0,0-1 0 0 0,1 1 0 0 0,-1 0 0 0 0,0 0 0 0 0,1 0 0 0 0,-1 0 0 0 0,0 0 0 0 0,1 0 1 0 0,-1 0-1 0 0,0 0 0 0 0,1 0 0 0 0,-1 0 0 0 0,0 1 0 0 0,0-1 0 0 0,1 1 0 0 0,-1-1 0 0 0,0 1 1 0 0,0-1-1 0 0,0 1 0 0 0,1 0 0 0 0,-1 0 0 0 0,0-1 0 0 0,0 1 0 0 0,0 0 0 0 0,0 0 1 0 0,0 0-1 0 0,-1 0 0 0 0,1 0 0 0 0,0 0 0 0 0,0 0 0 0 0,-1 1 0 0 0,1-1 0 0 0,0 2 0 0 0,1 4-82 0 0,0 0 0 0 0,-1 1-1 0 0,0-1 1 0 0,0 1 0 0 0,-1 13-1 0 0,0-21-169 0 0,-3 40-855 0 0,-1 0 1 0 0,-3-1 0 0 0,-21 77 0 0 0,-4 19-7523 0 0,29-118 5876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8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0 9114 0 0,'-22'82'1409'0'0,"5"-17"-69"0"0,-3 0 1 0 0,-31 68-1 0 0,43-114-1353 0 0,4-9-7 0 0,-1 1-1 0 0,0 0 0 0 0,0-1 1 0 0,-1 0-1 0 0,-1 0 0 0 0,1-1 0 0 0,-2 1 1 0 0,1-1-1 0 0,-16 14 0 0 0,23-23 29 0 0,-1 0-1 0 0,1 0 1 0 0,0 0-1 0 0,0 0 1 0 0,0 0-1 0 0,0 1 0 0 0,0-1 1 0 0,-1 0-1 0 0,1 0 1 0 0,0 0-1 0 0,0 0 1 0 0,0 0-1 0 0,0 0 0 0 0,-1 0 1 0 0,1 0-1 0 0,0 0 1 0 0,0 0-1 0 0,0 0 1 0 0,-1 0-1 0 0,1 0 1 0 0,0 0-1 0 0,0 0 0 0 0,0 0 1 0 0,-1 0-1 0 0,1 0 1 0 0,0 0-1 0 0,0 0 1 0 0,0 0-1 0 0,-1 0 0 0 0,1 0 1 0 0,0 0-1 0 0,0 0 1 0 0,0 0-1 0 0,0 0 1 0 0,-1 0-1 0 0,1 0 1 0 0,0-1-1 0 0,0 1 0 0 0,0 0 1 0 0,0 0-1 0 0,0 0 1 0 0,-1 0-1 0 0,1 0 1 0 0,0-1-1 0 0,0 1 0 0 0,0 0 1 0 0,0 0-1 0 0,0 0 1 0 0,0-1-1 0 0,-1-14 3 0 0,9-22-426 0 0,-7 34 366 0 0,8-29-199 0 0,1 1-1 0 0,2 0 0 0 0,1 0 0 0 0,1 1 0 0 0,32-48 0 0 0,-34 61 219 0 0,0-1-1 0 0,1 2 0 0 0,1 0 0 0 0,1 0 0 0 0,0 1 1 0 0,1 1-1 0 0,1 1 0 0 0,0 0 0 0 0,0 1 1 0 0,20-9-1 0 0,-33 19 60 0 0,0 0 0 0 0,0 0-1 0 0,1 0 1 0 0,-1 1 0 0 0,0 0 0 0 0,0 0 0 0 0,1 0 0 0 0,-1 0-1 0 0,1 1 1 0 0,-1 0 0 0 0,0-1 0 0 0,1 2 0 0 0,-1-1 0 0 0,1 0-1 0 0,-1 1 1 0 0,1 0 0 0 0,-1 0 0 0 0,0 0 0 0 0,0 1 0 0 0,8 3-1 0 0,-7-2 54 0 0,0 1 0 0 0,-1 0 0 0 0,1 0 0 0 0,-1 0 0 0 0,0 0-1 0 0,0 1 1 0 0,0-1 0 0 0,-1 1 0 0 0,1 0 0 0 0,-1 0 0 0 0,0 0-1 0 0,-1 1 1 0 0,1-1 0 0 0,-1 1 0 0 0,2 6 0 0 0,0 4 15 0 0,0 0 0 0 0,-2 0 1 0 0,1 1-1 0 0,-2-1 0 0 0,0 0 0 0 0,-2 19 1 0 0,-16 95 139 0 0,0-2-792 0 0,17-126 451 0 0,0 0-1 0 0,0 0 1 0 0,-1-1-1 0 0,1 1 1 0 0,0 0-1 0 0,0 0 1 0 0,1 0-1 0 0,-1-1 1 0 0,0 1-1 0 0,1 0 1 0 0,-1 0-1 0 0,1 0 1 0 0,-1-1-1 0 0,1 1 0 0 0,0 0 1 0 0,0-1-1 0 0,0 1 1 0 0,0-1-1 0 0,0 1 1 0 0,0-1-1 0 0,0 1 1 0 0,0-1-1 0 0,1 0 1 0 0,1 3-1 0 0,-1-4-34 0 0,0 0 1 0 0,0 1-1 0 0,0-1 0 0 0,0 0 1 0 0,0 0-1 0 0,0 0 0 0 0,0 0 1 0 0,0 0-1 0 0,0-1 0 0 0,-1 1 1 0 0,1-1-1 0 0,0 1 0 0 0,0-1 1 0 0,0 1-1 0 0,0-1 0 0 0,-1 0 1 0 0,1 0-1 0 0,0 0 0 0 0,-1 0 1 0 0,1 0-1 0 0,-1-1 0 0 0,1 1 1 0 0,1-2-1 0 0,20-18-73 0 0,0 0 1 0 0,-2-2-1 0 0,33-43 1 0 0,46-85 484 0 0,-71 106-305 0 0,-4 0 258 0 0,-16 28 311 0 0,-9 15 36 0 0,-3 7 277 0 0,-49 69 723 0 0,-19 30-972 0 0,64-92-629 0 0,1 1-1 0 0,0-1 0 0 0,0 1 0 0 0,2 0 1 0 0,0 0-1 0 0,-5 26 0 0 0,9-38 20 0 0,-1 0 0 0 0,1 0 1 0 0,0 0-1 0 0,0 0 0 0 0,-1 0 0 0 0,1 0 0 0 0,0 0 0 0 0,0 0 0 0 0,0 0 0 0 0,0 0 0 0 0,0 0 0 0 0,1 0 1 0 0,-1 0-1 0 0,0 0 0 0 0,0 0 0 0 0,1-1 0 0 0,-1 1 0 0 0,0 0 0 0 0,1 0 0 0 0,-1 0 0 0 0,1 0 0 0 0,-1 0 0 0 0,1 0 1 0 0,-1-1-1 0 0,1 1 0 0 0,0 0 0 0 0,-1-1 0 0 0,1 1 0 0 0,1 1 0 0 0,0-2 28 0 0,0 0 1 0 0,-1 0-1 0 0,1 0 1 0 0,0 0-1 0 0,-1 0 0 0 0,1 0 1 0 0,0 0-1 0 0,-1-1 0 0 0,1 1 1 0 0,0-1-1 0 0,-1 1 0 0 0,1-1 1 0 0,-1 0-1 0 0,1 1 0 0 0,1-2 1 0 0,9-5 77 0 0,-1-1 1 0 0,0 0-1 0 0,12-11 1 0 0,153-149 374 0 0,-136 125-215 0 0,-1-2 0 0 0,36-54 0 0 0,-55 70 76 0 0,-19 28-121 0 0,-2 4-36 0 0,-9 17-112 0 0,-5 7-13 0 0,2 1-1 0 0,0 1 0 0 0,2 0 1 0 0,2 0-1 0 0,0 1 1 0 0,-7 48-1 0 0,8-27 96 0 0,-3 0 1 0 0,-3-1-1 0 0,-1 0 0 0 0,-2-1 1 0 0,-3-1-1 0 0,-2 0 0 0 0,-2-2 1 0 0,-37 55-1 0 0,16-29 35 0 0,-94 133-203 0 0,122-183 166 0 0,-2 0 0 0 0,0-2 0 0 0,-2 0 1 0 0,0-1-1 0 0,-1-2 0 0 0,-38 25 0 0 0,55-39-50 0 0,0 0 1 0 0,0 0-1 0 0,0-1 1 0 0,0 0-1 0 0,0 0 1 0 0,-1 0-1 0 0,1-1 0 0 0,-1 0 1 0 0,1 0-1 0 0,-1 0 1 0 0,-8 0-1 0 0,11-2-68 0 0,1 1 0 0 0,0-1 0 0 0,0 1 0 0 0,0-1 0 0 0,-1 0 0 0 0,1 0 0 0 0,0 0 0 0 0,0 0 0 0 0,0 0 0 0 0,0-1 1 0 0,0 1-1 0 0,1-1 0 0 0,-1 1 0 0 0,0-1 0 0 0,1 1 0 0 0,-1-1 0 0 0,1 0 0 0 0,-1 0 0 0 0,1 0 0 0 0,0 0 0 0 0,0 0 0 0 0,0 0 0 0 0,0 0 0 0 0,0 0 0 0 0,0-1 0 0 0,1 1 0 0 0,-1 0 0 0 0,1 0 0 0 0,-1-5 0 0 0,1 3-32 0 0,0 0-1 0 0,0 0 0 0 0,0 0 1 0 0,0 0-1 0 0,1 0 0 0 0,0 0 1 0 0,0 0-1 0 0,0 0 0 0 0,0 0 1 0 0,1 0-1 0 0,-1 0 0 0 0,1 1 1 0 0,0-1-1 0 0,0 1 0 0 0,0-1 1 0 0,0 1-1 0 0,1 0 0 0 0,3-4 1 0 0,6-6-54 0 0,1 0 0 0 0,24-19 0 0 0,-17 19-13 0 0,0 0-1 0 0,1 1 0 0 0,0 1 1 0 0,0 1-1 0 0,1 1 0 0 0,0 1 0 0 0,37-8 1 0 0,166-21-261 0 0,56 8 381 0 0,17-3-980 0 0,-101 4-8619 0 0,-176 23 6854 0 0,-3 1-966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9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17468 0 0,'2'0'62'0'0,"0"-1"1"0"0,0 1 0 0 0,1-1-1 0 0,-1 1 1 0 0,0 0 0 0 0,0 0-1 0 0,0 0 1 0 0,1 0 0 0 0,-1 0-1 0 0,0 0 1 0 0,0 0 0 0 0,3 2-1 0 0,3-2-13 0 0,519 1-259 0 0,-385-6-315 0 0,-129 5 289 0 0,43 0-342 0 0,-52 0 342 0 0,-1 0 0 0 0,1 1 0 0 0,-1-1 0 0 0,1 1-1 0 0,0 0 1 0 0,-1 0 0 0 0,1 0 0 0 0,-1 1 0 0 0,0-1 0 0 0,1 1-1 0 0,4 3 1 0 0,-7-4 29 0 0,-1 0 1 0 0,1-1-1 0 0,-1 1 0 0 0,1 0 0 0 0,-1-1 0 0 0,0 1 1 0 0,1 0-1 0 0,-1-1 0 0 0,0 1 0 0 0,1 0 0 0 0,-1 0 0 0 0,0 0 1 0 0,0 0-1 0 0,1-1 0 0 0,-1 1 0 0 0,0 0 0 0 0,0 0 0 0 0,0 0 1 0 0,0 0-1 0 0,0-1 0 0 0,-1 1 0 0 0,1 0 0 0 0,0 0 1 0 0,0 0-1 0 0,0-1 0 0 0,-1 1 0 0 0,1 0 0 0 0,0 0 0 0 0,-1-1 1 0 0,1 1-1 0 0,-1 0 0 0 0,1 0 0 0 0,-1-1 0 0 0,0 2 0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49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1181 15 19100 0 0,'-10'-10'1458'0'0,"3"6"-1349"0"0,4 19-589 0 0,2 1 363 0 0,-2-1-1 0 0,0 1 1 0 0,-1-1-1 0 0,-1 0 1 0 0,-11 27-1 0 0,-41 71-130 0 0,45-93 189 0 0,-145 244-111 0 0,-222 281 0 0 0,302-445 189 0 0,-160 159 0 0 0,205-229-739 0 0,-1-1 0 0 0,-58 38 0 0 0,88-65 381 0 0,0-1 0 0 0,0 1 0 0 0,0 0 1 0 0,0-1-1 0 0,0 0 0 0 0,-1 0 0 0 0,1 0 0 0 0,-6 1 0 0 0,8-2 152 0 0,1 0 0 0 0,-1 0 0 0 0,0 0 0 0 0,0 0 0 0 0,0 0 1 0 0,1 0-1 0 0,-1-1 0 0 0,0 1 0 0 0,0 0 0 0 0,1 0 0 0 0,-1-1 0 0 0,0 1 0 0 0,1-1 0 0 0,-1 1 0 0 0,0 0 0 0 0,1-1 0 0 0,-1 1 0 0 0,0-1 0 0 0,1 1 0 0 0,-1-1 0 0 0,1 0 0 0 0,-1 1 0 0 0,1-1 0 0 0,0 0 0 0 0,-1 1 0 0 0,1-1 0 0 0,-1 0 0 0 0,1 1 1 0 0,0-1-1 0 0,0 0 0 0 0,-1 0 0 0 0,1 1 0 0 0,0-1 0 0 0,0 0 0 0 0,0 0 0 0 0,0 0 0 0 0,0 1 0 0 0,0-1 0 0 0,0 0 0 0 0,0 0 0 0 0,0 1 0 0 0,0-1 0 0 0,1-1 0 0 0,1-17-3690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5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8 8138 0 0,'-4'4'95'0'0,"1"0"0"0"0,-1-1 0 0 0,1 2 0 0 0,-1-1 0 0 0,1 0-1 0 0,0 1 1 0 0,1-1 0 0 0,-1 1 0 0 0,1 0 0 0 0,0 0 0 0 0,0 0 0 0 0,1 0 0 0 0,-1 0 0 0 0,0 7 0 0 0,-2 13-243 0 0,-1 44 0 0 0,4-42 235 0 0,0-14-105 0 0,-1 59-102 0 0,3-69 86 0 0,-1 1 0 0 0,0 0 1 0 0,1 0-1 0 0,0 0 0 0 0,0 0 0 0 0,0-1 1 0 0,0 1-1 0 0,0 0 0 0 0,1-1 1 0 0,0 1-1 0 0,0-1 0 0 0,0 0 0 0 0,0 0 1 0 0,0 1-1 0 0,3 2 0 0 0,-3-6 50 0 0,-1 1 0 0 0,0 0-1 0 0,1-1 1 0 0,-1 1 0 0 0,1-1 0 0 0,-1 1 0 0 0,1-1-1 0 0,-1 1 1 0 0,1-1 0 0 0,-1 0 0 0 0,1 0-1 0 0,-1 0 1 0 0,1 0 0 0 0,-1 0 0 0 0,1 0-1 0 0,-1 0 1 0 0,1-1 0 0 0,-1 1 0 0 0,1-1 0 0 0,-1 1-1 0 0,1-1 1 0 0,-1 1 0 0 0,1-1 0 0 0,-1 0-1 0 0,0 1 1 0 0,1-1 0 0 0,-1 0 0 0 0,0 0-1 0 0,0 0 1 0 0,0 0 0 0 0,0 0 0 0 0,0 0 0 0 0,2-3-1 0 0,5-5 270 0 0,0 0-1 0 0,13-20 0 0 0,-20 28-274 0 0,8-13 235 0 0,0-1 0 0 0,-1 0 0 0 0,-1 0 0 0 0,0 0 0 0 0,9-32 0 0 0,-14 37-93 0 0,0 1 0 0 0,-1-1 1 0 0,0 0-1 0 0,0 0 0 0 0,-1 0 0 0 0,0 0 1 0 0,-1 0-1 0 0,0 0 0 0 0,-1 0 0 0 0,0 1 1 0 0,-4-15-1 0 0,5 22-115 0 0,0 0 0 0 0,-1-1 1 0 0,1 1-1 0 0,0 0 0 0 0,-1 0 0 0 0,0 0 0 0 0,1 0 1 0 0,-1 0-1 0 0,0 0 0 0 0,0 0 0 0 0,0 1 1 0 0,0-1-1 0 0,0 1 0 0 0,0-1 0 0 0,-1 1 0 0 0,1 0 1 0 0,0 0-1 0 0,-1 0 0 0 0,1 0 0 0 0,-1 0 1 0 0,1 1-1 0 0,-1-1 0 0 0,1 1 0 0 0,-1-1 0 0 0,1 1 1 0 0,-1 0-1 0 0,0 0 0 0 0,1 0 0 0 0,-1 0 1 0 0,1 1-1 0 0,-1-1 0 0 0,0 1 0 0 0,1 0 0 0 0,0-1 1 0 0,-5 3-1 0 0,2-1-115 0 0,1-1 0 0 0,0 1 1 0 0,0-1-1 0 0,1 1 0 0 0,-1 0 1 0 0,0 0-1 0 0,1 1 0 0 0,-1-1 1 0 0,1 1-1 0 0,-1 0 0 0 0,1 0 0 0 0,0 0 1 0 0,1 0-1 0 0,-1 0 0 0 0,0 1 1 0 0,1-1-1 0 0,0 1 0 0 0,0 0 1 0 0,0 0-1 0 0,0 0 0 0 0,-2 6 0 0 0,4-9-65 0 0,0 0 0 0 0,0 0 0 0 0,0 0 0 0 0,0 0 0 0 0,1 0 0 0 0,-1 0 0 0 0,0 0 0 0 0,0 0 0 0 0,1 0 0 0 0,-1 0 0 0 0,0-1 0 0 0,1 1 0 0 0,-1 0-1 0 0,1 0 1 0 0,-1 0 0 0 0,1-1 0 0 0,0 1 0 0 0,-1 0 0 0 0,1-1 0 0 0,0 1 0 0 0,-1 0 0 0 0,1-1 0 0 0,0 1 0 0 0,0-1 0 0 0,0 1 0 0 0,0-1 0 0 0,-1 1 0 0 0,1-1-1 0 0,0 0 1 0 0,0 0 0 0 0,0 1 0 0 0,0-1 0 0 0,0 0 0 0 0,0 0 0 0 0,0 0 0 0 0,0 0 0 0 0,0 0 0 0 0,0 0 0 0 0,0 0 0 0 0,1 0 0 0 0,41-5-4148 0 0,-31 2 2214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1 524 15523 0 0,'11'13'342'0'0,"-1"0"0"0"0,0 0 1 0 0,-1 1-1 0 0,0 0 0 0 0,-1 0 0 0 0,-1 1 0 0 0,0 0 0 0 0,-1 1 0 0 0,-1 0 0 0 0,0-1 0 0 0,4 28 0 0 0,-1 18-373 0 0,3 108 0 0 0,-10-126 191 0 0,2 45-153 0 0,6 131-93 0 0,-4-162-149 0 0,22 99-1 0 0,-23-142 171 0 0,0 1 1 0 0,0-1-1 0 0,2 0 1 0 0,0 0-1 0 0,0 0 0 0 0,1-1 1 0 0,18 24-1 0 0,-21-32 58 0 0,0 0-1 0 0,0-1 1 0 0,0 0 0 0 0,1 0-1 0 0,-1 0 1 0 0,1 0 0 0 0,0-1-1 0 0,1 0 1 0 0,-1 0 0 0 0,0 0 0 0 0,1-1-1 0 0,0 1 1 0 0,-1-1 0 0 0,1-1-1 0 0,0 1 1 0 0,0-1 0 0 0,0 0-1 0 0,0 0 1 0 0,0-1 0 0 0,0 0-1 0 0,0 0 1 0 0,7-1 0 0 0,3-2 122 0 0,0-1 0 0 0,0 0 0 0 0,-1-1 0 0 0,1-1 0 0 0,-1-1 0 0 0,-1 0 0 0 0,1 0 0 0 0,-1-2 0 0 0,-1 0 0 0 0,1 0 0 0 0,12-13 0 0 0,17-17 140 0 0,65-76 1 0 0,18-35-182 0 0,117-181 0 0 0,-154 179-157 0 0,109-252 0 0 0,-181 366 58 0 0,38-78-68 0 0,47-111-133 0 0,-95 193-146 0 0,-7 34 351 0 0,1 0 0 0 0,-1-1 1 0 0,0 1-1 0 0,-1 0 0 0 0,1-1 1 0 0,0 1-1 0 0,0-1 0 0 0,0 1 1 0 0,0 0-1 0 0,0-1 0 0 0,0 1 0 0 0,0 0 1 0 0,0-1-1 0 0,-1 1 0 0 0,1 0 1 0 0,0 0-1 0 0,0-1 0 0 0,0 1 0 0 0,-1 0 1 0 0,1-1-1 0 0,0 1 0 0 0,0 0 1 0 0,-1 0-1 0 0,1-1 0 0 0,0 1 1 0 0,-1 0-1 0 0,1 0 0 0 0,-1 0 0 0 0,-16 5-738 0 0,-1 7 50 0 0,2 0 1 0 0,-1 2 0 0 0,2-1-1 0 0,0 2 1 0 0,0 0-1 0 0,1 1 1 0 0,1 0-1 0 0,-20 35 1 0 0,22-33-1493 0 0,2 1 0 0 0,-12 31 0 0 0,13-25-1532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0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212 138 19388 0 0,'-14'10'206'0'0,"0"0"-1"0"0,0 0 0 0 0,1 2 1 0 0,1 0-1 0 0,0 0 0 0 0,0 1 1 0 0,1 0-1 0 0,1 1 1 0 0,0 0-1 0 0,1 1 0 0 0,1 0 1 0 0,0 0-1 0 0,1 1 0 0 0,-9 30 1 0 0,4-6-540 0 0,-12 65 1 0 0,22-88 215 0 0,0-1-1 0 0,1 0 1 0 0,0 1 0 0 0,2-1-1 0 0,0 1 1 0 0,0-1-1 0 0,5 18 1 0 0,-4-29-56 0 0,-1 0 0 0 0,1 0 0 0 0,0 0 0 0 0,0 0 0 0 0,1 0 0 0 0,-1 0 1 0 0,1-1-1 0 0,0 1 0 0 0,0-1 0 0 0,1 0 0 0 0,-1 0 0 0 0,1 0 0 0 0,0 0 0 0 0,6 4 0 0 0,-7-6 106 0 0,1 0-1 0 0,-1 0 1 0 0,1 0 0 0 0,-1-1-1 0 0,1 0 1 0 0,0 1-1 0 0,0-1 1 0 0,-1 0 0 0 0,1-1-1 0 0,0 1 1 0 0,0-1 0 0 0,0 0-1 0 0,0 0 1 0 0,0 0-1 0 0,0 0 1 0 0,0 0 0 0 0,-1-1-1 0 0,1 0 1 0 0,0 0 0 0 0,4-2-1 0 0,10-4 200 0 0,-1-1 0 0 0,0-1 0 0 0,-1-1 0 0 0,0-1-1 0 0,0 0 1 0 0,-1 0 0 0 0,25-28 0 0 0,1-4 756 0 0,41-59 0 0 0,-41 49-354 0 0,-3-2 1 0 0,-2-2-1 0 0,51-113 1 0 0,-82 158-494 0 0,0 0-1 0 0,-2-1 1 0 0,1 1 0 0 0,-2-1 0 0 0,3-18 0 0 0,-5 28-50 0 0,0 0 0 0 0,0 0 1 0 0,0 0-1 0 0,-1 0 0 0 0,1 0 0 0 0,-1 0 0 0 0,1 0 0 0 0,-1 0 0 0 0,0 0 0 0 0,0 0 1 0 0,0 0-1 0 0,-3-3 0 0 0,3 4-25 0 0,0 1 0 0 0,-1-1 0 0 0,1 1-1 0 0,0 0 1 0 0,-1 0 0 0 0,1-1 0 0 0,-1 1 0 0 0,0 0 0 0 0,1 0 0 0 0,-1 0 0 0 0,0 1-1 0 0,0-1 1 0 0,0 0 0 0 0,1 1 0 0 0,-1-1 0 0 0,0 1 0 0 0,0-1 0 0 0,0 1 0 0 0,0 0-1 0 0,0 0 1 0 0,-3 0 0 0 0,-4 1-62 0 0,-1 0-1 0 0,0 1 0 0 0,0 0 1 0 0,1 1-1 0 0,-1-1 0 0 0,1 2 1 0 0,0 0-1 0 0,0 0 1 0 0,-14 9-1 0 0,-11 8-136 0 0,-29 26-1 0 0,60-45 220 0 0,-87 75-453 0 0,79-67-565 0 0,1 1 0 0 0,0 0 0 0 0,1 1 0 0 0,0 0 0 0 0,-13 26 0 0 0,19-23-4552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1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0 11306 0 0,'15'68'4093'0'0,"-10"-49"-3687"0"0,0-1 1 0 0,3 39-1 0 0,-8-9-320 0 0,-2-1 1 0 0,-2 0-1 0 0,-3 1 0 0 0,-1-2 0 0 0,-2 1 0 0 0,-2-1 1 0 0,-2-1-1 0 0,-3 0 0 0 0,-1-1 0 0 0,-29 50 0 0 0,37-74-66 0 0,-2 0-1 0 0,0-1 1 0 0,-1 0-1 0 0,-27 28 1 0 0,40-46-4 0 0,-1 0 1 0 0,0 0-1 0 0,0 0 1 0 0,0 0-1 0 0,0 0 1 0 0,0 0-1 0 0,0-1 1 0 0,0 1 0 0 0,-1 0-1 0 0,1 0 1 0 0,0-1-1 0 0,0 1 1 0 0,-1-1-1 0 0,1 1 1 0 0,0-1-1 0 0,0 0 1 0 0,-1 1-1 0 0,1-1 1 0 0,0 0-1 0 0,-1 0 1 0 0,1 0-1 0 0,-1 0 1 0 0,1 0 0 0 0,0 0-1 0 0,-3-1 1 0 0,3 0 11 0 0,0 0 1 0 0,0 0 0 0 0,0 0 0 0 0,0 0 0 0 0,0-1-1 0 0,1 1 1 0 0,-1 0 0 0 0,0-1 0 0 0,1 1 0 0 0,-1 0-1 0 0,1-1 1 0 0,0 1 0 0 0,-1-1 0 0 0,1 1 0 0 0,0-1-1 0 0,0 1 1 0 0,0-1 0 0 0,0 1 0 0 0,0-1 0 0 0,0 1-1 0 0,0-1 1 0 0,1-2 0 0 0,7-41 49 0 0,2-1-1 0 0,2 1 1 0 0,2 1-1 0 0,28-63 1 0 0,-26 70-223 0 0,2 0 1 0 0,1 1-1 0 0,2 0 1 0 0,2 2-1 0 0,0 1 0 0 0,3 1 1 0 0,0 1-1 0 0,2 1 0 0 0,2 1 1 0 0,41-31-1 0 0,-59 51-49 0 0,0 1 0 0 0,1 1 1 0 0,0 0-1 0 0,0 0 0 0 0,0 2 0 0 0,1 0 0 0 0,0 0 1 0 0,0 1-1 0 0,0 1 0 0 0,1 0 0 0 0,18-1 0 0 0,-21 4-533 0 0,1 0 0 0 0,-1 1 0 0 0,1 0 0 0 0,-1 1 0 0 0,0 0 0 0 0,0 1-1 0 0,0 0 1 0 0,16 7 0 0 0,11 6-3910 0 0,-27-11 1695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1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146 175 16508 0 0,'-3'2'171'0'0,"0"-1"0"0"0,0 1 1 0 0,0 0-1 0 0,0 0 1 0 0,0 1-1 0 0,1-1 0 0 0,-1 1 1 0 0,1-1-1 0 0,-1 1 1 0 0,1 0-1 0 0,0 0 0 0 0,0 0 1 0 0,0 0-1 0 0,1 0 1 0 0,-1 0-1 0 0,1 0 0 0 0,-1 1 1 0 0,1-1-1 0 0,0 0 1 0 0,0 7-1 0 0,-2 7-364 0 0,1 1 0 0 0,1 0 0 0 0,1 19 0 0 0,-2 20 125 0 0,-5 3-349 0 0,-4-1 1 0 0,-2 0 0 0 0,-2-1-1 0 0,-24 58 1 0 0,31-98 527 0 0,10-24-231 0 0,12-33-350 0 0,-10 30 370 0 0,19-45-397 0 0,41-69-1 0 0,-10 22 254 0 0,55-94-115 0 0,-86 159 264 0 0,3 2 1 0 0,0 0-1 0 0,38-35 1 0 0,-57 62 90 0 0,0 1 1 0 0,1 0-1 0 0,-1 0 0 0 0,1 1 1 0 0,1 0-1 0 0,-1 1 0 0 0,14-6 1 0 0,-20 9 2 0 0,0 0-1 0 0,1 0 1 0 0,-1 0 0 0 0,0 1 0 0 0,0-1 0 0 0,1 1-1 0 0,-1 0 1 0 0,0 0 0 0 0,1 0 0 0 0,-1 0 0 0 0,0 0-1 0 0,0 0 1 0 0,1 0 0 0 0,-1 1 0 0 0,0-1 0 0 0,0 1-1 0 0,1 0 1 0 0,-1-1 0 0 0,0 1 0 0 0,0 0 0 0 0,0 0-1 0 0,0 1 1 0 0,0-1 0 0 0,0 0 0 0 0,0 1 0 0 0,-1-1-1 0 0,1 1 1 0 0,0-1 0 0 0,-1 1 0 0 0,1 0 0 0 0,-1 0-1 0 0,0-1 1 0 0,0 1 0 0 0,1 0 0 0 0,-1 1 0 0 0,1 2-1 0 0,2 6 37 0 0,-1 0 0 0 0,0 0 0 0 0,0 0 0 0 0,-1 1 0 0 0,-1-1 0 0 0,0 1 0 0 0,-1-1 0 0 0,0 1 0 0 0,0-1 0 0 0,-1 1 0 0 0,-3 11-1 0 0,-5 21 87 0 0,-23 65 0 0 0,15-57-65 0 0,-67 218 169 0 0,84-263-368 0 0,3-8 37 0 0,11-16-11 0 0,16-28 98 0 0,0-3-23 0 0,65-97 0 0 0,-78 122 104 0 0,1 1 1 0 0,1 1-1 0 0,0 1 0 0 0,25-20 1 0 0,-40 37-22 0 0,0 0 1 0 0,0 0-1 0 0,0 1 1 0 0,0-1-1 0 0,1 1 1 0 0,-1 0 0 0 0,1 0-1 0 0,-1 1 1 0 0,1-1-1 0 0,9-1 1 0 0,-13 3-22 0 0,1 0-1 0 0,0 0 1 0 0,0 0 0 0 0,-1 0 0 0 0,1 1 0 0 0,0-1-1 0 0,0 1 1 0 0,-1-1 0 0 0,1 1 0 0 0,0-1 0 0 0,-1 1 0 0 0,1 0-1 0 0,-1 0 1 0 0,1 0 0 0 0,-1 0 0 0 0,1 0 0 0 0,-1 0-1 0 0,0 0 1 0 0,1 0 0 0 0,-1 1 0 0 0,0-1 0 0 0,0 1-1 0 0,0-1 1 0 0,0 0 0 0 0,0 1 0 0 0,0 0 0 0 0,-1-1-1 0 0,1 1 1 0 0,0-1 0 0 0,-1 1 0 0 0,1 0 0 0 0,0 2 0 0 0,1 7-3 0 0,0 0 0 0 0,0 0 0 0 0,-1 0 0 0 0,0 0 1 0 0,-1 0-1 0 0,-2 21 0 0 0,-16 69-323 0 0,11-69 173 0 0,0-1-146 0 0,2-10-357 0 0,-5 39 1 0 0,10-55 191 0 0,-1 0 1 0 0,1 0 0 0 0,0 0-1 0 0,1 0 1 0 0,-1 0 0 0 0,1 0 0 0 0,0-1-1 0 0,0 1 1 0 0,1 0 0 0 0,-1 0-1 0 0,1-1 1 0 0,0 1 0 0 0,4 5-1 0 0,10 4-3608 0 0,-7-10 872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98 3465 0 0,'2'-1'847'0'0,"-2"0"-636"0"0,1 1 1 0 0,-1 0 0 0 0,1 0-1 0 0,0 0 1 0 0,-1-1 0 0 0,1 1 0 0 0,-1 0-1 0 0,1 0 1 0 0,-1 0 0 0 0,1 0-1 0 0,-1 0 1 0 0,1 0 0 0 0,0 0 0 0 0,-1 0-1 0 0,1 0 1 0 0,-1 0 0 0 0,1 0-1 0 0,-1 0 1 0 0,1 1 0 0 0,-1-1 0 0 0,3 2 1058 0 0,-1-1-1058 0 0,-2 0-20 0 0,0 0 0 0 0,0 0 0 0 0,0 0 0 0 0,0 0 0 0 0,0 0 0 0 0,0 1 0 0 0,0-1 0 0 0,0 0 1 0 0,0 0-1 0 0,0 0 0 0 0,0 0 0 0 0,-1 0 0 0 0,1 1 0 0 0,-1 0 0 0 0,-24 48 670 0 0,22-45-555 0 0,-176 276 503 0 0,74-121 193 0 0,58-89-489 0 0,20-34-474 0 0,2 2 0 0 0,2 1-1 0 0,2 0 1 0 0,-22 57 0 0 0,42-93-75 0 0,0-1-33 0 0,-1 1 0 0 0,1 0 0 0 0,0 0 0 0 0,0 0 0 0 0,0-1 0 0 0,1 1 0 0 0,-1 0 0 0 0,1 0 0 0 0,0 0 0 0 0,0 0 0 0 0,1 7 0 0 0,0-11 31 0 0,0 1 0 0 0,-1-1 0 0 0,1 0 0 0 0,0 0 1 0 0,-1 0-1 0 0,1 0 0 0 0,0 0 0 0 0,-1 0 0 0 0,1 0 0 0 0,0 0 1 0 0,-1 0-1 0 0,1 0 0 0 0,0 0 0 0 0,-1-1 0 0 0,1 1 0 0 0,0 0 1 0 0,-1 0-1 0 0,1-1 0 0 0,-1 1 0 0 0,1 0 0 0 0,-1-1 0 0 0,1 1 1 0 0,0-1-1 0 0,-1 1 0 0 0,1-1 0 0 0,0 0 0 0 0,16-12-141 0 0,6-9-4 0 0,-1-1-1 0 0,-1-1 1 0 0,31-46-1 0 0,1-2-13 0 0,217-285-24 0 0,-101 111 242 0 0,-157 228-26 0 0,6-10 19 0 0,23-26 0 0 0,-35 47 31 0 0,-1 1 1 0 0,1 0 0 0 0,0 0-1 0 0,0 1 1 0 0,1 0 0 0 0,0 0-1 0 0,0 0 1 0 0,0 1 0 0 0,13-5-1 0 0,-19 8-24 0 0,0 1 0 0 0,-1-1 0 0 0,1 1 0 0 0,0 0 0 0 0,0-1 0 0 0,0 1 0 0 0,0 0 0 0 0,0 0 0 0 0,0 0 0 0 0,0 0 0 0 0,0 0 0 0 0,0 0 0 0 0,0 0 0 0 0,0 0 0 0 0,0 0 0 0 0,0 0 0 0 0,0 0 0 0 0,0 1 0 0 0,0-1 0 0 0,0 0 0 0 0,-1 1 0 0 0,1-1 0 0 0,0 1 0 0 0,0-1 0 0 0,0 1 0 0 0,0-1 0 0 0,-1 1 0 0 0,1-1 0 0 0,0 1 0 0 0,0 0 0 0 0,-1 0 0 0 0,1-1 0 0 0,-1 1 0 0 0,1 0 0 0 0,-1 0 0 0 0,1 0 0 0 0,-1 0 0 0 0,1-1 0 0 0,-1 1 0 0 0,0 0 0 0 0,1 0 0 0 0,-1 0 0 0 0,0 0 0 0 0,0 0 0 0 0,0 0 0 0 0,0 0 0 0 0,0 0 0 0 0,0 0 0 0 0,0 0 0 0 0,0 0 0 0 0,0 0 0 0 0,-1 1 0 0 0,1 9 99 0 0,-1 1 1 0 0,-1-1-1 0 0,-4 17 0 0 0,4-22-123 0 0,-72 241 382 0 0,18-72-25 0 0,41-125-242 0 0,-16 62 143 0 0,29-100-253 0 0,0-1 0 0 0,1 1 0 0 0,0 0 0 0 0,1 0 0 0 0,0-1 0 0 0,1 1 0 0 0,3 16 0 0 0,-4-25-27 0 0,0-1 0 0 0,1 1 0 0 0,-1-1 0 0 0,1 1-1 0 0,0-1 1 0 0,0 0 0 0 0,0 1 0 0 0,0-1 0 0 0,0 0 0 0 0,1 0 0 0 0,-1 0 0 0 0,0 0 0 0 0,1 0-1 0 0,0 0 1 0 0,-1 0 0 0 0,1 0 0 0 0,0-1 0 0 0,0 1 0 0 0,0-1 0 0 0,0 1 0 0 0,0-1 0 0 0,1 0 0 0 0,-1 0-1 0 0,4 2 1 0 0,-3-3-45 0 0,0 0-1 0 0,1 0 0 0 0,-1 0 1 0 0,0 0-1 0 0,0 0 0 0 0,1-1 0 0 0,-1 0 1 0 0,0 1-1 0 0,0-1 0 0 0,0 0 1 0 0,0-1-1 0 0,0 1 0 0 0,0 0 0 0 0,0-1 1 0 0,-1 0-1 0 0,1 1 0 0 0,-1-1 1 0 0,6-5-1 0 0,11-10-618 0 0,-1-1-1 0 0,-1-1 1 0 0,0-1-1 0 0,13-22 1 0 0,53-92-3486 0 0,-70 112 3593 0 0,98-202-3626 0 0,-88 174 2345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2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674 62 5641 0 0,'12'-14'1233'0'0,"-8"9"-790"0"0,0 0-1 0 0,0 0 1 0 0,1 1-1 0 0,-1-1 0 0 0,1 1 1 0 0,0 0-1 0 0,1 0 1 0 0,-1 0-1 0 0,8-3 0 0 0,-13 7-371 0 0,1 0-1 0 0,-1 0 0 0 0,1-1 1 0 0,-1 1-1 0 0,0 0 1 0 0,1 0-1 0 0,-1 0 0 0 0,1 0 1 0 0,-1 0-1 0 0,1 0 0 0 0,-1 0 1 0 0,0 0-1 0 0,1 0 0 0 0,-1 0 1 0 0,1 1-1 0 0,-1-1 1 0 0,1 0-1 0 0,-1 0 0 0 0,0 0 1 0 0,1 0-1 0 0,-1 1 0 0 0,0-1 1 0 0,1 0-1 0 0,-1 0 0 0 0,0 1 1 0 0,1-1-1 0 0,-1 0 1 0 0,0 1-1 0 0,1-1 0 0 0,-1 0 1 0 0,0 1-1 0 0,4 17 1031 0 0,-7 23-248 0 0,3-37-647 0 0,-19 108 540 0 0,-33 109-1 0 0,-47 107-504 0 0,97-322-225 0 0,-242 686 333 0 0,-30 96-554 0 0,254-719-849 0 0,3 0 0 0 0,-10 80 0 0 0,28-131-947 0 0,24-44-6779 0 0,-15 8 6057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2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262 716 12675 0 0,'-40'84'7991'0'0,"26"-48"-7838"0"0,0 0 1 0 0,3 1-1 0 0,-11 57 0 0 0,18-76-75 0 0,-24 118-2553 0 0,23-118 1520 0 0,-1 0-1 0 0,0 0 1 0 0,-2-1-1 0 0,0 0 1 0 0,-13 21-1 0 0,19-36 797 0 0,1 0-1 0 0,0 0 1 0 0,-1 0-1 0 0,1 0 1 0 0,-1 0-1 0 0,0-1 1 0 0,0 1-1 0 0,1 0 0 0 0,-1-1 1 0 0,0 1-1 0 0,-1-1 1 0 0,1 0-1 0 0,0 0 1 0 0,0 0-1 0 0,0 0 1 0 0,-1 0-1 0 0,1 0 1 0 0,0 0-1 0 0,-4 0 0 0 0,4-2 20 0 0,1 1 1 0 0,0 0-1 0 0,-1-1 0 0 0,1 1 0 0 0,-1-1 0 0 0,1 1 0 0 0,0-1 0 0 0,-1 0 0 0 0,1 1 0 0 0,0-1 0 0 0,0 0 0 0 0,0 0 0 0 0,0 0 1 0 0,0 0-1 0 0,0 0 0 0 0,0 0 0 0 0,0 0 0 0 0,0-1 0 0 0,0 1 0 0 0,0 0 0 0 0,1 0 0 0 0,-1-1 0 0 0,0 1 0 0 0,1 0 0 0 0,-1-1 0 0 0,1 1 1 0 0,0-1-1 0 0,-1 1 0 0 0,1-1 0 0 0,0 1 0 0 0,0 0 0 0 0,0-1 0 0 0,0-1 0 0 0,-2-17-1286 0 0,1-2-1317 0 0</inkml:trace>
  <inkml:trace contextRef="#ctx0" brushRef="#br0" timeOffset="1">470 1 14667 0 0,'-9'7'1793'0'0,"-1"2"-1489"0"0,1 3-248 0 0,3 0-80 0 0,3 0-80 0 0,3 0-144 0 0,0 0-209 0 0,2-1-279 0 0,1-1-376 0 0,0 0-384 0 0,0-4-497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2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3 152 18244 0 0,'0'-1'13'0'0,"0"1"1"0"0,0 0-1 0 0,-1 0 1 0 0,1 0-1 0 0,0-1 1 0 0,0 1-1 0 0,0 0 0 0 0,-1-1 1 0 0,1 1-1 0 0,0 0 1 0 0,0 0-1 0 0,0-1 1 0 0,0 1-1 0 0,0 0 0 0 0,0-1 1 0 0,0 1-1 0 0,0 0 1 0 0,0-1-1 0 0,0 1 1 0 0,0 0-1 0 0,0-1 0 0 0,0 1 1 0 0,0 0-1 0 0,0-1 1 0 0,0 1-1 0 0,0 0 1 0 0,0 0-1 0 0,0-1 1 0 0,0 1-1 0 0,0 0 0 0 0,0-1 1 0 0,1 1-1 0 0,-1 0 1 0 0,0 0-1 0 0,0-1 1 0 0,0 1-1 0 0,1 0 0 0 0,-1 0 1 0 0,0-1-1 0 0,0 1 1 0 0,1 0-1 0 0,19-11-445 0 0,40-6-1228 0 0,-43 13 1482 0 0,58-18-1197 0 0,171-43 328 0 0,-206 57 1441 0 0,0 2-1 0 0,0 2 1 0 0,0 2-1 0 0,52 2 0 0 0,-86 1-306 0 0,1-1-1 0 0,-1 1 0 0 0,1 0 0 0 0,-1 0 0 0 0,1 1 0 0 0,-1 0 0 0 0,0 0 0 0 0,10 5 1 0 0,-14-6-72 0 0,-1 1 1 0 0,1-1 0 0 0,-1 0 0 0 0,0 0 0 0 0,1 1 0 0 0,-1-1 0 0 0,0 1-1 0 0,0-1 1 0 0,0 1 0 0 0,0-1 0 0 0,0 1 0 0 0,0 0 0 0 0,-1-1-1 0 0,1 1 1 0 0,0 0 0 0 0,-1 0 0 0 0,0-1 0 0 0,1 1 0 0 0,-1 0-1 0 0,0 0 1 0 0,0 0 0 0 0,0 0 0 0 0,0 0 0 0 0,0-1 0 0 0,0 1-1 0 0,0 0 1 0 0,-1 0 0 0 0,1 0 0 0 0,-1-1 0 0 0,1 1 0 0 0,-1 0 0 0 0,0 0-1 0 0,0-1 1 0 0,-1 3 0 0 0,-3 6-125 0 0,0 0 1 0 0,-1-1-1 0 0,0 1 0 0 0,-1-1 1 0 0,0-1-1 0 0,-1 1 0 0 0,-12 11 0 0 0,-68 48-442 0 0,61-48 425 0 0,-258 208 10 0 0,188-147 209 0 0,69-59-51 0 0,10-8-58 0 0,0 0 0 0 0,1 1 0 0 0,1 0 0 0 0,0 2 0 0 0,1 0 0 0 0,-15 23 0 0 0,28-38-5 0 0,1 1 1 0 0,-1-1-1 0 0,1 1 1 0 0,0 0-1 0 0,-1-1 1 0 0,1 1-1 0 0,1 0 0 0 0,-1 0 1 0 0,0 0-1 0 0,1 0 1 0 0,-1 0-1 0 0,1 0 1 0 0,0 0-1 0 0,0 0 1 0 0,0 0-1 0 0,0 0 1 0 0,1 0-1 0 0,-1 0 1 0 0,1-1-1 0 0,1 6 1 0 0,0-6 10 0 0,0 1 1 0 0,0 0 0 0 0,0 0 0 0 0,0-1-1 0 0,1 1 1 0 0,-1-1 0 0 0,1 0 0 0 0,0 0-1 0 0,-1 0 1 0 0,1 0 0 0 0,0 0 0 0 0,0-1-1 0 0,0 1 1 0 0,0-1 0 0 0,1 1 0 0 0,-1-1-1 0 0,6 1 1 0 0,13 3 94 0 0,1-1 0 0 0,-1-2 0 0 0,1 0 0 0 0,0-1 0 0 0,0-1 0 0 0,29-4 0 0 0,135-29-184 0 0,70-38-1434 0 0,-92 5-6225 0 0,-138 51 5584 0 0,0-2-992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3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18 369 13115 0 0,'-1'1'256'0'0,"-1"0"1"0"0,1 1-1 0 0,0-1 1 0 0,-1 0 0 0 0,1 1-1 0 0,0-1 1 0 0,0 1-1 0 0,0-1 1 0 0,0 1-1 0 0,0 0 1 0 0,0-1 0 0 0,0 1-1 0 0,1 0 1 0 0,-1-1-1 0 0,0 1 1 0 0,1 0-1 0 0,0 0 1 0 0,-1 0-1 0 0,1 0 1 0 0,0 0 0 0 0,0-1-1 0 0,0 1 1 0 0,0 2-1 0 0,1-2-245 0 0,0 0 1 0 0,0 0-1 0 0,0-1 0 0 0,1 1 0 0 0,-1 0 0 0 0,0-1 1 0 0,1 1-1 0 0,-1-1 0 0 0,1 0 0 0 0,-1 1 1 0 0,1-1-1 0 0,-1 0 0 0 0,1 0 0 0 0,0 0 0 0 0,0 0 1 0 0,0 0-1 0 0,2 1 0 0 0,6 1-345 0 0,1 0 0 0 0,-1 0 0 0 0,0-1 0 0 0,1-1 0 0 0,-1 1 0 0 0,22-2 0 0 0,-3-3 65 0 0,1-1 1 0 0,0-2-1 0 0,-1-1 1 0 0,41-15-1 0 0,111-55 834 0 0,-148 62-365 0 0,49-24 886 0 0,105-67-1 0 0,-184 104-1034 0 0,0 0 0 0 0,0 0 1 0 0,0 0-1 0 0,0-1 0 0 0,0 1 0 0 0,0-1 0 0 0,-1 0 0 0 0,1 0 0 0 0,-1 0 0 0 0,0 0 0 0 0,0 0 0 0 0,0 0 0 0 0,0-1 0 0 0,0 1 0 0 0,-1-1 0 0 0,0 1 0 0 0,1-1 0 0 0,0-7 1 0 0,-2 8-25 0 0,0 0 1 0 0,0-1 0 0 0,-1 1 0 0 0,1 0 0 0 0,-1 0 0 0 0,0 0 0 0 0,0 0-1 0 0,0 0 1 0 0,0 0 0 0 0,-1 0 0 0 0,1 0 0 0 0,-1 0 0 0 0,0 1 0 0 0,1-1-1 0 0,-1 0 1 0 0,0 1 0 0 0,-1 0 0 0 0,1-1 0 0 0,0 1 0 0 0,-1 0 0 0 0,1 0 0 0 0,-6-3-1 0 0,-3-1-112 0 0,-1 0-1 0 0,1 1 0 0 0,-1 0 0 0 0,0 1 1 0 0,-1 0-1 0 0,1 1 0 0 0,-1 0 0 0 0,1 1 1 0 0,-1 0-1 0 0,0 1 0 0 0,0 1 0 0 0,0 0 0 0 0,0 1 1 0 0,1 0-1 0 0,-1 1 0 0 0,-17 4 0 0 0,6 0 80 0 0,0 1-1 0 0,1 0 0 0 0,0 2 0 0 0,0 1 0 0 0,1 1 1 0 0,0 1-1 0 0,-33 24 0 0 0,30-17 52 0 0,1 2 0 0 0,0 2 0 0 0,2 0 1 0 0,0 1-1 0 0,-33 49 0 0 0,46-59 43 0 0,0 0 0 0 0,1 1 0 0 0,0 0 0 0 0,2 0 0 0 0,0 1 0 0 0,0 0 0 0 0,2 0 0 0 0,0 0 0 0 0,0 0 0 0 0,2 0 0 0 0,0 1 0 0 0,1 0 0 0 0,1 18 0 0 0,1-28-49 0 0,0 0 0 0 0,0 0 0 0 0,0-1 1 0 0,1 1-1 0 0,0-1 0 0 0,0 1 0 0 0,1-1 0 0 0,0 0 0 0 0,0 0 0 0 0,1 0 1 0 0,-1 0-1 0 0,1 0 0 0 0,0-1 0 0 0,1 0 0 0 0,7 8 0 0 0,-4-7-40 0 0,1 0 0 0 0,-1 0-1 0 0,1-1 1 0 0,0 0 0 0 0,0 0 0 0 0,1-1-1 0 0,-1 0 1 0 0,1-1 0 0 0,16 4 0 0 0,-4-3-116 0 0,2-1 0 0 0,-1-1-1 0 0,0-1 1 0 0,0-1 0 0 0,0-1 0 0 0,1-1 0 0 0,-1-2 0 0 0,35-8 0 0 0,-1-5-1560 0 0,-1-2 1 0 0,77-39 0 0 0,-92 36-3102 0 0,68-48 0 0 0,-83 51 968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3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35 29870 0 0,'-6'3'641'0'0,"3"2"-497"0"0,2 0-112 0 0,2-2-96 0 0,5 0-169 0 0,3-2-319 0 0,3 2-312 0 0,5 0-368 0 0,-2-3-456 0 0,-2 0-313 0 0,-2-3-415 0 0,-3-3-481 0 0,-4-14-5017 0 0,-5 5 2777 0 0,-2-1 528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6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138 118 6577 0 0,'-2'-3'311'0'0,"0"-1"-1"0"0,-1 1 1 0 0,1-1-1 0 0,1 0 0 0 0,-1 1 1 0 0,0-1-1 0 0,1 0 0 0 0,0 0 1 0 0,0 0-1 0 0,0 0 1 0 0,1 0-1 0 0,-1 0 0 0 0,1 0 1 0 0,0 0-1 0 0,0 0 0 0 0,0-1 1 0 0,1 1-1 0 0,-1 0 1 0 0,2-4-1 0 0,1-27 467 0 0,-14 66-1102 0 0,-5 44 370 0 0,3 1-1 0 0,-4 91 1 0 0,10 158 395 0 0,6-206-412 0 0,4 303-237 0 0,-3 107 446 0 0,0-500-172 0 0,-1 2 10 0 0,0 0 0 0 0,-7 34 1 0 0,8-64-99 0 0,0-1 0 0 0,0 1 0 0 0,0-1-1 0 0,0 1 1 0 0,0-1 0 0 0,0 0 0 0 0,0 1 0 0 0,0-1 0 0 0,0 1 0 0 0,0-1 0 0 0,0 1 0 0 0,0-1 0 0 0,-1 1 0 0 0,1-1 0 0 0,0 0 0 0 0,0 1 0 0 0,0-1 0 0 0,-1 0 0 0 0,1 1 0 0 0,0-1 0 0 0,-1 1 0 0 0,1-1 0 0 0,0 0-1 0 0,-1 0 1 0 0,1 1 0 0 0,0-1 0 0 0,-1 0 0 0 0,1 1 0 0 0,0-1 0 0 0,-1 0 0 0 0,1 0 0 0 0,-1 0 0 0 0,1 0 0 0 0,-1 1 0 0 0,-10-14-1764 0 0,-5-26-2271 0 0,16 38 3907 0 0,-13-47-4058 0 0,9 28 1855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3 16307 0 0,'-1'0'16'0'0,"-2"0"154"0"0,0-1-1 0 0,0 0 1 0 0,0 1-1 0 0,-1 0 1 0 0,1 0-1 0 0,0 0 1 0 0,0 0-1 0 0,0 1 1 0 0,-4 0-1 0 0,6 0-156 0 0,0-1 0 0 0,0 1 0 0 0,0 0-1 0 0,0 0 1 0 0,0 0 0 0 0,0 0 0 0 0,0 0-1 0 0,1 0 1 0 0,-1 0 0 0 0,0 0 0 0 0,1 0 0 0 0,-1 1-1 0 0,1-1 1 0 0,-1 0 0 0 0,1 0 0 0 0,-1 1 0 0 0,1-1-1 0 0,0 0 1 0 0,0 0 0 0 0,0 1 0 0 0,0-1-1 0 0,0 0 1 0 0,0 0 0 0 0,0 1 0 0 0,0 1 0 0 0,-7 160-504 0 0,-35 193 0 0 0,25-234 224 0 0,-22 349-641 0 0,34-411-184 0 0,-4-166-8461 0 0,6 78 5892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4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93 12755 0 0,'-1'0'112'0'0,"1"1"0"0"0,-1 0 0 0 0,1-1 0 0 0,-1 1 0 0 0,1 0 0 0 0,-1 0 1 0 0,1-1-1 0 0,-1 1 0 0 0,1 0 0 0 0,0 0 0 0 0,-1 0 0 0 0,1 0 0 0 0,0-1 0 0 0,0 1 0 0 0,-1 0 1 0 0,1 0-1 0 0,0 0 0 0 0,0 0 0 0 0,0 0 0 0 0,0 0 0 0 0,0-1 0 0 0,0 1 0 0 0,1 0 0 0 0,-1 0 1 0 0,0 0-1 0 0,0 0 0 0 0,1 1 0 0 0,1 1-14 0 0,-1-1-1 0 0,1 1 1 0 0,0-1 0 0 0,0 1 0 0 0,0-1 0 0 0,0 0-1 0 0,0 0 1 0 0,4 3 0 0 0,3 2-33 0 0,0-1 1 0 0,0-1-1 0 0,0 1 1 0 0,12 3-1 0 0,0-2-123 0 0,0-1 0 0 0,1-1-1 0 0,-1 0 1 0 0,1-2 0 0 0,0-1 0 0 0,0 0-1 0 0,0-2 1 0 0,36-3 0 0 0,-29-1-604 0 0,-1 0 1 0 0,0-2-1 0 0,0-1 1 0 0,0-2-1 0 0,-1 0 1 0 0,32-16 0 0 0,-51 20 145 0 0,1 0 0 0 0,-1 0 1 0 0,0-1-1 0 0,0 0 1 0 0,0-1-1 0 0,-1 0 1 0 0,0 0-1 0 0,0 0 0 0 0,-1-1 1 0 0,0 0-1 0 0,0 0 1 0 0,-1 0-1 0 0,0-1 0 0 0,6-15 1 0 0,-6 8-2378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14347 0 0,'5'6'271'0'0,"0"0"0"0"0,-1 1 0 0 0,0-1 1 0 0,0 1-1 0 0,-1 0 0 0 0,0 0 0 0 0,0 0 0 0 0,-1 1 0 0 0,0-1 0 0 0,0 1 0 0 0,1 13 0 0 0,1 12-472 0 0,-1 46 0 0 0,-6 3-35 0 0,-17 109 0 0 0,-28 80-615 0 0,-9 57 254 0 0,39-207 793 0 0,-4 37 107 0 0,39-216-1343 0 0,39-86 0 0 0,-36 95 1074 0 0,-12 27 1 0 0,27-58 56 0 0,-31 71-43 0 0,1 1-1 0 0,0-1 1 0 0,1 1-1 0 0,0 0 1 0 0,0 1-1 0 0,12-12 1 0 0,-17 18-28 0 0,0 0 1 0 0,0 1-1 0 0,0-1 1 0 0,0 0 0 0 0,-1 0-1 0 0,1 1 1 0 0,0-1-1 0 0,1 0 1 0 0,-1 1-1 0 0,0-1 1 0 0,0 1 0 0 0,0 0-1 0 0,0-1 1 0 0,0 1-1 0 0,0 0 1 0 0,1 0-1 0 0,-1-1 1 0 0,0 1 0 0 0,0 0-1 0 0,0 0 1 0 0,1 0-1 0 0,-1 1 1 0 0,0-1 0 0 0,0 0-1 0 0,0 0 1 0 0,0 1-1 0 0,1-1 1 0 0,-1 0-1 0 0,0 1 1 0 0,0-1 0 0 0,0 1-1 0 0,0 0 1 0 0,0-1-1 0 0,0 1 1 0 0,0 0-1 0 0,0 0 1 0 0,0-1 0 0 0,-1 1-1 0 0,1 0 1 0 0,0 0-1 0 0,0 0 1 0 0,-1 0-1 0 0,1 0 1 0 0,0 0 0 0 0,-1 0-1 0 0,1 0 1 0 0,0 2-1 0 0,3 7 100 0 0,0-1 0 0 0,0 2 0 0 0,-1-1 0 0 0,2 12 0 0 0,-3-15-135 0 0,8 56 84 0 0,-1 1-1 0 0,-4-1 1 0 0,-4 91 0 0 0,7 75-417 0 0,-8-217 161 0 0,0-9-15 0 0,0 0 0 0 0,0 0 0 0 0,0 0 0 0 0,0-1 0 0 0,0 1 0 0 0,0 0 0 0 0,1 0 0 0 0,0-1 0 0 0,-1 1 0 0 0,1 0 0 0 0,0-1-1 0 0,0 1 1 0 0,0-1 0 0 0,1 1 0 0 0,1 3 0 0 0,-2-6 95 0 0,0 0 0 0 0,-1 0 0 0 0,1-1 1 0 0,-1 1-1 0 0,1 0 0 0 0,-1 0 0 0 0,1 0 0 0 0,-1 0 0 0 0,1 0 0 0 0,-1-1 0 0 0,1 1 0 0 0,-1 0 0 0 0,0 0 0 0 0,1-1 0 0 0,-1 1 0 0 0,1 0 0 0 0,-1 0 0 0 0,0-1 0 0 0,1 1 0 0 0,-1-1 0 0 0,1 1 1 0 0,-1 0-1 0 0,0-1 0 0 0,0 1 0 0 0,1-1 0 0 0,-1 1 0 0 0,0-1 0 0 0,0 1 0 0 0,0-1 0 0 0,1 1 0 0 0,-1-1 0 0 0,0 1 0 0 0,0-1 0 0 0,0 0 0 0 0,7-20-923 0 0,-6 21 962 0 0,72-298-708 0 0,-54 230 863 0 0,-17 64 39 0 0,-1 0-1 0 0,1 0 1 0 0,0 0 0 0 0,-1 1 0 0 0,2-1 0 0 0,-1 1-1 0 0,0-1 1 0 0,1 1 0 0 0,-1 0 0 0 0,1 0 0 0 0,0 0-1 0 0,0 0 1 0 0,0 0 0 0 0,7-3 0 0 0,-5 5 63 0 0,0 0 0 0 0,0 1 1 0 0,1 0-1 0 0,-1 0 0 0 0,0 0 0 0 0,1 1 0 0 0,-1 0 1 0 0,0 0-1 0 0,0 0 0 0 0,0 0 0 0 0,0 1 1 0 0,0 0-1 0 0,8 4 0 0 0,23 6 102 0 0,4-5 48 0 0,1-1-1 0 0,0-2 0 0 0,0-2 0 0 0,81-6 0 0 0,-100 1-173 0 0,1-1 1 0 0,-1 0-1 0 0,0-2 0 0 0,0 0 0 0 0,-1-2 1 0 0,0 0-1 0 0,0-2 0 0 0,0 0 1 0 0,-2-1-1 0 0,30-21 0 0 0,-45 29-93 0 0,0 0-1 0 0,-1 0 1 0 0,0 0 0 0 0,1-1-1 0 0,-1 1 1 0 0,0-1-1 0 0,-1 0 1 0 0,1 0-1 0 0,-1 0 1 0 0,1 0 0 0 0,-1 0-1 0 0,0 0 1 0 0,1-5-1 0 0,-3 6-20 0 0,1 1-1 0 0,-1 0 0 0 0,0-1 1 0 0,0 1-1 0 0,0-1 0 0 0,0 1 0 0 0,0-1 1 0 0,-1 1-1 0 0,1-1 0 0 0,-1 1 1 0 0,0 0-1 0 0,0-1 0 0 0,1 1 1 0 0,-1 0-1 0 0,-1-1 0 0 0,1 1 1 0 0,0 0-1 0 0,-1 0 0 0 0,1 0 1 0 0,-1 0-1 0 0,1 0 0 0 0,-1 1 0 0 0,0-1 1 0 0,0 0-1 0 0,0 1 0 0 0,-2-2 1 0 0,-5-3-19 0 0,0 1 0 0 0,0 0 0 0 0,0 0 1 0 0,0 1-1 0 0,-1 0 0 0 0,0 1 0 0 0,0 0 1 0 0,0 1-1 0 0,0 0 0 0 0,0 0 0 0 0,-1 1 0 0 0,1 1 1 0 0,0 0-1 0 0,-1 0 0 0 0,1 1 0 0 0,0 0 1 0 0,-15 4-1 0 0,12-3 6 0 0,0 2 0 0 0,0 0-1 0 0,0 0 1 0 0,1 1 0 0 0,-1 1 0 0 0,1 0 0 0 0,1 0 0 0 0,-1 2 0 0 0,1-1-1 0 0,1 1 1 0 0,-1 1 0 0 0,-17 19 0 0 0,11-7-30 0 0,2 0 0 0 0,0 2 0 0 0,1 0 1 0 0,2 0-1 0 0,-13 32 0 0 0,19-41-4 0 0,1 0 0 0 0,1 0 0 0 0,0 1 0 0 0,1-1 0 0 0,0 1-1 0 0,2 0 1 0 0,0 0 0 0 0,0 0 0 0 0,1 0 0 0 0,4 28 0 0 0,-2-36-16 0 0,0 0 0 0 0,0 1-1 0 0,0-1 1 0 0,1 0 0 0 0,0 0 0 0 0,1 0 0 0 0,0 0 0 0 0,0-1 0 0 0,0 0-1 0 0,1 0 1 0 0,-1 0 0 0 0,1 0 0 0 0,11 9 0 0 0,-7-9-33 0 0,0 0 1 0 0,0 0-1 0 0,0 0 0 0 0,1-1 1 0 0,0-1-1 0 0,0 0 1 0 0,1 0-1 0 0,18 4 0 0 0,-3-4-165 0 0,0 0-1 0 0,1-2 0 0 0,-1-1 0 0 0,1-1 1 0 0,-1-1-1 0 0,1-2 0 0 0,29-6 0 0 0,-5-2-1635 0 0,64-24-1 0 0,45-32-5453 0 0,-110 42 3487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2:5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1121 10042 0 0,'-7'-2'664'0'0,"0"1"0"0"0,0 0 0 0 0,0 0 0 0 0,0 1 0 0 0,0 0-1 0 0,0 0 1 0 0,0 1 0 0 0,-7 1 0 0 0,4 1-319 0 0,-1-1-1 0 0,1 2 1 0 0,-1 0 0 0 0,-14 7-1 0 0,-3 6-659 0 0,0 1 0 0 0,-37 31 0 0 0,38-27 712 0 0,-6 5-401 0 0,3 1 0 0 0,0 1 0 0 0,2 2 0 0 0,1 0 1 0 0,1 2-1 0 0,-24 42 0 0 0,48-73 9 0 0,1 0 0 0 0,0 0 0 0 0,-1 1-1 0 0,1-1 1 0 0,0 0 0 0 0,0 1 0 0 0,0-1 0 0 0,1 1 0 0 0,-1-1-1 0 0,1 1 1 0 0,-1-1 0 0 0,1 1 0 0 0,0 0 0 0 0,0-1 0 0 0,0 1-1 0 0,0-1 1 0 0,1 4 0 0 0,-1-5 4 0 0,0-1 1 0 0,1 1-1 0 0,-1 0 1 0 0,1-1-1 0 0,-1 1 0 0 0,0-1 1 0 0,1 1-1 0 0,-1 0 0 0 0,1-1 1 0 0,0 1-1 0 0,-1-1 1 0 0,1 1-1 0 0,-1-1 0 0 0,1 0 1 0 0,0 1-1 0 0,-1-1 0 0 0,1 0 1 0 0,0 1-1 0 0,-1-1 1 0 0,1 0-1 0 0,1 1 0 0 0,1-1 30 0 0,-1 0 0 0 0,1 0 0 0 0,-1 0 0 0 0,1 0 0 0 0,-1 0 0 0 0,1-1 0 0 0,-1 1 0 0 0,0-1 0 0 0,5-1 0 0 0,9-4 41 0 0,-1-1 0 0 0,0 0 0 0 0,0-1 0 0 0,-1-1 0 0 0,27-21 0 0 0,60-63-402 0 0,-84 77 237 0 0,377-416-1850 0 0,-342 364 1895 0 0,-2-2 0 0 0,-4-2 1 0 0,-2-2-1 0 0,-4-2 0 0 0,-4-1 0 0 0,41-123 0 0 0,-69 171 312 0 0,-1 1 0 0 0,7-57 0 0 0,-13 78-167 0 0,0-1 1 0 0,-1 0 0 0 0,0 1-1 0 0,0-1 1 0 0,-1 0 0 0 0,0 1-1 0 0,0-1 1 0 0,-1 1-1 0 0,0 0 1 0 0,0-1 0 0 0,-1 1-1 0 0,0 0 1 0 0,0 0 0 0 0,-1 1-1 0 0,1-1 1 0 0,-9-10 0 0 0,8 13-53 0 0,-1 1 0 0 0,1-1 1 0 0,-1 1-1 0 0,0 0 1 0 0,0 0-1 0 0,0 1 1 0 0,0-1-1 0 0,0 1 0 0 0,0 0 1 0 0,-1 0-1 0 0,1 1 1 0 0,-1 0-1 0 0,1 0 1 0 0,-1 0-1 0 0,0 1 0 0 0,1-1 1 0 0,-1 1-1 0 0,0 1 1 0 0,0-1-1 0 0,1 1 1 0 0,-1 0-1 0 0,1 0 1 0 0,-6 3-1 0 0,-3-1-28 0 0,2 2 0 0 0,-1 0-1 0 0,0 0 1 0 0,1 1 0 0 0,0 1 0 0 0,0 0 0 0 0,1 0-1 0 0,-17 15 1 0 0,7-1-29 0 0,0 2 0 0 0,2-1 0 0 0,-33 51-1 0 0,-36 83-28 0 0,52-84 25 0 0,4 0 1 0 0,3 2-1 0 0,-24 92 0 0 0,38-105-43 0 0,3-1-1 0 0,3 2 0 0 0,2 0 0 0 0,2 101 0 0 0,6-141 27 0 0,1 0 0 0 0,0 0 0 0 0,2 0 0 0 0,1 0 0 0 0,0 0 1 0 0,2-1-1 0 0,17 40 0 0 0,-21-55 25 0 0,0 0 1 0 0,0 0-1 0 0,1 0 0 0 0,0-1 1 0 0,0 0-1 0 0,0 0 1 0 0,1 0-1 0 0,-1 0 1 0 0,1 0-1 0 0,0-1 1 0 0,1 0-1 0 0,-1 0 1 0 0,1-1-1 0 0,0 1 0 0 0,-1-1 1 0 0,1-1-1 0 0,1 1 1 0 0,-1-1-1 0 0,0 0 1 0 0,1 0-1 0 0,-1-1 1 0 0,1 1-1 0 0,-1-2 1 0 0,1 1-1 0 0,0-1 1 0 0,-1 0-1 0 0,1 0 0 0 0,0-1 1 0 0,-1 0-1 0 0,10-2 1 0 0,4-2-109 0 0,0-1 0 0 0,0-1 1 0 0,0-1-1 0 0,-1-1 0 0 0,0 0 1 0 0,18-13-1 0 0,100-79-1667 0 0,-30 20-170 0 0,-68 51 1348 0 0,-29 21 508 0 0,0 1 1 0 0,1 0 0 0 0,0 1-1 0 0,14-7 1 0 0,-24 13 102 0 0,-1 1 0 0 0,1 0 0 0 0,0-1 0 0 0,0 1 1 0 0,0 0-1 0 0,0 0 0 0 0,0 0 0 0 0,0 0 0 0 0,0 0 0 0 0,0 0 1 0 0,0 0-1 0 0,0 0 0 0 0,0 0 0 0 0,0 0 0 0 0,0 0 0 0 0,-1 1 1 0 0,1-1-1 0 0,0 0 0 0 0,0 1 0 0 0,0-1 0 0 0,0 1 1 0 0,0-1-1 0 0,-1 1 0 0 0,1-1 0 0 0,0 1 0 0 0,0-1 0 0 0,-1 1 1 0 0,1 0-1 0 0,0 0 0 0 0,-1-1 0 0 0,1 1 0 0 0,-1 0 1 0 0,1 0-1 0 0,-1 0 0 0 0,1 1 0 0 0,15 42 625 0 0,-8-19-799 0 0,-7-24 144 0 0,0 1 0 0 0,0 0-1 0 0,0-1 1 0 0,0 1 0 0 0,0-1-1 0 0,0 1 1 0 0,1-1 0 0 0,-1 1 0 0 0,1-1-1 0 0,-1 0 1 0 0,1 0 0 0 0,-1 0-1 0 0,1 0 1 0 0,0 0 0 0 0,-1 0 0 0 0,1 0-1 0 0,0 0 1 0 0,0-1 0 0 0,0 1-1 0 0,-1-1 1 0 0,3 1 0 0 0,1-1 5 0 0,-1 1 0 0 0,1-2 0 0 0,-1 1-1 0 0,1 0 1 0 0,-1-1 0 0 0,0 0 0 0 0,1 0 0 0 0,-1 0 0 0 0,5-2 0 0 0,2-2 98 0 0,1 0-1 0 0,-1-1 1 0 0,0 0 0 0 0,-1-1-1 0 0,19-14 1 0 0,-23 15 88 0 0,25-24 998 0 0,-30 30-1077 0 0,0-1-1 0 0,0 0 1 0 0,0 0-1 0 0,-1 0 1 0 0,1 0-1 0 0,0 0 1 0 0,-1 0-1 0 0,1 0 1 0 0,-1 0-1 0 0,1 0 0 0 0,-1 0 1 0 0,1-1-1 0 0,-1 1 1 0 0,0 0-1 0 0,0 0 1 0 0,1 0-1 0 0,-1 0 1 0 0,0-1-1 0 0,0 1 1 0 0,0 0-1 0 0,0 0 1 0 0,-1 0-1 0 0,1-1 1 0 0,0 1-1 0 0,0 0 1 0 0,-1 0-1 0 0,1 0 1 0 0,-1 0-1 0 0,0-1 1 0 0,0 0-28 0 0,-1 1 1 0 0,0-1 0 0 0,0 1 0 0 0,1 0-1 0 0,-1-1 1 0 0,0 1 0 0 0,0 0-1 0 0,0 1 1 0 0,-1-1 0 0 0,1 0-1 0 0,0 0 1 0 0,0 1 0 0 0,0-1-1 0 0,-1 1 1 0 0,1 0 0 0 0,0 0 0 0 0,0 0-1 0 0,-1 0 1 0 0,1 0 0 0 0,0 0-1 0 0,0 1 1 0 0,0-1 0 0 0,-4 2-1 0 0,-3 0-69 0 0,0 1 0 0 0,0 0-1 0 0,0 0 1 0 0,-10 6-1 0 0,4-1-16 0 0,1 0 0 0 0,0 1-1 0 0,0 1 1 0 0,1 0 0 0 0,0 1 0 0 0,1 1-1 0 0,0 0 1 0 0,1 0 0 0 0,0 2-1 0 0,1-1 1 0 0,0 1 0 0 0,1 0-1 0 0,1 1 1 0 0,-11 27 0 0 0,18-40 11 0 0,0 1 0 0 0,0 0 0 0 0,0 0 0 0 0,0 0 0 0 0,1-1 0 0 0,0 1 0 0 0,-1 0 1 0 0,1 0-1 0 0,0 0 0 0 0,0 0 0 0 0,1 0 0 0 0,-1-1 0 0 0,0 1 0 0 0,1 0 0 0 0,0 0 0 0 0,0 0 0 0 0,0-1 1 0 0,0 1-1 0 0,0 0 0 0 0,0-1 0 0 0,3 4 0 0 0,-2-4 22 0 0,1 0 0 0 0,-1 0 0 0 0,1 0 0 0 0,-1 0 0 0 0,1-1 0 0 0,0 1 0 0 0,0-1 0 0 0,0 1 0 0 0,-1-1 0 0 0,1 0 0 0 0,1 0 0 0 0,-1-1 0 0 0,0 1 0 0 0,0-1 0 0 0,0 1 0 0 0,0-1 0 0 0,0 0 0 0 0,0 0 0 0 0,5-1 0 0 0,4 0 25 0 0,-1-1 1 0 0,1-1-1 0 0,0 0 1 0 0,-1 0-1 0 0,0-1 1 0 0,0 0-1 0 0,0-1 0 0 0,-1-1 1 0 0,1 0-1 0 0,16-13 1 0 0,9-8-332 0 0,47-49 0 0 0,-57 50 109 0 0,-11 12 222 0 0,-2-1-1 0 0,1-1 1 0 0,-2 0-1 0 0,0 0 1 0 0,-1-1-1 0 0,-1-1 1 0 0,14-32-1 0 0,-64 149 214 0 0,35-83-248 0 0,-1 1 0 0 0,2 0 0 0 0,0 1 0 0 0,1-1 0 0 0,0 19 0 0 0,2-33-19 0 0,1 0 1 0 0,0 0-1 0 0,0 0 0 0 0,0 0 0 0 0,0 0 0 0 0,1 0 1 0 0,-1 0-1 0 0,1 0 0 0 0,0 0 0 0 0,0 0 1 0 0,0-1-1 0 0,0 1 0 0 0,1 0 0 0 0,-1 0 1 0 0,1-1-1 0 0,-1 1 0 0 0,1-1 0 0 0,0 1 1 0 0,0-1-1 0 0,0 0 0 0 0,0 0 0 0 0,1 0 0 0 0,-1 0 1 0 0,0 0-1 0 0,1 0 0 0 0,-1-1 0 0 0,1 1 1 0 0,0-1-1 0 0,0 1 0 0 0,-1-1 0 0 0,1 0 1 0 0,0-1-1 0 0,0 1 0 0 0,0 0 0 0 0,0-1 1 0 0,0 1-1 0 0,5-1 0 0 0,-1 0-98 0 0,-1-1-1 0 0,1 1 1 0 0,-1-1 0 0 0,0-1 0 0 0,1 1-1 0 0,-1-1 1 0 0,0 0 0 0 0,0-1-1 0 0,0 1 1 0 0,0-1 0 0 0,-1 0 0 0 0,1-1-1 0 0,-1 0 1 0 0,0 1 0 0 0,0-1 0 0 0,0-1-1 0 0,6-6 1 0 0,9-11-864 0 0,-1-1-1 0 0,23-37 1 0 0,-27 38 401 0 0,42-61-358 0 0,87-171 0 0 0,-66 95 3598 0 0,-78 158-2595 0 0,0 0 0 0 0,0 0 0 0 0,1 0 1 0 0,-1 0-1 0 0,0 0 0 0 0,1 0 0 0 0,-1 0 1 0 0,1 1-1 0 0,-1-1 0 0 0,1 0 0 0 0,0 0 1 0 0,-1 0-1 0 0,1 1 0 0 0,0-1 1 0 0,-1 0-1 0 0,1 1 0 0 0,0-1 0 0 0,0 1 1 0 0,0-1-1 0 0,-1 1 0 0 0,1-1 0 0 0,0 1 1 0 0,0-1-1 0 0,0 1 0 0 0,1 0 0 0 0,-1 0-9 0 0,0 1-1 0 0,0 0 1 0 0,-1 0-1 0 0,1 0 0 0 0,0 0 1 0 0,-1 0-1 0 0,1 0 1 0 0,-1 0-1 0 0,1 0 0 0 0,-1 0 1 0 0,0 0-1 0 0,0 0 1 0 0,1 0-1 0 0,-1 1 0 0 0,0-1 1 0 0,0 0-1 0 0,0 1 1 0 0,0 58 580 0 0,-38 219-286 0 0,22-191-411 0 0,-8 175 0 0 0,24-242-145 0 0,2 54 108 0 0,-2-70-130 0 0,1 1 0 0 0,0-1 0 0 0,0 1 0 0 0,0-1 0 0 0,1 1 0 0 0,0-1 0 0 0,0 0 1 0 0,0 0-1 0 0,1 0 0 0 0,4 7 0 0 0,-7-12 204 0 0,0 0 0 0 0,0 0 0 0 0,0 0 0 0 0,0 1 0 0 0,1-1 0 0 0,-1 0 0 0 0,0 0 0 0 0,0 0 0 0 0,0 0 0 0 0,0 1 0 0 0,0-1 0 0 0,0 0 0 0 0,1 0 0 0 0,-1 0 0 0 0,0 0 0 0 0,0 0 0 0 0,0 0 0 0 0,0 0 0 0 0,1 0 0 0 0,-1 0 0 0 0,0 1 0 0 0,0-1 0 0 0,0 0 0 0 0,0 0 0 0 0,1 0 0 0 0,-1 0 0 0 0,0 0 0 0 0,0 0 0 0 0,0 0 0 0 0,0 0 0 0 0,1 0 0 0 0,-1 0 0 0 0,0 0 0 0 0,0 0 0 0 0,0-1 0 0 0,1 1 0 0 0,-1 0 0 0 0,0 0-1 0 0,0 0 1 0 0,0 0 0 0 0,0 0 0 0 0,0 0 0 0 0,1 0 0 0 0,-1 0 0 0 0,0 0 0 0 0,0-1 0 0 0,0 1 0 0 0,0 0 0 0 0,5-12-833 0 0,-2-15-437 0 0,-6-6 836 0 0,-1-1 0 0 0,-1 1-1 0 0,-2 0 1 0 0,-2 0 0 0 0,-16-41-1 0 0,11 32 1470 0 0,2 0-1 0 0,-10-58 1 0 0,19 85-341 0 0,2 11-312 0 0,0 0-1 0 0,0 0 1 0 0,0 0 0 0 0,1 0 0 0 0,0 0 0 0 0,-1 0 0 0 0,2-6 0 0 0,1 9-351 0 0,-1 0 0 0 0,1 0-1 0 0,0 1 1 0 0,0-1 0 0 0,0 0 0 0 0,0 1-1 0 0,0-1 1 0 0,-1 1 0 0 0,1 0 0 0 0,0 0-1 0 0,0 0 1 0 0,0 0 0 0 0,0 0 0 0 0,0 0-1 0 0,0 0 1 0 0,0 1 0 0 0,3 0 0 0 0,3 0 19 0 0,120-7 99 0 0,194-34 0 0 0,-318 39-129 0 0,90-10-79 0 0,61-13-479 0 0,-100 17-762 0 0,-67 8 1593 0 0,0 0-1 0 0,1 1 0 0 0,0 1 0 0 0,-1 0 0 0 0,1 0 0 0 0,0 1 0 0 0,0 1 1 0 0,1 0-1 0 0,-1 0 0 0 0,-10 8 0 0 0,-3 2-172 0 0,2 1 1 0 0,0 2-1 0 0,-24 24 0 0 0,29-24-86 0 0,0 1 0 0 0,2 0 0 0 0,0 1 0 0 0,1 1 0 0 0,1 0-1 0 0,1 1 1 0 0,1 0 0 0 0,-12 36 0 0 0,22-55 7 0 0,0 0-1 0 0,0-1 1 0 0,1 1 0 0 0,-1 0-1 0 0,1-1 1 0 0,-1 1 0 0 0,1 0-1 0 0,0 0 1 0 0,0-1 0 0 0,0 1-1 0 0,1 0 1 0 0,-1 0 0 0 0,0-1-1 0 0,1 1 1 0 0,0 0 0 0 0,0-1-1 0 0,0 1 1 0 0,0-1 0 0 0,0 1-1 0 0,0-1 1 0 0,1 1 0 0 0,-1-1-1 0 0,3 3 1 0 0,-1-2 27 0 0,0-2 0 0 0,0 1 0 0 0,0 0 0 0 0,0 0 0 0 0,0-1-1 0 0,0 0 1 0 0,0 1 0 0 0,0-1 0 0 0,0 0 0 0 0,0-1 0 0 0,1 1 0 0 0,-1-1 0 0 0,0 1 0 0 0,1-1 0 0 0,-1 0 0 0 0,1 0 0 0 0,-1 0 0 0 0,7-2-1 0 0,9-2 14 0 0,1-1-1 0 0,-1 0 0 0 0,0-2 0 0 0,0 0 0 0 0,-1-1 0 0 0,23-14 0 0 0,0-2-308 0 0,56-46 0 0 0,-68 45 157 0 0,-2-1 0 0 0,-1-1 0 0 0,29-40 0 0 0,33-34 613 0 0,-94 109-452 0 0,1 1 0 0 0,0 0 1 0 0,1 0-1 0 0,-7 17 0 0 0,4-8-69 0 0,-15 32-70 0 0,5-15-46 0 0,2 1 1 0 0,-16 61-1 0 0,30-91 35 0 0,0 0-1 0 0,0-1 1 0 0,0 1 0 0 0,1 0 0 0 0,0 0 0 0 0,0 0 0 0 0,1 0-1 0 0,0-1 1 0 0,0 1 0 0 0,2 8 0 0 0,-2-12-115 0 0,-1-1 0 0 0,1 1 0 0 0,0 0 1 0 0,0 0-1 0 0,0-1 0 0 0,0 1 0 0 0,0 0 0 0 0,1-1 1 0 0,-1 1-1 0 0,0-1 0 0 0,1 1 0 0 0,-1-1 0 0 0,1 0 1 0 0,-1 0-1 0 0,1 0 0 0 0,0 0 0 0 0,0 0 0 0 0,-1 0 1 0 0,1 0-1 0 0,0 0 0 0 0,0-1 0 0 0,0 1 0 0 0,0-1 1 0 0,0 1-1 0 0,0-1 0 0 0,0 0 0 0 0,0 0 0 0 0,0 1 1 0 0,0-2-1 0 0,0 1 0 0 0,0 0 0 0 0,-1 0 0 0 0,5-1 1 0 0,1-1-1074 0 0,1-1 1 0 0,-1 1 0 0 0,0-1 0 0 0,14-7 0 0 0,10-8-3873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1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732 80 7762 0 0,'0'-1'356'0'0,"-18"-33"4982"0"0,-4 5-3609 0 0,20 28-1700 0 0,0-1 1 0 0,1 1 0 0 0,-1-1-1 0 0,0 1 1 0 0,0 0 0 0 0,0 0-1 0 0,0 0 1 0 0,0 0 0 0 0,0 0-1 0 0,0 0 1 0 0,0 0 0 0 0,-1 1-1 0 0,1-1 1 0 0,0 1 0 0 0,0 0-1 0 0,-1 0 1 0 0,1-1 0 0 0,0 1 0 0 0,0 1-1 0 0,-1-1 1 0 0,1 0 0 0 0,0 0-1 0 0,0 1 1 0 0,0 0 0 0 0,-1-1-1 0 0,1 1 1 0 0,0 0 0 0 0,0 0-1 0 0,0 0 1 0 0,-2 2 0 0 0,-11 6-24 0 0,0 1 0 0 0,1 1 0 0 0,1 0 0 0 0,-1 1 0 0 0,2 1 0 0 0,0 0 0 0 0,-12 16 0 0 0,-68 110-33 0 0,70-103 6 0 0,-36 62-58 0 0,5 1 0 0 0,4 4 0 0 0,4 1 0 0 0,5 2 0 0 0,5 1 0 0 0,5 2 0 0 0,4 1 1 0 0,5 2-1 0 0,5 0 0 0 0,5 0 0 0 0,4 139 0 0 0,10-184 46 0 0,3 0 1 0 0,2 0-1 0 0,4-1 1 0 0,2 0-1 0 0,39 106 1 0 0,-35-127-30 0 0,2-1 1 0 0,2-1-1 0 0,2 0 0 0 0,1-2 1 0 0,2-1-1 0 0,2-1 1 0 0,2-2-1 0 0,57 55 0 0 0,-65-71-140 0 0,1-1 0 0 0,1-1 1 0 0,0-1-1 0 0,2-2 0 0 0,0 0 0 0 0,45 18 0 0 0,-55-27-480 0 0,-1-2-1 0 0,1 0 1 0 0,-1-1 0 0 0,1-1 0 0 0,1 0 0 0 0,-1-2 0 0 0,0 1 0 0 0,0-2-1 0 0,1-1 1 0 0,-1 0 0 0 0,0-1 0 0 0,0-1 0 0 0,25-6 0 0 0,-5-4-1939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1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420 100 16724 0 0,'-9'0'1'0'0,"0"1"0"0"0,0 0-1 0 0,1 0 1 0 0,-1 1 0 0 0,0 0 0 0 0,1 0 0 0 0,0 1 0 0 0,-1 0 0 0 0,1 0 0 0 0,0 1 0 0 0,0 0 0 0 0,1 0 0 0 0,-1 1 0 0 0,1 0 0 0 0,0 1 0 0 0,1-1 0 0 0,-1 1 0 0 0,1 1 0 0 0,0-1 0 0 0,1 1 0 0 0,-1 0 0 0 0,1 0 0 0 0,1 1 0 0 0,-1-1 0 0 0,-4 12 0 0 0,-13 28-171 0 0,3 1 1 0 0,-22 78-1 0 0,-14 108-129 0 0,38-156 272 0 0,-51 328-321 0 0,63-344-79 0 0,2-1 1 0 0,3 1-1 0 0,3 0 1 0 0,18 100 0 0 0,-17-142 318 0 0,1 0-1 0 0,2 0 1 0 0,0-1 0 0 0,1 0 0 0 0,0-1 0 0 0,13 19 0 0 0,-15-26 137 0 0,2-1 0 0 0,-1 1 0 0 0,1-1-1 0 0,1-1 1 0 0,0 0 0 0 0,0 0 0 0 0,1-1-1 0 0,0 0 1 0 0,0 0 0 0 0,21 11-1 0 0,-25-17 68 0 0,-1 1 0 0 0,1-1 0 0 0,0-1 0 0 0,-1 1 0 0 0,1-1 0 0 0,0 0 0 0 0,0 0 0 0 0,0 0 0 0 0,0-1 0 0 0,0 0-1 0 0,0 0 1 0 0,0-1 0 0 0,10-2 0 0 0,-6 1 23 0 0,-1-1 1 0 0,0 0-1 0 0,-1-1 0 0 0,1 0 0 0 0,-1-1 1 0 0,1 0-1 0 0,13-11 0 0 0,2-5 2 0 0,-2-1 0 0 0,0 0-1 0 0,-1-2 1 0 0,20-30 0 0 0,-4-1-159 0 0,-3-1 0 0 0,-2-2-1 0 0,-3-1 1 0 0,-2-1 0 0 0,-3-2 0 0 0,-3 0-1 0 0,24-116 1 0 0,-20 35-412 0 0,-7-1 1 0 0,0-212-1 0 0,-22 155 493 0 0,1 171 65 0 0,-1 1 1 0 0,-2-1-1 0 0,0 1 1 0 0,-19-47 0 0 0,25 74-116 0 0,-1 0 0 0 0,1 0 0 0 0,-1 0 0 0 0,1 1 0 0 0,-1-1 0 0 0,0 0 0 0 0,0 0 0 0 0,0 1 1 0 0,0-1-1 0 0,0 1 0 0 0,-1-1 0 0 0,1 1 0 0 0,0 0 0 0 0,-1-1 0 0 0,1 1 0 0 0,-1 0 1 0 0,1 0-1 0 0,-1 0 0 0 0,1 0 0 0 0,-1 0 0 0 0,0 0 0 0 0,0 0 0 0 0,-2 0 0 0 0,1 1-122 0 0,1 1-1 0 0,0-1 0 0 0,-1 1 0 0 0,1-1 1 0 0,0 1-1 0 0,-1 0 0 0 0,1 0 1 0 0,0 0-1 0 0,0 1 0 0 0,0-1 0 0 0,0 0 1 0 0,0 1-1 0 0,0-1 0 0 0,1 1 1 0 0,-1 0-1 0 0,0-1 0 0 0,1 1 0 0 0,-3 3 1 0 0,-10 14-1300 0 0,1 0 0 0 0,1 2 1 0 0,1-1-1 0 0,-13 33 0 0 0,9-22 7 0 0,5-7-1087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1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9994 0 0,'0'47'806'0'0,"2"0"1"0"0,2 1-1 0 0,2-1 0 0 0,19 73 0 0 0,6 39-720 0 0,-8 28-125 0 0,31 193-1889 0 0,-50-360 1752 0 0,1-1 0 0 0,0 0 0 0 0,1 0 1 0 0,1-1-1 0 0,16 31 0 0 0,-20-45 195 0 0,0 0 1 0 0,0 0-1 0 0,0 0 1 0 0,0 0-1 0 0,0 0 1 0 0,1-1-1 0 0,0 0 1 0 0,-1 1-1 0 0,1-1 1 0 0,1 0-1 0 0,-1-1 1 0 0,5 3-1 0 0,-5-4 72 0 0,-1 0 0 0 0,0 0-1 0 0,1 0 1 0 0,-1-1 0 0 0,1 1-1 0 0,-1-1 1 0 0,1 0 0 0 0,-1 0-1 0 0,1 0 1 0 0,-1 0 0 0 0,1-1 0 0 0,-1 0-1 0 0,1 1 1 0 0,-1-1 0 0 0,1-1-1 0 0,-1 1 1 0 0,0 0 0 0 0,0-1-1 0 0,4-2 1 0 0,7-5 253 0 0,0 0-1 0 0,-1-1 1 0 0,0-1 0 0 0,0 0-1 0 0,-1-1 1 0 0,-1 0 0 0 0,14-20-1 0 0,61-100 258 0 0,-83 128-581 0 0,51-99-1865 0 0,-4-2 0 0 0,48-149 0 0 0,-68 172-171 0 0,-20 52 428 0 0,2 2 0 0 0,1 0 0 0 0,21-33 0 0 0,-22 44-315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2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1 652 13891 0 0,'18'-4'606'0'0,"0"0"0"0"0,0 1 0 0 0,34-2 0 0 0,-30 4-559 0 0,42-9 0 0 0,-21-1-691 0 0,-1-2-1 0 0,-1-1 1 0 0,0-3 0 0 0,-2-1 0 0 0,0-2 0 0 0,46-31-1 0 0,-65 37 117 0 0,0-2 0 0 0,-1 0 0 0 0,0-2 0 0 0,-1 0 0 0 0,17-23 0 0 0,-25 27 653 0 0,0 0 0 0 0,-1-1-1 0 0,-1 0 1 0 0,0-1-1 0 0,-1 0 1 0 0,-1 0 0 0 0,0 0-1 0 0,4-21 1 0 0,-8 30-101 0 0,-1 1 1 0 0,0-1-1 0 0,0 0 1 0 0,-1 0 0 0 0,0 0-1 0 0,0 0 1 0 0,0 0-1 0 0,-1 0 1 0 0,0 0 0 0 0,-1 1-1 0 0,1-1 1 0 0,-1 0-1 0 0,-1 1 1 0 0,1-1-1 0 0,-1 1 1 0 0,0 0 0 0 0,0 0-1 0 0,-1 0 1 0 0,0 0-1 0 0,0 1 1 0 0,0-1-1 0 0,-1 1 1 0 0,0 0 0 0 0,0 0-1 0 0,0 1 1 0 0,0-1-1 0 0,-1 1 1 0 0,0 1-1 0 0,0-1 1 0 0,0 1 0 0 0,0 0-1 0 0,0 0 1 0 0,-1 0-1 0 0,1 1 1 0 0,-1 0 0 0 0,0 1-1 0 0,0-1 1 0 0,1 1-1 0 0,-1 1 1 0 0,0-1-1 0 0,-10 1 1 0 0,6 1-43 0 0,0-1 1 0 0,1 2-1 0 0,-1-1 0 0 0,1 1 0 0 0,-1 1 1 0 0,1 0-1 0 0,0 1 0 0 0,0 0 1 0 0,0 0-1 0 0,-10 6 0 0 0,5-1-2 0 0,1 1 0 0 0,0 1 1 0 0,1 0-1 0 0,0 0 0 0 0,-18 23 0 0 0,1 4-32 0 0,2 2 0 0 0,1 2-1 0 0,-30 63 1 0 0,34-59-64 0 0,2 0-1 0 0,-29 94 0 0 0,45-125-92 0 0,1 0 1 0 0,1 1-1 0 0,1-1 0 0 0,0 1 0 0 0,1 0 0 0 0,1 0 0 0 0,0-1 0 0 0,1 1 0 0 0,1 0 1 0 0,0 0-1 0 0,1-1 0 0 0,1 0 0 0 0,10 27 0 0 0,-13-38 216 0 0,1 0-1 0 0,0-1 1 0 0,1 1 0 0 0,-1-1-1 0 0,1 1 1 0 0,-1-1 0 0 0,1 0-1 0 0,0 0 1 0 0,0 0 0 0 0,1 0-1 0 0,-1 0 1 0 0,1-1 0 0 0,-1 1-1 0 0,1-1 1 0 0,0 0 0 0 0,0 0-1 0 0,0-1 1 0 0,0 1 0 0 0,0-1-1 0 0,0 0 1 0 0,0 0 0 0 0,0 0-1 0 0,0 0 1 0 0,1-1 0 0 0,4 0-1 0 0,1 0-17 0 0,-1-1-1 0 0,0 0 0 0 0,0 0 1 0 0,0-1-1 0 0,0-1 0 0 0,0 1 1 0 0,-1-1-1 0 0,1-1 0 0 0,-1 0 1 0 0,0 0-1 0 0,9-6 1 0 0,28-22-1416 0 0,-1-2 1 0 0,58-58 0 0 0,-73 64-529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2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18 9786 0 0,'-12'-11'3165'0'0,"4"5"-1921"0"0,2 19-996 0 0,-137 482-472 0 0,103-378 215 0 0,-59 194 664 0 0,96-289 816 0 0,12-34 289 0 0,14-34-587 0 0,-23 46-1223 0 0,216-471-261 0 0,-199 432 169 0 0,1 1 0 0 0,3 1 1 0 0,1 0-1 0 0,1 2 0 0 0,35-40 0 0 0,-54 71 91 0 0,0 0 0 0 0,1 0-1 0 0,-1 0 1 0 0,1 0 0 0 0,-1 1 0 0 0,1 0 0 0 0,1 0-1 0 0,-1 0 1 0 0,0 0 0 0 0,1 1 0 0 0,-1 0-1 0 0,1 0 1 0 0,-1 1 0 0 0,1-1 0 0 0,0 1-1 0 0,0 0 1 0 0,0 1 0 0 0,0-1 0 0 0,-1 1-1 0 0,8 1 1 0 0,4 2-1269 0 0,0 1-1 0 0,0 1 1 0 0,0 0-1 0 0,0 1 1 0 0,18 10 0 0 0,13 4-4244 0 0,-28-12 2917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3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20 12979 0 0,'-4'-2'398'0'0,"0"-1"1"0"0,-1 1 0 0 0,1-1-1 0 0,-1 1 1 0 0,1 0 0 0 0,-1 1-1 0 0,0-1 1 0 0,-6 0 0 0 0,8 2-424 0 0,1 0 1 0 0,-1 1-1 0 0,0-1 0 0 0,1 1 1 0 0,-1 0-1 0 0,0 0 0 0 0,1 0 1 0 0,-1 0-1 0 0,1 0 0 0 0,-1 1 1 0 0,1-1-1 0 0,0 1 1 0 0,0 0-1 0 0,0-1 0 0 0,0 1 1 0 0,0 0-1 0 0,-2 2 0 0 0,-25 26-243 0 0,2 1 0 0 0,1 1 0 0 0,1 1-1 0 0,-30 54 1 0 0,-63 155-948 0 0,85-158 1071 0 0,4 1 1 0 0,3 2 0 0 0,-18 114-1 0 0,24-68 68 0 0,-3 209 1 0 0,23-318 15 0 0,-14 254 151 0 0,10-238-444 0 0,-3 0 0 0 0,-1-1 0 0 0,-1 0 0 0 0,-29 71 0 0 0,36-104 117 0 0,-1 0 0 0 0,0 0-1 0 0,-1 0 1 0 0,1 0-1 0 0,-1-1 1 0 0,0 0 0 0 0,-1 1-1 0 0,1-1 1 0 0,-1-1 0 0 0,0 1-1 0 0,0-1 1 0 0,-9 6-1 0 0,11-9 105 0 0,1 1 0 0 0,-1-1-1 0 0,0 0 1 0 0,0 0 0 0 0,0-1-1 0 0,0 1 1 0 0,0 0-1 0 0,0-1 1 0 0,0 0 0 0 0,0 0-1 0 0,0 0 1 0 0,0 0 0 0 0,0 0-1 0 0,0-1 1 0 0,0 1 0 0 0,0-1-1 0 0,0 0 1 0 0,0 0 0 0 0,0 0-1 0 0,0 0 1 0 0,1 0-1 0 0,-1-1 1 0 0,0 1 0 0 0,1-1-1 0 0,-1 0 1 0 0,1 0 0 0 0,0 0-1 0 0,-1 0 1 0 0,1 0 0 0 0,-2-3-1 0 0,-23-31-1175 0 0,12 14-568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6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15 10386 0 0,'-7'-3'2057'0'0,"3"1"-1719"0"0,0 0 0 0 0,0 0 0 0 0,-1 1 0 0 0,1 0 0 0 0,0 0 0 0 0,-8-1 0 0 0,14 2-556 0 0,-1 1 0 0 0,1 0 0 0 0,-1 1 0 0 0,0-1 0 0 0,0 0 0 0 0,1 0 0 0 0,-1 1 0 0 0,0-1 0 0 0,0 0 0 0 0,0 1 0 0 0,0-1 0 0 0,-1 1 0 0 0,1-1 0 0 0,0 1 0 0 0,0 0 0 0 0,0 2 0 0 0,10 31-4624 0 0,-8-9 2039 0 0,-3-11 313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3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6057 0 0,'28'-3'1304'0'0,"0"2"-1"0"0,0 0 1 0 0,39 6-1 0 0,3-1-969 0 0,6-3-294 0 0,298-4-553 0 0,-322-1-558 0 0,-3 1-2603 0 0,86-18 1 0 0,-113 16 1695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34 316 8042 0 0,'-4'7'583'0'0,"0"1"0"0"0,1 0 1 0 0,0 0-1 0 0,0 0 0 0 0,1 0 1 0 0,0 0-1 0 0,1 1 0 0 0,-2 11 1 0 0,4 73-313 0 0,0-44 30 0 0,-7 285-1612 0 0,6-323 894 0 0,-4 20-1501 0 0,5-73 1231 0 0,10-28-239 0 0,37-120-1 0 0,-1 6 1288 0 0,-32 100-15 0 0,30-127-461 0 0,-33 168 1833 0 0,22-51-1 0 0,-38 106-1093 0 0,1-1-1 0 0,0 1 1 0 0,-3 19-1 0 0,5 12-3841 0 0,1-40 2450 0 0,1 1 0 0 0,-1-1 0 0 0,1 1 0 0 0,0-1 0 0 0,0 0 1 0 0,0 1-1 0 0,1-1 0 0 0,3 6 0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1 10914 0 0,'-28'97'4159'0'0,"2"51"-3311"0"0,-11 48-1962 0 0,14-106-677 0 0,14-47-296 0 0,-3 0 0 0 0,-1-2 0 0 0,-2 1 0 0 0,-29 57 0 0 0,33-82 1197 0 0,0-3-513 0 0</inkml:trace>
  <inkml:trace contextRef="#ctx0" brushRef="#br0" timeOffset="1">26 589 3809 0 0,'-2'-10'349'0'0,"-20"-134"1660"0"0,21 129-1877 0 0,0-1 0 0 0,1 1-1 0 0,1-1 1 0 0,0 1 0 0 0,1-1 0 0 0,1 1 0 0 0,5-18 0 0 0,-7 30-52 0 0,0 1 1 0 0,1-1 0 0 0,-1 1 0 0 0,0-1 0 0 0,1 1 0 0 0,0 0 0 0 0,-1 0 0 0 0,1 0 0 0 0,0 0 0 0 0,0 0 0 0 0,0 0 0 0 0,0 0 0 0 0,1 0 0 0 0,-1 1-1 0 0,0-1 1 0 0,1 1 0 0 0,-1 0 0 0 0,1 0 0 0 0,-1 0 0 0 0,1 0 0 0 0,0 0 0 0 0,2 0 0 0 0,8-1 584 0 0,0 0 1 0 0,0 1 0 0 0,22 1-1 0 0,0 0-119 0 0,237-31-4004 0 0,-229 23 2529 0 0,0-3 1 0 0,0-1-1 0 0,-1-2 1 0 0,46-23-1 0 0,-63 25-2085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4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1 8282 0 0,'-4'3'461'0'0,"1"0"-1"0"0,-1 1 1 0 0,1 0 0 0 0,0-1-1 0 0,0 1 1 0 0,1 0 0 0 0,-1 0 0 0 0,1 1-1 0 0,-4 7 1 0 0,-13 47-557 0 0,6-19 379 0 0,-143 316-318 0 0,54-135-5191 0 0,101-218 5065 0 0,-23 44-1200 0 0,23-44 1347 0 0,-1 0-1 0 0,0 0 1 0 0,0 0 0 0 0,0-1 0 0 0,0 1-1 0 0,-1-1 1 0 0,1 0 0 0 0,-1 0 0 0 0,1 0-1 0 0,-1 0 1 0 0,0 0 0 0 0,0 0 0 0 0,-3 1-1 0 0,5-2-38 0 0,0-1 0 0 0,0 0 0 0 0,0 0-1 0 0,0 0 1 0 0,0 1 0 0 0,0-1-1 0 0,0 0 1 0 0,0 0 0 0 0,0 0 0 0 0,0 0-1 0 0,0-1 1 0 0,0 1 0 0 0,0 0 0 0 0,0 0-1 0 0,0-1 1 0 0,0 1 0 0 0,0 0 0 0 0,0-1-1 0 0,0 1 1 0 0,0-1 0 0 0,0 1 0 0 0,0-1-1 0 0,-1-1 1 0 0,0 0-105 0 0,0 0 0 0 0,1 0 0 0 0,-1 0 1 0 0,0-1-1 0 0,1 1 0 0 0,0-1 0 0 0,-1 1 0 0 0,-1-5 0 0 0,0-4 16 0 0,0 0-1 0 0,1 1 1 0 0,-2-16 0 0 0,2 6 1058 0 0,1 0 1 0 0,1-1-1 0 0,1 1 1 0 0,1 0-1 0 0,1 0 1 0 0,6-27 0 0 0,-6 41-733 0 0,-1-1 0 0 0,1 1 0 0 0,0 0 0 0 0,1 0 0 0 0,-1 0 0 0 0,1 0 0 0 0,0 0 0 0 0,1 1 0 0 0,-1 0 0 0 0,1 0 0 0 0,0 0 0 0 0,1 0 0 0 0,-1 1 0 0 0,1 0 1 0 0,0 0-1 0 0,0 1 0 0 0,0-1 0 0 0,0 1 0 0 0,10-3 0 0 0,12-3-232 0 0,-1 1-1 0 0,2 2 1 0 0,42-5 0 0 0,-12 2-17 0 0,4-3-624 0 0,23-5-2158 0 0,1 6-3335 0 0,-71 9 3916 0 0</inkml:trace>
  <inkml:trace contextRef="#ctx0" brushRef="#br0" timeOffset="1">824 283 5481 0 0,'3'-4'1515'0'0,"-3"4"-1407"0"0,0 0 0 0 0,1 0 1 0 0,-1 0-1 0 0,0 0 0 0 0,0 0 0 0 0,1-1 1 0 0,-1 1-1 0 0,0 0 0 0 0,1 0 0 0 0,-1 0 0 0 0,0 0 1 0 0,0 0-1 0 0,1 0 0 0 0,-1 0 0 0 0,0 0 0 0 0,1 0 1 0 0,-1 0-1 0 0,0 0 0 0 0,1 0 0 0 0,-1 0 0 0 0,0 0 1 0 0,0 1-1 0 0,1-1 0 0 0,-1 0 0 0 0,0 0 0 0 0,1 1 325 0 0,0-1-325 0 0,2 17 1418 0 0,-7 20-1154 0 0,-10 13-228 0 0,-1-2-1 0 0,-3 0 1 0 0,-45 86 0 0 0,33-74-259 0 0,22-43-15 0 0,-3 6-1544 0 0,-1 0 1 0 0,-28 42 0 0 0,39-64 1633 0 0,1 0 1 0 0,-1 0-1 0 0,1 0 1 0 0,-1-1-1 0 0,0 1 1 0 0,1 0 0 0 0,-1-1-1 0 0,0 1 1 0 0,0-1-1 0 0,1 1 1 0 0,-1 0-1 0 0,0-1 1 0 0,0 0-1 0 0,0 1 1 0 0,1-1 0 0 0,-1 1-1 0 0,0-1 1 0 0,-2 0-1 0 0,3 0-8 0 0,-1 0-1 0 0,1 0 1 0 0,-1 0-1 0 0,1 0 1 0 0,-1-1-1 0 0,1 1 1 0 0,-1 0-1 0 0,1 0 1 0 0,0-1-1 0 0,-1 1 1 0 0,1 0-1 0 0,-1-1 1 0 0,1 1-1 0 0,0 0 1 0 0,-1-1-1 0 0,1 1 1 0 0,0-1-1 0 0,0 1 1 0 0,-1-1-1 0 0,1 1 1 0 0,0-1-1 0 0,0 1 1 0 0,-1-1-1 0 0,-4-35-2809 0 0,5 23 784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5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7234 0 0,'8'15'4962'0'0,"-5"6"-3577"0"0,-3 22-2118 0 0,0-35 1176 0 0,-2 21-1468 0 0,-11 52 0 0 0,-14 26-6661 0 0,22-89 5043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5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83 12563 0 0,'-5'11'854'0'0,"0"1"0"0"0,1-1 0 0 0,-4 21 0 0 0,2 3-522 0 0,-2 36-1 0 0,-3 24-91 0 0,-1-35-340 0 0,-3-1 0 0 0,-25 66 0 0 0,34-118-30 0 0,7-21 86 0 0,5-23 6 0 0,16-46 213 0 0,3 1 0 0 0,58-128-1 0 0,-74 189-270 0 0,1-1-1 0 0,1 2 1 0 0,1-1 0 0 0,0 1-1 0 0,2 1 1 0 0,23-26-1 0 0,-36 44 83 0 0,-1 1 1 0 0,1-1-1 0 0,-1 1 0 0 0,1-1 0 0 0,-1 1 0 0 0,1 0 0 0 0,-1-1 0 0 0,1 1 0 0 0,0-1 0 0 0,-1 1 0 0 0,1 0 0 0 0,0-1 0 0 0,-1 1 0 0 0,1 0 0 0 0,0 0 0 0 0,-1 0 0 0 0,1 0 0 0 0,0 0 0 0 0,0-1 0 0 0,-1 1 0 0 0,1 0 0 0 0,0 0 0 0 0,0 1 0 0 0,-1-1 0 0 0,1 0 0 0 0,0 0 0 0 0,-1 0 0 0 0,1 0 0 0 0,0 1 0 0 0,-1-1 0 0 0,1 0 0 0 0,1 1 0 0 0,-1 1 17 0 0,1-1-1 0 0,-1 1 0 0 0,1-1 1 0 0,-1 1-1 0 0,0 0 0 0 0,0 0 1 0 0,0 0-1 0 0,0 0 0 0 0,0 0 1 0 0,1 4-1 0 0,2 6 135 0 0,-1 0 0 0 0,3 22 0 0 0,-3 18 46 0 0,-7 96-1 0 0,1-97-250 0 0,5 98 1 0 0,-1-143-211 0 0,-1 0-1 0 0,1 1 1 0 0,1-1 0 0 0,-1 0 0 0 0,1 0 0 0 0,0 0-1 0 0,0-1 1 0 0,6 11 0 0 0,-7-14 147 0 0,0-1 1 0 0,1 1-1 0 0,-1-1 0 0 0,0 0 1 0 0,1 0-1 0 0,-1 1 0 0 0,1-1 1 0 0,-1 0-1 0 0,1-1 0 0 0,0 1 1 0 0,0 0-1 0 0,-1 0 0 0 0,1-1 1 0 0,0 1-1 0 0,0-1 0 0 0,-1 1 1 0 0,1-1-1 0 0,0 0 0 0 0,0 0 1 0 0,0 0-1 0 0,0 0 0 0 0,0 0 0 0 0,0 0 1 0 0,-1 0-1 0 0,1-1 0 0 0,0 1 1 0 0,0-1-1 0 0,0 1 0 0 0,-1-1 1 0 0,1 0-1 0 0,0 1 0 0 0,2-3 1 0 0,18-8 37 0 0,0 0 0 0 0,-1-2 0 0 0,-1 0 0 0 0,0-1 0 0 0,28-28 1 0 0,83-94 324 0 0,-91 92-245 0 0,-23 26 737 0 0,-1 0 1 0 0,-1-1-1 0 0,0 0 0 0 0,-2-1 0 0 0,16-31 0 0 0,-29 51-681 0 0,0 0 0 0 0,1 0 0 0 0,-1 0 0 0 0,0 0 0 0 0,0-1 0 0 0,0 1 0 0 0,0 0 0 0 0,1 0 0 0 0,-1-1 0 0 0,0 1 0 0 0,0 0 0 0 0,0 0-1 0 0,0-1 1 0 0,0 1 0 0 0,0 0 0 0 0,0 0 0 0 0,0-1 0 0 0,0 1 0 0 0,0 0 0 0 0,0 0 0 0 0,0-1 0 0 0,0 1 0 0 0,0 0 0 0 0,0 0 0 0 0,0-1 0 0 0,0 1 0 0 0,0 0 0 0 0,0 0 0 0 0,0-1-1 0 0,0 1 1 0 0,0 0 0 0 0,0 0 0 0 0,-1-1 0 0 0,1 1 0 0 0,0 0 0 0 0,0 0 0 0 0,0 0 0 0 0,0-1 0 0 0,-1 1 0 0 0,1 0 0 0 0,0 0 0 0 0,0 0 0 0 0,0 0 0 0 0,-1-1 0 0 0,1 1-1 0 0,0 0 1 0 0,0 0 0 0 0,-1 0 0 0 0,1 0 0 0 0,0 0 0 0 0,0 0 0 0 0,-1 0 0 0 0,1 0 0 0 0,-21 6 719 0 0,-22 20-661 0 0,-118 96-318 0 0,195-149-479 0 0,37-38-1 0 0,18-15 442 0 0,-55 48 51 0 0,-26 23 176 0 0,0 1 0 0 0,0 1 0 0 0,1 0 0 0 0,0 0 0 0 0,0 0 0 0 0,14-6-1 0 0,-22 12 23 0 0,0 1 0 0 0,0-1 0 0 0,0 1 0 0 0,0-1 0 0 0,0 1 0 0 0,0 0 0 0 0,-1 0 0 0 0,1 0 0 0 0,0-1 0 0 0,0 1 0 0 0,0 0 0 0 0,0 0 0 0 0,0 0 0 0 0,0 0-1 0 0,0 0 1 0 0,0 1 0 0 0,0-1 0 0 0,0 0 0 0 0,0 0 0 0 0,0 1 0 0 0,0-1 0 0 0,0 1 0 0 0,0-1 0 0 0,0 0 0 0 0,0 1 0 0 0,-1 0 0 0 0,1-1 0 0 0,1 2-1 0 0,-1 0 17 0 0,1 0 0 0 0,-1 0-1 0 0,0 0 1 0 0,0 0 0 0 0,0 0-1 0 0,0 0 1 0 0,-1 0 0 0 0,1 1-1 0 0,-1-1 1 0 0,1 0-1 0 0,-1 5 1 0 0,1 4 72 0 0,-1 1-1 0 0,0-1 0 0 0,-4 21 1 0 0,-18 79 104 0 0,-5 0 0 0 0,-80 206 1 0 0,86-269-180 0 0,-49 83 1 0 0,59-113 53 0 0,-1 0-1 0 0,-1-1 1 0 0,-1 0 0 0 0,-1-1 0 0 0,0 0-1 0 0,-1-2 1 0 0,-21 16 0 0 0,29-25 35 0 0,0 1 0 0 0,-1-2 0 0 0,0 1 0 0 0,0-1 0 0 0,0-1 0 0 0,-1 1-1 0 0,1-2 1 0 0,-1 1 0 0 0,0-1 0 0 0,0-1 0 0 0,0 0 0 0 0,0 0 0 0 0,-12-1 0 0 0,17-1-63 0 0,1 1 0 0 0,-1-1 1 0 0,0 0-1 0 0,0 0 0 0 0,0-1 0 0 0,1 1 1 0 0,-1-1-1 0 0,0 0 0 0 0,1 0 0 0 0,0-1 1 0 0,0 1-1 0 0,-1-1 0 0 0,1 0 0 0 0,1 0 1 0 0,-1 0-1 0 0,0-1 0 0 0,1 1 0 0 0,0-1 1 0 0,0 0-1 0 0,0 0 0 0 0,0 0 0 0 0,1 0 1 0 0,-1-1-1 0 0,1 1 0 0 0,0-1 0 0 0,0 1 1 0 0,1-1-1 0 0,-2-6 0 0 0,1 2-80 0 0,0-1 0 0 0,0 0 0 0 0,1 0 0 0 0,0 0 0 0 0,1 0 0 0 0,0 0 0 0 0,0 0 0 0 0,1 0 0 0 0,1 0-1 0 0,0 1 1 0 0,0-1 0 0 0,1 0 0 0 0,5-11 0 0 0,-2 7-10 0 0,1 1 0 0 0,1 0 0 0 0,0 1 0 0 0,0 0 0 0 0,1 0-1 0 0,1 1 1 0 0,0 0 0 0 0,13-10 0 0 0,16-9-543 0 0,1 2 0 0 0,1 1-1 0 0,1 2 1 0 0,60-25 0 0 0,-2 2-2967 0 0,116-75-1 0 0,-158 81 7 0 0,-31 21 946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6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0 14499 0 0,'7'25'175'0'0,"2"-1"0"0"0,0 0 0 0 0,2-1 0 0 0,25 41 0 0 0,2 4-212 0 0,-12-14-85 0 0,-2 1 1 0 0,-3 2-1 0 0,-2 0 1 0 0,-3 1 0 0 0,12 74-1 0 0,-22-85 127 0 0,-2 0 1 0 0,-2 0-1 0 0,-2 0 0 0 0,-2 1 0 0 0,-2-1 0 0 0,-2 0 1 0 0,-15 55-1 0 0,4-47 201 0 0,-2-1-1 0 0,-2 0 1 0 0,-2-2 0 0 0,-3-1 0 0 0,-37 56-1 0 0,-183 224 809 0 0,203-280-1996 0 0,-83 75 0 0 0,91-97-1437 0 0,-1 0 0 0 0,-1-3-1 0 0,-55 30 1 0 0,41-31-1478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8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46 398 14171 0 0,'-7'7'309'0'0,"1"1"1"0"0,0 0-1 0 0,0 0 1 0 0,-9 15-1 0 0,14-21-328 0 0,0 0 0 0 0,1 0 0 0 0,-1 0-1 0 0,0 0 1 0 0,1 0 0 0 0,-1 0 0 0 0,1 0-1 0 0,-1 0 1 0 0,1 0 0 0 0,0 0 0 0 0,0 0 0 0 0,0 0-1 0 0,1 3 1 0 0,-1-4 2 0 0,1 0 1 0 0,-1 0-1 0 0,1 0 0 0 0,-1 0 0 0 0,1 0 0 0 0,0 0 1 0 0,-1 0-1 0 0,1 0 0 0 0,0 0 0 0 0,0 0 0 0 0,0-1 1 0 0,-1 1-1 0 0,1 0 0 0 0,0-1 0 0 0,0 1 0 0 0,0 0 1 0 0,0-1-1 0 0,1 1 0 0 0,-1-1 0 0 0,0 0 0 0 0,0 1 1 0 0,0-1-1 0 0,0 0 0 0 0,0 0 0 0 0,3 1 1 0 0,0-1-18 0 0,0 0 0 0 0,1 0 0 0 0,-1-1 1 0 0,1 1-1 0 0,-1-1 0 0 0,0 0 1 0 0,1 0-1 0 0,-1 0 0 0 0,0-1 1 0 0,0 0-1 0 0,0 1 0 0 0,0-2 1 0 0,0 1-1 0 0,0 0 0 0 0,0-1 1 0 0,-1 1-1 0 0,4-5 0 0 0,9-7-42 0 0,-1 0 0 0 0,16-21 0 0 0,-29 32 65 0 0,23-28-87 0 0,-1-1-1 0 0,-2-1 1 0 0,19-38 0 0 0,-28 46 167 0 0,-1 0 0 0 0,-2 0 1 0 0,-1-1-1 0 0,0-1 0 0 0,5-35 1 0 0,-14 60-5 0 0,1 0 1 0 0,-1 0-1 0 0,1 0 1 0 0,-1 0-1 0 0,0 0 1 0 0,0 0-1 0 0,0 0 1 0 0,0 0-1 0 0,0 0 1 0 0,-1 0-1 0 0,1 0 1 0 0,0 0-1 0 0,-1 0 1 0 0,0 0-1 0 0,1 0 1 0 0,-1 0-1 0 0,0 1 1 0 0,0-1 0 0 0,-2-3-1 0 0,2 5-20 0 0,0-1 0 0 0,0 0 0 0 0,-1 0 0 0 0,1 1 0 0 0,0-1 0 0 0,-1 1 0 0 0,1-1 0 0 0,0 1 0 0 0,-1-1 0 0 0,1 1 0 0 0,-1 0 0 0 0,1 0 0 0 0,0 0 0 0 0,-1 0 0 0 0,1 0 0 0 0,-1 0 0 0 0,1 0 0 0 0,-1 0 0 0 0,1 1 0 0 0,-2 0 0 0 0,-7 2-4 0 0,1 0-1 0 0,0 1 1 0 0,0 0 0 0 0,0 1 0 0 0,1 0-1 0 0,-11 8 1 0 0,3-1-46 0 0,0 2 0 0 0,1 0 0 0 0,0 1 0 0 0,-14 19-1 0 0,21-24-106 0 0,1 0 0 0 0,0 0 0 0 0,1 1 1 0 0,0 0-1 0 0,1 0 0 0 0,0 0 0 0 0,1 1 0 0 0,-4 15 0 0 0,7-26-4 0 0,1 0 0 0 0,0-1 1 0 0,0 1-1 0 0,-1 0 1 0 0,1 0-1 0 0,0 0 0 0 0,0-1 1 0 0,0 1-1 0 0,0 0 0 0 0,0 0 1 0 0,0-1-1 0 0,0 1 1 0 0,0 0-1 0 0,0 0 0 0 0,0 0 1 0 0,1-1-1 0 0,-1 1 0 0 0,0 0 1 0 0,0 0-1 0 0,1-1 1 0 0,-1 1-1 0 0,0 0 0 0 0,1-1 1 0 0,-1 1-1 0 0,1 0 0 0 0,-1-1 1 0 0,1 1-1 0 0,-1 0 1 0 0,1-1-1 0 0,0 1 0 0 0,-1-1 1 0 0,1 1-1 0 0,0-1 0 0 0,-1 0 1 0 0,1 1-1 0 0,0-1 1 0 0,0 0-1 0 0,-1 1 0 0 0,1-1 1 0 0,0 0-1 0 0,0 0 1 0 0,-1 0-1 0 0,1 1 0 0 0,0-1 1 0 0,0 0-1 0 0,0 0 0 0 0,-1 0 1 0 0,1-1-1 0 0,1 1 0 0 0,3 0-559 0 0,-1-1 0 0 0,1 0 0 0 0,-1 0-1 0 0,0-1 1 0 0,0 1 0 0 0,0-1-1 0 0,7-4 1 0 0,4-4-2374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9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1378 13 14547 0 0,'0'-1'79'0'0,"0"1"-1"0"0,0-1 0 0 0,0 1 1 0 0,1-1-1 0 0,-1 1 1 0 0,0-1-1 0 0,0 1 0 0 0,0-1 1 0 0,0 1-1 0 0,0-1 1 0 0,1 1-1 0 0,-1-1 0 0 0,0 1 1 0 0,0 0-1 0 0,1-1 1 0 0,-1 1-1 0 0,0-1 1 0 0,1 1-1 0 0,-1 0 0 0 0,0-1 1 0 0,1 1-1 0 0,-1 0 1 0 0,1 0-1 0 0,-1-1 0 0 0,1 1 1 0 0,-1 0-1 0 0,0 0 1 0 0,1-1-1 0 0,-1 1 1 0 0,1 0-1 0 0,-1 0 0 0 0,1 0 1 0 0,-1 0-1 0 0,1 0 1 0 0,-1 0-1 0 0,1 0 0 0 0,-1 0 1 0 0,2 0-1 0 0,-2 0-33 0 0,1 0 0 0 0,-1 1 0 0 0,1-1 0 0 0,-1 0 0 0 0,1 0 0 0 0,-1 1 0 0 0,1-1 0 0 0,-1 0 0 0 0,1 1 0 0 0,-1-1 0 0 0,0 0 0 0 0,1 1 0 0 0,-1-1 0 0 0,1 1 0 0 0,-1-1 0 0 0,0 1 0 0 0,1-1 0 0 0,-1 1 0 0 0,0-1 0 0 0,0 1 0 0 0,0-1 0 0 0,1 1 0 0 0,-1-1 0 0 0,0 1 0 0 0,0-1 0 0 0,0 1 0 0 0,0 0 0 0 0,0-1 0 0 0,0 1 0 0 0,0-1 0 0 0,0 1 0 0 0,0-1 0 0 0,0 1 0 0 0,0 0 0 0 0,0-1 0 0 0,0 1 0 0 0,-1-1 0 0 0,1 1 0 0 0,0-1-1 0 0,-1 2 1 0 0,-6 16 163 0 0,-2 1 0 0 0,0-2 0 0 0,0 1 0 0 0,-2-1 0 0 0,-13 16 0 0 0,-1 3-86 0 0,-427 643-673 0 0,-50 63 933 0 0,372-561-290 0 0,64-83-79 0 0,31-45-707 0 0,-68 80 0 0 0,102-133 527 0 0,1 1 0 0 0,0-1 0 0 0,0 1 1 0 0,-1 0-1 0 0,1-1 0 0 0,0 1 0 0 0,-1-1 1 0 0,1 0-1 0 0,0 1 0 0 0,-1-1 0 0 0,1 1 0 0 0,-1-1 1 0 0,1 0-1 0 0,-1 1 0 0 0,1-1 0 0 0,-1 0 0 0 0,1 1 1 0 0,-1-1-1 0 0,1 0 0 0 0,-1 0 0 0 0,1 0 1 0 0,-1 1-1 0 0,0-1 0 0 0,1 0 0 0 0,-1 0 0 0 0,1 0 1 0 0,-1 0-1 0 0,0 0 0 0 0,1 0 0 0 0,-1 0 0 0 0,0 0 1 0 0,1-20-3840 0 0,17-40-415 0 0,-14 52 4023 0 0,9-28-1204 0 0,3-5-985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19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54 9066 0 0,'69'-25'3819'0'0,"-48"18"-3528"0"0,0 1-1 0 0,1 1 1 0 0,-1 1-1 0 0,1 1 1 0 0,34 0-1 0 0,18 5 44 0 0,-38 0-287 0 0,1 2 1 0 0,0 2 0 0 0,-1 1 0 0 0,0 1 0 0 0,0 3 0 0 0,37 15 0 0 0,-67-23-27 0 0,0 0 0 0 0,0 0 0 0 0,0 1 1 0 0,-1 0-1 0 0,1 0 0 0 0,-1 0 0 0 0,0 0 0 0 0,0 1 1 0 0,-1 0-1 0 0,1 0 0 0 0,-1 0 0 0 0,0 1 1 0 0,-1-1-1 0 0,4 7 0 0 0,-5-7 22 0 0,0-1-1 0 0,-1 0 1 0 0,1 1-1 0 0,-1-1 1 0 0,0 1-1 0 0,-1-1 1 0 0,1 1-1 0 0,-1 0 1 0 0,0-1-1 0 0,0 1 1 0 0,0-1-1 0 0,0 1 1 0 0,-1 0-1 0 0,0-1 1 0 0,0 1-1 0 0,0-1 1 0 0,-1 1-1 0 0,1-1 1 0 0,-1 0-1 0 0,-4 7 1 0 0,-7 10 120 0 0,-1-1 1 0 0,-1-1-1 0 0,-1 0 1 0 0,-1-1-1 0 0,-32 28 1 0 0,-105 68 36 0 0,123-92-133 0 0,-88 55-83 0 0,-2-5 0 0 0,-4-6 0 0 0,-204 78 0 0 0,308-135 21 0 0,0-2-1 0 0,-1 0 1 0 0,0-1 0 0 0,0-1 0 0 0,0-1-1 0 0,-25 2 1 0 0,47-6-15 0 0,0 0 0 0 0,0 0-1 0 0,0 0 1 0 0,-1 0 0 0 0,1 0 0 0 0,0 0-1 0 0,0 0 1 0 0,0 0 0 0 0,-1 0 0 0 0,1 0-1 0 0,0 0 1 0 0,0 0 0 0 0,0 0 0 0 0,-1 0 0 0 0,1 0-1 0 0,0 0 1 0 0,0 0 0 0 0,0 0 0 0 0,-1 0-1 0 0,1 0 1 0 0,0 0 0 0 0,0 0 0 0 0,0-1-1 0 0,-1 1 1 0 0,1 0 0 0 0,0 0 0 0 0,0 0-1 0 0,0 0 1 0 0,0 0 0 0 0,0-1 0 0 0,-1 1-1 0 0,1 0 1 0 0,0 0 0 0 0,0 0 0 0 0,0 0-1 0 0,0-1 1 0 0,0 1 0 0 0,0 0 0 0 0,0 0 0 0 0,0 0-1 0 0,0-1 1 0 0,-1 1 0 0 0,9-9-277 0 0,21-13 57 0 0,-22 17 224 0 0,14-9 35 0 0,1 0 1 0 0,1 1-1 0 0,1 1 0 0 0,-1 2 0 0 0,2 0 1 0 0,-1 1-1 0 0,51-10 0 0 0,-43 13 82 0 0,1 2 1 0 0,0 1-1 0 0,0 1 0 0 0,0 2 0 0 0,62 7 1 0 0,-84-6-85 0 0,0 1 0 0 0,1 1 0 0 0,-1 0 0 0 0,-1 0 0 0 0,1 1 0 0 0,0 0 0 0 0,-1 1 0 0 0,0 0 1 0 0,0 1-1 0 0,0 0 0 0 0,-1 0 0 0 0,0 1 0 0 0,0 1 0 0 0,-1-1 0 0 0,0 1 0 0 0,0 1 0 0 0,-1-1 0 0 0,0 1 0 0 0,0 1 1 0 0,-1-1-1 0 0,0 1 0 0 0,-1 0 0 0 0,0 0 0 0 0,-1 1 0 0 0,0 0 0 0 0,0-1 0 0 0,-1 1 0 0 0,-1 1 0 0 0,0-1 0 0 0,0 0 1 0 0,0 15-1 0 0,-2 12 52 0 0,-1 0 0 0 0,-2 0 1 0 0,-8 41-1 0 0,-31 109 203 0 0,9-47 31 0 0,28-118-319 0 0,1 1 0 0 0,1 0 0 0 0,1-1 1 0 0,1 1-1 0 0,1 0 0 0 0,5 35 0 0 0,-4-52-211 0 0,0 1 0 0 0,1-1 0 0 0,-1 0 0 0 0,1-1 0 0 0,1 1 0 0 0,0 0 0 0 0,0-1 0 0 0,0 1 0 0 0,1-1 0 0 0,-1 0 0 0 0,1 0 0 0 0,1 0 0 0 0,-1-1 0 0 0,1 0-1 0 0,0 1 1 0 0,1-2 0 0 0,-1 1 0 0 0,1-1 0 0 0,0 1 0 0 0,0-2 0 0 0,0 1 0 0 0,0-1 0 0 0,1 0 0 0 0,-1 0 0 0 0,14 4 0 0 0,-11-6-544 0 0,0 0 0 0 0,1 0-1 0 0,-1 0 1 0 0,0-1 0 0 0,1-1 0 0 0,-1 1 0 0 0,0-2-1 0 0,0 1 1 0 0,1-1 0 0 0,-1-1 0 0 0,0 1 0 0 0,11-6-1 0 0,2-2-2005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7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6649 0 0,'-4'7'314'0'0,"-1"0"0"0"0,2 0 0 0 0,-1 1-1 0 0,1-1 1 0 0,0 1 0 0 0,1 0 0 0 0,-1 0-1 0 0,2 0 1 0 0,-2 10 0 0 0,0 12-254 0 0,2 37 0 0 0,0 0-274 0 0,-2 53-5798 0 0,2-99 3755 0 0</inkml:trace>
  <inkml:trace contextRef="#ctx0" brushRef="#br0" timeOffset="1">35 1440 5401 0 0,'-7'15'1296'0'0,"3"1"-1088"0"0,-2 4-216 0 0,3 0-64 0 0,0 1-176 0 0,2 0-408 0 0,-2 1-368 0 0,1 1-16 0 0,-1 3-1889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0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1 714 4473 0 0,'1'-18'2206'0'0,"5"-8"5266"0"0,-5 26-7377 0 0,3 3-132 0 0,0-1 1 0 0,0-1 0 0 0,1 1-1 0 0,-1-1 1 0 0,1 1 0 0 0,-1-1-1 0 0,1-1 1 0 0,0 1 0 0 0,-1-1-1 0 0,1 1 1 0 0,8-2 0 0 0,51-9-443 0 0,-43 4 414 0 0,0-1 1 0 0,-1 0-1 0 0,0-2 1 0 0,-1-1-1 0 0,0 0 1 0 0,18-14-1 0 0,104-84 109 0 0,-100 74 84 0 0,-37 31-107 0 0,88-77 202 0 0,-81 69-130 0 0,-1 0-1 0 0,0 0 0 0 0,-1-1 1 0 0,0 0-1 0 0,-1-1 0 0 0,6-13 1 0 0,-13 25-40 0 0,0 0 1 0 0,-1 0-1 0 0,1 0 0 0 0,-1-1 1 0 0,1 1-1 0 0,-1 0 1 0 0,1 0-1 0 0,-1 0 1 0 0,0 0-1 0 0,0-1 1 0 0,0 1-1 0 0,0 0 0 0 0,0 0 1 0 0,0-1-1 0 0,0 1 1 0 0,0 0-1 0 0,0 0 1 0 0,0 0-1 0 0,-1-1 1 0 0,1 1-1 0 0,0 0 0 0 0,-1 0 1 0 0,1 0-1 0 0,-1 0 1 0 0,0-2-1 0 0,-1 2 18 0 0,1 0 0 0 0,-1-1 0 0 0,0 1 0 0 0,1 0 0 0 0,-1 0 0 0 0,0 1 0 0 0,1-1 0 0 0,-1 0 0 0 0,0 1 1 0 0,0-1-1 0 0,0 1 0 0 0,0-1 0 0 0,1 1 0 0 0,-5 0 0 0 0,-5-1 79 0 0,0 2 1 0 0,0-1-1 0 0,0 1 1 0 0,-17 5-1 0 0,6 0-79 0 0,0 2 0 0 0,0 0-1 0 0,1 2 1 0 0,0 0 0 0 0,1 1 0 0 0,0 1 0 0 0,1 1 0 0 0,1 1-1 0 0,0 1 1 0 0,0 0 0 0 0,2 1 0 0 0,-26 32 0 0 0,23-25-47 0 0,1 2 0 0 0,1 0 0 0 0,1 1 1 0 0,2 1-1 0 0,0 0 0 0 0,2 1 0 0 0,1 1 0 0 0,1 0 1 0 0,-7 38-1 0 0,16-60-53 0 0,-1 0 1 0 0,2 0-1 0 0,-1 0 1 0 0,1 0-1 0 0,0 0 1 0 0,0 0-1 0 0,1 0 1 0 0,0-1-1 0 0,0 1 1 0 0,1 0-1 0 0,0 0 1 0 0,0-1-1 0 0,1 1 1 0 0,-1-1 0 0 0,6 9-1 0 0,-5-11-42 0 0,0 0 0 0 0,1 1 0 0 0,-1-1 0 0 0,1-1 0 0 0,0 1 0 0 0,1 0 0 0 0,-1-1-1 0 0,0 0 1 0 0,1 0 0 0 0,0 0 0 0 0,-1-1 0 0 0,1 0 0 0 0,0 0 0 0 0,1 0 0 0 0,-1 0 0 0 0,0-1 0 0 0,0 0 0 0 0,1 0 0 0 0,-1 0 0 0 0,6 0-1 0 0,8-1-312 0 0,-1-1-1 0 0,1-1 1 0 0,-1 0-1 0 0,0-1 0 0 0,0-1 1 0 0,0-1-1 0 0,0-1 1 0 0,-1 0-1 0 0,25-13 0 0 0,18-12-1324 0 0,67-48 0 0 0,-113 70 1592 0 0,427-305-1190 0 0,-440 313 1308 0 0,74-51 563 0 0,30-24 4490 0 0,-141 113-973 0 0,-7 14-3458 0 0,-49 51-1179 0 0,41-47 174 0 0,76-97-1882 0 0,-9 11 2196 0 0,203-301-188 0 0,-196 300 286 0 0,-13 15 24 0 0,2 1 0 0 0,0 1 1 0 0,0 0-1 0 0,22-19 1 0 0,-33 33-39 0 0,-1 0 1 0 0,1 1-1 0 0,-1-1 0 0 0,0 1 1 0 0,1-1-1 0 0,-1 1 0 0 0,1 0 1 0 0,-1-1-1 0 0,1 1 0 0 0,0-1 1 0 0,-1 1-1 0 0,1 0 0 0 0,-1 0 1 0 0,1-1-1 0 0,0 1 0 0 0,-1 0 1 0 0,1 0-1 0 0,0 0 0 0 0,-1 0 1 0 0,1-1-1 0 0,0 1 0 0 0,-1 0 1 0 0,1 0-1 0 0,0 0 0 0 0,-1 1 1 0 0,1-1-1 0 0,0 0 0 0 0,-1 0 1 0 0,1 0-1 0 0,-1 0 0 0 0,1 1 1 0 0,0-1-1 0 0,0 1 1 0 0,0 0 18 0 0,0 0 1 0 0,0 1 0 0 0,-1-1 0 0 0,1 1 0 0 0,0-1 0 0 0,-1 1 0 0 0,0-1-1 0 0,1 1 1 0 0,-1 0 0 0 0,0-1 0 0 0,0 1 0 0 0,0-1 0 0 0,0 3 0 0 0,-6 53 490 0 0,-19 44-87 0 0,-54 146 0 0 0,38-147-207 0 0,-4-1 0 0 0,-5-2 0 0 0,-105 152 0 0 0,123-203-163 0 0,-2-2-1 0 0,-2-1 1 0 0,-1-2 0 0 0,-3-1-1 0 0,-59 46 1 0 0,91-80-25 0 0,-1-1 0 0 0,1 0 0 0 0,-1 0 0 0 0,0 0 0 0 0,-14 4 0 0 0,21-9-45 0 0,1 1 1 0 0,0 0-1 0 0,0-1 1 0 0,-1 1-1 0 0,1-1 1 0 0,-1 0-1 0 0,1 0 1 0 0,0 1-1 0 0,-1-1 1 0 0,1 0-1 0 0,-1 0 1 0 0,1 0-1 0 0,-1 0 1 0 0,1 0-1 0 0,0-1 1 0 0,-1 1-1 0 0,1 0 1 0 0,-1-1-1 0 0,1 1 1 0 0,0-1-1 0 0,-1 1 1 0 0,1-1-1 0 0,0 0 1 0 0,0 0-1 0 0,0 1 1 0 0,-1-1-1 0 0,1 0 1 0 0,0 0-1 0 0,0 0 1 0 0,0 0-1 0 0,0 0 1 0 0,0 0-1 0 0,1-1 1 0 0,-1 1-1 0 0,0 0 1 0 0,0 0-1 0 0,1-1 1 0 0,-1 1-1 0 0,1 0 1 0 0,-1-1-1 0 0,1 1 1 0 0,0 0-1 0 0,-1-1 1 0 0,1 1-1 0 0,0-1 1 0 0,0 1-1 0 0,0-3 1 0 0,0-8-47 0 0,1 0 0 0 0,0 1 0 0 0,1-1 0 0 0,0 1 1 0 0,1-1-1 0 0,0 1 0 0 0,0 0 0 0 0,2 0 0 0 0,-1 0 0 0 0,1 0 0 0 0,1 1 0 0 0,0 0 0 0 0,9-12 1 0 0,13-14-89 0 0,1 0 0 0 0,35-31 1 0 0,-48 51 68 0 0,36-34-137 0 0,2 2 0 0 0,116-78 0 0 0,139-52-1337 0 0,-238 144-2355 0 0,103-32 0 0 0,-94 38 656 0 0,-3 5 1293 0 0,-56 18 140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177 226 2801 0 0,'-3'4'553'0'0,"0"0"1"0"0,0 0-1 0 0,0-1 1 0 0,-1 1-1 0 0,0-1 1 0 0,0 0-1 0 0,0 0 1 0 0,0 0-1 0 0,0 0 1 0 0,0-1-1 0 0,-1 0 1 0 0,1 1 0 0 0,-6 0-1 0 0,-3 3-43 0 0,6-1-311 0 0,-1-1-1 0 0,1 1 1 0 0,0 1 0 0 0,1 0 0 0 0,0 0 0 0 0,-1 0-1 0 0,2 0 1 0 0,-1 1 0 0 0,1 0 0 0 0,0 0 0 0 0,1 1 0 0 0,-1-1-1 0 0,1 1 1 0 0,1 0 0 0 0,0 0 0 0 0,-4 14 0 0 0,5-16-168 0 0,0 1 1 0 0,0 0-1 0 0,1 0 0 0 0,0 0 1 0 0,0 0-1 0 0,0 0 1 0 0,1 0-1 0 0,0 0 1 0 0,1-1-1 0 0,-1 1 0 0 0,2 0 1 0 0,-1 0-1 0 0,1 0 1 0 0,-1 0-1 0 0,2-1 1 0 0,-1 1-1 0 0,1-1 0 0 0,0 1 1 0 0,0-1-1 0 0,1 0 1 0 0,5 7-1 0 0,-6-10-38 0 0,1-1 0 0 0,-1 1-1 0 0,1-1 1 0 0,-1 1 0 0 0,1-1 0 0 0,0 0-1 0 0,0-1 1 0 0,0 1 0 0 0,0-1-1 0 0,0 1 1 0 0,0-1 0 0 0,1-1 0 0 0,-1 1-1 0 0,0 0 1 0 0,1-1 0 0 0,-1 0 0 0 0,0 0-1 0 0,0 0 1 0 0,1-1 0 0 0,-1 1-1 0 0,0-1 1 0 0,1 0 0 0 0,-1 0 0 0 0,5-3-1 0 0,4 0 20 0 0,0-1 0 0 0,-1-1 1 0 0,1 0-1 0 0,-1-1 0 0 0,-1 0 0 0 0,17-13 0 0 0,14-19 61 0 0,-1-2 0 0 0,-2-1-1 0 0,-2-3 1 0 0,39-59 0 0 0,-56 74 18 0 0,-1-2 0 0 0,-1 0 0 0 0,-2-1 0 0 0,-1-1 1 0 0,16-53-1 0 0,-58 158 689 0 0,-11 102-417 0 0,33-141-348 0 0,2 1 0 0 0,0-1 1 0 0,4 47-1 0 0,-1-76-59 0 0,0 1 1 0 0,1 0-1 0 0,-1 0 0 0 0,1-1 1 0 0,0 1-1 0 0,0-1 0 0 0,0 1 1 0 0,0 0-1 0 0,1-1 0 0 0,0 0 0 0 0,-1 1 1 0 0,1-1-1 0 0,0 0 0 0 0,1 0 1 0 0,-1 0-1 0 0,0 0 0 0 0,5 3 1 0 0,-4-4-83 0 0,-1-1 0 0 0,1 1 1 0 0,0-1-1 0 0,0 0 0 0 0,0 0 1 0 0,0 0-1 0 0,0 0 0 0 0,0-1 1 0 0,0 1-1 0 0,0-1 0 0 0,0 0 0 0 0,0 0 1 0 0,0 0-1 0 0,0 0 0 0 0,0 0 1 0 0,0-1-1 0 0,0 1 0 0 0,0-1 1 0 0,0 0-1 0 0,0 0 0 0 0,5-2 1 0 0,0-1-267 0 0,0-1 0 0 0,0 1 1 0 0,0-1-1 0 0,-1-1 1 0 0,0 1-1 0 0,0-1 0 0 0,0 0 1 0 0,-1-1-1 0 0,11-13 1 0 0,4-10-1032 0 0,19-34 0 0 0,-32 51 922 0 0,110-210-3377 0 0,-98 184 2149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1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209 388 2409 0 0,'9'-56'474'0'0,"6"-27"1757"0"0,40-134 1 0 0,-54 215-2026 0 0,6-17 867 0 0,-7 18-975 0 0,0 1 0 0 0,1-1 0 0 0,-1 1 0 0 0,0-1 1 0 0,0 1-1 0 0,0 0 0 0 0,0-1 0 0 0,1 1 0 0 0,-1-1 0 0 0,0 1 0 0 0,0-1 0 0 0,1 1 0 0 0,-1 0 1 0 0,0-1-1 0 0,1 1 0 0 0,-1 0 0 0 0,0-1 0 0 0,1 1 0 0 0,-1 0 0 0 0,1 0 0 0 0,-1-1 0 0 0,0 1 0 0 0,1 0 1 0 0,-1 0-1 0 0,1-1 0 0 0,-1 1 0 0 0,1 0 0 0 0,-1 0 0 0 0,1 0 0 0 0,-1 0 0 0 0,1 0 0 0 0,0 0 1 0 0,-1 2 101 0 0,1 0 1 0 0,0 1 0 0 0,-1-1 0 0 0,0 0 0 0 0,0 1 0 0 0,1-1 0 0 0,-1 0 0 0 0,-1 1 0 0 0,1-1 0 0 0,0 0 0 0 0,0 1 0 0 0,-2 1 0 0 0,2 1 38 0 0,-72 383 2147 0 0,44-259-2217 0 0,-45 191 191 0 0,-50 298-2 0 0,117-565-1365 0 0,1 82 1 0 0,5-117-153 0 0,1-1 1 0 0,1 1-1 0 0,1-1 1 0 0,0 0-1 0 0,1 0 0 0 0,1 0 1 0 0,1 0-1 0 0,12 25 1 0 0,-6-24-771 0 0,0-4-817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32 12451 0 0,'-16'16'1334'0'0,"2"2"1"0"0,-1 0 0 0 0,2 1 0 0 0,-14 27 0 0 0,-39 89-1427 0 0,26-48 199 0 0,-91 223-1965 0 0,127-300 1719 0 0,1-4 31 0 0,1 0 0 0 0,0 0 0 0 0,0 0 0 0 0,0 0 0 0 0,1 0-1 0 0,0 0 1 0 0,0 0 0 0 0,0 12 0 0 0,1-17 92 0 0,0-1-1 0 0,0 0 0 0 0,0 0 1 0 0,0 0-1 0 0,0 0 1 0 0,0 0-1 0 0,0 1 0 0 0,1-1 1 0 0,-1 0-1 0 0,0 0 1 0 0,0 0-1 0 0,0 0 0 0 0,0 0 1 0 0,0 0-1 0 0,0 1 1 0 0,0-1-1 0 0,0 0 0 0 0,0 0 1 0 0,1 0-1 0 0,-1 0 1 0 0,0 0-1 0 0,0 0 0 0 0,0 0 1 0 0,0 0-1 0 0,0 0 1 0 0,0 0-1 0 0,1 0 0 0 0,-1 0 1 0 0,0 1-1 0 0,0-1 1 0 0,0 0-1 0 0,0 0 0 0 0,0 0 1 0 0,0 0-1 0 0,1 0 1 0 0,-1 0-1 0 0,0 0 1 0 0,0 0-1 0 0,0 0 0 0 0,0 0 1 0 0,0-1-1 0 0,1 1 1 0 0,-1 0-1 0 0,0 0 0 0 0,0 0 1 0 0,0 0-1 0 0,0 0 1 0 0,1 0-1 0 0,9-7-337 0 0,6-11 179 0 0,211-291-641 0 0,-163 219 635 0 0,18-45 201 0 0,-59 92 131 0 0,2 2-1 0 0,48-60 1 0 0,-72 100-99 0 0,0-1 1 0 0,0 1-1 0 0,0 0 0 0 0,0 0 0 0 0,0 0 1 0 0,0 0-1 0 0,0 0 0 0 0,0 1 0 0 0,0-1 1 0 0,0 0-1 0 0,0 0 0 0 0,1 1 0 0 0,-1-1 1 0 0,0 1-1 0 0,1-1 0 0 0,-1 1 0 0 0,0-1 1 0 0,3 1-1 0 0,-3 0-8 0 0,-1 1-1 0 0,1-1 1 0 0,-1 1 0 0 0,1-1 0 0 0,-1 1 0 0 0,1-1-1 0 0,-1 1 1 0 0,1 0 0 0 0,-1-1 0 0 0,1 1 0 0 0,-1 0-1 0 0,0-1 1 0 0,1 1 0 0 0,-1 0 0 0 0,0 0-1 0 0,0-1 1 0 0,1 1 0 0 0,-1 0 0 0 0,0 0 0 0 0,0 0-1 0 0,0-1 1 0 0,0 1 0 0 0,0 0 0 0 0,0 0 0 0 0,0-1-1 0 0,0 1 1 0 0,-1 0 0 0 0,1 0 0 0 0,0 0 0 0 0,0-1-1 0 0,-1 1 1 0 0,0 1 0 0 0,-89 372 279 0 0,87-362-564 0 0,-20 87-1363 0 0,21-89 111 0 0,1-1 0 0 0,1 1 1 0 0,0-1-1 0 0,2 18 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1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0 9194 0 0,'-7'191'6467'0'0,"-2"-96"-5810"0"0,-21 94 1 0 0,16-119-499 0 0,-45 128 0 0 0,55-191-205 0 0,2-7 18 0 0,1-17 7 0 0,5-23-44 0 0,3 1-66 0 0,2 1 0 0 0,2 0 0 0 0,1 1 0 0 0,2 0 0 0 0,2 1-1 0 0,1 1 1 0 0,1 0 0 0 0,36-48 0 0 0,-29 51-1295 0 0,37-36 0 0 0,-49 55-57 0 0,1 2-1 0 0,0-1 1 0 0,1 1-1 0 0,0 1 0 0 0,21-10 1 0 0,-16 10-1638 0 0</inkml:trace>
  <inkml:trace contextRef="#ctx0" brushRef="#br0" timeOffset="1">618 247 9202 0 0,'-7'42'6542'0'0,"9"23"-5207"0"0,0-6-978 0 0,-3-35-490 0 0,-4 70-250 0 0,-7-33-3901 0 0,12-60 4169 0 0,0-1 0 0 0,0 0 0 0 0,0 1 0 0 0,0-1 0 0 0,0 1 1 0 0,0-1-1 0 0,0 0 0 0 0,-1 1 0 0 0,1-1 0 0 0,0 1 0 0 0,0-1 0 0 0,0 0 0 0 0,0 1 0 0 0,-1-1 0 0 0,1 0 0 0 0,0 1 0 0 0,0-1 1 0 0,-1 0-1 0 0,1 1 0 0 0,0-1 0 0 0,-1 0 0 0 0,1 0 0 0 0,0 1 0 0 0,-1-1 0 0 0,1 0 0 0 0,0 0 0 0 0,-1 1 0 0 0,0-1 0 0 0,-4-9-2637 0 0,-1-19 334 0 0,6 5 1882 0 0,1 1 1 0 0,8-41-1 0 0,-6 40 142 0 0,2-8-1178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2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3081 0 0,'5'-8'537'0'0,"20"-31"1197"0"0,-24 37-1453 0 0,0 1-1 0 0,0-1 0 0 0,0 1 0 0 0,0 0 1 0 0,0-1-1 0 0,1 1 0 0 0,-1 0 1 0 0,0 0-1 0 0,1 0 0 0 0,-1 0 0 0 0,1 0 1 0 0,0 0-1 0 0,-1 0 0 0 0,1 1 1 0 0,-1-1-1 0 0,1 0 0 0 0,0 1 1 0 0,0-1-1 0 0,-1 1 0 0 0,4 0 0 0 0,-3 0-154 0 0,-1 1 0 0 0,0-1 0 0 0,0 1 0 0 0,0-1 0 0 0,0 1 0 0 0,1 0 0 0 0,-1 0 0 0 0,0-1 0 0 0,0 1 0 0 0,0 0 0 0 0,0 0 0 0 0,-1 0 0 0 0,1 0 0 0 0,0 0 0 0 0,0 1 0 0 0,-1-1 0 0 0,1 0 0 0 0,0 0 0 0 0,-1 0 0 0 0,1 3 0 0 0,10 32-533 0 0,-8-24 23 0 0,10 54-7452 0 0,-11-54 4091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2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11747 0 0,'0'1'294'0'0,"0"0"0"0"0,0 1 0 0 0,0-1 0 0 0,1 0 0 0 0,-1 0 0 0 0,0 1 0 0 0,1-1 0 0 0,-1 0 0 0 0,1 0 0 0 0,-1 1 0 0 0,1-1 0 0 0,-1 0 0 0 0,1 0 0 0 0,0 0 0 0 0,0 0 0 0 0,0 0 0 0 0,1 2 0 0 0,24 10 1027 0 0,-15-11-1549 0 0,1 1 1 0 0,-1-2-1 0 0,15 1 0 0 0,-18-2 573 0 0,18 0-712 0 0,1-1-1 0 0,0-1 0 0 0,41-9 0 0 0,-46 6 49 0 0,0 1 0 0 0,1 1 0 0 0,-1 1 0 0 0,1 2 1 0 0,38 2-1 0 0,-59-2 335 0 0,0 0 0 0 0,0 0-1 0 0,1 1 1 0 0,-1-1 0 0 0,0 1 0 0 0,0-1 0 0 0,0 1 0 0 0,0 0 0 0 0,0 0 0 0 0,0 0 0 0 0,0 0 0 0 0,0 0 0 0 0,0 0-1 0 0,0 0 1 0 0,0 1 0 0 0,-1-1 0 0 0,1 1 0 0 0,-1-1 0 0 0,1 1 0 0 0,-1 0 0 0 0,1-1 0 0 0,-1 1 0 0 0,0 0 0 0 0,0 0-1 0 0,0 0 1 0 0,0 0 0 0 0,0 0 0 0 0,0 0 0 0 0,0 5 0 0 0,-1-2 21 0 0,0 0-1 0 0,0 0 1 0 0,-1 0 0 0 0,0 0 0 0 0,0 0-1 0 0,0 0 1 0 0,0-1 0 0 0,-1 1 0 0 0,0 0-1 0 0,0-1 1 0 0,0 1 0 0 0,-4 5 0 0 0,-8 13-204 0 0,-2-1-1 0 0,0-1 1 0 0,-30 32 0 0 0,-65 50-199 0 0,-5 6 595 0 0,102-96-184 0 0,-15 17 0 0 0,27-29-46 0 0,1 1 1 0 0,-1 0 0 0 0,1 0 0 0 0,0-1 0 0 0,0 1-1 0 0,-1 0 1 0 0,1 0 0 0 0,0 1 0 0 0,1-1-1 0 0,-1 0 1 0 0,0 0 0 0 0,0 4 0 0 0,1-5-7 0 0,0 0 1 0 0,1 0-1 0 0,-1 0 1 0 0,1 0-1 0 0,-1-1 0 0 0,1 1 1 0 0,-1 0-1 0 0,1-1 1 0 0,0 1-1 0 0,-1 0 1 0 0,1-1-1 0 0,0 1 1 0 0,-1 0-1 0 0,1-1 0 0 0,0 1 1 0 0,0-1-1 0 0,0 0 1 0 0,-1 1-1 0 0,1-1 1 0 0,0 0-1 0 0,0 1 1 0 0,0-1-1 0 0,0 0 0 0 0,0 0 1 0 0,0 0-1 0 0,0 0 1 0 0,-1 0-1 0 0,1 0 1 0 0,0 0-1 0 0,0 0 1 0 0,1 0-1 0 0,33-2-120 0 0,-34 2 134 0 0,201-40-308 0 0,-140 24-3149 0 0,98-10 1 0 0,-108 21 415 0 0,-25 4 88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293 605 5889 0 0,'-5'-9'5962'0'0,"4"8"-5678"0"0,-16-5 2362 0 0,-14 4-1285 0 0,23 4-1327 0 0,0 0 0 0 0,0 1-1 0 0,0 0 1 0 0,0 0 0 0 0,1 1-1 0 0,-1 0 1 0 0,1 0 0 0 0,0 0 0 0 0,0 1-1 0 0,0 1 1 0 0,1-1 0 0 0,0 1-1 0 0,0 0 1 0 0,0 0 0 0 0,-7 11 0 0 0,-5 9-12 0 0,1 1 1 0 0,-22 50 0 0 0,38-74-31 0 0,-9 17-1 0 0,2 1 0 0 0,-10 33 0 0 0,16-47-11 0 0,0 0 0 0 0,1 0 1 0 0,0 1-1 0 0,0-1 0 0 0,0 0 0 0 0,1 1 0 0 0,0-1 0 0 0,1 1 0 0 0,0-1 1 0 0,0 0-1 0 0,3 12 0 0 0,-3-18 9 0 0,-1 1 0 0 0,1-1 0 0 0,0 1 0 0 0,-1-1 1 0 0,1 0-1 0 0,0 1 0 0 0,0-1 0 0 0,0 0 0 0 0,0 0 0 0 0,0 0 1 0 0,0 1-1 0 0,0-1 0 0 0,1 0 0 0 0,-1 0 0 0 0,0-1 0 0 0,0 1 1 0 0,1 0-1 0 0,-1 0 0 0 0,1-1 0 0 0,-1 1 0 0 0,3 0 0 0 0,-1 0 9 0 0,0-1 0 0 0,-1 0-1 0 0,1 0 1 0 0,0 0 0 0 0,0 0 0 0 0,0-1-1 0 0,0 1 1 0 0,-1-1 0 0 0,1 1-1 0 0,0-1 1 0 0,3-1 0 0 0,4-3-13 0 0,0 0 0 0 0,-1 0 0 0 0,1-1 1 0 0,16-13-1 0 0,4-7-75 0 0,-1-2 1 0 0,-1 0-1 0 0,-2-2 1 0 0,0-1-1 0 0,-3-1 1 0 0,0-1-1 0 0,30-63 1 0 0,-6 5 62 0 0,0 0 511 0 0,-68 142-201 0 0,2 2 1 0 0,3-1-1 0 0,2 2 0 0 0,-11 81 0 0 0,24-127-398 0 0,1 0 0 0 0,0 0 0 0 0,0 1 0 0 0,1-1 0 0 0,0 0-1 0 0,2 10 1 0 0,-2-17 19 0 0,-1 0 0 0 0,0 0 0 0 0,1 1 0 0 0,-1-1 0 0 0,1 0 0 0 0,-1 0 0 0 0,1 0 0 0 0,-1 0-1 0 0,1 0 1 0 0,0 0 0 0 0,-1 0 0 0 0,1 0 0 0 0,0 0 0 0 0,0 0 0 0 0,0 0 0 0 0,0-1 0 0 0,0 1-1 0 0,0 0 1 0 0,2 0 0 0 0,-2 0-57 0 0,1-1-1 0 0,-1 0 1 0 0,1-1 0 0 0,-1 1-1 0 0,1 0 1 0 0,-1 0-1 0 0,0-1 1 0 0,1 1-1 0 0,-1 0 1 0 0,0-1-1 0 0,1 0 1 0 0,-1 1-1 0 0,0-1 1 0 0,1 0 0 0 0,-1 0-1 0 0,0 1 1 0 0,0-1-1 0 0,0 0 1 0 0,0 0-1 0 0,0 0 1 0 0,0 0-1 0 0,1-2 1 0 0,10-10-1370 0 0,-1 0 0 0 0,-1-1-1 0 0,0-1 1 0 0,12-22 0 0 0,-6 7-1042 0 0</inkml:trace>
  <inkml:trace contextRef="#ctx0" brushRef="#br0" timeOffset="1">1107 1 12443 0 0,'-7'218'4952'0'0,"-4"41"-5211"0"0,-2-138-14 0 0,-30 219-4918 0 0,43-334 4533 0 0,-1-1 1 0 0,0 0-1 0 0,0 1 1 0 0,0-1-1 0 0,-1 0 0 0 0,0 0 1 0 0,0 0-1 0 0,0 0 1 0 0,0 0-1 0 0,-1 0 0 0 0,0-1 1 0 0,-7 9-1 0 0,4-8-1737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3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9050 0 0,'20'1'6330'0'0,"12"2"-3852"0"0,11 1-2543 0 0,-10-3-533 0 0,1-2 0 0 0,-1-1 0 0 0,53-10 0 0 0,-49 3-2946 0 0,-1-1 1 0 0,68-28-1 0 0,-65 22 1364 0 0,-19 7 182 0 0</inkml:trace>
  <inkml:trace contextRef="#ctx0" brushRef="#br0" timeOffset="1">878 0 5521 0 0,'5'23'2123'0'0,"-1"1"0"0"0,0-1 0 0 0,-1 46 0 0 0,-4-37-1133 0 0,-2 0 1 0 0,-9 41-1 0 0,-8 9-1422 0 0,-42 104 0 0 0,19-63 1309 0 0,6 7-2325 0 0,17-44-3991 0 0,38-134-1598 0 0,-4-2 6244 0 0,-6 20-791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34 464 3041 0 0,'94'-463'12074'0'0,"-145"556"-11383"0"0,34-52-1460 0 0,2 1 0 0 0,-18 84 1 0 0,28-98-1425 0 0,2 1 0 0 0,0 0 1 0 0,3 31-1 0 0,1-42-1272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7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6673 0 0,'-6'11'1185'0'0,"0"2"-1129"0"0,-1 5-216 0 0,2-1-224 0 0,4-2-361 0 0,-2 0-327 0 0,3 0-168 0 0,0 1 264 0 0,0 0-1601 0 0</inkml:trace>
  <inkml:trace contextRef="#ctx0" brushRef="#br0" timeOffset="1">96 567 8762 0 0,'-6'8'1393'0'0,"2"1"0"0"0,-1-1-1 0 0,1 0 1 0 0,-5 18 0 0 0,5-13-1419 0 0,2 1 0 0 0,-1 0 0 0 0,2 0 0 0 0,0 26-1 0 0,1-29-954 0 0,0 20-2454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4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71 11202 0 0,'-35'86'6099'0'0,"9"3"-3751"0"0,17-52-2927 0 0,2 0 1 0 0,1 1-1 0 0,2 0 0 0 0,2 0 0 0 0,4 51 1 0 0,-2-83 483 0 0,0-1 0 0 0,1 0 0 0 0,0 0 1 0 0,0 0-1 0 0,0 0 0 0 0,1 0 0 0 0,0 0 0 0 0,-1-1 1 0 0,2 1-1 0 0,-1 0 0 0 0,4 5 0 0 0,-4-8 112 0 0,0-1-1 0 0,-1 1 1 0 0,1 0-1 0 0,0-1 1 0 0,0 0-1 0 0,0 1 1 0 0,0-1-1 0 0,0 0 1 0 0,0 0-1 0 0,0 0 1 0 0,0-1-1 0 0,0 1 1 0 0,1 0-1 0 0,-1-1 0 0 0,0 1 1 0 0,0-1-1 0 0,1 0 1 0 0,-1 0-1 0 0,0 0 1 0 0,1 0-1 0 0,-1 0 1 0 0,0 0-1 0 0,1-1 1 0 0,-1 1-1 0 0,0-1 1 0 0,0 1-1 0 0,4-3 1 0 0,1 1 45 0 0,0-1 0 0 0,0-1 0 0 0,-1 1 0 0 0,1-1 0 0 0,-1-1 0 0 0,0 1 0 0 0,0-1 0 0 0,0 0 0 0 0,-1 0 0 0 0,7-8 0 0 0,7-10-94 0 0,20-34 0 0 0,-20 28-36 0 0,9-11 159 0 0,-1-1 0 0 0,-2-1 0 0 0,-2-1 0 0 0,30-81 0 0 0,-50 114 192 0 0,0 0 0 0 0,-1-1 0 0 0,0 1 0 0 0,-1-1-1 0 0,0 0 1 0 0,-1-20 0 0 0,0 29-227 0 0,0 0 0 0 0,0-1 0 0 0,-1 1 0 0 0,1 0-1 0 0,-1-1 1 0 0,1 1 0 0 0,-1 0 0 0 0,0 0 0 0 0,0 0 0 0 0,0-1-1 0 0,0 1 1 0 0,0 0 0 0 0,0 0 0 0 0,0 0 0 0 0,-1 1 0 0 0,1-1 0 0 0,-1 0-1 0 0,0 0 1 0 0,1 1 0 0 0,-1-1 0 0 0,0 1 0 0 0,0 0 0 0 0,0-1 0 0 0,0 1-1 0 0,0 0 1 0 0,0 0 0 0 0,0 0 0 0 0,-1 0 0 0 0,1 1 0 0 0,0-1-1 0 0,0 0 1 0 0,-1 1 0 0 0,1 0 0 0 0,0 0 0 0 0,-1-1 0 0 0,1 1 0 0 0,-3 1-1 0 0,-8 0-103 0 0,0 1-1 0 0,1 1 0 0 0,-1 0 1 0 0,1 1-1 0 0,0 0 0 0 0,0 1 1 0 0,0 0-1 0 0,1 1 0 0 0,-1 0 1 0 0,1 1-1 0 0,1 0 0 0 0,-1 1 0 0 0,-12 12 1 0 0,6-4-501 0 0,2 0 1 0 0,-23 28 0 0 0,24-24-1318 0 0,1 0 0 0 0,-11 23 0 0 0,24-42 1749 0 0,-1 0-352 0 0,0 0-1 0 0,1 0 1 0 0,-1 1 0 0 0,0-1-1 0 0,1 1 1 0 0,-1-1 0 0 0,1 0 0 0 0,0 1-1 0 0,-1-1 1 0 0,1 1 0 0 0,0-1 0 0 0,0 1-1 0 0,0-1 1 0 0,0 4 0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10762 0 0,'5'14'1254'0'0,"0"0"1"0"0,-1 1-1 0 0,-1 0 0 0 0,0-1 0 0 0,-1 1 0 0 0,0 21 1 0 0,-3-12-873 0 0,0 1 1 0 0,-2-1 0 0 0,-7 32 0 0 0,-8 10-1351 0 0,-48 115 0 0 0,55-156 1477 0 0,-4 12-381 0 0,0-1 310 0 0,0 0-1 0 0,3 1 0 0 0,1 0 0 0 0,-10 57 1 0 0,34-114-54 0 0,19-39 1 0 0,7-28-813 0 0,2 1-1 0 0,74-110 1 0 0,-95 168 449 0 0,0 1 0 0 0,41-39 0 0 0,-55 59-6 0 0,1 1 1 0 0,0 0-1 0 0,0 0 0 0 0,1 1 1 0 0,-1 0-1 0 0,1 0 1 0 0,0 1-1 0 0,0 0 0 0 0,1 1 1 0 0,-1-1-1 0 0,1 2 0 0 0,0-1 1 0 0,0 1-1 0 0,0 0 1 0 0,9 0-1 0 0,-13 2-10 0 0,0 1-1 0 0,-1 0 1 0 0,1 0 0 0 0,0 0-1 0 0,-1 0 1 0 0,1 1 0 0 0,-1-1 0 0 0,1 1-1 0 0,-1 0 1 0 0,0 1 0 0 0,0-1-1 0 0,0 1 1 0 0,0 0 0 0 0,0 0-1 0 0,-1 0 1 0 0,1 0 0 0 0,-1 1-1 0 0,0-1 1 0 0,0 1 0 0 0,0 0 0 0 0,0 0-1 0 0,4 8 1 0 0,3 9 0 0 0,-1 0 0 0 0,0 0-1 0 0,8 35 1 0 0,-11-35-1 0 0,15 53-150 0 0,27 80 383 0 0,-42-140-768 0 0,0 0-1 0 0,1-1 1 0 0,1 1-1 0 0,0-1 0 0 0,0-1 1 0 0,1 0-1 0 0,1 0 0 0 0,13 12 1 0 0,-19-20-232 0 0,1 0 1 0 0,-1-1-1 0 0,1 1 1 0 0,0-1-1 0 0,0-1 1 0 0,0 1-1 0 0,0-1 1 0 0,1 0-1 0 0,-1 0 1 0 0,0 0-1 0 0,1-1 1 0 0,-1 0 0 0 0,1 0-1 0 0,11 1 1 0 0,2-2-3489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2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17476 0 0,'82'7'3471'0'0,"62"4"-3324"0"0,-1-10-284 0 0,1-6 1 0 0,214-35-1 0 0,-146-1-3919 0 0,-4-13-5332 0 0,-162 41 4356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38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528 144 5385 0 0,'4'-17'1207'0'0,"1"0"0"0"0,0 1-1 0 0,1 0 1 0 0,1 0 0 0 0,1 0 0 0 0,21-29 1921 0 0,-32 57-2567 0 0,-10 15-474 0 0,-120 298-788 0 0,47-107-377 0 0,17-53 574 0 0,-153 330-309 0 0,217-486 620 0 0,2-2-226 0 0,0-1 0 0 0,0 0 0 0 0,-1 1-1 0 0,0-1 1 0 0,-1-1 0 0 0,1 1 0 0 0,-7 5-1 0 0,10-10 291 0 0,1-1-1 0 0,-1 0 0 0 0,0 0 1 0 0,1 0-1 0 0,-1 0 0 0 0,1 0 1 0 0,-1 0-1 0 0,0 0 0 0 0,1 0 0 0 0,-1 0 1 0 0,1 0-1 0 0,-1 0 0 0 0,1 0 1 0 0,-1 0-1 0 0,0-1 0 0 0,1 1 0 0 0,-1 0 1 0 0,1 0-1 0 0,-1-1 0 0 0,1 1 1 0 0,-1 0-1 0 0,1-1 0 0 0,-1 1 1 0 0,1-1-1 0 0,-1 1 0 0 0,1 0 0 0 0,0-1 1 0 0,-1 1-1 0 0,1-1 0 0 0,0 1 1 0 0,-1-1-1 0 0,1 1 0 0 0,0-1 1 0 0,-1 0-1 0 0,1 1 0 0 0,0-1 0 0 0,0 1 1 0 0,0-1-1 0 0,0 1 0 0 0,0-1 1 0 0,0 0-1 0 0,-1 0 0 0 0,-3-12-2852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3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0 440 9282 0 0,'39'109'6391'0'0,"2"-2"-4936"0"0,43 119-1815 0 0,-65-165 316 0 0,26 73-27 0 0,-37-115 26 0 0,0-1-1 0 0,1 0 0 0 0,1 0 1 0 0,21 28-1 0 0,-27-41 14 0 0,-1-1 0 0 0,1 0 1 0 0,0 0-1 0 0,1 0 0 0 0,-1 0 0 0 0,1 0 1 0 0,0-1-1 0 0,-1 0 0 0 0,2 0 0 0 0,-1 0 1 0 0,0-1-1 0 0,0 1 0 0 0,1-1 0 0 0,-1-1 1 0 0,1 1-1 0 0,0-1 0 0 0,-1 0 0 0 0,1 0 1 0 0,0 0-1 0 0,0-1 0 0 0,0 0 0 0 0,9-1 1 0 0,-8-1 24 0 0,0 1 0 0 0,0-2 1 0 0,0 1-1 0 0,0-1 0 0 0,0 0 1 0 0,0 0-1 0 0,-1-1 1 0 0,1 0-1 0 0,-1 0 0 0 0,0 0 1 0 0,0-1-1 0 0,-1 0 0 0 0,0 0 1 0 0,1-1-1 0 0,-2 1 1 0 0,1-1-1 0 0,5-9 0 0 0,7-17 28 0 0,0-1 0 0 0,-2 0-1 0 0,-2-2 1 0 0,13-51-1 0 0,-7 24-71 0 0,15-65-854 0 0,33-248 0 0 0,-31 138-2102 0 0,-12 88-1446 0 0,-32 176 550 0 0,4-11 2105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39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67 276 13603 0 0,'-6'6'463'0'0,"0"0"-1"0"0,0 0 1 0 0,0 1 0 0 0,1 0 0 0 0,0 0 0 0 0,1 0-1 0 0,-1 1 1 0 0,1 0 0 0 0,1 0 0 0 0,0 0 0 0 0,-5 15-1 0 0,7-16-713 0 0,-1 0-1 0 0,1 0 0 0 0,0 1 1 0 0,0-1-1 0 0,1 0 1 0 0,0 1-1 0 0,1-1 0 0 0,-1 0 1 0 0,1 1-1 0 0,1-1 0 0 0,-1 0 1 0 0,1 0-1 0 0,1 0 1 0 0,3 9-1 0 0,-6-15 119 0 0,1 0 0 0 0,0 1 0 0 0,0-1-1 0 0,-1 1 1 0 0,1-1 0 0 0,0 0 0 0 0,0 0 0 0 0,0 0 0 0 0,0 1-1 0 0,1-1 1 0 0,-1 0 0 0 0,0 0 0 0 0,0-1 0 0 0,1 1 0 0 0,-1 0 0 0 0,0 0-1 0 0,1-1 1 0 0,-1 1 0 0 0,1 0 0 0 0,-1-1 0 0 0,1 0 0 0 0,-1 1-1 0 0,4-1 1 0 0,-2 0 73 0 0,0 0-1 0 0,1-1 0 0 0,-1 1 1 0 0,0-1-1 0 0,0 0 0 0 0,0 0 1 0 0,0 0-1 0 0,0 0 0 0 0,0-1 1 0 0,6-2-1 0 0,3-5 225 0 0,0 0 1 0 0,0 0-1 0 0,18-21 0 0 0,-7 3 282 0 0,-3 0 1 0 0,0-2-1 0 0,-2 0 0 0 0,0-1 1 0 0,-3-1-1 0 0,0 0 0 0 0,-2-1 0 0 0,14-53 1 0 0,-26 82-446 0 0,3-11 59 0 0,-1 0-1 0 0,3-25 1 0 0,-5 37-65 0 0,-1 0 0 0 0,0 0 1 0 0,1 0-1 0 0,-1 0 0 0 0,0-1 0 0 0,0 1 1 0 0,0 0-1 0 0,-1 0 0 0 0,1 0 0 0 0,0 0 1 0 0,-1 0-1 0 0,1 0 0 0 0,-1 0 0 0 0,0 0 1 0 0,0 0-1 0 0,0 0 0 0 0,0 1 1 0 0,0-1-1 0 0,0 0 0 0 0,0 0 0 0 0,0 1 1 0 0,-1-1-1 0 0,1 1 0 0 0,-1-1 0 0 0,1 1 1 0 0,-1 0-1 0 0,0-1 0 0 0,-2 0 0 0 0,1 1-87 0 0,0 1 0 0 0,0 0 0 0 0,0 0 0 0 0,-1 0 0 0 0,1 0 0 0 0,0 0 0 0 0,0 1 0 0 0,0 0-1 0 0,0-1 1 0 0,0 1 0 0 0,0 0 0 0 0,1 0 0 0 0,-1 1 0 0 0,0-1 0 0 0,0 1 0 0 0,-4 3 0 0 0,-41 32-2821 0 0,-23 29-5695 0 0,61-59 6163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39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0 8898 0 0,'-3'116'7485'0'0,"-16"155"-6959"0"0,-32 73-2751 0 0,-10-119-7103 0 0,48-189 5516 0 0</inkml:trace>
  <inkml:trace contextRef="#ctx0" brushRef="#br0" timeOffset="1">1 398 8210 0 0,'6'-2'630'0'0,"0"-1"0"0"0,0 1 0 0 0,0 1 0 0 0,1-1 0 0 0,-1 1-1 0 0,1 0 1 0 0,-1 0 0 0 0,1 1 0 0 0,-1 0 0 0 0,13 1 0 0 0,6 3-242 0 0,37 11-1 0 0,-21-5-292 0 0,165 28-1535 0 0,-136-31-1981 0 0,0-6-3310 0 0,-47-2 3426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0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13155 0 0,'-5'13'535'0'0,"2"0"0"0"0,-1 0 0 0 0,2 0 0 0 0,0 0 0 0 0,0 0 0 0 0,1 18 0 0 0,8 85-1032 0 0,-3-53 675 0 0,-13 487-2087 0 0,-48-4 992 0 0,39-440 1021 0 0,9-58 197 0 0,2 0 0 0 0,-1 55 0 0 0,8-103-307 0 0,0 0 1 0 0,0 0 0 0 0,0 0-1 0 0,0 0 1 0 0,0-1 0 0 0,0 1-1 0 0,0 0 1 0 0,0 0 0 0 0,0 0-1 0 0,0 0 1 0 0,0 0 0 0 0,0 0-1 0 0,0 0 1 0 0,1 0 0 0 0,-1 0-1 0 0,0 0 1 0 0,0 0 0 0 0,0 0-1 0 0,0 0 1 0 0,0 0-1 0 0,0 0 1 0 0,0 0 0 0 0,0 0-1 0 0,0 0 1 0 0,0 0 0 0 0,1 0-1 0 0,-1 0 1 0 0,0 0 0 0 0,0 0-1 0 0,0 0 1 0 0,0 0 0 0 0,0 0-1 0 0,0 0 1 0 0,0 0 0 0 0,0 0-1 0 0,0 0 1 0 0,0 0 0 0 0,0 0-1 0 0,0 1 1 0 0,0-1-1 0 0,1 0 1 0 0,-1 0 0 0 0,0 0-1 0 0,0 0 1 0 0,0 0 0 0 0,0 0-1 0 0,0 0 1 0 0,0 0 0 0 0,0 0-1 0 0,0 0 1 0 0,0 0 0 0 0,0 0-1 0 0,0 1 1 0 0,0-1 0 0 0,0 0-1 0 0,0 0 1 0 0,0 0 0 0 0,0 0-1 0 0,0 0 1 0 0,0 0 0 0 0,0 0-1 0 0,0 0 1 0 0,0 0-1 0 0,0 0 1 0 0,0 1 0 0 0,7-11-293 0 0,7-14-33 0 0,8-24 2 0 0,-3-2-1 0 0,21-79 0 0 0,-4 12 194 0 0,-17 62 124 0 0,53-141 0 0 0,-61 173 54 0 0,0 1 0 0 0,1 0-1 0 0,1 1 1 0 0,1 0 0 0 0,1 1-1 0 0,20-21 1 0 0,-32 38-9 0 0,-1 0 0 0 0,1 1 0 0 0,0-1 0 0 0,0 1 0 0 0,0 0 0 0 0,1 0 0 0 0,-1 0 0 0 0,0 0 0 0 0,1 0 0 0 0,-1 1 0 0 0,1-1 0 0 0,-1 1 0 0 0,1 0 0 0 0,0 0 0 0 0,0 0 0 0 0,-1 1 0 0 0,1-1 0 0 0,0 1 0 0 0,4 0 0 0 0,-4 1 11 0 0,-1 0 0 0 0,0 0 0 0 0,0 0 0 0 0,0 0 0 0 0,0 1 0 0 0,0-1 0 0 0,0 1 0 0 0,0 0 0 0 0,0 0 0 0 0,0 0 0 0 0,-1 0-1 0 0,1 0 1 0 0,-1 1 0 0 0,0-1 0 0 0,1 1 0 0 0,-1-1 0 0 0,0 1 0 0 0,-1 0 0 0 0,1 0 0 0 0,0 0 0 0 0,1 5 0 0 0,5 11-16 0 0,-1 0 1 0 0,-1 0-1 0 0,-1 1 0 0 0,-1-1 1 0 0,0 1-1 0 0,-2 0 0 0 0,1 33 1 0 0,-17 147-25 0 0,1-24-1527 0 0,13-167 952 0 0,0 27-1394 0 0,0-35 1704 0 0,0 0-1 0 0,0 0 1 0 0,1 0 0 0 0,-1 0-1 0 0,0 0 1 0 0,1 0 0 0 0,-1 0 0 0 0,0 0-1 0 0,1 0 1 0 0,-1 0 0 0 0,1-1 0 0 0,-1 1-1 0 0,1 0 1 0 0,0 0 0 0 0,1 1-1 0 0,-1-2 124 0 0,-1 0 0 0 0,1 0-1 0 0,0 0 1 0 0,0-1-1 0 0,0 1 1 0 0,0 0 0 0 0,-1 0-1 0 0,1-1 1 0 0,0 1 0 0 0,0-1-1 0 0,-1 1 1 0 0,1-1-1 0 0,0 1 1 0 0,-1-1 0 0 0,1 1-1 0 0,0-1 1 0 0,-1 1 0 0 0,1-1-1 0 0,-1 0 1 0 0,1 1-1 0 0,-1-1 1 0 0,1-1 0 0 0,15-19-199 0 0,-15 19 253 0 0,96-166 1880 0 0,-27 42 3243 0 0,-55 108-3247 0 0,-9 18-125 0 0,-5 14-328 0 0,-20 99 647 0 0,14-89-1913 0 0,0 0 0 0 0,1 0 0 0 0,1 0 1 0 0,2 0-1 0 0,0 1 0 0 0,3 28 0 0 0,-2-52-93 0 0,0 1 0 0 0,0-1 0 0 0,0 0 0 0 0,1 1 0 0 0,-1-1 0 0 0,0 0-1 0 0,0 1 1 0 0,1-1 0 0 0,-1 0 0 0 0,1 1 0 0 0,-1-1 0 0 0,1 0 0 0 0,0 0 0 0 0,-1 1 0 0 0,1-1 0 0 0,0 0 0 0 0,0 0 0 0 0,0 0 0 0 0,0 0 0 0 0,0 0 0 0 0,0 0-1 0 0,0 0 1 0 0,0 0 0 0 0,0-1 0 0 0,0 1 0 0 0,0 0 0 0 0,1-1 0 0 0,-1 1 0 0 0,0-1 0 0 0,1 1 0 0 0,-1-1 0 0 0,0 0 0 0 0,1 1 0 0 0,-1-1 0 0 0,0 0-1 0 0,1 0 1 0 0,-1 0 0 0 0,0 0 0 0 0,1 0 0 0 0,-1 0 0 0 0,1 0 0 0 0,-1-1 0 0 0,0 1 0 0 0,1 0 0 0 0,-1-1 0 0 0,0 1 0 0 0,1-1 0 0 0,0 0 0 0 0,4-2-50 0 0,0 0 0 0 0,-1 0 0 0 0,1-1 1 0 0,-1 0-1 0 0,0 0 0 0 0,0 0 0 0 0,0 0 1 0 0,8-10-1 0 0,2-8 9 0 0,0-1 0 0 0,-2 0-1 0 0,21-49 1 0 0,19-81-4 0 0,-41 117 68 0 0,62-227 105 0 0,-71 256 137 0 0,-2 8-63 0 0,1 18 34 0 0,-2 28-131 0 0,-5 15-45 0 0,-18 82 0 0 0,-3 34-1190 0 0,26-177 1066 0 0,-1 0 1 0 0,1-1 0 0 0,0 1 0 0 0,0 0 0 0 0,0 0 0 0 0,0 0 0 0 0,0 0 0 0 0,0 0 0 0 0,0 0 0 0 0,1 0 0 0 0,-1 0 0 0 0,0 0 0 0 0,0-1 0 0 0,1 1 0 0 0,-1 0 0 0 0,1 0 0 0 0,-1 0 0 0 0,0 0 0 0 0,1-1 0 0 0,0 2 0 0 0,0-2-47 0 0,-1 0 0 0 0,1 0 1 0 0,-1 1-1 0 0,1-1 0 0 0,-1 0 1 0 0,1 0-1 0 0,-1 0 0 0 0,1 0 0 0 0,0 0 1 0 0,-1 0-1 0 0,1 0 0 0 0,-1 0 1 0 0,1 0-1 0 0,-1-1 0 0 0,1 1 1 0 0,-1 0-1 0 0,1 0 0 0 0,-1 0 0 0 0,1-1 1 0 0,-1 1-1 0 0,1 0 0 0 0,-1 0 1 0 0,1-1-1 0 0,3-2-484 0 0,-1 1-1 0 0,-1-1 1 0 0,1 0 0 0 0,0 0-1 0 0,0 1 1 0 0,-1-2-1 0 0,4-5 1 0 0,2-8-986 0 0,1-2-1057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1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6081 0 0,'8'76'5639'0'0,"5"32"-2110"0"0,0 145-1906 0 0,-15-200-1336 0 0,0-23-204 0 0,1 1-1 0 0,2-1 0 0 0,1 0 0 0 0,6 33 0 0 0,-8-61-97 0 0,1-1 0 0 0,-1 0 0 0 0,0 1-1 0 0,0-1 1 0 0,1 0 0 0 0,-1 1 0 0 0,1-1 0 0 0,-1 0-1 0 0,1 0 1 0 0,0 0 0 0 0,-1 1 0 0 0,1-1-1 0 0,0 0 1 0 0,0 0 0 0 0,0 0 0 0 0,0 0 0 0 0,0 0-1 0 0,0 0 1 0 0,0-1 0 0 0,0 1 0 0 0,0 0-1 0 0,0 0 1 0 0,1-1 0 0 0,-1 1 0 0 0,3 0-1 0 0,-2-1-9 0 0,0 0-1 0 0,0 0 0 0 0,1 0 0 0 0,-1 0 1 0 0,0-1-1 0 0,0 1 0 0 0,0-1 0 0 0,0 1 0 0 0,1-1 1 0 0,-1 0-1 0 0,0 0 0 0 0,0 0 0 0 0,0 0 1 0 0,2-2-1 0 0,6-4-27 0 0,-1-1 0 0 0,1 0-1 0 0,-1 0 1 0 0,11-14 0 0 0,8-14-65 0 0,-2 0 0 0 0,30-58 0 0 0,34-84-2293 0 0,-86 168 2122 0 0,65-155-9057 0 0,-60 140 6264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1 447 8538 0 0,'0'6'532'0'0,"0"0"0"0"0,0 0 0 0 0,1 0 0 0 0,-1 0 0 0 0,1-1 0 0 0,0 1 0 0 0,1 0 0 0 0,0-1 0 0 0,0 1 0 0 0,3 5 0 0 0,-4-9-514 0 0,1 0-1 0 0,-1 0 1 0 0,1 0-1 0 0,0-1 1 0 0,-1 1-1 0 0,1 0 1 0 0,0-1-1 0 0,0 0 1 0 0,0 1-1 0 0,0-1 0 0 0,0 0 1 0 0,0 0-1 0 0,1 0 1 0 0,-1-1-1 0 0,0 1 1 0 0,1 0-1 0 0,-1-1 1 0 0,0 1-1 0 0,1-1 1 0 0,-1 0-1 0 0,0 0 0 0 0,1 0 1 0 0,-1 0-1 0 0,0 0 1 0 0,1-1-1 0 0,-1 1 1 0 0,3-1-1 0 0,7-2-62 0 0,-1-1 0 0 0,1 1-1 0 0,-1-2 1 0 0,-1 1 0 0 0,1-1 0 0 0,-1-1-1 0 0,1 0 1 0 0,-2-1 0 0 0,1 0-1 0 0,11-10 1 0 0,11-13-46 0 0,37-46 1 0 0,-67 74 84 0 0,20-24 47 0 0,-1-1 1 0 0,-1 0 0 0 0,-2-2 0 0 0,-1 0 0 0 0,20-47-1 0 0,-33 67 9 0 0,-1-1-1 0 0,0 1 0 0 0,-1 0 0 0 0,0-1 1 0 0,0 0-1 0 0,-1 0 0 0 0,0-19 0 0 0,-2 27-20 0 0,1 0 0 0 0,0-1 0 0 0,0 1 0 0 0,-1 0 0 0 0,1-1 0 0 0,-1 1 0 0 0,0 0 0 0 0,0 0 0 0 0,0 0 0 0 0,0 0 0 0 0,0 0 1 0 0,0 0-1 0 0,-1 0 0 0 0,1 0 0 0 0,-1 0 0 0 0,1 0 0 0 0,-1 1 0 0 0,1-1 0 0 0,-1 0 0 0 0,0 1 0 0 0,0 0 0 0 0,0-1 0 0 0,0 1 0 0 0,0 0 0 0 0,0 0 0 0 0,0 0 0 0 0,0 0 0 0 0,-1 1 0 0 0,1-1 0 0 0,0 1 0 0 0,-1-1 0 0 0,1 1 0 0 0,0 0 0 0 0,-1-1 0 0 0,1 1 0 0 0,0 1 0 0 0,-1-1 0 0 0,-2 0 0 0 0,-1 1-25 0 0,-1 1-1 0 0,0-1 1 0 0,1 1 0 0 0,-1 0-1 0 0,1 0 1 0 0,-1 1 0 0 0,1 0-1 0 0,0 0 1 0 0,0 0 0 0 0,1 1-1 0 0,-1 0 1 0 0,0 0 0 0 0,1 0-1 0 0,0 1 1 0 0,0-1 0 0 0,1 2-1 0 0,-1-1 1 0 0,-6 10 0 0 0,-5 10 13 0 0,1 0 0 0 0,2 1 0 0 0,-12 28 0 0 0,21-44-3 0 0,-10 25 126 0 0,1 0 0 0 0,1 1 0 0 0,2 1 0 0 0,-7 57 0 0 0,14-74-55 0 0,1 0-1 0 0,1 0 1 0 0,1 0-1 0 0,1 0 0 0 0,1 0 1 0 0,0-1-1 0 0,2 1 0 0 0,0 0 1 0 0,1-1-1 0 0,10 25 0 0 0,-12-39-96 0 0,-1 1-1 0 0,1-1 0 0 0,0 0 1 0 0,0 0-1 0 0,1 0 1 0 0,-1-1-1 0 0,1 1 0 0 0,0-1 1 0 0,0 0-1 0 0,1 0 0 0 0,-1 0 1 0 0,1 0-1 0 0,0-1 0 0 0,0 0 1 0 0,0 0-1 0 0,1 0 0 0 0,-1-1 1 0 0,0 1-1 0 0,1-1 0 0 0,0-1 1 0 0,-1 1-1 0 0,1-1 0 0 0,0 0 1 0 0,0 0-1 0 0,0-1 0 0 0,7 0 1 0 0,-2 0-92 0 0,0-2 0 0 0,0 1 0 0 0,0-2 0 0 0,0 1 0 0 0,0-1 0 0 0,0-1 0 0 0,-1 0 0 0 0,1-1 0 0 0,-1 0 0 0 0,0 0 0 0 0,-1-1 0 0 0,18-14 0 0 0,1-4-919 0 0,-1-2 0 0 0,-2 0 0 0 0,-1-2 0 0 0,26-38 0 0 0,-12 10-2794 0 0,42-87-1 0 0,-59 100 1247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5889 0 0,'-4'6'3049'0'0,"-1"1"-3097"0"0,0 3-504 0 0,2-3-336 0 0,3 1-369 0 0,1-1-231 0 0,2-1 176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1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0 12091 0 0,'-10'117'6603'0'0,"8"0"-4536"0"0,2-37-2177 0 0,-13 84-1 0 0,12-152 32 0 0,-34 222-3188 0 0,-7-1-3470 0 0,41-230 6542 0 0,0 5-479 0 0,0-1 1 0 0,-1 0-1 0 0,0 0 0 0 0,0 0 1 0 0,0 0-1 0 0,-1 0 1 0 0,-1-1-1 0 0,1 1 1 0 0,-6 7-1 0 0</inkml:trace>
  <inkml:trace contextRef="#ctx0" brushRef="#br0" timeOffset="1">1 386 10794 0 0,'5'5'799'0'0,"1"0"0"0"0,0 0 0 0 0,0-1 0 0 0,1 0 0 0 0,-1 0 0 0 0,1 0 0 0 0,9 3 0 0 0,-4-3-537 0 0,1 0 1 0 0,0 0 0 0 0,21 2-1 0 0,-6-3-608 0 0,1-2 1 0 0,0 0-1 0 0,31-5 0 0 0,20-8-2900 0 0,-2-9-5203 0 0,-58 15 4915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0 6113 0 0,'-59'152'7824'0'0,"43"-101"-7117"0"0,1 1 1 0 0,-12 81-1 0 0,26-125-768 0 0,0-1-1 0 0,1 0 0 0 0,0 0 0 0 0,0 0 0 0 0,1 1 1 0 0,0-1-1 0 0,0 0 0 0 0,1 0 0 0 0,0 0 0 0 0,4 11 1 0 0,-5-17 42 0 0,0 1 0 0 0,0 0 1 0 0,0 0-1 0 0,0 0 1 0 0,1-1-1 0 0,-1 1 0 0 0,0 0 1 0 0,1-1-1 0 0,-1 1 1 0 0,1-1-1 0 0,0 0 0 0 0,0 0 1 0 0,-1 1-1 0 0,1-1 0 0 0,0 0 1 0 0,0 0-1 0 0,0-1 1 0 0,0 1-1 0 0,0 0 0 0 0,0-1 1 0 0,0 1-1 0 0,0-1 1 0 0,0 1-1 0 0,0-1 0 0 0,0 0 1 0 0,0 0-1 0 0,1 0 1 0 0,-1 0-1 0 0,0-1 0 0 0,0 1 1 0 0,0 0-1 0 0,0-1 0 0 0,0 0 1 0 0,0 1-1 0 0,0-1 1 0 0,0 0-1 0 0,0 0 0 0 0,0 0 1 0 0,2-2-1 0 0,15-8 241 0 0,-1 0 0 0 0,-1-1 0 0 0,0-1 0 0 0,-1 0 0 0 0,0-1 0 0 0,27-33 0 0 0,71-107 1205 0 0,-107 143-1373 0 0,35-58 327 0 0,-39 62-350 0 0,1-1 0 0 0,-1 1 0 0 0,0-1 0 0 0,-1 1 0 0 0,0-1-1 0 0,0 0 1 0 0,-1 0 0 0 0,1-8 0 0 0,-2 15-33 0 0,0 0 0 0 0,0 0 0 0 0,0 0 0 0 0,0-1 0 0 0,0 1 0 0 0,0 0 0 0 0,0 0 0 0 0,-1 0 0 0 0,1 0-1 0 0,-1-1 1 0 0,1 1 0 0 0,-1 0 0 0 0,1 0 0 0 0,-1 0 0 0 0,1 0 0 0 0,-1 0 0 0 0,0 0 0 0 0,0 0 0 0 0,1 0 0 0 0,-1 1 0 0 0,0-1 0 0 0,0 0-1 0 0,-2-1 1 0 0,1 1-45 0 0,0 0-1 0 0,0 1 1 0 0,0-1-1 0 0,0 1 0 0 0,0-1 1 0 0,-1 1-1 0 0,1 0 0 0 0,0-1 1 0 0,0 1-1 0 0,0 0 1 0 0,-1 1-1 0 0,-1-1 0 0 0,-3 1-254 0 0,0 1 0 0 0,1-1 0 0 0,-1 1 0 0 0,0 0 0 0 0,1 1 1 0 0,0 0-1 0 0,-8 4 0 0 0,-2 5-495 0 0,0 0 0 0 0,1 1 0 0 0,1 0 0 0 0,0 1 1 0 0,1 1-1 0 0,0 0 0 0 0,-13 21 0 0 0,17-20-1041 0 0,-1 0 1 0 0,-7 21-1 0 0,13-25-663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2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11 10178 0 0,'2'1'451'0'0,"0"0"0"0"0,-1 0 1 0 0,1 1-1 0 0,-1-1 0 0 0,0 1 0 0 0,1-1 0 0 0,-1 1 0 0 0,0 0 0 0 0,0 0 0 0 0,0-1 1 0 0,0 1-1 0 0,0 0 0 0 0,0 3 0 0 0,4 31 1498 0 0,-6-19-1932 0 0,-1-1-1 0 0,-5 21 1 0 0,-47 190-2407 0 0,52-220 2261 0 0,1 1-1 0 0,0 0 1 0 0,0-1-1 0 0,0 1 1 0 0,1 0 0 0 0,1 0-1 0 0,1 10 1 0 0,-2-17 116 0 0,0 1 1 0 0,1-1 0 0 0,-1 0 0 0 0,1 1 0 0 0,-1-1 0 0 0,1 1 0 0 0,-1-1 0 0 0,1 0 0 0 0,0 0-1 0 0,0 1 1 0 0,-1-1 0 0 0,1 0 0 0 0,0 0 0 0 0,0 0 0 0 0,0 0 0 0 0,1 0 0 0 0,-1 0-1 0 0,1 1 1 0 0,0-2 14 0 0,0 1 0 0 0,-1-1 0 0 0,1 0 0 0 0,-1 1 0 0 0,1-1 0 0 0,0 0 0 0 0,-1 0 0 0 0,1 0 0 0 0,0 0 0 0 0,-1-1 0 0 0,1 1-1 0 0,0 0 1 0 0,-1-1 0 0 0,1 1 0 0 0,-1-1 0 0 0,1 0 0 0 0,-1 1 0 0 0,1-1 0 0 0,-1 0 0 0 0,2-1 0 0 0,12-7 154 0 0,-1-1 0 0 0,0-1 0 0 0,-1 0 0 0 0,0-1 0 0 0,-1 0 0 0 0,0-1 1 0 0,-1 0-1 0 0,18-28 0 0 0,-6 2-28 0 0,-1-1-1 0 0,19-49 1 0 0,-33 69-138 0 0,15-38-4 0 0,-21 53 12 0 0,-1 1 0 0 0,0-1 0 0 0,0 0 0 0 0,0 0 0 0 0,-1 0 0 0 0,0 0 0 0 0,0 0 0 0 0,0 1 0 0 0,-2-11 0 0 0,2 14 0 0 0,0 0-1 0 0,0 0 1 0 0,-1 0 0 0 0,1 0-1 0 0,-1 0 1 0 0,1 0-1 0 0,-1-1 1 0 0,1 1 0 0 0,-1 1-1 0 0,1-1 1 0 0,-1 0-1 0 0,0 0 1 0 0,0 0 0 0 0,0 0-1 0 0,1 0 1 0 0,-1 1-1 0 0,0-1 1 0 0,0 0 0 0 0,0 1-1 0 0,0-1 1 0 0,0 1-1 0 0,0-1 1 0 0,-2 0 0 0 0,1 1-61 0 0,-1-1 0 0 0,1 1 0 0 0,0 0 0 0 0,-1 0 1 0 0,1 0-1 0 0,-1 0 0 0 0,1 1 0 0 0,0-1 0 0 0,-1 0 1 0 0,1 1-1 0 0,-2 1 0 0 0,-4 0-363 0 0,1 2 0 0 0,-1-1 1 0 0,1 1-1 0 0,0 0 0 0 0,-11 9 0 0 0,7-3-753 0 0,1 0 0 0 0,0 1 0 0 0,1 0 0 0 0,0 1 1 0 0,0 0-1 0 0,2 0 0 0 0,-9 18 0 0 0,11-22-1630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2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0 18692 0 0,'-8'30'429'0'0,"1"1"-1"0"0,2 0 1 0 0,1 0 0 0 0,1 0-1 0 0,2 0 1 0 0,2 36 0 0 0,-2 40-796 0 0,-10 13-2035 0 0,-29 139 0 0 0,-46 117-332 0 0,34-163 2713 0 0,38-150-94 0 0,-49 196 768 0 0,41-182 562 0 0,-41 95 1 0 0,60-167-1138 0 0,2-1-9 0 0,0 0 1 0 0,-1 0 0 0 0,0-1 0 0 0,0 1-1 0 0,0 0 1 0 0,0-1 0 0 0,0 1 0 0 0,-1-1-1 0 0,1 0 1 0 0,-1 0 0 0 0,-5 5-1 0 0,7-9-85 0 0,1 1 0 0 0,-1 0 0 0 0,0 0-1 0 0,1 0 1 0 0,-1 0 0 0 0,1 0 0 0 0,-1-1-1 0 0,1 1 1 0 0,-1 0 0 0 0,1 0 0 0 0,-1-1-1 0 0,1 1 1 0 0,0 0 0 0 0,-1-1 0 0 0,1 1-1 0 0,-1 0 1 0 0,1-1 0 0 0,0 1-1 0 0,-1-1 1 0 0,1 1 0 0 0,0-1 0 0 0,0 1-1 0 0,-1-1 1 0 0,1 1 0 0 0,0-1 0 0 0,0 1-1 0 0,0-1 1 0 0,-1 1 0 0 0,1-1 0 0 0,0 1-1 0 0,0-1 1 0 0,0 1 0 0 0,0-1 0 0 0,0 0-1 0 0,0 1 1 0 0,0-1 0 0 0,0 1 0 0 0,1-2-1 0 0,-3-26-513 0 0,2 26 498 0 0,2-48-157 0 0,3 1-1 0 0,1-1 1 0 0,3 1 0 0 0,2 0-1 0 0,2 1 1 0 0,2 0 0 0 0,2 2-1 0 0,35-70 1 0 0,-44 101 250 0 0,0 1-1 0 0,1 0 1 0 0,0 0 0 0 0,1 1 0 0 0,0 0 0 0 0,1 1-1 0 0,16-14 1 0 0,-23 23 5 0 0,-1 0 0 0 0,1 0 0 0 0,0 1 0 0 0,0 0 0 0 0,0-1 0 0 0,0 1 0 0 0,0 0 0 0 0,0 1-1 0 0,1-1 1 0 0,-1 1 0 0 0,1 0 0 0 0,-1 0 0 0 0,1 0 0 0 0,-1 1 0 0 0,1 0 0 0 0,-1-1 0 0 0,1 2 0 0 0,0-1 0 0 0,-1 0 0 0 0,1 1-1 0 0,-1 0 1 0 0,1 0 0 0 0,-1 0 0 0 0,0 1 0 0 0,1 0 0 0 0,-1-1 0 0 0,0 1 0 0 0,0 1 0 0 0,0-1 0 0 0,5 4 0 0 0,0 2 126 0 0,-1 0 0 0 0,0 0 0 0 0,0 1 1 0 0,-1 0-1 0 0,0 0 0 0 0,0 0 0 0 0,-1 1 0 0 0,0 0 1 0 0,-1 1-1 0 0,0-1 0 0 0,0 1 0 0 0,-2 0 1 0 0,1 0-1 0 0,-1 0 0 0 0,-1 1 0 0 0,0-1 0 0 0,1 24 1 0 0,-2-17-23 0 0,-1 0 0 0 0,0 1 0 0 0,-2-1 1 0 0,0 1-1 0 0,-1-1 0 0 0,0 0 1 0 0,-2 0-1 0 0,0-1 0 0 0,-1 1 1 0 0,-14 27-1 0 0,10-28-319 0 0,0-2 1 0 0,-1 1-1 0 0,-17 19 0 0 0,25-31-138 0 0,-1 0 0 0 0,0 0 0 0 0,0-1 0 0 0,0 1 0 0 0,0-1-1 0 0,-1 1 1 0 0,1-1 0 0 0,-1-1 0 0 0,0 1 0 0 0,0-1 0 0 0,0 0 0 0 0,0 0 0 0 0,0 0-1 0 0,0 0 1 0 0,-1-1 0 0 0,-5 1 0 0 0,8-2-86 0 0,1-1-1 0 0,0 1 1 0 0,-1 0 0 0 0,1-1-1 0 0,-1 0 1 0 0,1 1 0 0 0,0-1-1 0 0,0 0 1 0 0,-1 0 0 0 0,1-1 0 0 0,0 1-1 0 0,0 0 1 0 0,0-1 0 0 0,0 1-1 0 0,0-1 1 0 0,0 1 0 0 0,-2-4-1 0 0,0 0-754 0 0,1 1-1 0 0,-1-1 1 0 0,1-1-1 0 0,0 1 1 0 0,-4-11-1 0 0,2 0-1629 0 0</inkml:trace>
  <inkml:trace contextRef="#ctx0" brushRef="#br0" timeOffset="1">593 1192 5169 0 0,'2'0'224'0'0,"0"0"1"0"0,0 1-1 0 0,0-1 1 0 0,0 1-1 0 0,0-1 0 0 0,0 1 1 0 0,0-1-1 0 0,-1 1 0 0 0,1 0 1 0 0,0 0-1 0 0,0 0 0 0 0,0 0 1 0 0,-1 0-1 0 0,1 1 0 0 0,-1-1 1 0 0,1 0-1 0 0,-1 1 0 0 0,1-1 1 0 0,-1 1-1 0 0,0 0 1 0 0,0-1-1 0 0,0 1 0 0 0,0 0 1 0 0,0 0-1 0 0,0-1 0 0 0,0 1 1 0 0,0 0-1 0 0,-1 0 0 0 0,1 0 1 0 0,-1 0-1 0 0,1 0 0 0 0,-1 0 1 0 0,0 3-1 0 0,1 10 8 0 0,0 0 0 0 0,-1 0 0 0 0,-2 24 1 0 0,0-21 260 0 0,-35 433 2500 0 0,35-436-2752 0 0,0 1-1632 0 0,1-31-2350 0 0,11-99-5220 0 0,-10 111 8799 0 0,4-27-2260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3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3801 0 0,'11'-58'3148'0'0,"-8"32"-991"0"0,2 1 1 0 0,1 0 0 0 0,17-35 2909 0 0,-23 60-5018 0 0,2 13 818 0 0,0 15-1008 0 0,-10 42-3576 0 0,0-23-7033 0 0,7-39 7177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13 12771 0 0,'-50'163'8607'0'0,"-34"94"-8319"0"0,77-240-1695 0 0,0 0 1 0 0,-1-1-1 0 0,-15 23 0 0 0,21-40 481 0 0,2-8 675 0 0,4-11 254 0 0,23-54 143 0 0,55-105 0 0 0,-59 131-82 0 0,-10 23-89 0 0,0 1 1 0 0,2 0 0 0 0,1 1 0 0 0,0 1-1 0 0,31-32 1 0 0,-45 53 7 0 0,-1-1-1 0 0,0 1 0 0 0,1-1 1 0 0,-1 1-1 0 0,1-1 1 0 0,0 1-1 0 0,-1 0 0 0 0,1 0 1 0 0,0 0-1 0 0,0 0 0 0 0,0 0 1 0 0,0 0-1 0 0,0 1 1 0 0,0-1-1 0 0,0 0 0 0 0,0 1 1 0 0,0 0-1 0 0,0-1 0 0 0,0 1 1 0 0,0 0-1 0 0,0 0 1 0 0,0 0-1 0 0,0 0 0 0 0,0 1 1 0 0,0-1-1 0 0,4 2 1 0 0,-4-1 23 0 0,0 1 0 0 0,0-1-1 0 0,0 1 1 0 0,0 0 0 0 0,0-1 0 0 0,0 1 0 0 0,0 0 0 0 0,-1 0 0 0 0,1 1 0 0 0,-1-1 0 0 0,1 0 0 0 0,-1 0 0 0 0,0 1 0 0 0,0-1 0 0 0,0 1 0 0 0,0-1 0 0 0,-1 1 0 0 0,1-1 0 0 0,-1 1 0 0 0,1-1 0 0 0,-1 4 0 0 0,3 31 306 0 0,-1 0 0 0 0,-7 68 0 0 0,-20 76-43 0 0,5-41-332 0 0,5-19-11 0 0,-48 184 0 0 0,55-279 108 0 0,-1 0 0 0 0,-24 48 0 0 0,26-62-81 0 0,0 0-1 0 0,0 0 1 0 0,-1-1-1 0 0,-1 0 1 0 0,0 0-1 0 0,-1-1 1 0 0,-17 15-1 0 0,24-23 85 0 0,1 0 0 0 0,-1-1 0 0 0,1 1 0 0 0,-1-1 0 0 0,0 0-1 0 0,0 0 1 0 0,0 0 0 0 0,0 0 0 0 0,1 0 0 0 0,-1 0 0 0 0,-1-1-1 0 0,1 0 1 0 0,0 1 0 0 0,0-1 0 0 0,0 0 0 0 0,0-1 0 0 0,0 1-1 0 0,0 0 1 0 0,0-1 0 0 0,0 0 0 0 0,0 1 0 0 0,0-1 0 0 0,0 0 0 0 0,1-1-1 0 0,-1 1 1 0 0,0-1 0 0 0,1 1 0 0 0,-1-1 0 0 0,1 0 0 0 0,-1 1-1 0 0,1-1 1 0 0,0-1 0 0 0,0 1 0 0 0,0 0 0 0 0,0 0 0 0 0,0-1-1 0 0,-2-3 1 0 0,1 3-1 0 0,0-1-1 0 0,1 0 1 0 0,-1-1-1 0 0,1 1 1 0 0,0 0-1 0 0,0-1 1 0 0,0 1-1 0 0,0-1 1 0 0,1 1-1 0 0,0-1 1 0 0,0 0 0 0 0,0 0-1 0 0,1 0 1 0 0,-1 0-1 0 0,1 1 1 0 0,1-1-1 0 0,-1 0 1 0 0,0 0-1 0 0,1 0 1 0 0,0 0-1 0 0,0 1 1 0 0,1-1-1 0 0,2-5 1 0 0,0 3-17 0 0,2 0 1 0 0,-1 0-1 0 0,1 0 1 0 0,0 1-1 0 0,0 0 1 0 0,0 1-1 0 0,1-1 1 0 0,0 1-1 0 0,0 1 1 0 0,10-6-1 0 0,15-6-160 0 0,40-14 0 0 0,-18 8-35 0 0,172-70-122 0 0,-49 22 266 0 0,73-44-1147 0 0,-170 70-2384 0 0,-3-5-4132 0 0,-66 42 4270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6 441 10602 0 0,'-4'40'3384'0'0,"2"66"0"0"0,17 41-2025 0 0,51 139-2136 0 0,-60-263 604 0 0,1 0 0 0 0,1-1 0 0 0,1 0 0 0 0,2 0 0 0 0,17 29 0 0 0,-26-47 178 0 0,1 1 0 0 0,0-1 0 0 0,1 0 0 0 0,-1 0 1 0 0,1 0-1 0 0,0 0 0 0 0,0-1 0 0 0,0 0 0 0 0,0 1 0 0 0,0-1 0 0 0,1-1 0 0 0,0 1 1 0 0,-1-1-1 0 0,1 1 0 0 0,0-2 0 0 0,0 1 0 0 0,0 0 0 0 0,0-1 0 0 0,1 0 1 0 0,-1 0-1 0 0,0 0 0 0 0,0-1 0 0 0,1 0 0 0 0,-1 0 0 0 0,0 0 0 0 0,1-1 0 0 0,-1 0 1 0 0,0 0-1 0 0,0 0 0 0 0,8-3 0 0 0,-4 0 78 0 0,0 0 0 0 0,0-1-1 0 0,-1 0 1 0 0,0 0 0 0 0,0-1 0 0 0,0 0-1 0 0,-1-1 1 0 0,1 1 0 0 0,-2-1 0 0 0,1-1-1 0 0,-1 1 1 0 0,7-11 0 0 0,7-15 122 0 0,30-61-1 0 0,-39 70-137 0 0,12-27-24 0 0,-2-1-1 0 0,-3-1 0 0 0,22-101 1 0 0,6-170 225 0 0,-40 268-183 0 0,2 1 0 0 0,2 0 1 0 0,3 0-1 0 0,25-66 1 0 0,-37 119-73 0 0,-1 1 0 0 0,1-1 0 0 0,-1 1 0 0 0,1-1 0 0 0,0 1 0 0 0,0-1 0 0 0,0 1 0 0 0,0 0 0 0 0,0 0 0 0 0,0-1 0 0 0,0 1 0 0 0,0 0 0 0 0,2-2 1 0 0,3 7 115 0 0,-3 11-45 0 0,-4 61 190 0 0,0-60-333 0 0,0 1 0 0 0,1-1 0 0 0,1 1 0 0 0,0-1 0 0 0,2 1 0 0 0,6 26 0 0 0,-9-42 0 0 0,0 0 0 0 0,1 1-1 0 0,-1-1 1 0 0,0 0 0 0 0,1 0 0 0 0,-1 1 0 0 0,1-1 0 0 0,-1 0 0 0 0,1 0 0 0 0,0 0-1 0 0,-1 0 1 0 0,1 0 0 0 0,0 0 0 0 0,0 0 0 0 0,0 0 0 0 0,0 0 0 0 0,0 0 0 0 0,0 0-1 0 0,0 0 1 0 0,0-1 0 0 0,0 1 0 0 0,0 0 0 0 0,1-1 0 0 0,-1 1 0 0 0,0-1 0 0 0,0 0-1 0 0,1 1 1 0 0,-1-1 0 0 0,0 0 0 0 0,0 0 0 0 0,1 1 0 0 0,-1-1 0 0 0,0 0-1 0 0,1 0 1 0 0,1-1 0 0 0,-1 0-290 0 0,1 0 0 0 0,-1 0-1 0 0,0 0 1 0 0,0 0 0 0 0,0-1-1 0 0,-1 1 1 0 0,1-1 0 0 0,0 1-1 0 0,0-1 1 0 0,-1 0 0 0 0,1 0-1 0 0,-1 0 1 0 0,1 0 0 0 0,-1 0-1 0 0,0 0 1 0 0,0 0 0 0 0,0 0-1 0 0,1-4 1 0 0,9-32-5870 0 0,-8 23 2705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5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192 723 2120 0 0,'-4'-12'275'0'0,"-1"0"-1"0"0,-1 0 1 0 0,0 0-1 0 0,0 1 1 0 0,-1-1-1 0 0,0 2 0 0 0,-1-1 1 0 0,0 1-1 0 0,-1 0 1 0 0,0 1-1 0 0,-1 0 0 0 0,0 0 1 0 0,0 1-1 0 0,0 1 1 0 0,-1-1-1 0 0,-16-6 0 0 0,25 12-191 0 0,-1 1-1 0 0,0-1 0 0 0,1 0 0 0 0,0 1 1 0 0,-1-1-1 0 0,1-1 0 0 0,0 1 0 0 0,0 0 0 0 0,0 0 1 0 0,0-1-1 0 0,0 1 0 0 0,1-1 0 0 0,-1 1 1 0 0,1-1-1 0 0,-1 0 0 0 0,1 0 0 0 0,0 0 0 0 0,0 1 1 0 0,0-1-1 0 0,1 0 0 0 0,-1 0 0 0 0,1 0 0 0 0,0-1 1 0 0,-1 1-1 0 0,2-4 0 0 0,0-6 541 0 0,1 0-1 0 0,1-1 0 0 0,0 1 1 0 0,9-21-1 0 0,4-23 430 0 0,-1-68 884 0 0,-15 125-1887 0 0,0 0 0 0 0,0 0 0 0 0,0 0-1 0 0,0-1 1 0 0,0 1 0 0 0,0 0 0 0 0,0 0-1 0 0,0 0 1 0 0,0-1 0 0 0,0 1 0 0 0,0 0 0 0 0,1 0-1 0 0,-1 0 1 0 0,0 0 0 0 0,0-1 0 0 0,0 1-1 0 0,0 0 1 0 0,0 0 0 0 0,0 0 0 0 0,0 0 0 0 0,0-1-1 0 0,0 1 1 0 0,1 0 0 0 0,-1 0 0 0 0,0 0-1 0 0,0 0 1 0 0,0 0 0 0 0,0 0 0 0 0,0-1 0 0 0,1 1-1 0 0,-1 0 1 0 0,0 0 0 0 0,0 0 0 0 0,0 0-1 0 0,1 0 1 0 0,-1 0 0 0 0,0 0 0 0 0,0 0 0 0 0,0 0-1 0 0,0 0 1 0 0,1 0 0 0 0,-1 0 0 0 0,0 0-1 0 0,0 0 1 0 0,1 0 0 0 0,7 9 1143 0 0,8 22-377 0 0,-13-25-562 0 0,9 21 101 0 0,-1 1 1 0 0,-1 1-1 0 0,-2-1 1 0 0,9 51-1 0 0,-8-35-99 0 0,12 81 264 0 0,6 163 0 0 0,-9-67-358 0 0,5 10-181 0 0,18 148 51 0 0,-39-361-28 0 0,2 16 91 0 0,12 44 0 0 0,-14-70-97 0 0,0-1 0 0 0,1 1 0 0 0,0-1 0 0 0,0 0 0 0 0,0 0 0 0 0,1 0 0 0 0,0 0 0 0 0,1 0 0 0 0,-1-1 1 0 0,1 0-1 0 0,9 9 0 0 0,-12-14-6 0 0,-1 0 1 0 0,1 0 0 0 0,-1 0-1 0 0,1 0 1 0 0,-1 0 0 0 0,1 0 0 0 0,0 0-1 0 0,-1-1 1 0 0,1 1 0 0 0,0 0-1 0 0,-1-1 1 0 0,1 0 0 0 0,0 1 0 0 0,0-1-1 0 0,0 0 1 0 0,-1 0 0 0 0,1 0-1 0 0,0 0 1 0 0,0 0 0 0 0,-1-1 0 0 0,1 1-1 0 0,2-1 1 0 0,0-1-13 0 0,0 0-1 0 0,0 0 1 0 0,-1 0 0 0 0,1 0-1 0 0,-1 0 1 0 0,0-1-1 0 0,1 0 1 0 0,-1 1 0 0 0,4-6-1 0 0,4-6-72 0 0,0-1 0 0 0,-1 0 0 0 0,11-22 0 0 0,-21 36 90 0 0,79-178-436 0 0,-22 45 371 0 0,-19 53 80 0 0,141-335 330 0 0,-51-6 455 0 0,-124 411-713 0 0,4-29 628 0 0,3 9 1062 0 0,-7 22-1778 0 0,0 1-1 0 0,-1-1 1 0 0,0 1-1 0 0,0-1 1 0 0,-1 0-1 0 0,1-9 1 0 0,-3 16 24 0 0,0 0 0 0 0,0 0 0 0 0,-1 0 0 0 0,1 0 1 0 0,0 0-1 0 0,-1 1 0 0 0,0-1 0 0 0,1 0 0 0 0,-1 0 0 0 0,0 1 1 0 0,0-1-1 0 0,0 1 0 0 0,0-1 0 0 0,-2-1 0 0 0,-5-10 353 0 0,5 24 87 0 0,1 0 1 0 0,1 0 0 0 0,-1 19 0 0 0,22 330 14 0 0,-17-219-483 0 0,8 139-34 0 0,-6-214 38 0 0,4-1 0 0 0,20 77 1 0 0,-22-115 20 0 0,2 0 1 0 0,12 27 0 0 0,-17-46-42 0 0,0 0 0 0 0,0 0 1 0 0,1 0-1 0 0,0 0 0 0 0,1-1 1 0 0,-1 0-1 0 0,1 0 0 0 0,1-1 1 0 0,-1 1-1 0 0,11 6 0 0 0,-15-12 19 0 0,0 1 0 0 0,1-1-1 0 0,-1 0 1 0 0,0 0 0 0 0,1 0-1 0 0,-1-1 1 0 0,1 1 0 0 0,0 0-1 0 0,-1-1 1 0 0,1 0-1 0 0,0 0 1 0 0,-1 0 0 0 0,1 0-1 0 0,0 0 1 0 0,-1 0 0 0 0,1 0-1 0 0,0-1 1 0 0,-1 0 0 0 0,1 1-1 0 0,-1-1 1 0 0,1 0 0 0 0,-1 0-1 0 0,1 0 1 0 0,-1-1 0 0 0,0 1-1 0 0,0 0 1 0 0,0-1 0 0 0,1 0-1 0 0,-1 1 1 0 0,0-1 0 0 0,-1 0-1 0 0,4-4 1 0 0,6-6 36 0 0,-1-1 1 0 0,-1-1-1 0 0,0 1 1 0 0,8-17-1 0 0,-14 24-1 0 0,27-53 3 0 0,-3-1-1 0 0,-2-1 0 0 0,-3-1 0 0 0,23-107 0 0 0,24-268 125 0 0,-54 327-128 0 0,-11 75-21 0 0,36-227 107 0 0,-27 192 39 0 0,39-114 0 0 0,-43 160-17 0 0,0 1 1 0 0,2 1-1 0 0,16-28 1 0 0,-27 49-135 0 0,0 1 0 0 0,0 0 1 0 0,0 0-1 0 0,0 0 1 0 0,0-1-1 0 0,0 1 1 0 0,0 0-1 0 0,1 0 0 0 0,-1 0 1 0 0,0 0-1 0 0,0-1 1 0 0,0 1-1 0 0,0 0 1 0 0,0 0-1 0 0,0 0 0 0 0,1 0 1 0 0,-1 0-1 0 0,0-1 1 0 0,0 1-1 0 0,0 0 1 0 0,0 0-1 0 0,1 0 0 0 0,-1 0 1 0 0,0 0-1 0 0,0 0 1 0 0,0 0-1 0 0,0 0 1 0 0,1 0-1 0 0,-1 0 0 0 0,0 0 1 0 0,0 0-1 0 0,0-1 1 0 0,1 1-1 0 0,-1 0 1 0 0,0 1-1 0 0,0-1 0 0 0,0 0 1 0 0,1 0-1 0 0,-1 0 1 0 0,0 0-1 0 0,0 0 1 0 0,0 0-1 0 0,1 0 0 0 0,-1 0 1 0 0,0 0-1 0 0,0 0 1 0 0,0 0-1 0 0,0 0 1 0 0,1 1-1 0 0,-1-1 0 0 0,0 0 1 0 0,0 0-1 0 0,0 0 1 0 0,0 0-1 0 0,0 0 1 0 0,0 1-1 0 0,1-1 0 0 0,5 16 231 0 0,-6-14-217 0 0,0 0 0 0 0,1-1 0 0 0,-1 1 1 0 0,1 0-1 0 0,-1-1 0 0 0,1 1 0 0 0,0-1 0 0 0,0 1 0 0 0,0-1 0 0 0,0 1 0 0 0,1 1 0 0 0,7 3-1831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6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20508 0 0,'-3'31'1819'0'0,"1"-18"-1721"0"0,1 0-1 0 0,0 0 1 0 0,1 1 0 0 0,0-1 0 0 0,1 0-1 0 0,1 0 1 0 0,4 19 0 0 0,0-10-798 0 0,-1-1 0 0 0,-1 1 0 0 0,-1 0-1 0 0,-1 0 1 0 0,-1 29 0 0 0,-2-37 119 0 0,-1 1-1 0 0,0-1 0 0 0,0 1 1 0 0,-2-1-1 0 0,0 0 1 0 0,0 0-1 0 0,-2 0 0 0 0,1-1 1 0 0,-9 13-1 0 0,14-25 492 0 0,0-1 0 0 0,0 1 0 0 0,-1-1 0 0 0,1 1 0 0 0,0-1 1 0 0,0 1-1 0 0,-1-1 0 0 0,1 0 0 0 0,0 1 0 0 0,-1-1 0 0 0,1 1 0 0 0,-1-1 0 0 0,1 0 0 0 0,-1 0 0 0 0,1 1 0 0 0,0-1 0 0 0,-1 0 0 0 0,1 0 0 0 0,-1 1 0 0 0,1-1 1 0 0,-1 0-1 0 0,1 0 0 0 0,-1 0 0 0 0,1 0 0 0 0,-1 0 0 0 0,1 0 0 0 0,-1 0 0 0 0,1 0 0 0 0,-1 0 0 0 0,0 0 0 0 0,1 0 0 0 0,-1 0 0 0 0,1 0 0 0 0,-1 0 1 0 0,1 0-1 0 0,-1 0 0 0 0,1-1 0 0 0,-1 1 0 0 0,1 0 0 0 0,0 0 0 0 0,-1-1 0 0 0,1 1 0 0 0,-1-1 0 0 0,-16-17-5280 0 0,11 8 2541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3:4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16059 0 0,'-4'15'3545'0'0,"-1"0"-2505"0"0,1 2-303 0 0,1-2-193 0 0,1-4-280 0 0,2-1-264 0 0,3-1-344 0 0,0-1-224 0 0,0-2-217 0 0,0-2-271 0 0,2-2-384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28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189 249 3577 0 0,'5'-32'3996'0'0,"-4"27"-3661"0"0,-1 0 0 0 0,1 0 0 0 0,-1 0 0 0 0,1 1 0 0 0,0-1 0 0 0,1 0 0 0 0,2-5 0 0 0,13-13 998 0 0,-9 20-288 0 0,-7 16-412 0 0,-3 9-329 0 0,1 38-1 0 0,0 16 53 0 0,-26 254 942 0 0,4-26-808 0 0,12-237-420 0 0,6-47-116 0 0,2 1-1 0 0,-2 31 1 0 0,15-81-2719 0 0,1 0 1764 0 0,21-286-5913 0 0,4-27 4641 0 0,23 57 7891 0 0,-38 191-2100 0 0,-21 93-3442 0 0,0 1-1 0 0,1-1 1 0 0,-1 1-1 0 0,0-1 1 0 0,0 0-1 0 0,1 1 0 0 0,-1-1 1 0 0,0 1-1 0 0,0-1 1 0 0,0 0-1 0 0,0 1 1 0 0,0-1-1 0 0,0 1 1 0 0,0-1-1 0 0,0 0 1 0 0,0 1-1 0 0,0-1 1 0 0,0 0-1 0 0,-1 1 0 0 0,1-1 1 0 0,0 1-1 0 0,0-1 1 0 0,-1 1-1 0 0,1-1 1 0 0,0 0-1 0 0,-1 0 1 0 0,-12 10 597 0 0,-22 37-869 0 0,29-38 336 0 0,-86 103-196 0 0,49-67 127 0 0,-72 59 1 0 0,115-102-67 0 0,0-1-1 0 0,0 1 1 0 0,-1-1-1 0 0,1 1 1 0 0,0-1-1 0 0,-1 1 1 0 0,1-1-1 0 0,0 0 1 0 0,-1 1-1 0 0,1-1 1 0 0,-1 0 0 0 0,1 1-1 0 0,0-1 1 0 0,-1 0-1 0 0,1 0 1 0 0,-1 1-1 0 0,1-1 1 0 0,-1 0-1 0 0,1 0 1 0 0,-1 0-1 0 0,1 0 1 0 0,-1 0-1 0 0,1 1 1 0 0,-1-1-1 0 0,0 0 1 0 0,1 0-1 0 0,-1 0 1 0 0,1-1-1 0 0,-1 1 1 0 0,1 0-1 0 0,-1 0 1 0 0,0 0 0 0 0,5-18-78 0 0,20-24-101 0 0,-20 37 169 0 0,0 1 1 0 0,0-1 0 0 0,0 1-1 0 0,1 0 1 0 0,-1 0-1 0 0,1 0 1 0 0,0 0 0 0 0,0 1-1 0 0,1 0 1 0 0,-1 0-1 0 0,0 0 1 0 0,1 1 0 0 0,0-1-1 0 0,8-1 1 0 0,-8 3 9 0 0,-1 1 1 0 0,1 0 0 0 0,-1 0-1 0 0,1 0 1 0 0,-1 0-1 0 0,1 1 1 0 0,-1 0 0 0 0,1 0-1 0 0,-1 0 1 0 0,0 1 0 0 0,0 0-1 0 0,0 0 1 0 0,0 0-1 0 0,0 0 1 0 0,0 1 0 0 0,6 4-1 0 0,31 22-3641 0 0,105 62 789 0 0,-79-61-3141 0 0,-56-26 4088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5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 42 8418 0 0,'-14'-14'1638'0'0,"11"11"-1424"0"0,0-1 0 0 0,-1 1 0 0 0,1 0-1 0 0,-1 0 1 0 0,1 0 0 0 0,-9-4 0 0 0,11 7-203 0 0,0-1 1 0 0,0 1-1 0 0,0 0 1 0 0,0-1 0 0 0,-1 1-1 0 0,1 0 1 0 0,0 0 0 0 0,0 0-1 0 0,0 0 1 0 0,-1 0 0 0 0,1 0-1 0 0,0 1 1 0 0,0-1 0 0 0,0 0-1 0 0,0 0 1 0 0,-1 1 0 0 0,1-1-1 0 0,0 1 1 0 0,0-1-1 0 0,0 1 1 0 0,0 0 0 0 0,0-1-1 0 0,0 1 1 0 0,0 0 0 0 0,0 0-1 0 0,0-1 1 0 0,1 1 0 0 0,-1 0-1 0 0,0 0 1 0 0,0 0 0 0 0,0 2-1 0 0,-18 24-68 0 0,2 1-1 0 0,2 0 1 0 0,-19 46 0 0 0,9-18 3 0 0,-41 87-64 0 0,-91 294-1 0 0,54-1 398 0 0,84-322-116 0 0,-8 216-1 0 0,26-290 1 0 0,2 0-1 0 0,2 0 0 0 0,11 57 1 0 0,-11-86-95 0 0,-1 1 0 0 0,2-1 0 0 0,-1 1 0 0 0,2-1 0 0 0,-1 0 0 0 0,2-1 0 0 0,-1 1 0 0 0,1-1 0 0 0,1 0 0 0 0,0 0 0 0 0,0-1 0 0 0,1 0 0 0 0,0 0 0 0 0,1-1 0 0 0,0 0 0 0 0,11 7 0 0 0,-14-11-5 0 0,0-1 0 0 0,0 0 0 0 0,0 0 0 0 0,1 0 0 0 0,-1-1 0 0 0,1 0 0 0 0,0 0 0 0 0,0-1 0 0 0,-1 0 0 0 0,1 0 0 0 0,0 0 0 0 0,0-1 0 0 0,11-1 0 0 0,-7-1 37 0 0,0 0 1 0 0,0-1-1 0 0,-1 0 1 0 0,1 0-1 0 0,-1-1 1 0 0,1-1-1 0 0,16-9 1 0 0,-3-2 75 0 0,-1-1 0 0 0,0-1 0 0 0,-1-1 1 0 0,-1-1-1 0 0,30-37 0 0 0,9-19 12 0 0,-3-2-1 0 0,-4-3 1 0 0,-3-3-1 0 0,67-154 1 0 0,-88 162-196 0 0,-4-2 1 0 0,-3 0 0 0 0,-4-1 0 0 0,12-118-1 0 0,-20 83 40 0 0,-6-1 0 0 0,-15-179-1 0 0,8 266 4 0 0,0 1 0 0 0,-2 0-1 0 0,0 0 1 0 0,-13-33-1 0 0,15 50 19 0 0,-1 1-1 0 0,0 1 1 0 0,-1-1-1 0 0,0 1 1 0 0,0-1-1 0 0,-1 1 1 0 0,0 1-1 0 0,0-1 1 0 0,-1 1-1 0 0,0 0 0 0 0,0 1 1 0 0,-1 0-1 0 0,0 0 1 0 0,0 0-1 0 0,-12-6 1 0 0,5 5 69 0 0,0 1 0 0 0,-29-9 0 0 0,38 13-281 0 0,0 1 0 0 0,-1 0 0 0 0,1 0 0 0 0,-1 0 0 0 0,0 1 0 0 0,1 0 0 0 0,-1 0 1 0 0,1 1-1 0 0,-13 2 0 0 0,19-3 21 0 0,-1 0 1 0 0,1 0 0 0 0,-1 0 0 0 0,1 0-1 0 0,-1 1 1 0 0,1-1 0 0 0,-1 0-1 0 0,1 0 1 0 0,-1 1 0 0 0,1-1 0 0 0,-1 0-1 0 0,1 0 1 0 0,0 1 0 0 0,-1-1-1 0 0,1 1 1 0 0,0-1 0 0 0,-1 0 0 0 0,1 1-1 0 0,0-1 1 0 0,-1 1 0 0 0,1-1-1 0 0,0 1 1 0 0,0-1 0 0 0,-1 1 0 0 0,1-1-1 0 0,0 1 1 0 0,0-1 0 0 0,0 1-1 0 0,0-1 1 0 0,0 1 0 0 0,0-1 0 0 0,0 1-1 0 0,0-1 1 0 0,0 1 0 0 0,0-1-1 0 0,0 1 1 0 0,0-1 0 0 0,0 2 0 0 0,11 18-5499 0 0,-8-14 4444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6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0 11074 0 0,'-8'16'38'0'0,"2"1"0"0"0,0-1 0 0 0,0 1 0 0 0,2 0 1 0 0,0 0-1 0 0,1 0 0 0 0,0 1 0 0 0,1 22 0 0 0,-5 20-2 0 0,-26 154-195 0 0,-90 313-1 0 0,120-517 163 0 0,-1 5 45 0 0,-1-1 1 0 0,0 1 0 0 0,-1-1-1 0 0,-10 18 1 0 0,14-58 2176 0 0,4 3-2028 0 0,22-83-487 0 0,4 1 1 0 0,5 1-1 0 0,57-125 1 0 0,-72 192 179 0 0,0 2 0 0 0,3 0 0 0 0,1 1 0 0 0,1 1 0 0 0,2 1 0 0 0,2 1 0 0 0,46-43 0 0 0,-64 66 69 0 0,1 1 0 0 0,0 0 0 0 0,0 0 0 0 0,0 1 0 0 0,1 1 1 0 0,-1 0-1 0 0,2 0 0 0 0,11-3 0 0 0,-15 6-301 0 0,0 0 0 0 0,0 1 0 0 0,0 0 1 0 0,0 0-1 0 0,0 1 0 0 0,15 1 0 0 0,-17 0-349 0 0,1 0 0 0 0,-1 1 1 0 0,1 0-1 0 0,-1 0 0 0 0,8 3 0 0 0,-4 1-2271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6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52 508 13915 0 0,'-2'2'93'0'0,"-1"0"0"0"0,1-1 0 0 0,0 1 0 0 0,0 0 0 0 0,0 0 0 0 0,0 0 1 0 0,0 1-1 0 0,0-1 0 0 0,0 0 0 0 0,1 1 0 0 0,-1 0 0 0 0,1-1 0 0 0,0 1 0 0 0,0 0 0 0 0,0-1 0 0 0,0 1 0 0 0,0 0 0 0 0,0 6 1 0 0,-1 6-186 0 0,0 1 0 0 0,1 22 1 0 0,1-13 173 0 0,-7 61-294 0 0,-1 17-2337 0 0,8-74-1508 0 0,3 44 0 0 0,0-65 2652 0 0</inkml:trace>
  <inkml:trace contextRef="#ctx0" brushRef="#br0" timeOffset="1">213 404 2641 0 0,'9'-31'316'0'0,"57"-204"163"0"0,-43 134 2209 0 0,-21 80-390 0 0,-2 21-2190 0 0,0-1-1 0 0,0 0 1 0 0,0 1-1 0 0,1-1 1 0 0,-1 1-1 0 0,0-1 1 0 0,0 1-1 0 0,-1-1 1 0 0,1 1-1 0 0,0-1 1 0 0,0 0-1 0 0,0 1 1 0 0,0-1-1 0 0,0 1 1 0 0,-1-1-1 0 0,1 1 1 0 0,0-1-1 0 0,0 1 0 0 0,-1-1 1 0 0,1 1-1 0 0,0-1 1 0 0,-1 1-1 0 0,1-1 1 0 0,0 1-1 0 0,-1 0 1 0 0,1-1-1 0 0,-1 1 1 0 0,1 0-1 0 0,-1-1 1 0 0,1 1-1 0 0,-1 0 1 0 0,0-1-1 0 0,1 2-222 0 0,0-1-1 0 0,0 1 1 0 0,0-1-1 0 0,-1 1 1 0 0,1-1-1 0 0,0 1 1 0 0,0-1-1 0 0,0 1 1 0 0,0-1-1 0 0,0 1 1 0 0,0-1-1 0 0,0 1 1 0 0,0-1-1 0 0,0 0 0 0 0,0 1 1 0 0,1-1-1 0 0,-1 1 1 0 0,0-1-1 0 0,0 1 1 0 0,0-1-1 0 0,0 1 1 0 0,1-1-1 0 0,-1 1 1 0 0,0-1-1 0 0,1 0 1 0 0,-1 1-1 0 0,0-1 1 0 0,1 0-1 0 0,0 1 1 0 0,10 16-3848 0 0,3-13 2648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7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372 100 8898 0 0,'-4'0'312'0'0,"1"0"-1"0"0,-1 1 1 0 0,0-1-1 0 0,1 1 1 0 0,-1 0 0 0 0,1 0-1 0 0,-1 0 1 0 0,1 1-1 0 0,0-1 1 0 0,0 1 0 0 0,-1 0-1 0 0,1-1 1 0 0,0 2 0 0 0,0-1-1 0 0,1 0 1 0 0,-1 0-1 0 0,0 1 1 0 0,-2 2 0 0 0,-3 6-449 0 0,-1 1 0 0 0,2 0-1 0 0,-10 18 1 0 0,-2 3 502 0 0,-33 47-813 0 0,-37 61-2773 0 0,92-142 2211 0 0,11-15 1100 0 0,19-24 400 0 0,22-40-290 0 0,67-90-210 0 0,-97 140-282 0 0,2 1-1 0 0,52-45 1 0 0,-78 73 270 0 0,0 0 0 0 0,-1 0 0 0 0,1 1 0 0 0,0-1 0 0 0,-1 1 0 0 0,1-1 1 0 0,0 0-1 0 0,0 1 0 0 0,0 0 0 0 0,-1-1 0 0 0,1 1 0 0 0,0-1 0 0 0,0 1 0 0 0,0 0 0 0 0,0 0 1 0 0,0-1-1 0 0,0 1 0 0 0,0 0 0 0 0,0 0 0 0 0,0 0 0 0 0,0 0 0 0 0,0 0 0 0 0,-1 0 1 0 0,1 0-1 0 0,0 1 0 0 0,0-1 0 0 0,2 1 0 0 0,-2 0 21 0 0,0 0 1 0 0,0 0-1 0 0,0 0 1 0 0,0 1-1 0 0,-1-1 1 0 0,1 0-1 0 0,0 0 1 0 0,-1 1-1 0 0,1-1 1 0 0,0 1-1 0 0,-1-1 1 0 0,0 0-1 0 0,1 1 1 0 0,-1-1-1 0 0,0 3 1 0 0,1 9 105 0 0,0 0 0 0 0,-2-1 0 0 0,-1 14 0 0 0,2-24-107 0 0,-6 38 84 0 0,-1 0 1 0 0,-2-1-1 0 0,-26 70 1 0 0,-59 108-17 0 0,61-148-113 0 0,-46 71 1 0 0,62-115-3 0 0,0 0 1 0 0,-2-2-1 0 0,0 0 1 0 0,-2 0 0 0 0,-42 34-1 0 0,24-32 79 0 0,15-18 276 0 0,24-7-267 0 0,-1 0 0 0 0,0 0 0 0 0,1 0 0 0 0,-1 0-1 0 0,0 0 1 0 0,1 0 0 0 0,-1 0 0 0 0,1 0 0 0 0,-1 0-1 0 0,0 0 1 0 0,1-1 0 0 0,-1 1 0 0 0,1 0 0 0 0,-1 0 0 0 0,0-1-1 0 0,1 1 1 0 0,-1 0 0 0 0,1-1 0 0 0,-1 1 0 0 0,1-1-1 0 0,-1 1 1 0 0,1-1 0 0 0,0 1 0 0 0,-1-1 0 0 0,1 1 0 0 0,-1-1-1 0 0,0-2 22 0 0,1 1 0 0 0,-1 0 1 0 0,1-1-1 0 0,0 1 0 0 0,-1-1 0 0 0,1 1 0 0 0,0 0 0 0 0,1-1 0 0 0,-1 1 0 0 0,0 0 0 0 0,1-1 0 0 0,-1 1 0 0 0,1 0 0 0 0,0 0 0 0 0,0-1 0 0 0,0 1 1 0 0,0 0-1 0 0,0 0 0 0 0,2-2 0 0 0,27-38 52 0 0,-11 23-93 0 0,1 0 0 0 0,0 1 0 0 0,2 2-1 0 0,0 0 1 0 0,1 1 0 0 0,46-22 0 0 0,163-54-83 0 0,-97 41-88 0 0,-89 32-185 0 0,-16 8-1351 0 0,0-2-1 0 0,0-2 1 0 0,-1-1-1 0 0,36-24 1 0 0,-51 28-693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7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0 12643 0 0,'-4'2'178'0'0,"0"0"0"0"0,0 1 0 0 0,0-1 1 0 0,1 1-1 0 0,-1-1 0 0 0,1 1 0 0 0,-1 0 1 0 0,1 0-1 0 0,0 1 0 0 0,0-1 0 0 0,0 1 1 0 0,1-1-1 0 0,-1 1 0 0 0,1 0 0 0 0,0 0 1 0 0,0 0-1 0 0,-1 6 0 0 0,-3 8-424 0 0,1 0 0 0 0,-5 37 0 0 0,1-9 334 0 0,1-9-72 0 0,-52 189-3429 0 0,48-188 2762 0 0,-2-1 1 0 0,-1 0-1 0 0,-39 63 1 0 0,53-97 695 0 0,-21 27 11 0 0,21-29 0 0 0,0 0 0 0 0,0 1 0 0 0,0-1 1 0 0,0 0-1 0 0,0 0 0 0 0,0 0 0 0 0,-1 0 1 0 0,1 0-1 0 0,0-1 0 0 0,0 1 0 0 0,-1 0 0 0 0,1 0 1 0 0,-1-1-1 0 0,1 1 0 0 0,0-1 0 0 0,-1 1 1 0 0,1-1-1 0 0,-1 0 0 0 0,1 0 0 0 0,-3 1 1 0 0,3-2 3 0 0,0 0 0 0 0,0 0 0 0 0,1 1 0 0 0,-1-1 1 0 0,0 0-1 0 0,0 0 0 0 0,1 0 0 0 0,-1 0 0 0 0,1 1 1 0 0,-1-1-1 0 0,1 0 0 0 0,-1 0 0 0 0,1 0 0 0 0,-1 0 1 0 0,1-1-1 0 0,0 1 0 0 0,0 0 0 0 0,0 0 0 0 0,-1 0 1 0 0,1 0-1 0 0,0 0 0 0 0,0 0 0 0 0,1 0 0 0 0,-1 0 1 0 0,0 0-1 0 0,0 0 0 0 0,1-2 0 0 0,5-31-33 0 0,6-8-96 0 0,2 1 1 0 0,29-61-1 0 0,49-72-162 0 0,-89 170 220 0 0,19-35-44 0 0,29-38 0 0 0,-40 63 76 0 0,0 0 0 0 0,1 1-1 0 0,1 0 1 0 0,0 1 0 0 0,23-17 0 0 0,-34 27-5 0 0,-1 1 0 0 0,1 0 0 0 0,0-1 1 0 0,0 1-1 0 0,0 0 0 0 0,-1 0 0 0 0,1 0 1 0 0,0 1-1 0 0,1-1 0 0 0,-1 0 0 0 0,0 1 1 0 0,0-1-1 0 0,0 1 0 0 0,0 0 0 0 0,0 0 1 0 0,0 0-1 0 0,1 0 0 0 0,-1 0 0 0 0,0 0 1 0 0,0 0-1 0 0,0 1 0 0 0,0-1 0 0 0,0 1 1 0 0,1-1-1 0 0,-1 1 0 0 0,0 0 0 0 0,0 0 1 0 0,-1 0-1 0 0,5 3 0 0 0,-3-1 14 0 0,-1 0-1 0 0,1 0 1 0 0,-1 1-1 0 0,1-1 1 0 0,-1 1 0 0 0,0-1-1 0 0,0 1 1 0 0,-1 0-1 0 0,1 0 1 0 0,-1 0-1 0 0,0 0 1 0 0,0 0-1 0 0,0 0 1 0 0,0 8-1 0 0,0 11 11 0 0,-2 0 0 0 0,0 0-1 0 0,-1 0 1 0 0,-2 0-1 0 0,0-1 1 0 0,-10 28-1 0 0,7-27-345 0 0,2 1-1 0 0,0-1 0 0 0,1 1 0 0 0,2 0 0 0 0,0 34 0 0 0,2-56 42 0 0,0 0 0 0 0,0 0 0 0 0,0 1 0 0 0,1-1-1 0 0,-1 0 1 0 0,1 0 0 0 0,-1 0 0 0 0,1 0 0 0 0,0 0 0 0 0,0 0 0 0 0,0 0 0 0 0,0 0-1 0 0,0 0 1 0 0,3 2 0 0 0,-3-3 123 0 0,0 0 0 0 0,0-1-1 0 0,0 1 1 0 0,0-1 0 0 0,0 0 0 0 0,0 1-1 0 0,0-1 1 0 0,0 0 0 0 0,0 1 0 0 0,0-1-1 0 0,0 0 1 0 0,0 0 0 0 0,1 0 0 0 0,-1 0-1 0 0,0 0 1 0 0,0 0 0 0 0,0 0 0 0 0,0 0-1 0 0,0 0 1 0 0,0-1 0 0 0,0 1 0 0 0,0 0-1 0 0,0-1 1 0 0,0 1 0 0 0,0-1 0 0 0,0 1-1 0 0,0-1 1 0 0,0 0 0 0 0,2-1 0 0 0,6-4-1831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47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71 11859 0 0,'-12'-3'1184'0'0,"0"0"1"0"0,1 1 0 0 0,-1 0-1 0 0,-1 1 1 0 0,-23 0 0 0 0,22 2-790 0 0,-1 1-1 0 0,1 0 1 0 0,0 1 0 0 0,-19 7 0 0 0,1 2-440 0 0,0 3 1 0 0,2 0-1 0 0,-46 31 0 0 0,56-33 12 0 0,-20 12 36 0 0,-45 38 0 0 0,74-54-42 0 0,0 1 0 0 0,1 0 0 0 0,1 0-1 0 0,0 1 1 0 0,0 0 0 0 0,1 1 0 0 0,0 0 0 0 0,-10 22 0 0 0,17-32-2 0 0,0 0 1 0 0,0 0-1 0 0,0 0 1 0 0,0 1-1 0 0,1-1 0 0 0,-1 0 1 0 0,0 0-1 0 0,1 1 1 0 0,0-1-1 0 0,0 1 0 0 0,-1-1 1 0 0,1 0-1 0 0,1 1 1 0 0,-1-1-1 0 0,0 1 1 0 0,0-1-1 0 0,1 0 0 0 0,0 1 1 0 0,-1-1-1 0 0,1 0 1 0 0,0 0-1 0 0,0 1 0 0 0,0-1 1 0 0,0 0-1 0 0,1 0 1 0 0,-1 0-1 0 0,1 0 0 0 0,-1-1 1 0 0,1 1-1 0 0,-1 0 1 0 0,1 0-1 0 0,0-1 0 0 0,0 1 1 0 0,0-1-1 0 0,0 0 1 0 0,0 0-1 0 0,0 1 0 0 0,0-1 1 0 0,3 0-1 0 0,2 2-41 0 0,0-1-1 0 0,0 0 0 0 0,1 0 1 0 0,-1-1-1 0 0,1 0 1 0 0,-1-1-1 0 0,1 1 0 0 0,-1-1 1 0 0,1-1-1 0 0,-1 1 0 0 0,11-3 1 0 0,18-8-36 0 0,1-1-1 0 0,-2-1 1 0 0,0-2 0 0 0,0-2 0 0 0,-2-1 0 0 0,0-1-1 0 0,47-38 1 0 0,-37 23 220 0 0,-2-3 0 0 0,-1-1-1 0 0,-3-2 1 0 0,65-88-1 0 0,-101 127-58 0 0,0 0-1 0 0,0-1 1 0 0,0 1-1 0 0,0 0 1 0 0,0-1-1 0 0,0 1 0 0 0,-1 0 1 0 0,1-1-1 0 0,-1 1 1 0 0,1-1-1 0 0,-1 1 1 0 0,1-1-1 0 0,-1 1 0 0 0,0-1 1 0 0,0 0-1 0 0,0-2 1 0 0,0 3-6 0 0,-1 1 1 0 0,1-1-1 0 0,0 1 1 0 0,-1 0-1 0 0,1-1 1 0 0,-1 1-1 0 0,1-1 1 0 0,0 1-1 0 0,-1 0 1 0 0,1-1-1 0 0,-1 1 0 0 0,1 0 1 0 0,-1 0-1 0 0,0-1 1 0 0,1 1-1 0 0,-1 0 1 0 0,1 0-1 0 0,-1 0 1 0 0,1 0-1 0 0,-1-1 1 0 0,0 1-1 0 0,1 0 1 0 0,-1 0-1 0 0,1 0 1 0 0,-1 0-1 0 0,1 1 1 0 0,-1-1-1 0 0,-1 0 1 0 0,-3 1 41 0 0,0 0 1 0 0,0 1-1 0 0,0 0 0 0 0,0-1 1 0 0,0 2-1 0 0,0-1 1 0 0,0 0-1 0 0,-6 6 1 0 0,-17 14-21 0 0,1 2 1 0 0,-38 42-1 0 0,53-51-63 0 0,0 1 1 0 0,0-1-1 0 0,2 2 1 0 0,0 0-1 0 0,0 0 1 0 0,-9 26-1 0 0,18-41-35 0 0,0 1 0 0 0,0 0 0 0 0,0 0-1 0 0,1 0 1 0 0,-1-1 0 0 0,0 1 0 0 0,1 0 0 0 0,0 0 0 0 0,0 0 0 0 0,0 0-1 0 0,0 0 1 0 0,0 0 0 0 0,1 0 0 0 0,-1-1 0 0 0,1 1 0 0 0,0 0 0 0 0,0 0-1 0 0,0 0 1 0 0,2 3 0 0 0,-2-4-176 0 0,1 0 1 0 0,0 0-1 0 0,0 0 0 0 0,1 0 0 0 0,-1 0 0 0 0,0 0 1 0 0,1 0-1 0 0,-1-1 0 0 0,1 0 0 0 0,-1 1 0 0 0,1-1 1 0 0,0 0-1 0 0,-1 0 0 0 0,1 0 0 0 0,5 1 0 0 0,5-1-327 0 0,-1 0 0 0 0,0 0 0 0 0,1-1-1 0 0,-1 0 1 0 0,0-1 0 0 0,1-1-1 0 0,18-5 1 0 0,-4 0-709 0 0,-2-1-1 0 0,1-1 1 0 0,-1-2-1 0 0,-1 0 1 0 0,0-2-1 0 0,39-26 1 0 0,-43 23-750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35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44 8066 0 0,'-26'-21'6056'0'0,"2"2"-5523"0"0,22 18-574 0 0,1 1 0 0 0,0-1 0 0 0,-1 1 0 0 0,1-1-1 0 0,0 1 1 0 0,-1 0 0 0 0,1-1 0 0 0,0 1 0 0 0,-1 0 0 0 0,1 0 0 0 0,-1 0-1 0 0,1 0 1 0 0,0 1 0 0 0,-1-1 0 0 0,1 0 0 0 0,0 0 0 0 0,-1 1 0 0 0,1-1-1 0 0,0 1 1 0 0,-1-1 0 0 0,1 1 0 0 0,0 0 0 0 0,-2 1 0 0 0,-29 20 113 0 0,12 3 49 0 0,0 2 0 0 0,-25 47-1 0 0,13-22-115 0 0,7-10 109 0 0,14-21 18 0 0,-22 29 1 0 0,28-44-113 0 0,-1 0 1 0 0,1 0-1 0 0,-1 0 0 0 0,0-1 0 0 0,0 1 1 0 0,-1-2-1 0 0,1 1 0 0 0,-11 5 0 0 0,7-8-915 0 0,18-28-9829 0 0,-7 25 10361 0 0,3-5-1619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8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0 3153 0 0,'-29'38'8046'0'0,"-52"91"-7945"0"0,57-89-100 0 0,14-28-78 0 0,2 1 0 0 0,0 0 0 0 0,0 1 0 0 0,1 0 0 0 0,1 0 1 0 0,0 1-1 0 0,1-1 0 0 0,-3 18 0 0 0,8-32 57 0 0,0 1 1 0 0,0-1-1 0 0,0 1 1 0 0,-1-1-1 0 0,1 1 0 0 0,0-1 1 0 0,0 1-1 0 0,0-1 1 0 0,0 1-1 0 0,0-1 0 0 0,1 1 1 0 0,-1-1-1 0 0,0 1 1 0 0,0-1-1 0 0,0 1 1 0 0,0-1-1 0 0,0 1 0 0 0,1-1 1 0 0,-1 0-1 0 0,0 1 1 0 0,0-1-1 0 0,1 1 0 0 0,-1-1 1 0 0,0 0-1 0 0,0 1 1 0 0,1-1-1 0 0,-1 0 0 0 0,1 1 1 0 0,-1-1-1 0 0,0 0 1 0 0,1 1-1 0 0,-1-1 1 0 0,1 0-1 0 0,-1 0 0 0 0,1 1 1 0 0,19-7-65 0 0,18-20 493 0 0,-13-2-490 0 0,-1-1 1 0 0,39-65 0 0 0,-43 62-681 0 0,1 1 1 0 0,50-57 0 0 0,-71 88 786 0 0,1-1-1 0 0,-1 1 1 0 0,0-1 0 0 0,0 1-1 0 0,1-1 1 0 0,-1 1 0 0 0,1 0 0 0 0,-1-1-1 0 0,0 1 1 0 0,1 0 0 0 0,-1-1-1 0 0,1 1 1 0 0,-1 0 0 0 0,1-1-1 0 0,-1 1 1 0 0,1 0 0 0 0,-1 0-1 0 0,1 0 1 0 0,-1 0 0 0 0,1-1 0 0 0,-1 1-1 0 0,1 0 1 0 0,0 0 0 0 0,-1 0-1 0 0,1 0 1 0 0,-1 0 0 0 0,1 0-1 0 0,-1 1 1 0 0,1-1 0 0 0,-1 0-1 0 0,1 0 1 0 0,-1 0 0 0 0,2 1 0 0 0,-1 0 22 0 0,-1 0 0 0 0,1 0 1 0 0,0 0-1 0 0,0 1 1 0 0,-1-1-1 0 0,1 0 1 0 0,0 0-1 0 0,-1 1 1 0 0,0-1-1 0 0,1 0 0 0 0,-1 1 1 0 0,0-1-1 0 0,1 2 1 0 0,0 57 487 0 0,-1-50-632 0 0,0-4 88 0 0,1 36-287 0 0,-1-39 141 0 0,1 0 0 0 0,-1 0 0 0 0,1-1 0 0 0,-1 1 0 0 0,1 0 0 0 0,0-1 0 0 0,0 1 0 0 0,0-1 0 0 0,0 1 0 0 0,0-1 0 0 0,3 5 0 0 0,-3-7 125 0 0,0 1 0 0 0,-1-1 0 0 0,1 0 0 0 0,0 0-1 0 0,-1 1 1 0 0,1-1 0 0 0,0 0 0 0 0,-1 0 0 0 0,1 0-1 0 0,0 0 1 0 0,-1 0 0 0 0,1 0 0 0 0,0 0 0 0 0,-1 0-1 0 0,1 0 1 0 0,0 0 0 0 0,-1 0 0 0 0,1-1 0 0 0,0 1 0 0 0,-1 0-1 0 0,1 0 1 0 0,0-1 0 0 0,-1 1 0 0 0,1 0 0 0 0,-1-1-1 0 0,1 1 1 0 0,-1-1 0 0 0,1 1 0 0 0,-1-1 0 0 0,1 1-1 0 0,-1-1 1 0 0,1 1 0 0 0,-1-1 0 0 0,1 1 0 0 0,-1-1 0 0 0,0 1-1 0 0,1-1 1 0 0,-1 0 0 0 0,0 0 0 0 0,17-28-712 0 0,-16 27 580 0 0,28-57-2295 0 0,-20 40 377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8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11963 0 0,'-7'19'130'0'0,"0"0"1"0"0,1 1-1 0 0,1 0 1 0 0,1 0-1 0 0,-3 35 1 0 0,-3 19-158 0 0,-95 326-345 0 0,80-317 101 0 0,5-10-1704 0 0,-13 81 0 0 0,29-129 1365 0 0,1 0 1 0 0,1 1-1 0 0,2-1 1 0 0,0 1-1 0 0,2-1 1 0 0,1 1 0 0 0,6 26-1 0 0,4-17-101 0 0,-5-21-1060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8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519 0 11795 0 0,'-14'6'337'0'0,"1"-1"0"0"0,0 2 1 0 0,1 0-1 0 0,-1 0 0 0 0,-20 18 1 0 0,-53 52-888 0 0,61-52 552 0 0,-132 130-351 0 0,128-123 420 0 0,1 1 0 0 0,2 2 0 0 0,-24 40-1 0 0,48-71 35 0 0,0-1-1 0 0,1 0 1 0 0,-1 0-1 0 0,0 1 1 0 0,1-1-1 0 0,0 1 1 0 0,0-1-1 0 0,0 1 1 0 0,0 0-1 0 0,1-1 1 0 0,-1 1-1 0 0,1 0 1 0 0,0 7-1 0 0,1-8-27 0 0,0 0 0 0 0,0 0-1 0 0,1 0 1 0 0,-1 0-1 0 0,1 0 1 0 0,-1 0 0 0 0,1-1-1 0 0,0 1 1 0 0,0 0-1 0 0,0-1 1 0 0,1 1 0 0 0,-1-1-1 0 0,0 0 1 0 0,1 0-1 0 0,5 3 1 0 0,76 50 191 0 0,-59-41-295 0 0,-1 2 0 0 0,-1 0 0 0 0,0 1 0 0 0,22 23 0 0 0,-25-19-13 0 0,-11-13 87 0 0,0 0 1 0 0,-1 1-1 0 0,0 0 0 0 0,-1 0 0 0 0,13 21 0 0 0,-19-27-30 0 0,0-1 0 0 0,0 1 0 0 0,0 0 0 0 0,-1 0 0 0 0,1-1 0 0 0,0 1 0 0 0,-1 0 0 0 0,0 0 0 0 0,0 0 0 0 0,0 0 0 0 0,0 0 0 0 0,0-1 0 0 0,-1 1 0 0 0,1 0 0 0 0,-1 0 0 0 0,1 0 0 0 0,-1-1 0 0 0,0 1 0 0 0,0 0 0 0 0,-1-1 0 0 0,1 1 0 0 0,0-1 0 0 0,-1 1 0 0 0,0-1 0 0 0,1 0 0 0 0,-1 1 0 0 0,0-1 0 0 0,0 0 0 0 0,0 0 0 0 0,-3 2 0 0 0,-1 1-228 0 0,-1 0 0 0 0,0 0 1 0 0,0-1-1 0 0,0 0 0 0 0,0 0 1 0 0,0 0-1 0 0,-1-1 0 0 0,0 0 0 0 0,1-1 1 0 0,-1 1-1 0 0,0-2 0 0 0,0 1 1 0 0,-1-1-1 0 0,1 0 0 0 0,0-1 0 0 0,0 0 1 0 0,0 0-1 0 0,-1-1 0 0 0,-9-1 1 0 0,7-1-500 0 0,0 1 1 0 0,0-2 0 0 0,0 1 0 0 0,0-1 0 0 0,1-1 0 0 0,-1 0 0 0 0,1-1 0 0 0,1 0 0 0 0,-1 0 0 0 0,1-1 0 0 0,0 0-1 0 0,0 0 1 0 0,-9-12 0 0 0,7 6-1386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100 278 13243 0 0,'48'0'400'0'0,"-11"1"-1298"0"0,73-7-1 0 0,-100 5 487 0 0,0-1 1 0 0,0 0 0 0 0,0-1-1 0 0,0 0 1 0 0,0 0 0 0 0,-1-1-1 0 0,0-1 1 0 0,0 1 0 0 0,0-2-1 0 0,0 1 1 0 0,14-13-1 0 0,-19 15 441 0 0,-1 0 0 0 0,0 0 0 0 0,1 0 0 0 0,-2-1 0 0 0,1 1 0 0 0,0-1 0 0 0,-1 0 0 0 0,1 0-1 0 0,-1 0 1 0 0,0 0 0 0 0,-1 0 0 0 0,1 0 0 0 0,-1 0 0 0 0,0-1 0 0 0,1 1 0 0 0,-2 0 0 0 0,1-1-1 0 0,-1 1 1 0 0,1-1 0 0 0,-1 1 0 0 0,-1-1 0 0 0,1 1 0 0 0,0-1 0 0 0,-1 1 0 0 0,0-1 0 0 0,0 1-1 0 0,-1 0 1 0 0,1-1 0 0 0,-1 1 0 0 0,-3-7 0 0 0,1 5 76 0 0,-1 0 0 0 0,1 0 0 0 0,-1 0-1 0 0,0 1 1 0 0,0-1 0 0 0,0 1 0 0 0,-1 1 0 0 0,0-1-1 0 0,0 1 1 0 0,0 0 0 0 0,-1 0 0 0 0,1 0 0 0 0,-1 1 0 0 0,0 0-1 0 0,0 1 1 0 0,0 0 0 0 0,0 0 0 0 0,-8-2 0 0 0,7 3-66 0 0,-1 0 1 0 0,0 1 0 0 0,1-1 0 0 0,-1 2-1 0 0,0-1 1 0 0,1 1 0 0 0,-1 0 0 0 0,1 1-1 0 0,-1 0 1 0 0,1 1 0 0 0,0-1 0 0 0,-14 8-1 0 0,12-5 72 0 0,0 1 0 0 0,1 1-1 0 0,-1 0 1 0 0,2 0 0 0 0,-1 1-1 0 0,1 0 1 0 0,0 1-1 0 0,-11 14 1 0 0,3 2 185 0 0,1 1 0 0 0,1 1 0 0 0,1 0 0 0 0,1 1-1 0 0,1 0 1 0 0,-9 44 0 0 0,16-56-87 0 0,1 1 0 0 0,0 0 0 0 0,2 0-1 0 0,-1 17 1 0 0,2-27-193 0 0,0 0 0 0 0,1 0-1 0 0,0-1 1 0 0,0 1-1 0 0,0-1 1 0 0,1 1 0 0 0,0-1-1 0 0,0 0 1 0 0,0 1 0 0 0,1-1-1 0 0,0 0 1 0 0,0 0-1 0 0,5 6 1 0 0,-6-10-43 0 0,0 0 0 0 0,0 0 0 0 0,0 0 0 0 0,1 0 0 0 0,-1-1 0 0 0,0 1 0 0 0,1 0 0 0 0,-1-1 0 0 0,1 0 0 0 0,0 0 0 0 0,-1 0 0 0 0,1 0 0 0 0,0 0 0 0 0,0 0 0 0 0,5 0 0 0 0,-2-1-32 0 0,0 0 1 0 0,0 0-1 0 0,1 0 1 0 0,-1-1 0 0 0,0 0-1 0 0,12-4 1 0 0,1-2-234 0 0,0 0 1 0 0,0-2-1 0 0,23-14 1 0 0,0-5-2082 0 0,0-2-1 0 0,-2-2 1 0 0,59-62-1 0 0,-72 69 24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12635 0 0,'-14'69'5102'0'0,"1"35"-6483"0"0,7-56 1726 0 0,-66 352-7040 0 0,68-381 6309 0 0,2-7-265 0 0,-1 1 1 0 0,0 0-1 0 0,-1-1 0 0 0,0 0 0 0 0,0 1 0 0 0,-2-2 0 0 0,-12 23 0 0 0,17-33 566 0 0,0 0 0 0 0,1 0 1 0 0,-1 0-1 0 0,0-1 0 0 0,1 1 0 0 0,-1 0 1 0 0,0-1-1 0 0,0 1 0 0 0,0-1 0 0 0,0 1 1 0 0,1-1-1 0 0,-1 1 0 0 0,0-1 0 0 0,0 1 0 0 0,0-1 1 0 0,0 0-1 0 0,0 0 0 0 0,0 1 0 0 0,0-1 1 0 0,0 0-1 0 0,0 0 0 0 0,0 0 0 0 0,0 0 1 0 0,-2 0-1 0 0,-5-3-1553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9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14563 0 0,'11'4'789'0'0,"95"30"2322"0"0,5-6-5730 0 0,-90-24 1326 0 0,1 0-1 0 0,-1-2 0 0 0,1-1 1 0 0,-1 0-1 0 0,1-1 1 0 0,-1-2-1 0 0,0 0 1 0 0,31-7-1 0 0,-22 0-1772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8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9378 0 0,'-15'5'177'0'0,"0"1"-1"0"0,0 0 1 0 0,1 1-1 0 0,0 0 1 0 0,1 1-1 0 0,0 1 1 0 0,0 0-1 0 0,-14 14 1 0 0,9-6-373 0 0,2 2 0 0 0,0-1 0 0 0,1 2 0 0 0,-20 33 0 0 0,7-6-1149 0 0,-29 65 0 0 0,50-95 1081 0 0,0 0-1 0 0,2 0 1 0 0,0 1 0 0 0,0 0-1 0 0,2 0 1 0 0,0 0 0 0 0,0 34-1 0 0,3-46 288 0 0,1 0-1 0 0,-1 1 1 0 0,1-1-1 0 0,1 0 1 0 0,-1 0-1 0 0,1 0 0 0 0,0 0 1 0 0,0-1-1 0 0,1 1 1 0 0,-1 0-1 0 0,2-1 0 0 0,-1 0 1 0 0,6 8-1 0 0,-4-7 177 0 0,1 0-1 0 0,0 0 1 0 0,1-1-1 0 0,-1 0 1 0 0,1 0-1 0 0,0-1 1 0 0,1 0 0 0 0,-1 0-1 0 0,12 4 1 0 0,-14-6-92 0 0,26 11 596 0 0,52 28 0 0 0,-77-38-647 0 0,1 1 0 0 0,-1 0 1 0 0,0 1-1 0 0,0-1 0 0 0,0 1 1 0 0,-1 0-1 0 0,0 0 0 0 0,0 1 1 0 0,0 0-1 0 0,-1 0 0 0 0,1 0 0 0 0,-1 0 1 0 0,-1 1-1 0 0,5 9 0 0 0,-7-11-9 0 0,0 1 0 0 0,-1-1 0 0 0,0 0 0 0 0,1 0 0 0 0,-2 0 0 0 0,1 0 0 0 0,-1 0 0 0 0,0 1 0 0 0,0-1 0 0 0,0 0 0 0 0,0 0 0 0 0,-1-1 0 0 0,0 1 0 0 0,0 0 0 0 0,0 0 0 0 0,-1-1 0 0 0,0 1 0 0 0,0-1 0 0 0,0 0 0 0 0,0 0 0 0 0,-1 0 0 0 0,-4 4 0 0 0,-4 4-222 0 0,-1-1 0 0 0,0-1 0 0 0,0 0-1 0 0,-1 0 1 0 0,-24 12 0 0 0,22-14-664 0 0,1 0 0 0 0,-1-1 0 0 0,-1 0 0 0 0,1-1 0 0 0,-1-1 0 0 0,0-1 0 0 0,0 0 0 0 0,-20 1 0 0 0,18-5-1095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9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1 325 6481 0 0,'159'-19'2969'0'0,"-35"6"-2924"0"0,-104 10-36 0 0,14-1-244 0 0,0-2-1 0 0,-1-1 1 0 0,38-13 0 0 0,-63 17 259 0 0,0 0 1 0 0,0 0-1 0 0,0-1 0 0 0,-1 0 1 0 0,1-1-1 0 0,-1 1 0 0 0,0-1 1 0 0,-1-1-1 0 0,1 1 0 0 0,-1-1 0 0 0,0-1 1 0 0,0 1-1 0 0,-1-1 0 0 0,0 0 1 0 0,0 0-1 0 0,0 0 0 0 0,6-16 1 0 0,-9 19-20 0 0,-1 0 1 0 0,0 1 0 0 0,0-1-1 0 0,-1 0 1 0 0,1 0 0 0 0,-1 0-1 0 0,0 0 1 0 0,0 0 0 0 0,0 0-1 0 0,0 0 1 0 0,-1 0 0 0 0,0 0-1 0 0,0 0 1 0 0,0 0 0 0 0,0 1-1 0 0,0-1 1 0 0,-1 0 0 0 0,0 1-1 0 0,1-1 1 0 0,-1 1 0 0 0,-1-1-1 0 0,1 1 1 0 0,0 0 0 0 0,-1 0-1 0 0,0 0 1 0 0,0 0 0 0 0,0 0-1 0 0,0 1 1 0 0,0 0 0 0 0,0-1-1 0 0,0 1 1 0 0,-1 0 0 0 0,-4-2-1 0 0,0 0 18 0 0,1 1-1 0 0,-1 0 1 0 0,0 0-1 0 0,0 0 1 0 0,0 1-1 0 0,0 0 1 0 0,0 1-1 0 0,0-1 0 0 0,0 2 1 0 0,-1-1-1 0 0,1 1 1 0 0,0 0-1 0 0,-1 1 1 0 0,1 0-1 0 0,-11 3 1 0 0,5 1-7 0 0,0 1-1 0 0,1 1 1 0 0,-1 0 0 0 0,1 0 0 0 0,1 2 0 0 0,0-1 0 0 0,0 2 0 0 0,0 0 0 0 0,1 0-1 0 0,1 1 1 0 0,-18 22 0 0 0,5 1-11 0 0,0 0 0 0 0,3 1 0 0 0,-19 44 0 0 0,30-59 2 0 0,1 0 0 0 0,1 1-1 0 0,-8 36 1 0 0,14-50 1 0 0,-1-1-1 0 0,1 1 1 0 0,1-1-1 0 0,-1 1 1 0 0,1 0-1 0 0,0-1 1 0 0,1 1-1 0 0,0 0 1 0 0,0-1-1 0 0,0 1 1 0 0,1-1-1 0 0,0 1 1 0 0,0-1 0 0 0,0 0-1 0 0,1 0 1 0 0,5 8-1 0 0,-6-11 8 0 0,0 0 1 0 0,0 0-1 0 0,1-1 1 0 0,0 0-1 0 0,-1 1 0 0 0,1-1 1 0 0,0 0-1 0 0,0 0 0 0 0,0 0 1 0 0,0-1-1 0 0,1 1 0 0 0,-1-1 1 0 0,0 0-1 0 0,1 1 0 0 0,3-1 1 0 0,0 0-4 0 0,-1 0 1 0 0,1-1 0 0 0,-1 0-1 0 0,1 0 1 0 0,-1 0 0 0 0,0-1-1 0 0,12-3 1 0 0,4-2-219 0 0,-1-2 0 0 0,1-1 1 0 0,31-17-1 0 0,-24 8-705 0 0,-1-1-1 0 0,-1-1 1 0 0,-1-1-1 0 0,-1-1 1 0 0,-1-2-1 0 0,22-27 1 0 0,-23 25-1295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19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0 9450 0 0,'-9'33'373'0'0,"2"0"1"0"0,1 0-1 0 0,-1 37 0 0 0,-8 42-468 0 0,-20 65-706 0 0,-17 88-5989 0 0,49-251 6715 0 0,2-6 36 0 0,0 0 0 0 0,-1 0-1 0 0,0-1 1 0 0,0 1-1 0 0,-1-1 1 0 0,0 1 0 0 0,-5 7-1 0 0,9-15 40 0 0,-1 0-1 0 0,0 0 1 0 0,0 0-1 0 0,0 0 1 0 0,0 0 0 0 0,0 0-1 0 0,0 0 1 0 0,0 0-1 0 0,0-1 1 0 0,-1 1-1 0 0,1 0 1 0 0,0 0-1 0 0,0 0 1 0 0,0 0 0 0 0,0 0-1 0 0,0 0 1 0 0,0 0-1 0 0,0 0 1 0 0,0 0-1 0 0,0-1 1 0 0,0 1-1 0 0,0 0 1 0 0,0 0 0 0 0,0 0-1 0 0,0 0 1 0 0,0 0-1 0 0,0 0 1 0 0,-1 0-1 0 0,1 0 1 0 0,0 0-1 0 0,0 0 1 0 0,0 0 0 0 0,0 0-1 0 0,0 0 1 0 0,0 0-1 0 0,0 0 1 0 0,0 0-1 0 0,-1 0 1 0 0,1 0-1 0 0,0 0 1 0 0,0 0 0 0 0,0 0-1 0 0,0 0 1 0 0,0 0-1 0 0,0 0 1 0 0,0 0-1 0 0,0 0 1 0 0,-1 0-1 0 0,1 0 1 0 0,0 0 0 0 0,0 0-1 0 0,0 0 1 0 0,0 0-1 0 0,0 0 1 0 0,0 0-1 0 0,0 0 1 0 0,0 0-1 0 0,0 0 1 0 0,0 0 0 0 0,-1 0-1 0 0,1 0 1 0 0,0 0-1 0 0,0 1 1 0 0,0-1-1 0 0,0 0 1 0 0,0 0-1 0 0,0 0 1 0 0,0 0-1 0 0,0 0 1 0 0,-1-11-364 0 0,0 8-61 0 0,0-6-1118 0 0</inkml:trace>
  <inkml:trace contextRef="#ctx0" brushRef="#br0" timeOffset="1">1 341 8490 0 0,'10'3'335'0'0,"0"0"1"0"0,0 0-1 0 0,1-1 1 0 0,-1 0-1 0 0,1-1 1 0 0,11 1 0 0 0,75-3-3352 0 0,-48-5 1766 0 0,-1-2 0 0 0,0-2 0 0 0,54-19 0 0 0,-61 16-717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0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 11618 0 0,'12'-3'1513'0'0,"6"1"-1425"0"0,6 4-144 0 0,1 1-56 0 0,4 3-8 0 0,0 1-40 0 0,1 1-216 0 0,0 1-312 0 0,-1 0-441 0 0,-1 0-455 0 0,1 0-320 0 0,0 1 175 0 0,-2-1 329 0 0,-2 0-1561 0 0</inkml:trace>
  <inkml:trace contextRef="#ctx0" brushRef="#br0" timeOffset="1">1 424 10642 0 0,'1'-2'3601'0'0,"4"2"-3217"0"0,4 0-496 0 0,4 5-64 0 0,5-1-40 0 0,5 2-16 0 0,3 0-128 0 0,1 0-200 0 0,0-1-272 0 0,2 1-393 0 0,1-3-391 0 0,1 0-440 0 0,1-2 215 0 0,1-1-1720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3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4 5153 0 0,'13'-3'3666'0'0,"-11"5"-3544"0"0,-1 0 0 0 0,1 0 0 0 0,0 1 0 0 0,-1-1 0 0 0,0 0-1 0 0,0 1 1 0 0,1 0 0 0 0,-1-1 0 0 0,-1 1 0 0 0,1-1 0 0 0,0 1 0 0 0,0 3 0 0 0,6 38-53 0 0,-7-17 70 0 0,-1-1-1 0 0,-2 0 1 0 0,-1 0 0 0 0,0-1 0 0 0,-2 1-1 0 0,-17 46 1 0 0,-13 56-82 0 0,30-89-194 0 0,-12 52-432 0 0,-3-34-2767 0 0,1-27-1282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0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85 290 20356 0 0,'-10'-6'620'0'0,"-4"-1"-364"0"0,1 0 0 0 0,1-1 0 0 0,-20-15-1 0 0,32 23-267 0 0,-1 0 0 0 0,1-1-1 0 0,0 1 1 0 0,0 0 0 0 0,-1-1-1 0 0,1 1 1 0 0,0 0 0 0 0,0 0-1 0 0,-1-1 1 0 0,1 1 0 0 0,0-1 0 0 0,0 1-1 0 0,0 0 1 0 0,0-1 0 0 0,0 1-1 0 0,0 0 1 0 0,-1-1 0 0 0,1 1-1 0 0,0-1 1 0 0,0 1 0 0 0,0 0-1 0 0,0-1 1 0 0,0 1 0 0 0,1 0-1 0 0,-1-1 1 0 0,0 1 0 0 0,0-1-1 0 0,0 1 1 0 0,0 0 0 0 0,0-1-1 0 0,0 1 1 0 0,1 0 0 0 0,-1-1-1 0 0,0 1 1 0 0,0 0 0 0 0,0-1-1 0 0,1 1 1 0 0,-1 0 0 0 0,0-1 0 0 0,1 1-1 0 0,-1 0 1 0 0,0 0 0 0 0,1 0-1 0 0,-1-1 1 0 0,0 1 0 0 0,1 0-1 0 0,-1 0 1 0 0,0 0 0 0 0,1 0-1 0 0,-1-1 1 0 0,0 1 0 0 0,1 0-1 0 0,-1 0 1 0 0,1 0 0 0 0,-1 0-1 0 0,1 0 1 0 0,30-8-303 0 0,-24 7 269 0 0,77-17-150 0 0,0 3-1 0 0,2 4 0 0 0,90 0 1 0 0,259 32-83 0 0,-376-16 206 0 0,1-3 0 0 0,0-2-1 0 0,-1-2 1 0 0,1-4 0 0 0,-1-1 0 0 0,0-4 0 0 0,86-26-1 0 0,-108 25-230 0 0,104-36-1710 0 0,-122 40 176 0 0,-1-1 1 0 0,30-19-1 0 0,-49 28 1731 0 0,1 0-1 0 0,0 0 0 0 0,-1 0 0 0 0,1 0 0 0 0,-1 0 1 0 0,1-1-1 0 0,0 1 0 0 0,-1 0 0 0 0,1 0 0 0 0,0 0 1 0 0,-1 0-1 0 0,1 0 0 0 0,0 0 0 0 0,-1-1 0 0 0,1 1 1 0 0,0 0-1 0 0,-1 0 0 0 0,1 0 0 0 0,0-1 0 0 0,0 1 1 0 0,-1 0-1 0 0,1-1 0 0 0,0 1 0 0 0,0 0 0 0 0,0 0 1 0 0,-1-1-1 0 0,1 1 0 0 0,0 0 0 0 0,0-1 0 0 0,0 1 1 0 0,0 0-1 0 0,0-1 0 0 0,0 1 0 0 0,-1-1 0 0 0,1 1 0 0 0,0 0 1 0 0,0-1-1 0 0,0 1 0 0 0,0 0 0 0 0,0-1 0 0 0,0 1 1 0 0,1 0-1 0 0,-1-1 0 0 0,0 1 0 0 0,0-1 0 0 0,0 1 1 0 0,0 0-1 0 0,0-1 0 0 0,0 1 0 0 0,1 0 0 0 0,-1-1 1 0 0,0 1-1 0 0,0 0 0 0 0,0 0 0 0 0,1-1 0 0 0,-1 1 1 0 0,0 0-1 0 0,1 0 0 0 0,-1-1 0 0 0,0 1 0 0 0,0 0 1 0 0,1 0-1 0 0,-1 0 0 0 0,0-1 0 0 0,1 1 0 0 0,0 0 1 0 0,-13-2-2941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1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13347 0 0,'-2'2'33'0'0,"1"-1"1"0"0,-1 0-1 0 0,1 0 0 0 0,0 1 1 0 0,-1-1-1 0 0,1 1 0 0 0,0-1 1 0 0,0 1-1 0 0,0-1 0 0 0,0 1 1 0 0,0 0-1 0 0,1-1 0 0 0,-1 1 1 0 0,0 0-1 0 0,1 0 1 0 0,-1 0-1 0 0,1 0 0 0 0,0-1 1 0 0,0 1-1 0 0,0 0 0 0 0,0 0 1 0 0,0 0-1 0 0,0 0 0 0 0,0 2 1 0 0,12 51-195 0 0,-6-37 179 0 0,14 77-140 0 0,-3 0 0 0 0,-5 1 0 0 0,-3 1 0 0 0,-5-1 1 0 0,-15 168-1 0 0,-13-59 61 0 0,-9 118-1481 0 0,32-314 1116 0 0,0 1 0 0 0,2-1 0 0 0,-1 1 0 0 0,2 9-1 0 0,-1-17 176 0 0,-1 1-1 0 0,1-1 1 0 0,-1 0-1 0 0,1 1 0 0 0,0-1 1 0 0,0 0-1 0 0,0 0 1 0 0,0 0-1 0 0,0 0 0 0 0,1 0 1 0 0,-1 0-1 0 0,1 0 0 0 0,-1-1 1 0 0,1 1-1 0 0,0 0 1 0 0,-1-1-1 0 0,1 1 0 0 0,0-1 1 0 0,0 0-1 0 0,0 1 0 0 0,0-1 1 0 0,2 1-1 0 0,7 1-2366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1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34 12651 0 0,'-1'1'104'0'0,"0"-1"0"0"0,1 1 1 0 0,-1-1-1 0 0,0 1 1 0 0,1-1-1 0 0,-1 1 0 0 0,1-1 1 0 0,-1 1-1 0 0,1 0 0 0 0,-1-1 1 0 0,1 1-1 0 0,-1 0 1 0 0,1-1-1 0 0,0 1 0 0 0,-1 0 1 0 0,1 0-1 0 0,0-1 0 0 0,0 1 1 0 0,0 0-1 0 0,0 0 1 0 0,-1-1-1 0 0,1 1 0 0 0,0 0 1 0 0,0 0-1 0 0,0 0 0 0 0,0-1 1 0 0,1 1-1 0 0,-1 0 0 0 0,0 1 1 0 0,7 31-560 0 0,-3-17 621 0 0,1 24-171 0 0,-2 1 1 0 0,-1 0 0 0 0,-3-1 0 0 0,-6 55-1 0 0,-40 158-6 0 0,19-113-16 0 0,23-120 40 0 0,3-12-6 0 0,0-1 0 0 0,0 1 0 0 0,1 0 0 0 0,0 0 0 0 0,1 0 0 0 0,-1 1 0 0 0,1-1 0 0 0,1 0 1 0 0,1 11-1 0 0,-2-19-2 0 0,0 0 0 0 0,0 1 1 0 0,1-1-1 0 0,-1 0 0 0 0,0 0 1 0 0,0 1-1 0 0,0-1 1 0 0,0 0-1 0 0,0 0 0 0 0,0 0 1 0 0,0 1-1 0 0,0-1 0 0 0,0 0 1 0 0,1 0-1 0 0,-1 0 0 0 0,0 0 1 0 0,0 1-1 0 0,0-1 1 0 0,0 0-1 0 0,1 0 0 0 0,-1 0 1 0 0,0 0-1 0 0,0 0 0 0 0,0 1 1 0 0,1-1-1 0 0,-1 0 0 0 0,0 0 1 0 0,0 0-1 0 0,0 0 1 0 0,1 0-1 0 0,-1 0 0 0 0,0 0 1 0 0,0 0-1 0 0,1 0 0 0 0,-1 0 1 0 0,0 0-1 0 0,0 0 0 0 0,1 0 1 0 0,-1 0-1 0 0,0 0 1 0 0,0 0-1 0 0,0 0 0 0 0,1 0 1 0 0,8-11 270 0 0,5-16 131 0 0,-14 27-401 0 0,66-200 738 0 0,-5 15-595 0 0,-50 157-156 0 0,1 1 1 0 0,2 1-1 0 0,0 0 1 0 0,28-36-1 0 0,-30 47-19 0 0,0 0-1 0 0,1 1 0 0 0,1 1 0 0 0,0 0 1 0 0,0 0-1 0 0,2 2 0 0 0,27-17 0 0 0,-34 23-10 0 0,0 1-1 0 0,0 0 1 0 0,0 1-1 0 0,0 0 1 0 0,0 1-1 0 0,0 0 1 0 0,1 0-1 0 0,-1 1 1 0 0,1 0-1 0 0,-1 0 1 0 0,1 1-1 0 0,0 1 0 0 0,-1 0 1 0 0,1 0-1 0 0,-1 1 1 0 0,1 0-1 0 0,10 4 1 0 0,-1 1-541 0 0,0 2 1 0 0,25 15-1 0 0,-29-15-1010 0 0,1 0-1 0 0,31 11 0 0 0,-40-18 1080 0 0,0 0 0 0 0,0 0 0 0 0,0-1-1 0 0,0 0 1 0 0,0-1 0 0 0,0 1 0 0 0,0-1 0 0 0,0-1-1 0 0,0 1 1 0 0,14-4 0 0 0,-1-3 425 0 0,0-1 0 0 0,0-1 0 0 0,-1-1 0 0 0,-1 0 1 0 0,1-1-1 0 0,-2-2 0 0 0,21-16 0 0 0,22-15 1004 0 0,-48 34-57 0 0,10-8 870 0 0,-21 18-1606 0 0,0-1 0 0 0,0 1-1 0 0,0-1 1 0 0,0 1 0 0 0,0-1 0 0 0,0 1 0 0 0,0-1-1 0 0,0 1 1 0 0,-1 0 0 0 0,1 0 0 0 0,0-1 0 0 0,0 1-1 0 0,0 0 1 0 0,0 0 0 0 0,0 0 0 0 0,1 0 0 0 0,-1 0-1 0 0,0 0 1 0 0,0 1 0 0 0,1-1 0 0 0,-1 1-38 0 0,-1 0 0 0 0,0 0 1 0 0,0 0-1 0 0,1 0 0 0 0,-1 0 1 0 0,0 0-1 0 0,0 0 0 0 0,0 0 0 0 0,0 0 1 0 0,0 0-1 0 0,-1-1 0 0 0,1 1 1 0 0,0 0-1 0 0,0 0 0 0 0,0 0 0 0 0,-1 0 1 0 0,1 0-1 0 0,-1 0 0 0 0,1 0 1 0 0,-2 1-1 0 0,-8 19 728 0 0,-90 137 1521 0 0,-3 5-1659 0 0,81-113-701 0 0,21-47 9 0 0,0 0 0 0 0,0 0 0 0 0,1 0 1 0 0,-1-1-1 0 0,1 1 0 0 0,0 0 0 0 0,0 0 1 0 0,0 0-1 0 0,0 0 0 0 0,0 0 1 0 0,0 0-1 0 0,1 0 0 0 0,0 0 0 0 0,-1-1 1 0 0,1 1-1 0 0,2 4 0 0 0,-2-6 3 0 0,0 0 1 0 0,0-1-1 0 0,0 1 0 0 0,1 0 0 0 0,-1-1 0 0 0,0 1 1 0 0,0 0-1 0 0,0-1 0 0 0,1 0 0 0 0,-1 1 0 0 0,0-1 1 0 0,1 0-1 0 0,-1 1 0 0 0,0-1 0 0 0,1 0 0 0 0,-1 0 0 0 0,1 0 1 0 0,-1 0-1 0 0,0 0 0 0 0,1-1 0 0 0,-1 1 0 0 0,0 0 1 0 0,1-1-1 0 0,-1 1 0 0 0,0-1 0 0 0,0 1 0 0 0,1-1 1 0 0,-1 1-1 0 0,1-2 0 0 0,39-20 111 0 0,22-26-550 0 0,-2-2 1 0 0,84-91-1 0 0,-102 98 111 0 0,30-39 133 0 0,-52 55 282 0 0,1 1 0 0 0,2 2-1 0 0,27-23 1 0 0,-50 47-52 0 0,-1-1-1 0 0,1 0 1 0 0,0 0 0 0 0,0 1-1 0 0,0-1 1 0 0,0 0-1 0 0,0 1 1 0 0,0-1 0 0 0,0 1-1 0 0,0-1 1 0 0,0 1 0 0 0,0 0-1 0 0,0-1 1 0 0,0 1-1 0 0,0 0 1 0 0,0 0 0 0 0,0 0-1 0 0,0 0 1 0 0,0 0-1 0 0,0 0 1 0 0,0 0 0 0 0,2 0-1 0 0,-3 1-5 0 0,1-1 0 0 0,0 1 0 0 0,-1 0 0 0 0,1-1 0 0 0,-1 1 0 0 0,1 0 0 0 0,0-1 0 0 0,-1 1 0 0 0,0 0-1 0 0,1 0 1 0 0,-1 0 0 0 0,1 0 0 0 0,-1-1 0 0 0,0 1 0 0 0,0 0 0 0 0,0 0 0 0 0,1 0 0 0 0,-1 0 0 0 0,0 0 0 0 0,0 1 0 0 0,0 10 84 0 0,-1-1 1 0 0,0 1-1 0 0,-3 14 1 0 0,2-15-57 0 0,-11 46-79 0 0,7-32 69 0 0,-6 49 1 0 0,12-68-318 0 0,0 0 0 0 0,0 1 0 0 0,0-1 0 0 0,0 1 1 0 0,1-1-1 0 0,0 1 0 0 0,1-1 0 0 0,-1 0 1 0 0,1 0-1 0 0,0 0 0 0 0,1 0 0 0 0,4 9 0 0 0,-6-13 91 0 0,0-1-1 0 0,0 0 1 0 0,-1 1-1 0 0,1-1 0 0 0,0 1 1 0 0,0-1-1 0 0,0 0 1 0 0,1 0-1 0 0,-1 0 1 0 0,0 0-1 0 0,0 0 0 0 0,1 0 1 0 0,-1 0-1 0 0,0 0 1 0 0,1 0-1 0 0,-1-1 0 0 0,1 1 1 0 0,-1 0-1 0 0,1-1 1 0 0,-1 1-1 0 0,1-1 1 0 0,0 0-1 0 0,-1 1 0 0 0,1-1 1 0 0,-1 0-1 0 0,1 0 1 0 0,0 0-1 0 0,-1 0 0 0 0,1-1 1 0 0,-1 1-1 0 0,1 0 1 0 0,0-1-1 0 0,-1 1 0 0 0,3-2 1 0 0,1 0 28 0 0,-1-1 0 0 0,0 0 0 0 0,0 0 0 0 0,0 0 0 0 0,-1 0 0 0 0,1-1 0 0 0,-1 1-1 0 0,0-1 1 0 0,0 0 0 0 0,4-5 0 0 0,2-5-1714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2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18 483 2248 0 0,'1'0'151'0'0,"-1"-1"0"0"0,1 1 0 0 0,0 0-1 0 0,-1 0 1 0 0,1 0 0 0 0,0 0-1 0 0,0 0 1 0 0,-1 0 0 0 0,1 0-1 0 0,0 0 1 0 0,0 0 0 0 0,-1 1-1 0 0,1-1 1 0 0,0 0 0 0 0,-1 0-1 0 0,1 0 1 0 0,0 1 0 0 0,-1-1 0 0 0,1 0-1 0 0,0 1 1 0 0,-1-1 0 0 0,1 1-1 0 0,-1-1 1 0 0,1 1 0 0 0,-1-1-1 0 0,1 1 1 0 0,0 0 0 0 0,11 25 1562 0 0,-2 30-552 0 0,-9-24-1025 0 0,-1 0 0 0 0,-2 1 0 0 0,-1-1-1 0 0,-1 0 1 0 0,-2 0 0 0 0,-16 53 0 0 0,13-51-673 0 0,-2 8-1456 0 0,8-34 701 0 0,4-19-58 0 0,9-38 239 0 0,15-52-1 0 0,-16 73-842 0 0</inkml:trace>
  <inkml:trace contextRef="#ctx0" brushRef="#br0" timeOffset="1">277 1 5185 0 0,'-4'6'1064'0'0,"-1"0"-680"0"0,-2 3-280 0 0,2-2-96 0 0,1 4-32 0 0,0-1-32 0 0,1 2-96 0 0,2 0-224 0 0,-1 2-280 0 0,2 0-96 0 0,0-1 96 0 0,0 1 96 0 0,-1-1-1929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2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78 8290 0 0,'-3'5'602'0'0,"-1"0"-1"0"0,1 1 1 0 0,0-1 0 0 0,0 1 0 0 0,0 0 0 0 0,1 0 0 0 0,0 0-1 0 0,0 0 1 0 0,0 0 0 0 0,0 12 0 0 0,-1 7-1143 0 0,3 37 0 0 0,-1-7 828 0 0,-5-7-430 0 0,-1 1-1 0 0,-21 66 1 0 0,11-46-275 0 0,13-37-415 0 0,7-34 368 0 0,5-17 524 0 0,46-167 121 0 0,-38 121-82 0 0,3 0 0 0 0,34-75-1 0 0,-44 119-390 0 0,24-36-1 0 0,-30 53 254 0 0,0 0 0 0 0,0 0 0 0 0,0 0 0 0 0,0 1 0 0 0,0-1 0 0 0,1 1 0 0 0,0-1 0 0 0,0 1 0 0 0,0 0 0 0 0,0 1 0 0 0,0-1 0 0 0,0 1 0 0 0,1 0 0 0 0,-1 0 0 0 0,8-3 0 0 0,-10 5 35 0 0,-1 0 0 0 0,1 0-1 0 0,-1 0 1 0 0,1 0 0 0 0,-1 0-1 0 0,1 0 1 0 0,-1 0 0 0 0,1 1-1 0 0,-1-1 1 0 0,1 0 0 0 0,-1 1-1 0 0,1-1 1 0 0,-1 1-1 0 0,0 0 1 0 0,1-1 0 0 0,-1 1-1 0 0,0 0 1 0 0,0 0 0 0 0,1 0-1 0 0,-1 0 1 0 0,1 1 0 0 0,1 1 14 0 0,-1 1 0 0 0,0-1 1 0 0,1 0-1 0 0,-1 1 1 0 0,-1-1-1 0 0,1 1 1 0 0,0-1-1 0 0,0 5 0 0 0,2 5 57 0 0,-1 0-1 0 0,-1 0 0 0 0,2 26 0 0 0,-11 94 187 0 0,0-10-199 0 0,8-106-80 0 0,0-1-1 0 0,0 0 0 0 0,2 1 1 0 0,0-1-1 0 0,8 24 0 0 0,-10-38-100 0 0,0 1 1 0 0,0-1-1 0 0,0 0 0 0 0,0 1 0 0 0,1-1 1 0 0,-1 0-1 0 0,1 0 0 0 0,-1 0 1 0 0,1 0-1 0 0,0 0 0 0 0,-1 0 0 0 0,1-1 1 0 0,0 1-1 0 0,0-1 0 0 0,0 1 0 0 0,1-1 1 0 0,-1 0-1 0 0,0 1 0 0 0,0-1 0 0 0,4 1 1 0 0,-2-2-312 0 0,-1 1 0 0 0,1 0 0 0 0,0-1 0 0 0,0 0 1 0 0,0 0-1 0 0,-1 0 0 0 0,1 0 0 0 0,0-1 0 0 0,0 1 1 0 0,0-1-1 0 0,-1 0 0 0 0,1 0 0 0 0,3-2 0 0 0,4-1-1616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9626 0 0,'-4'5'99'0'0,"0"1"0"0"0,1 0 0 0 0,0-1 0 0 0,0 1 0 0 0,0 0 0 0 0,1 1 0 0 0,0-1 0 0 0,0 0 0 0 0,1 1 0 0 0,-1-1 0 0 0,2 1 0 0 0,-1-1 0 0 0,0 1 0 0 0,2 9 0 0 0,-5 23-32 0 0,-2 6-554 0 0,-2 1-1 0 0,-2-1 0 0 0,-2-1 0 0 0,-2 0 0 0 0,-21 46 0 0 0,34-89 444 0 0,1 0 0 0 0,-1 1 0 0 0,1-1-1 0 0,-1 0 1 0 0,1 0 0 0 0,-1 1 0 0 0,0-1 0 0 0,0 0 0 0 0,1 0-1 0 0,-1 0 1 0 0,0 0 0 0 0,0 0 0 0 0,0 0 0 0 0,0 0-1 0 0,0 0 1 0 0,0-1 0 0 0,-1 1 0 0 0,1 0 0 0 0,-2 0 0 0 0,2-1 27 0 0,1 0-1 0 0,-1-1 1 0 0,0 1 0 0 0,1-1 0 0 0,-1 1 0 0 0,0-1 0 0 0,1 1 0 0 0,-1-1 0 0 0,1 1 0 0 0,-1-1 0 0 0,1 1 0 0 0,0-1 0 0 0,-1 0 0 0 0,1 1 0 0 0,0-1 0 0 0,-1 0 0 0 0,1 1 0 0 0,0-1 0 0 0,-1 0 0 0 0,1 0 0 0 0,0 1 0 0 0,0-1 0 0 0,0 0 0 0 0,0 0 0 0 0,-2-11-376 0 0,1 0 0 0 0,0-24 1 0 0,11-54-2429 0 0,-5 62 758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3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 7194 0 0,'-1'-2'720'0'0,"-1"2"-584"0"0,1 0-168 0 0,-1 0-64 0 0,1 2-64 0 0,1-1-120 0 0,-2 1-136 0 0,2 1-177 0 0,-1 1-151 0 0,-1-1-32 0 0,-1 3 96 0 0,0-1 176 0 0,2 1 200 0 0,-2 2 88 0 0,0-1-2073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3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43 15275 0 0,'-6'12'98'0'0,"1"0"0"0"0,1 1 0 0 0,0-1 0 0 0,1 1 1 0 0,-3 25-1 0 0,1 69-292 0 0,0-4-22 0 0,-5-38-827 0 0,-23 81 0 0 0,29-135 1444 0 0,5-24-62 0 0,4-24-200 0 0,7-20-292 0 0,3 2 0 0 0,2-1 0 0 0,2 2-1 0 0,3 1 1 0 0,32-57 0 0 0,-48 100 120 0 0,0 0-1 0 0,1 0 1 0 0,0 1-1 0 0,1 0 1 0 0,0 1-1 0 0,0-1 1 0 0,1 1-1 0 0,0 1 1 0 0,15-10-1 0 0,-21 15 40 0 0,0 0-1 0 0,0 1 1 0 0,0-1 0 0 0,1 1-1 0 0,-1 0 1 0 0,0-1-1 0 0,1 2 1 0 0,-1-1 0 0 0,1 0-1 0 0,-1 1 1 0 0,1-1-1 0 0,-1 1 1 0 0,1 0 0 0 0,-1 0-1 0 0,1 1 1 0 0,0-1-1 0 0,-1 1 1 0 0,0-1 0 0 0,1 1-1 0 0,-1 0 1 0 0,1 1 0 0 0,-1-1-1 0 0,0 0 1 0 0,0 1-1 0 0,0 0 1 0 0,0 0 0 0 0,0 0-1 0 0,0 0 1 0 0,0 0-1 0 0,0 1 1 0 0,-1-1 0 0 0,0 1-1 0 0,1-1 1 0 0,3 6-1 0 0,-1 1 13 0 0,1-1 0 0 0,-1 1 0 0 0,0 0 0 0 0,-1 1 0 0 0,0-1 0 0 0,-1 1 0 0 0,0-1 0 0 0,0 1 0 0 0,1 10-1 0 0,1 14 101 0 0,-1 47-1 0 0,-4-54-101 0 0,2 1 0 0 0,9 49 0 0 0,-11-76-105 0 0,0 0-1 0 0,0 1 1 0 0,1-1-1 0 0,-1 0 1 0 0,0 0 0 0 0,1 0-1 0 0,-1 1 1 0 0,1-1-1 0 0,0 0 1 0 0,-1 0 0 0 0,1 0-1 0 0,0 0 1 0 0,-1 0 0 0 0,1 0-1 0 0,0 0 1 0 0,0 0-1 0 0,0-1 1 0 0,0 1 0 0 0,0 0-1 0 0,0 0 1 0 0,0-1-1 0 0,0 1 1 0 0,0-1 0 0 0,0 1-1 0 0,1-1 1 0 0,1 1 0 0 0,-1-1-77 0 0,0 0 0 0 0,1 0 0 0 0,-1 0 1 0 0,0 0-1 0 0,1-1 0 0 0,-1 1 0 0 0,0-1 1 0 0,0 0-1 0 0,1 0 0 0 0,-1 0 0 0 0,0 0 1 0 0,0 0-1 0 0,2-1 0 0 0,6-5-450 0 0,0-1-1 0 0,0 0 1 0 0,-1 0-1 0 0,10-12 1 0 0,99-115-2377 0 0,-78 85 3400 0 0,-1-1 0 0 0,37-68 1 0 0,-57 92 4030 0 0,-28 43-3407 0 0,-17 24-687 0 0,2 1 1 0 0,2 1 0 0 0,-24 62 0 0 0,45-101-310 0 0,0-1 0 0 0,0 0 0 0 0,0 0 0 0 0,1 1 0 0 0,-1-1 0 0 0,1 1 0 0 0,0-1 0 0 0,0 0 0 0 0,0 1 0 0 0,0-1 1 0 0,1 5-1 0 0,-1-7-17 0 0,0 0 1 0 0,0 0-1 0 0,0 0 1 0 0,0 1-1 0 0,0-1 1 0 0,0 0-1 0 0,1 0 1 0 0,-1 0 0 0 0,0 1-1 0 0,0-1 1 0 0,0 0-1 0 0,1 0 1 0 0,-1 0-1 0 0,0 0 1 0 0,0 0-1 0 0,0 0 1 0 0,1 0-1 0 0,-1 1 1 0 0,0-1-1 0 0,0 0 1 0 0,0 0 0 0 0,1 0-1 0 0,-1 0 1 0 0,0 0-1 0 0,0 0 1 0 0,1 0-1 0 0,-1 0 1 0 0,0 0-1 0 0,0 0 1 0 0,1 0-1 0 0,-1 0 1 0 0,0 0-1 0 0,0 0 1 0 0,0-1 0 0 0,1 1-1 0 0,-1 0 1 0 0,16-12 554 0 0,37-50 9 0 0,-43 48-559 0 0,1 0-1 0 0,0 1 0 0 0,1 1 1 0 0,1-1-1 0 0,0 2 0 0 0,19-14 1 0 0,-31 25-25 0 0,0-1-1 0 0,0 0 1 0 0,0 1 0 0 0,-1-1 0 0 0,1 1 0 0 0,0 0 0 0 0,0-1-1 0 0,0 1 1 0 0,0 0 0 0 0,0-1 0 0 0,0 1 0 0 0,0 0-1 0 0,0 0 1 0 0,0 0 0 0 0,0 0 0 0 0,0 0 0 0 0,0 0-1 0 0,0 0 1 0 0,0 0 0 0 0,0 1 0 0 0,0-1 0 0 0,0 0 0 0 0,0 1-1 0 0,0-1 1 0 0,0 0 0 0 0,0 1 0 0 0,1 0 0 0 0,0 1 6 0 0,-1 0 1 0 0,1-1-1 0 0,-1 1 1 0 0,0 0-1 0 0,1 0 1 0 0,-1 0 0 0 0,0 0-1 0 0,0 0 1 0 0,-1 0-1 0 0,1 0 1 0 0,0 0 0 0 0,0 3-1 0 0,1 6 6 0 0,0 1 0 0 0,-1 0 0 0 0,-1 20 1 0 0,-3 8 24 0 0,-2 1 1 0 0,-1-2-1 0 0,-3 1 1 0 0,-17 53 0 0 0,-69 151 21 0 0,69-184-74 0 0,2 2-373 0 0,6-16 272 0 0,-41 77 0 0 0,52-111 196 0 0,0 0 0 0 0,-1-1 0 0 0,0 0 0 0 0,-1-1 0 0 0,0 0 0 0 0,-1 0 0 0 0,0-1 0 0 0,0 0 0 0 0,-1-1 0 0 0,0 0 0 0 0,-15 8 0 0 0,25-15-35 0 0,-1-1 1 0 0,1 1 0 0 0,0 0 0 0 0,-1 0 0 0 0,1-1 0 0 0,-1 1-1 0 0,0-1 1 0 0,1 1 0 0 0,-1-1 0 0 0,1 0 0 0 0,-1 0-1 0 0,0 1 1 0 0,1-1 0 0 0,-1 0 0 0 0,1-1 0 0 0,-1 1 0 0 0,0 0-1 0 0,1 0 1 0 0,-1-1 0 0 0,1 1 0 0 0,-1-1 0 0 0,1 1-1 0 0,-1-1 1 0 0,1 1 0 0 0,-3-3 0 0 0,2 2-34 0 0,0-2-1 0 0,1 1 1 0 0,-1 0 0 0 0,1 0 0 0 0,-1 0-1 0 0,1-1 1 0 0,0 1 0 0 0,0-1-1 0 0,0 1 1 0 0,0-1 0 0 0,0 0 0 0 0,0 1-1 0 0,0-6 1 0 0,-1-6-59 0 0,1-1 0 0 0,1 0 0 0 0,0 1-1 0 0,4-24 1 0 0,-3 29 53 0 0,1 0 0 0 0,1 0 0 0 0,-1 1-1 0 0,1-1 1 0 0,1 1 0 0 0,0-1 0 0 0,0 1 0 0 0,0 0-1 0 0,1 0 1 0 0,0 1 0 0 0,1 0 0 0 0,0 0 0 0 0,0 0-1 0 0,0 0 1 0 0,1 1 0 0 0,0 0 0 0 0,0 1-1 0 0,1-1 1 0 0,15-7 0 0 0,10-3-25 0 0,0 2 0 0 0,1 1 0 0 0,63-15-1 0 0,-15 5-570 0 0,29-16-2414 0 0,-3-8-3678 0 0,-83 33 3432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4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22085 0 0,'-7'0'720'0'0,"3"0"-762"0"0,1-1 0 0 0,-1 1 0 0 0,0 0-1 0 0,1 0 1 0 0,-1 1 0 0 0,0-1 0 0 0,1 1 0 0 0,-1-1 0 0 0,0 1 0 0 0,1 0 0 0 0,-1 1 0 0 0,1-1 0 0 0,-4 3-1 0 0,6-4-34 0 0,1 1 0 0 0,0 0-1 0 0,0-1 1 0 0,0 1-1 0 0,0 0 1 0 0,0-1-1 0 0,1 1 1 0 0,-1 0-1 0 0,0-1 1 0 0,0 1 0 0 0,0 0-1 0 0,1-1 1 0 0,-1 1-1 0 0,0 0 1 0 0,0-1-1 0 0,1 1 1 0 0,-1-1 0 0 0,1 1-1 0 0,-1-1 1 0 0,0 1-1 0 0,1-1 1 0 0,-1 1-1 0 0,1-1 1 0 0,-1 1 0 0 0,1-1-1 0 0,0 1 1 0 0,19 15-662 0 0,-16-12 504 0 0,14 10 61 0 0,0-1 1 0 0,0 0 0 0 0,1-1-1 0 0,1-1 1 0 0,0-1 0 0 0,1-1-1 0 0,-1-1 1 0 0,2 0-1 0 0,-1-2 1 0 0,1 0 0 0 0,0-2-1 0 0,0 0 1 0 0,1-1 0 0 0,33-1-1 0 0,19-3-167 0 0,0-2-1 0 0,-1-5 1 0 0,125-27 0 0 0,-179 30-725 0 0,0-1 1 0 0,26-11 0 0 0,-39 14 369 0 0,0 0 1 0 0,-1-1 0 0 0,0 1 0 0 0,0-2-1 0 0,0 1 1 0 0,0 0 0 0 0,-1-1 0 0 0,1 0-1 0 0,-1-1 1 0 0,6-7 0 0 0,-3-3-2494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4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14107 0 0,'-10'12'352'0'0,"0"0"0"0"0,2 1 1 0 0,-1 0-1 0 0,2 0 0 0 0,0 1 0 0 0,0 0 0 0 0,-7 26 1 0 0,6-11-519 0 0,2 1 1 0 0,-5 59 0 0 0,5-15-29 0 0,-18 306-1730 0 0,24-356 747 0 0,1-1 0 0 0,5 38 1 0 0,-4-53 499 0 0,-1 0 0 0 0,1-1 0 0 0,0 1 0 0 0,1-1 0 0 0,0 1 0 0 0,0-1 0 0 0,0 0 0 0 0,1 0 1 0 0,0-1-1 0 0,1 1 0 0 0,7 9 0 0 0,0-5-1557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3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3 4625 0 0,'-14'-1'1934'0'0,"13"0"-1809"0"0,-1 1-1 0 0,1 0 1 0 0,0 0 0 0 0,-1-1 0 0 0,1 1-1 0 0,0 0 1 0 0,-1 0 0 0 0,1 0 0 0 0,0 0-1 0 0,-1 1 1 0 0,1-1 0 0 0,0 0 0 0 0,-1 0-1 0 0,1 1 1 0 0,0-1 0 0 0,-1 1 0 0 0,1-1-1 0 0,0 1 1 0 0,0 0 0 0 0,0-1 0 0 0,-2 2-1 0 0,-18 7 455 0 0,5-3-440 0 0,17-5-84 0 0,1 0 1 0 0,-1 0-1 0 0,0 0 1 0 0,1 0-1 0 0,-1-1 1 0 0,1 1 0 0 0,0 0-1 0 0,-1-1 1 0 0,1 1-1 0 0,-1-1 1 0 0,1 0-1 0 0,0 1 1 0 0,-1-1-1 0 0,4 0 1 0 0,1 1 190 0 0,26 6 140 0 0,0-1 0 0 0,1-2 0 0 0,58 1 0 0 0,-56-4-274 0 0,49-1 93 0 0,-51-2-66 0 0,0 3 1 0 0,43 5-1 0 0,-135 5 1839 0 0,-232 20-2630 0 0,86-7 587 0 0,197-22-196 0 0,11 0 86 0 0,27 2 15 0 0,44 1 131 0 0,141-19-1293 0 0,-72-2-6246 0 0,-122 13 4075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5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10610 0 0,'4'-2'5881'0'0,"24"0"-6159"0"0,99 11 88 0 0,291 17-120 0 0,1-28 195 0 0,-265-14-1660 0 0,-133 13 1235 0 0,-2-2 0 0 0,1 0 0 0 0,0-1 0 0 0,-1-1-1 0 0,29-14 1 0 0,-47 20 435 0 0,1 0 0 0 0,0 0 0 0 0,-1 0 0 0 0,0 0 0 0 0,1 0 0 0 0,-1 0 0 0 0,1 0 0 0 0,-1 0 0 0 0,0 0-1 0 0,0-1 1 0 0,0 1 0 0 0,0-1 0 0 0,0 1 0 0 0,0-1 0 0 0,0 1 0 0 0,0-1 0 0 0,-1 1 0 0 0,1-1 0 0 0,0-3 0 0 0,-1 4-65 0 0,0 0 0 0 0,0 0 0 0 0,0-1 0 0 0,-1 1 1 0 0,1 0-1 0 0,0 0 0 0 0,-1 0 0 0 0,1-1 0 0 0,-1 1 1 0 0,1 0-1 0 0,-1 0 0 0 0,0 0 0 0 0,1 0 0 0 0,-1 0 1 0 0,0 0-1 0 0,0 0 0 0 0,0 0 0 0 0,0 0 0 0 0,0 1 1 0 0,0-1-1 0 0,0 0 0 0 0,0 0 0 0 0,0 1 0 0 0,0-1 1 0 0,0 1-1 0 0,0-1 0 0 0,-3 0 0 0 0,-9-4-2460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5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4081 0 0,'-11'28'1215'0'0,"2"0"0"0"0,1 0 1 0 0,-6 43-1 0 0,-3 92-159 0 0,6-51-566 0 0,-33 301 922 0 0,23-138-799 0 0,17-88-566 0 0,5-165-872 0 0,1 0 0 0 0,1 0 1 0 0,1 0-1 0 0,1 0 0 0 0,0-1 0 0 0,13 29 1 0 0,-17-48 667 0 0,-1 0 1 0 0,1 0-1 0 0,0-1 0 0 0,0 1 1 0 0,0 0-1 0 0,0 0 1 0 0,0-1-1 0 0,0 1 1 0 0,0 0-1 0 0,1-1 0 0 0,-1 1 1 0 0,0-1-1 0 0,1 0 1 0 0,-1 1-1 0 0,1-1 1 0 0,0 0-1 0 0,-1 0 0 0 0,1 0 1 0 0,0 0-1 0 0,0 0 1 0 0,0 0-1 0 0,0-1 1 0 0,0 1-1 0 0,0-1 0 0 0,0 1 1 0 0,3-1-1 0 0,5-2-1650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6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3 268 11707 0 0,'0'1'14'0'0,"0"0"1"0"0,-1-1-1 0 0,1 1 1 0 0,0 0-1 0 0,0 0 1 0 0,-1-1 0 0 0,1 1-1 0 0,0 0 1 0 0,0 0-1 0 0,0-1 1 0 0,0 1-1 0 0,0 0 1 0 0,0 0 0 0 0,0-1-1 0 0,0 1 1 0 0,0 0-1 0 0,0 0 1 0 0,1-1-1 0 0,-1 1 1 0 0,0 0 0 0 0,0-1-1 0 0,1 1 1 0 0,-1 0-1 0 0,0-1 1 0 0,1 1-1 0 0,-1 0 1 0 0,1-1 0 0 0,-1 1-1 0 0,1-1 1 0 0,-1 1-1 0 0,1 0 1 0 0,-1-1-1 0 0,1 0 1 0 0,0 1 0 0 0,-1-1-1 0 0,1 1 1 0 0,0-1-1 0 0,-1 0 1 0 0,1 1-1 0 0,1-1 1 0 0,34 20 69 0 0,-31-18-85 0 0,8 4-10 0 0,0-1 0 0 0,1-1 0 0 0,-1 0 0 0 0,1-1 0 0 0,0-1 0 0 0,0 0 0 0 0,0-1 0 0 0,0 0 0 0 0,0-1 0 0 0,1-1 0 0 0,-1 0 0 0 0,23-5 0 0 0,2-3-17 0 0,0-2 1 0 0,-1-1-1 0 0,45-21 0 0 0,-62 23 112 0 0,0-2-1 0 0,0 0 1 0 0,-2-2-1 0 0,0 0 0 0 0,0-1 1 0 0,-1 0-1 0 0,-1-2 1 0 0,30-36-1 0 0,-45 50-49 0 0,0 1 0 0 0,0-1 0 0 0,0 0 0 0 0,0 0 0 0 0,-1 0 0 0 0,1 0 0 0 0,-1 0 0 0 0,1 0 0 0 0,-1 0 0 0 0,0 0 0 0 0,0 0 0 0 0,-1-1 0 0 0,1 1 0 0 0,-1 0 0 0 0,0-1 0 0 0,1 1 0 0 0,-1 0 0 0 0,-1-1 0 0 0,0-5 0 0 0,0 6-28 0 0,0 1 0 0 0,-1-1 0 0 0,1 1 0 0 0,-1 0 0 0 0,1-1 1 0 0,-1 1-1 0 0,0 0 0 0 0,0 0 0 0 0,0 0 0 0 0,0 0 0 0 0,0 1 1 0 0,0-1-1 0 0,0 1 0 0 0,-1-1 0 0 0,1 1 0 0 0,-1 0 0 0 0,1 0 0 0 0,-1 0 1 0 0,1 0-1 0 0,-1 0 0 0 0,0 0 0 0 0,1 1 0 0 0,-1-1 0 0 0,-4 1 1 0 0,-5-1-10 0 0,0 0-1 0 0,0 1 1 0 0,-1 1 0 0 0,1 0 0 0 0,0 1 0 0 0,0 0 0 0 0,0 1 0 0 0,0 0 0 0 0,0 1 0 0 0,1 0 0 0 0,0 1 0 0 0,-1 0 0 0 0,2 1 0 0 0,-1 0-1 0 0,1 1 1 0 0,0 0 0 0 0,-12 10 0 0 0,0 3 60 0 0,1 1 0 0 0,0 0 0 0 0,2 2 0 0 0,0 0 0 0 0,2 1-1 0 0,-16 28 1 0 0,13-17 87 0 0,-24 62 0 0 0,37-79-119 0 0,1 1 1 0 0,1 0-1 0 0,0 0 0 0 0,1 1 0 0 0,-1 26 0 0 0,4-40-63 0 0,1 0-1 0 0,0 0 1 0 0,1 0-1 0 0,-1 0 1 0 0,1 0-1 0 0,0 0 0 0 0,1 0 1 0 0,0 0-1 0 0,-1 0 1 0 0,2-1-1 0 0,-1 1 1 0 0,1-1-1 0 0,0 1 1 0 0,0-1-1 0 0,6 7 1 0 0,-5-7-70 0 0,0-2 0 0 0,1 1 0 0 0,-1 0 1 0 0,1-1-1 0 0,0 0 0 0 0,0 0 0 0 0,0 0 1 0 0,1-1-1 0 0,-1 0 0 0 0,1 0 0 0 0,-1 0 0 0 0,1 0 1 0 0,-1-1-1 0 0,1 0 0 0 0,0 0 0 0 0,6-1 1 0 0,4 1-382 0 0,-1-2 1 0 0,1 0-1 0 0,-1-1 1 0 0,1 0-1 0 0,-1-1 1 0 0,0-1-1 0 0,18-7 1 0 0,-5 1-1228 0 0,-1-2 0 0 0,47-28 0 0 0,-48 23-471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6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225 167 9546 0 0,'-12'7'332'0'0,"1"0"0"0"0,-1 1 0 0 0,1 0 0 0 0,1 1 1 0 0,0 0-1 0 0,0 1 0 0 0,1 0 0 0 0,-13 17 0 0 0,5-1-888 0 0,0 0 0 0 0,-21 48-1 0 0,31-61 575 0 0,1 0 0 0 0,1 1 0 0 0,0 0 0 0 0,1 1-1 0 0,0-1 1 0 0,1 1 0 0 0,1 0 0 0 0,0-1 0 0 0,1 1-1 0 0,1 0 1 0 0,0 0 0 0 0,1 0 0 0 0,1 0 0 0 0,0-1-1 0 0,1 1 1 0 0,0-1 0 0 0,2 1 0 0 0,-1-1 0 0 0,8 15-1 0 0,-8-21-113 0 0,-1-1-1 0 0,1 2 0 0 0,-2-1 1 0 0,1 0-1 0 0,-1 1 0 0 0,-1-1 1 0 0,1 1-1 0 0,-1-1 0 0 0,-1 1 1 0 0,0 0-1 0 0,0-1 0 0 0,-1 1 0 0 0,0 0 1 0 0,0-1-1 0 0,-1 1 0 0 0,0-1 1 0 0,-5 14-1 0 0,6-22-75 0 0,1 0 0 0 0,-1 0 0 0 0,0 0 0 0 0,0 0 0 0 0,1 0 0 0 0,-1 0 0 0 0,0 0 0 0 0,0 0 0 0 0,1-1 0 0 0,-1 1 0 0 0,0 0 0 0 0,1 0 0 0 0,-1-1 0 0 0,0 1 0 0 0,1 0 0 0 0,-1-1 0 0 0,0 1-1 0 0,1-1 1 0 0,-1 1 0 0 0,1-1 0 0 0,-1 1 0 0 0,1-1 0 0 0,-1 1 0 0 0,1-1 0 0 0,-1 1 0 0 0,0-2 0 0 0,-17-16-1999 0 0,18 18 2108 0 0,-11-12-1876 0 0</inkml:trace>
  <inkml:trace contextRef="#ctx0" brushRef="#br0" timeOffset="1">642 0 11226 0 0,'-6'28'227'0'0,"1"1"-1"0"0,1-1 0 0 0,0 38 1 0 0,3-31-1777 0 0,-11 56-1 0 0,10-78 1114 0 0,-9 39-2621 0 0,-33 98 0 0 0,34-125 1260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4441 0 0,'14'-2'318'0'0,"1"1"1"0"0,-1 0-1 0 0,1 1 0 0 0,-1 1 1 0 0,1 0-1 0 0,-1 1 0 0 0,27 7 1 0 0,35 3-196 0 0,-32-10-282 0 0,0-2 1 0 0,73-8 0 0 0,-89 3-1261 0 0,1-1 0 0 0,45-15 0 0 0,-55 14-392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7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168 284 9650 0 0,'-9'32'751'0'0,"2"0"-1"0"0,-6 62 1 0 0,-5 28-1153 0 0,12-98 265 0 0,-25 96-1259 0 0,25-105 858 0 0,1 1-1 0 0,-2-1 0 0 0,0 0 0 0 0,-1-1 1 0 0,-12 18-1 0 0,19-31 475 0 0,1 0 0 0 0,-1 0 0 0 0,1 1 0 0 0,-1-2-1 0 0,0 1 1 0 0,0 0 0 0 0,1 0 0 0 0,-1 0 0 0 0,0 0 0 0 0,0 0 0 0 0,0-1 0 0 0,0 1 0 0 0,0 0 0 0 0,0-1 0 0 0,0 1 0 0 0,0-1 0 0 0,0 1 0 0 0,0-1 0 0 0,-1 1 0 0 0,-1 0-1 0 0,2-2 3 0 0,1 1-1 0 0,-1-1 1 0 0,0 1-1 0 0,1-1 1 0 0,-1 1-1 0 0,1-1 1 0 0,-1 0-1 0 0,1 1 0 0 0,-1-1 1 0 0,1 1-1 0 0,0-1 1 0 0,-1 0-1 0 0,1 0 1 0 0,0 1-1 0 0,-1-1 1 0 0,1 0-1 0 0,0 1 0 0 0,0-1 1 0 0,0 0-1 0 0,0 0 1 0 0,-1 0-1 0 0,1 1 1 0 0,1-2-1 0 0,-2-8-197 0 0,1-1 0 0 0,0 1-1 0 0,3-14 1 0 0,17-80 167 0 0,37-109 0 0 0,-15 62 122 0 0,-30 102 193 0 0,20-73-257 0 0,-27 108 562 0 0,1 0 0 0 0,0 0 0 0 0,1 0 0 0 0,0 1 1 0 0,1 0-1 0 0,9-12 0 0 0,-16 24-449 0 0,0 0 0 0 0,0 0 0 0 0,0 0 1 0 0,0 0-1 0 0,0 0 0 0 0,0 0 0 0 0,0 0 1 0 0,0 0-1 0 0,0 1 0 0 0,0-1 0 0 0,0 0 1 0 0,0 1-1 0 0,1-1 0 0 0,-1 0 0 0 0,2 1 1 0 0,-3 0-56 0 0,1 0-1 0 0,-1 0 1 0 0,0 0 0 0 0,1 0 0 0 0,-1 0 0 0 0,1 0 0 0 0,-1 0 0 0 0,1 0-1 0 0,-1 1 1 0 0,0-1 0 0 0,1 0 0 0 0,-1 0 0 0 0,1 1 0 0 0,-1-1 0 0 0,0 0-1 0 0,1 0 1 0 0,-1 1 0 0 0,0-1 0 0 0,1 0 0 0 0,-1 1 0 0 0,0-1 0 0 0,0 0 0 0 0,1 1-1 0 0,-1-1 1 0 0,0 1 0 0 0,0-1 0 0 0,0 1 0 0 0,1 0 0 0 0,0 2-27 0 0,0 0-1 0 0,-1 0 1 0 0,1 1 0 0 0,-1-1 0 0 0,0 1 0 0 0,0-1 0 0 0,0 0 0 0 0,0 1 0 0 0,-1 6-1 0 0,-15 45-1227 0 0,11-38 28 0 0,0-1 1 0 0,1 2-1 0 0,-2 22 1 0 0,6-30-583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7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45 10498 0 0,'-6'29'1047'0'0,"2"0"0"0"0,-1 34-1 0 0,3-36-1045 0 0,0 1 0 0 0,-12 48 1 0 0,7-54 8 0 0,4-5-23 0 0,-2 0-1 0 0,0 0 0 0 0,-1 0 0 0 0,0-1 0 0 0,-2 0 0 0 0,0-1 0 0 0,-14 22 1 0 0,21-36 21 0 0,1-1 1 0 0,0 0-1 0 0,0 1 1 0 0,0-1-1 0 0,-1 0 1 0 0,1 1-1 0 0,0-1 1 0 0,0 0-1 0 0,-1 1 1 0 0,1-1-1 0 0,0 0 1 0 0,0 0-1 0 0,-1 1 1 0 0,1-1-1 0 0,0 0 1 0 0,-1 0-1 0 0,1 0 1 0 0,0 1-1 0 0,-1-1 1 0 0,1 0 0 0 0,-1 0-1 0 0,1 0 1 0 0,0 0-1 0 0,-1 0 1 0 0,1 0-1 0 0,-1 0 1 0 0,1 0-1 0 0,0 0 1 0 0,-1 0-1 0 0,1 0 1 0 0,-1 0-1 0 0,1 0 1 0 0,0 0-1 0 0,-1 0 1 0 0,-4-14 174 0 0,6-20-7 0 0,4 3-303 0 0,1 1-1 0 0,1 0 1 0 0,2 1 0 0 0,0 0-1 0 0,3 0 1 0 0,0 1 0 0 0,2 0 0 0 0,0 1-1 0 0,2 1 1 0 0,1 1 0 0 0,2 0-1 0 0,26-29 1 0 0,-41 50 115 0 0,0 1 0 0 0,0-1 0 0 0,0 1 0 0 0,1 0-1 0 0,-1 0 1 0 0,1 0 0 0 0,-1 1 0 0 0,1-1 0 0 0,0 1 0 0 0,0 0 0 0 0,0 1 0 0 0,1-1 0 0 0,8 0-1 0 0,-12 1 51 0 0,1 1-1 0 0,0 0 1 0 0,-1 1 0 0 0,1-1-1 0 0,0 0 1 0 0,-1 1-1 0 0,1-1 1 0 0,-1 1-1 0 0,1 0 1 0 0,-1 0-1 0 0,1 0 1 0 0,-1 0-1 0 0,1 1 1 0 0,-1-1-1 0 0,0 0 1 0 0,0 1-1 0 0,0 0 1 0 0,0-1 0 0 0,0 1-1 0 0,0 0 1 0 0,0 0-1 0 0,0 0 1 0 0,-1 1-1 0 0,1-1 1 0 0,-1 0-1 0 0,0 0 1 0 0,1 1-1 0 0,0 4 1 0 0,4 9 30 0 0,0 0 0 0 0,-2 0 0 0 0,0 1 1 0 0,0-1-1 0 0,-2 1 0 0 0,0 0 0 0 0,-1 22 0 0 0,-15 121-208 0 0,1-5-2376 0 0,13-154 2340 0 0,0 0 1 0 0,-1 1-1 0 0,1-1 1 0 0,0 0-1 0 0,0 0 1 0 0,1 1-1 0 0,-1-1 1 0 0,0 0-1 0 0,0 0 1 0 0,0 1-1 0 0,1-1 1 0 0,-1 0-1 0 0,1 0 1 0 0,-1 0-1 0 0,1 0 1 0 0,-1 0-1 0 0,1 0 1 0 0,0 1-1 0 0,-1-1 1 0 0,1 0-1 0 0,0-1 1 0 0,0 1 0 0 0,0 0-1 0 0,0 0 1 0 0,0 0-1 0 0,0 0 1 0 0,0-1-1 0 0,0 1 1 0 0,0-1-1 0 0,0 1 1 0 0,1 0-1 0 0,1-1 27 0 0,-1 0-1 0 0,0 0 1 0 0,0 0 0 0 0,0-1-1 0 0,0 1 1 0 0,0 0-1 0 0,0-1 1 0 0,0 0 0 0 0,0 1-1 0 0,0-1 1 0 0,0 0 0 0 0,0 0-1 0 0,0 0 1 0 0,0 0-1 0 0,0 0 1 0 0,-1-1 0 0 0,1 1-1 0 0,2-3 1 0 0,13-13 115 0 0,0-2 1 0 0,-1 0-1 0 0,23-36 1 0 0,17-22-221 0 0,-34 51-182 0 0,0 2-1062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2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18 2561 0 0,'2'-2'168'0'0,"0"0"0"0"0,0 0 0 0 0,0 1 0 0 0,1-1 0 0 0,-1 1 0 0 0,0 0 1 0 0,1-1-1 0 0,-1 1 0 0 0,1 0 0 0 0,0 1 0 0 0,-1-1 0 0 0,4 0 0 0 0,-6 1-106 0 0,1 0 0 0 0,-1 0 0 0 0,0 0 0 0 0,1 0-1 0 0,-1 0 1 0 0,1 0 0 0 0,-1 0 0 0 0,0 0 0 0 0,1 0-1 0 0,-1 1 1 0 0,1-1 0 0 0,-1 0 0 0 0,0 0-1 0 0,1 0 1 0 0,-1 1 0 0 0,0-1 0 0 0,1 0 0 0 0,-1 0-1 0 0,0 1 1 0 0,1-1 0 0 0,-1 0 0 0 0,0 1 0 0 0,1-1-1 0 0,-1 0 1 0 0,0 1 0 0 0,0-1 0 0 0,0 0 0 0 0,1 1-1 0 0,-1 1 52 0 0,0 0 0 0 0,1-1-1 0 0,-1 1 1 0 0,0-1-1 0 0,0 1 1 0 0,0 0 0 0 0,0-1-1 0 0,-1 1 1 0 0,1 0-1 0 0,0-1 1 0 0,-2 4 0 0 0,-12 33 660 0 0,-1-1 0 0 0,-2 0 0 0 0,-2-1 0 0 0,-39 58 0 0 0,77-133 718 0 0,-9 14-1548 0 0,2 1 0 0 0,1 0-1 0 0,1 0 1 0 0,32-40 0 0 0,-46 63 33 0 0,0 1 0 0 0,0-1 0 0 0,1 1 0 0 0,-1 0 1 0 0,0-1-1 0 0,0 1 0 0 0,1-1 0 0 0,-1 1 0 0 0,1 0 0 0 0,-1-1 0 0 0,0 1 0 0 0,1 0 0 0 0,-1-1 0 0 0,1 1 0 0 0,-1 0 0 0 0,0 0 1 0 0,1-1-1 0 0,-1 1 0 0 0,1 0 0 0 0,-1 0 0 0 0,1 0 0 0 0,-1 0 0 0 0,1 0 0 0 0,-1 0 0 0 0,1 0 0 0 0,-1-1 0 0 0,1 1 0 0 0,-1 1 1 0 0,1-1-1 0 0,-1 0 0 0 0,1 0 0 0 0,-1 0 0 0 0,1 0 0 0 0,-1 0 0 0 0,1 0 0 0 0,-1 1 0 0 0,1-1 0 0 0,-1 0 0 0 0,1 0 0 0 0,-1 1 1 0 0,0-1-1 0 0,2 1 0 0 0,-1 1-23 0 0,0 0 0 0 0,0 1 0 0 0,-1-1 1 0 0,1 0-1 0 0,0 1 0 0 0,-1-1 0 0 0,0 0 1 0 0,1 1-1 0 0,-1 4 0 0 0,-4 64-171 0 0,4-69 205 0 0,-9 74-101 0 0,-32 132 1 0 0,30-171 25 0 0,-1-1 1 0 0,-2 0 0 0 0,-2-1 0 0 0,-1 0-1 0 0,-32 48 1 0 0,43-73 48 0 0,-5 6-26 0 0,0-1 0 0 0,-19 21-1 0 0,26-32 55 0 0,1-1-1 0 0,-1 1 0 0 0,0-1 0 0 0,0 0 0 0 0,-1 0 0 0 0,1 0 1 0 0,-1-1-1 0 0,1 0 0 0 0,-1 0 0 0 0,0 0 0 0 0,0 0 1 0 0,0-1-1 0 0,0 1 0 0 0,-5 0 0 0 0,9-2 13 0 0,0 0 0 0 0,0 0 0 0 0,0 0 0 0 0,0 0 0 0 0,0 0 0 0 0,0 0-1 0 0,0-1 1 0 0,0 1 0 0 0,0 0 0 0 0,0 0 0 0 0,0-1 0 0 0,0 1 0 0 0,0-1 0 0 0,0 1 0 0 0,0-1 0 0 0,0 1-1 0 0,1-1 1 0 0,-1 1 0 0 0,0-1 0 0 0,0 0 0 0 0,1 1 0 0 0,-1-1 0 0 0,0 0 0 0 0,1 0 0 0 0,-2-1 0 0 0,1 0 23 0 0,0-1 1 0 0,0 1 0 0 0,0-1-1 0 0,0 0 1 0 0,1 0 0 0 0,-1 1-1 0 0,1-1 1 0 0,-1 0 0 0 0,1-3-1 0 0,0-1 66 0 0,0-1 0 0 0,1 1-1 0 0,-1 0 1 0 0,2 0-1 0 0,-1 0 1 0 0,5-12 0 0 0,1 6-74 0 0,0 0 0 0 0,1 0-1 0 0,1 1 1 0 0,0 0 0 0 0,1 1 0 0 0,0 0 0 0 0,0 1 0 0 0,1 0 0 0 0,1 0 0 0 0,0 1 0 0 0,0 1 0 0 0,0 0 0 0 0,1 0 0 0 0,1 2-1 0 0,17-8 1 0 0,24-6-106 0 0,0 2-1 0 0,90-16 1 0 0,-111 27 84 0 0,26-6 93 0 0,119-29-2347 0 0,-146 32-700 0 0,47-22-1 0 0,-57 22 774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37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2578 0 14979 0 0,'-9'2'137'0'0,"1"0"0"0"0,0 1 0 0 0,0 0-1 0 0,0 0 1 0 0,0 0 0 0 0,0 1 0 0 0,1 0 0 0 0,-1 1-1 0 0,1 0 1 0 0,0 0 0 0 0,-6 6 0 0 0,-7 9-267 0 0,1 1 0 0 0,-18 23 1 0 0,-2 3 186 0 0,-301 292-407 0 0,-28-26 691 0 0,204-177-88 0 0,-44 37-84 0 0,-185 158-174 0 0,236-195 19 0 0,-134 120 69 0 0,99-94 178 0 0,39-35-847 0 0,56-36-2918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38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11442 0 0,'-1'1'31'0'0,"1"-1"0"0"0,-1 0 0 0 0,0 1 0 0 0,0-1 0 0 0,1 0 0 0 0,-1 1 0 0 0,0-1-1 0 0,1 1 1 0 0,-1-1 0 0 0,1 1 0 0 0,-1-1 0 0 0,1 1 0 0 0,-1-1 0 0 0,1 1 0 0 0,-1-1-1 0 0,1 1 1 0 0,-1 0 0 0 0,1-1 0 0 0,0 1 0 0 0,-1 0 0 0 0,1 0 0 0 0,0-1 0 0 0,-1 1-1 0 0,1 0 1 0 0,0 0 0 0 0,0-1 0 0 0,0 1 0 0 0,0 0 0 0 0,0 0 0 0 0,0-1 0 0 0,0 1-1 0 0,0 0 1 0 0,0 0 0 0 0,0-1 0 0 0,1 2 0 0 0,4 35-470 0 0,-4-30 532 0 0,2 14-137 0 0,2 1 0 0 0,0-1 0 0 0,1 0-1 0 0,1 0 1 0 0,1 0 0 0 0,0-1 0 0 0,2-1 0 0 0,0 1 0 0 0,26 34 0 0 0,19 12 25 0 0,69 64-1 0 0,-57-62 203 0 0,107 110 256 0 0,177 188-373 0 0,-33 30-390 0 0,-244-289 290 0 0,196 261-145 0 0,363 340 508 0 0,-391-431-1199 0 0,-239-274 502 0 0,-1-1-230 0 0,0 0-1 0 0,0 0 1 0 0,-1 1-1 0 0,1-1 1 0 0,0 0-1 0 0,-1 1 1 0 0,0 0-1 0 0,0-1 1 0 0,2 6-1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38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4 8290 0 0,'-1'0'188'0'0,"-3"-1"401"0"0,0 0-1 0 0,0 0 1 0 0,0 1-1 0 0,0-1 1 0 0,0 1 0 0 0,0 0-1 0 0,-9 2 1 0 0,12-1-592 0 0,-1-1 1 0 0,1 1 0 0 0,-1 0 0 0 0,1 0 0 0 0,-1 0-1 0 0,1 0 1 0 0,0 0 0 0 0,0 1 0 0 0,-1-1-1 0 0,1 0 1 0 0,0 1 0 0 0,0-1 0 0 0,0 1-1 0 0,0-1 1 0 0,1 1 0 0 0,-1-1 0 0 0,0 1-1 0 0,1-1 1 0 0,-1 1 0 0 0,1 0 0 0 0,-1 2-1 0 0,-18 66-175 0 0,-13 105-1 0 0,5 74 60 0 0,11 309 2192 0 0,16-538-1970 0 0,1 8 2 0 0,0-21-151 0 0,0 1-1 0 0,-1-1 1 0 0,0 1 0 0 0,-1-1-1 0 0,0 1 1 0 0,-3 13 0 0 0,-5-55-8718 0 0,2 13 6819 0 0,3 6 826 0 0,-2-1-991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3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72 539 12995 0 0,'-14'-2'587'0'0,"6"1"-447"0"0,0 0 0 0 0,0 1 0 0 0,1 0 1 0 0,-1 0-1 0 0,-11 2 0 0 0,59 13-367 0 0,-21-12 245 0 0,0 0-1 0 0,1-2 0 0 0,-1 0 0 0 0,1-1 0 0 0,0-1 1 0 0,-1-1-1 0 0,26-6 0 0 0,133-40 240 0 0,-158 42-248 0 0,502-152 187 0 0,99-31-222 0 0,-564 172-133 0 0,247-88-2159 0 0,-303 105 2188 0 0,17-10-1800 0 0,-17 10 1753 0 0,-1 0 0 0 0,1 0 0 0 0,-1-1 0 0 0,1 1 0 0 0,4-8-3537 0 0,-5 7 3537 0 0,0 1 1 0 0,0-1-1 0 0,0 1 0 0 0,-1-1 0 0 0,1 1 0 0 0,0-1 0 0 0,0 1 0 0 0,0-1 0 0 0,0 1 1 0 0,-1-1-1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39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0 9626 0 0,'-6'6'229'0'0,"0"0"0"0"0,1 1-1 0 0,-1-1 1 0 0,2 1 0 0 0,-1 0 0 0 0,1 1-1 0 0,0-1 1 0 0,0 1 0 0 0,1 0 0 0 0,0 0-1 0 0,0 0 1 0 0,1 0 0 0 0,-2 9 0 0 0,0 13-304 0 0,1 0-1 0 0,2 41 1 0 0,0-24 419 0 0,-30 822-51 0 0,30-849-312 0 0,-2 35-158 0 0,6 61 1 0 0,-1-100-356 0 0,0-1 1 0 0,0 1-1 0 0,2-1 1 0 0,0 1-1 0 0,0-1 1 0 0,2-1-1 0 0,0 1 1 0 0,13 22-1 0 0,-19-35 407 0 0,1-1-1 0 0,0 0 0 0 0,0 0 1 0 0,0 1-1 0 0,0-1 0 0 0,0 0 0 0 0,0 0 1 0 0,0 0-1 0 0,0 0 0 0 0,0 0 1 0 0,0 0-1 0 0,0 0 0 0 0,1-1 0 0 0,-1 1 1 0 0,0 0-1 0 0,1-1 0 0 0,-1 1 0 0 0,1-1 1 0 0,-1 1-1 0 0,1-1 0 0 0,-1 0 1 0 0,0 1-1 0 0,1-1 0 0 0,1 0 0 0 0,-1-1 19 0 0,1 1-1 0 0,-1-1 0 0 0,0 1 0 0 0,0-1 0 0 0,0 0 1 0 0,0 0-1 0 0,0 0 0 0 0,0 0 0 0 0,0-1 0 0 0,0 1 1 0 0,0 0-1 0 0,0-1 0 0 0,-1 0 0 0 0,1 1 0 0 0,2-3 1 0 0,8-12-1390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39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11 6393 0 0,'1'1'216'0'0,"0"-1"0"0"0,0 1 0 0 0,0 0-1 0 0,0-1 1 0 0,0 1 0 0 0,0 0 0 0 0,0 0 0 0 0,0-1-1 0 0,0 1 1 0 0,0 0 0 0 0,-1 0 0 0 0,1 0 0 0 0,0 0-1 0 0,-1 0 1 0 0,1 0 0 0 0,-1 0 0 0 0,1 0-1 0 0,-1 1 1 0 0,1-1 0 0 0,0 2 0 0 0,8 28 398 0 0,-8-28-354 0 0,4 20-39 0 0,-1 0 1 0 0,-1 0-1 0 0,-1 0 1 0 0,-1 0-1 0 0,-2 28 0 0 0,-19 117-79 0 0,14-126-103 0 0,0 8 74 0 0,-3-1-1 0 0,-17 54 1 0 0,26-102-110 0 0,0-1 0 0 0,0 1 0 0 0,0 0 0 0 0,0-1 0 0 0,0 1 0 0 0,-1-1 0 0 0,1 1 0 0 0,0-1 1 0 0,0 1-1 0 0,-1-1 0 0 0,1 1 0 0 0,0-1 0 0 0,-1 1 0 0 0,1-1 0 0 0,-1 1 0 0 0,1-1 0 0 0,0 0 1 0 0,-1 1-1 0 0,1-1 0 0 0,-1 1 0 0 0,1-1 0 0 0,-1 0 0 0 0,0 1 0 0 0,-7-9 120 0 0,-1-22 42 0 0,9 8-114 0 0,1 0-1 0 0,1 0 0 0 0,1 0 1 0 0,1 0-1 0 0,7-23 0 0 0,-3 9-9 0 0,1-6-95 0 0,2 0-1 0 0,2 0 1 0 0,23-49 0 0 0,-28 73-77 0 0,1 0 0 0 0,1 1 0 0 0,1 1 0 0 0,0 0 1 0 0,1 0-1 0 0,1 1 0 0 0,0 1 0 0 0,1 0 0 0 0,25-19 0 0 0,-33 29-117 0 0,1 0 0 0 0,-1 0 0 0 0,1 1 0 0 0,0 0 0 0 0,0 0 0 0 0,0 1-1 0 0,1 0 1 0 0,-1 0 0 0 0,14-1 0 0 0,-10 2-1584 0 0,1 0 1 0 0,24 2-1 0 0,-21 1-1449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0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82 8394 0 0,'-8'5'816'0'0,"0"1"0"0"0,1 0 0 0 0,-1 1 1 0 0,1-1-1 0 0,-10 13 0 0 0,8-6-446 0 0,0 0 0 0 0,-14 27-1 0 0,10-11-468 0 0,1 1-1 0 0,-14 55 1 0 0,24-75 70 0 0,-3 6-189 0 0,1 1 1 0 0,-2 24-1 0 0,6-38 86 0 0,-1 0 0 0 0,1 0 0 0 0,0 0 0 0 0,0 0 0 0 0,0 0 0 0 0,0 0-1 0 0,1-1 1 0 0,-1 1 0 0 0,1 0 0 0 0,0 0 0 0 0,-1 0 0 0 0,1-1-1 0 0,1 1 1 0 0,-1 0 0 0 0,0-1 0 0 0,1 1 0 0 0,-1-1 0 0 0,1 1-1 0 0,0-1 1 0 0,-1 0 0 0 0,5 4 0 0 0,-3-5 94 0 0,-1 0 0 0 0,0 0 0 0 0,1 0-1 0 0,-1-1 1 0 0,0 1 0 0 0,1-1 0 0 0,-1 0 0 0 0,1 1 0 0 0,-1-1 0 0 0,1 0 0 0 0,-1-1 0 0 0,1 1-1 0 0,-1 0 1 0 0,1-1 0 0 0,-1 1 0 0 0,0-1 0 0 0,1 0 0 0 0,-1 0 0 0 0,0 0 0 0 0,0 0 0 0 0,1 0-1 0 0,-1 0 1 0 0,0-1 0 0 0,3-2 0 0 0,7-5 219 0 0,0 0 1 0 0,18-19-1 0 0,-28 26-176 0 0,38-40-15 0 0,-1-1 1 0 0,-2-2 0 0 0,-2-2-1 0 0,-3-1 1 0 0,-1-2 0 0 0,24-54-1 0 0,-44 77-533 0 0,-11 26 533 0 0,1 0-1 0 0,-1 1 1 0 0,0-1 0 0 0,1 0 0 0 0,-1 0 0 0 0,0 0-1 0 0,1 1 1 0 0,-1-1 0 0 0,0 0 0 0 0,0 0 0 0 0,0 0 0 0 0,0 0-1 0 0,0 0 1 0 0,0 1 0 0 0,0-1 0 0 0,0 0 0 0 0,0 0 0 0 0,0 0-1 0 0,0 0 1 0 0,-1 0 0 0 0,1 1 0 0 0,0-1 0 0 0,-1 0 0 0 0,1 0-1 0 0,-1 1 1 0 0,1-1 0 0 0,0 0 0 0 0,-2 0 0 0 0,1 1 14 0 0,0 0 0 0 0,1 0 1 0 0,-1 0-1 0 0,0 0 1 0 0,0 1-1 0 0,0-1 1 0 0,0 0-1 0 0,0 1 0 0 0,0-1 1 0 0,0 1-1 0 0,0-1 1 0 0,0 1-1 0 0,0-1 1 0 0,1 1-1 0 0,-1 0 0 0 0,0-1 1 0 0,1 1-1 0 0,-1 0 1 0 0,0 0-1 0 0,0 0 1 0 0,-14 20 55 0 0,13-18-27 0 0,-5 8 85 0 0,0 1 0 0 0,2 0 0 0 0,-1 0 0 0 0,2 0 0 0 0,0 1 0 0 0,0-1 0 0 0,-3 23 0 0 0,3-8-9 0 0,2-1 0 0 0,0 47 0 0 0,3-66-120 0 0,-1-1 0 0 0,1 0 0 0 0,0 1 0 0 0,0-1 1 0 0,1 0-1 0 0,0 0 0 0 0,0 0 0 0 0,0 0 0 0 0,1 0 0 0 0,0 0 0 0 0,0-1 0 0 0,1 1 0 0 0,-1-1 0 0 0,1 0 0 0 0,0 0 0 0 0,0 0 0 0 0,1-1 0 0 0,0 1 0 0 0,0-1 0 0 0,0 0 0 0 0,6 3 0 0 0,-6-4-123 0 0,0-1 0 0 0,0 1-1 0 0,0-2 1 0 0,0 1 0 0 0,0 0 0 0 0,0-1-1 0 0,0 0 1 0 0,1 0 0 0 0,-1-1-1 0 0,0 1 1 0 0,6-1 0 0 0,-5-1-295 0 0,0 0 1 0 0,0 0 0 0 0,0 0-1 0 0,0 0 1 0 0,0-1 0 0 0,-1 0 0 0 0,1 0-1 0 0,-1-1 1 0 0,1 0 0 0 0,-1 0-1 0 0,5-4 1 0 0,4-3-2114 0 0</inkml:trace>
  <inkml:trace contextRef="#ctx0" brushRef="#br0" timeOffset="1">899 28 11338 0 0,'-5'5'141'0'0,"1"1"0"0"0,1 0 0 0 0,-1 1 0 0 0,1-1 0 0 0,0 1 0 0 0,0 0 0 0 0,1-1 0 0 0,0 1 0 0 0,-2 9 0 0 0,-7 72-164 0 0,5-31 23 0 0,1-17-183 0 0,-5 21-1900 0 0,-5-4-4651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4409 0 0,'0'-1'159'0'0,"0"1"-1"0"0,1-1 1 0 0,-1 1-1 0 0,1-1 1 0 0,-1 1-1 0 0,1 0 1 0 0,-1-1 0 0 0,1 1-1 0 0,-1 0 1 0 0,1-1-1 0 0,0 1 1 0 0,-1 0-1 0 0,1 0 1 0 0,-1-1 0 0 0,1 1-1 0 0,0 0 1 0 0,-1 0-1 0 0,1 0 1 0 0,-1 0 0 0 0,1 0-1 0 0,0 0 1 0 0,-1 0-1 0 0,1 0 1 0 0,0 0-1 0 0,0 0 1 0 0,3 20 382 0 0,-4-19-573 0 0,11 79-5386 0 0,-10-70 2851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0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0 5457 0 0,'0'77'2272'0'0,"2"-23"-2042"0"0,-2 0 0 0 0,-3 1 1 0 0,-16 85-1 0 0,10-103-87 0 0,-2-1 0 0 0,-26 61 0 0 0,22-77 356 0 0,9-21 158 0 0,4-12-182 0 0,6-11-476 0 0,0 1-1 0 0,1 0 0 0 0,1 0 1 0 0,16-39-1 0 0,47-82-1963 0 0,-58 124 1471 0 0,0 1 0 0 0,2 0 0 0 0,0 1 0 0 0,21-22 0 0 0,-27 32 450 0 0,1 1 0 0 0,0 0 0 0 0,0 0 0 0 0,1 0 0 0 0,-1 1-1 0 0,2 1 1 0 0,-1 0 0 0 0,0 0 0 0 0,1 0 0 0 0,0 1-1 0 0,13-3 1 0 0,-20 6 69 0 0,1 1-1 0 0,0-1 0 0 0,0 0 1 0 0,0 1-1 0 0,0 0 1 0 0,-1 0-1 0 0,1 0 0 0 0,0 1 1 0 0,0-1-1 0 0,0 1 1 0 0,0 0-1 0 0,-1 0 0 0 0,1 0 1 0 0,0 0-1 0 0,-1 1 1 0 0,1-1-1 0 0,4 4 0 0 0,-4-2 40 0 0,0 1 0 0 0,0-1 0 0 0,0 1-1 0 0,-1 0 1 0 0,1 0 0 0 0,-1 0 0 0 0,0 1-1 0 0,0-1 1 0 0,-1 1 0 0 0,1-1-1 0 0,2 8 1 0 0,-1 1 37 0 0,0 1 0 0 0,0 0 0 0 0,-1-1-1 0 0,-1 1 1 0 0,-1 0 0 0 0,0 1 0 0 0,0-1 0 0 0,-3 22-1 0 0,-12 74-320 0 0,2-38-4942 0 0,10-60 3096 0 0</inkml:trace>
  <inkml:trace contextRef="#ctx0" brushRef="#br0" timeOffset="1">794 252 8706 0 0,'-2'3'327'0'0,"-1"1"1"0"0,1 0-1 0 0,0-1 1 0 0,0 1-1 0 0,0 0 1 0 0,0 0-1 0 0,1 0 1 0 0,0 0-1 0 0,-1 1 1 0 0,1-1-1 0 0,1 0 1 0 0,-1 1-1 0 0,1 4 1 0 0,0 4-176 0 0,1 0 0 0 0,5 25 0 0 0,-4-30-924 0 0,-1 0-1 0 0,1-1 0 0 0,-1 1 1 0 0,0 0-1 0 0,-1-1 0 0 0,0 1 1 0 0,0 0-1 0 0,-1 0 1 0 0,0-1-1 0 0,0 1 0 0 0,-5 14 1 0 0,-2-13-750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1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9122 0 0,'-1'0'136'0'0,"1"1"1"0"0,-1 0 0 0 0,1-1-1 0 0,-1 1 1 0 0,1 0-1 0 0,-1-1 1 0 0,1 1-1 0 0,-1 0 1 0 0,1 0-1 0 0,0-1 1 0 0,-1 1-1 0 0,1 0 1 0 0,0 0-1 0 0,0 0 1 0 0,0-1-1 0 0,0 1 1 0 0,-1 0-1 0 0,1 0 1 0 0,0 0-1 0 0,0 0 1 0 0,1-1-1 0 0,-1 1 1 0 0,0 0-1 0 0,0 0 1 0 0,0 0-1 0 0,0-1 1 0 0,1 2-1 0 0,10 30-624 0 0,-7-21 705 0 0,11 50-1902 0 0,-13-20-5074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1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11458 0 0,'-7'13'226'0'0,"1"-1"-1"0"0,0 1 1 0 0,1 0-1 0 0,1 0 1 0 0,0 1-1 0 0,0-1 1 0 0,1 1-1 0 0,-1 16 1 0 0,-9 37-200 0 0,6-39-375 0 0,-1-1 1 0 0,-2 0 0 0 0,0-1-1 0 0,-2 0 1 0 0,-1-1 0 0 0,-29 45 0 0 0,42-70 344 0 0,0-1 0 0 0,0 1 0 0 0,0 0 0 0 0,0 0 0 0 0,0 0 0 0 0,0 0 0 0 0,0 0 0 0 0,0 0 0 0 0,0 0 0 0 0,0 0 0 0 0,-1 0 0 0 0,1-1 0 0 0,0 1 1 0 0,0 0-1 0 0,0 0 0 0 0,0 0 0 0 0,0 0 0 0 0,0 0 0 0 0,0 0 0 0 0,0 0 0 0 0,0 0 0 0 0,0 0 0 0 0,0 0 0 0 0,-1 0 0 0 0,1 0 0 0 0,0 0 0 0 0,0 0 0 0 0,0 0 0 0 0,0 0 1 0 0,0 0-1 0 0,0 0 0 0 0,0 0 0 0 0,0 0 0 0 0,-1 0 0 0 0,1 0 0 0 0,0 0 0 0 0,0 0 0 0 0,0 0 0 0 0,0 0 0 0 0,0 0 0 0 0,0 0 0 0 0,0 0 0 0 0,0 0 0 0 0,0 0 0 0 0,-1 0 0 0 0,1 0 1 0 0,0 0-1 0 0,0 0 0 0 0,0 0 0 0 0,0 0 0 0 0,0 0 0 0 0,0 0 0 0 0,0 0 0 0 0,0 1 0 0 0,0-1 0 0 0,0 0 0 0 0,0 0 0 0 0,0 0 0 0 0,0 0 0 0 0,-1 0 0 0 0,1 0 0 0 0,0 0 1 0 0,0 0-1 0 0,0 0 0 0 0,0 1 0 0 0,0-1 0 0 0,0 0 0 0 0,1-13 76 0 0,4-15 145 0 0,11-16-184 0 0,43-86 0 0 0,-48 110-79 0 0,1 0 0 0 0,1 0 0 0 0,1 1 0 0 0,1 1 0 0 0,0 0 0 0 0,19-16 0 0 0,-27 28 21 0 0,0 1 0 0 0,0 0-1 0 0,0 0 1 0 0,1 0 0 0 0,0 1 0 0 0,0 0 0 0 0,0 1-1 0 0,0 0 1 0 0,1 0 0 0 0,-1 0 0 0 0,13-1 0 0 0,-18 4 21 0 0,1 0 0 0 0,0-1 1 0 0,0 1-1 0 0,-1 1 0 0 0,1-1 0 0 0,0 1 1 0 0,-1-1-1 0 0,1 1 0 0 0,0 0 1 0 0,-1 0-1 0 0,0 1 0 0 0,1-1 1 0 0,-1 1-1 0 0,1 0 0 0 0,-1-1 0 0 0,0 1 1 0 0,0 1-1 0 0,0-1 0 0 0,0 0 1 0 0,-1 1-1 0 0,1 0 0 0 0,-1-1 0 0 0,1 1 1 0 0,-1 0-1 0 0,0 0 0 0 0,0 0 1 0 0,0 1-1 0 0,-1-1 0 0 0,3 6 1 0 0,1 7 40 0 0,0-1 0 0 0,-1 0 0 0 0,-1 1 0 0 0,1 17 1 0 0,-3-22-116 0 0,0 1 1 0 0,1-1-1 0 0,0 0 1 0 0,1 0 0 0 0,0 0-1 0 0,0 0 1 0 0,1 0-1 0 0,1-1 1 0 0,8 15-1 0 0,-12-24-221 0 0,1 1-1 0 0,-1 0 0 0 0,1 0 1 0 0,-1-1-1 0 0,1 1 0 0 0,0-1 0 0 0,-1 0 1 0 0,1 1-1 0 0,0-1 0 0 0,0 0 1 0 0,0 0-1 0 0,0 0 0 0 0,0 0 0 0 0,0 0 1 0 0,0-1-1 0 0,1 1 0 0 0,-1-1 1 0 0,0 1-1 0 0,0-1 0 0 0,1 0 0 0 0,-1 0 1 0 0,4 0-1 0 0,6-1-1926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1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52 7098 0 0,'-2'1'301'0'0,"0"-1"1"0"0,-1 0-1 0 0,1 1 1 0 0,0 0 0 0 0,0-1-1 0 0,1 1 1 0 0,-1 0 0 0 0,0 0-1 0 0,0 0 1 0 0,0 1 0 0 0,0-1-1 0 0,1 0 1 0 0,-1 0-1 0 0,1 1 1 0 0,-1-1 0 0 0,1 1-1 0 0,-2 2 1 0 0,-25 37-643 0 0,15-20 668 0 0,0-5-305 0 0,-1 5 33 0 0,-2-1-1 0 0,0-1 1 0 0,-32 30-1 0 0,48-49-58 0 0,0 0 0 0 0,0-1-1 0 0,0 1 1 0 0,0 0-1 0 0,0 0 1 0 0,0 0-1 0 0,0 0 1 0 0,0 0-1 0 0,0 0 1 0 0,0 0 0 0 0,0 0-1 0 0,0-1 1 0 0,0 1-1 0 0,0 0 1 0 0,0 0-1 0 0,0 0 1 0 0,0 0-1 0 0,0 0 1 0 0,0 0 0 0 0,0 0-1 0 0,0 0 1 0 0,0 0-1 0 0,-1-1 1 0 0,1 1-1 0 0,0 0 1 0 0,0 0-1 0 0,0 0 1 0 0,0 0 0 0 0,0 0-1 0 0,0 0 1 0 0,0 0-1 0 0,0 0 1 0 0,0 0-1 0 0,0 0 1 0 0,0 0-1 0 0,0 0 1 0 0,-1 0 0 0 0,1 0-1 0 0,0 0 1 0 0,0 0-1 0 0,0 0 1 0 0,0 0-1 0 0,0-1 1 0 0,0 1 0 0 0,0 0-1 0 0,0 0 1 0 0,-1 0-1 0 0,1 0 1 0 0,0 0-1 0 0,0 1 1 0 0,0-1-1 0 0,0 0 1 0 0,0 0 0 0 0,0 0-1 0 0,0 0 1 0 0,0 0-1 0 0,0 0 1 0 0,-1 0-1 0 0,1 0 1 0 0,0 0-1 0 0,0 0 1 0 0,0 0 0 0 0,0 0-1 0 0,0 0 1 0 0,0 0-1 0 0,0 0 1 0 0,3-14-210 0 0,8-17 64 0 0,3 1 108 0 0,-6 9 15 0 0,2 1 1 0 0,0 0-1 0 0,1 0 0 0 0,1 1 0 0 0,1 1 0 0 0,26-31 1 0 0,-37 48 2 0 0,-1-1 1 0 0,0 1 0 0 0,0 0 0 0 0,0 0 0 0 0,1 0 0 0 0,-1 0 0 0 0,0 0 0 0 0,1 0-1 0 0,-1 0 1 0 0,1 1 0 0 0,-1-1 0 0 0,1 0 0 0 0,-1 1 0 0 0,1 0 0 0 0,0-1 0 0 0,-1 1 0 0 0,1 0-1 0 0,-1-1 1 0 0,1 1 0 0 0,0 0 0 0 0,1 1 0 0 0,-1-1-4 0 0,-1 1 0 0 0,0 0-1 0 0,1-1 1 0 0,-1 1 0 0 0,0 0 0 0 0,0 0 0 0 0,0 0-1 0 0,0 0 1 0 0,1 0 0 0 0,-2 0 0 0 0,1 0 0 0 0,0 1-1 0 0,0-1 1 0 0,0 0 0 0 0,0 0 0 0 0,-1 1 0 0 0,1-1-1 0 0,0 3 1 0 0,2 5-47 0 0,-1 0-1 0 0,0 1 1 0 0,0-1-1 0 0,-1 1 1 0 0,0 16-1 0 0,-3 23 49 0 0,-2 0-1 0 0,-2-1 1 0 0,-2 1-1 0 0,-18 57 0 0 0,-77 182 342 0 0,86-249-429 0 0,-3-1 0 0 0,-1-1 1 0 0,-49 66-1 0 0,54-83-156 0 0,0 0-1 0 0,-1-1 1 0 0,-2-1 0 0 0,-28 22 0 0 0,46-39 276 0 0,0 0 1 0 0,0 0-1 0 0,-1 0 1 0 0,1 0 0 0 0,0 0-1 0 0,-1 0 1 0 0,1-1-1 0 0,-1 1 1 0 0,1 0-1 0 0,-1-1 1 0 0,1 0-1 0 0,-1 1 1 0 0,1-1-1 0 0,-1 0 1 0 0,1 1-1 0 0,-1-1 1 0 0,1 0 0 0 0,-1 0-1 0 0,-2-1 1 0 0,3 1 11 0 0,0-1 0 0 0,0 0 0 0 0,1 1 1 0 0,-1-1-1 0 0,0 0 0 0 0,1 1 1 0 0,-1-1-1 0 0,1 0 0 0 0,-1 0 0 0 0,1 0 1 0 0,-1 1-1 0 0,1-1 0 0 0,-1 0 1 0 0,1 0-1 0 0,0 0 0 0 0,0 0 0 0 0,-1 0 1 0 0,1 0-1 0 0,0 0 0 0 0,0 0 0 0 0,0 0 1 0 0,0 0-1 0 0,0-1 0 0 0,1-6 39 0 0,-1 0 0 0 0,2 0 0 0 0,-1 0 0 0 0,1 0 0 0 0,0 0 0 0 0,5-9 0 0 0,2-5-90 0 0,1 1 0 0 0,1 0 0 0 0,1 1 0 0 0,26-34 1 0 0,-27 41 4 0 0,1 1 0 0 0,0 0 0 0 0,1 1 0 0 0,0 0 0 0 0,1 1 0 0 0,0 1 0 0 0,22-12 0 0 0,40-13-344 0 0,127-40 1 0 0,-17 7-3855 0 0,-145 51 1105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4 152 15307 0 0,'-2'15'42'0'0,"1"1"0"0"0,0-1 1 0 0,1 1-1 0 0,1-1 0 0 0,0 1 0 0 0,5 19 0 0 0,27 93-234 0 0,-17-74 172 0 0,29 113-253 0 0,93 300-488 0 0,-131-445 815 0 0,1-1-1 0 0,1 0 0 0 0,1 0 0 0 0,1-1 0 0 0,22 29 0 0 0,-30-44 8 0 0,1-1 0 0 0,0 0 0 0 0,0 0 0 0 0,0 0 0 0 0,0-1-1 0 0,1 1 1 0 0,0-1 0 0 0,-1 0 0 0 0,1-1 0 0 0,0 1 0 0 0,0-1-1 0 0,7 2 1 0 0,-8-3 21 0 0,1 0 0 0 0,-1-1 0 0 0,0 1 1 0 0,1-1-1 0 0,-1 0 0 0 0,1-1 0 0 0,-1 1 0 0 0,0-1 0 0 0,1 0 0 0 0,-1 0 0 0 0,0 0 0 0 0,0 0 0 0 0,0-1 0 0 0,0 0 0 0 0,0 0 0 0 0,0 0 1 0 0,6-4-1 0 0,7-7 190 0 0,0 0 0 0 0,-2 0 1 0 0,1-2-1 0 0,-2 0 1 0 0,0 0-1 0 0,12-19 0 0 0,67-110 313 0 0,-52 75-490 0 0,31-47-196 0 0,110-245 1 0 0,-135 238-130 0 0,-24 59-41 0 0,3 1 0 0 0,67-119-1 0 0,-92 180 233 0 0,1 0-28 0 0,-1 0 0 0 0,0-1-1 0 0,1 1 1 0 0,-1 0 0 0 0,1-1-1 0 0,0 1 1 0 0,-1 0 0 0 0,1 0-1 0 0,0 0 1 0 0,0 1 0 0 0,1-1-1 0 0,-1 0 1 0 0,0 1 0 0 0,0-1-1 0 0,1 1 1 0 0,-1 0 0 0 0,1 0-1 0 0,-1 0 1 0 0,4-1 0 0 0,-5 5-183 0 0,0 0 0 0 0,-1 0 0 0 0,1 0 0 0 0,-1 0 0 0 0,1 0 0 0 0,-1 0 0 0 0,0 0 1 0 0,0 0-1 0 0,-1 0 0 0 0,1 0 0 0 0,-1 3 0 0 0,1-4 16 0 0,-21 145-9212 0 0,16-118 6361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3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5681 0 0,'-1'6'876'0'0,"1"0"0"0"0,-1 0-1 0 0,1 1 1 0 0,0-1 0 0 0,1 7-1 0 0,10 35 832 0 0,23 39-1043 0 0,-25-67-597 0 0,1-1 1 0 0,1 0 0 0 0,1-1-1 0 0,1 0 1 0 0,0-1 0 0 0,1 0-1 0 0,1-2 1 0 0,0 1 0 0 0,19 13 0 0 0,-26-23-58 0 0,1 0 1 0 0,0-1 0 0 0,0 1 0 0 0,0-2 0 0 0,1 1 0 0 0,0-2 0 0 0,0 1 0 0 0,0-1 0 0 0,11 2 0 0 0,-14-4 11 0 0,1-1 0 0 0,0 1 1 0 0,0-1-1 0 0,0-1 1 0 0,0 1-1 0 0,0-1 1 0 0,-1-1-1 0 0,1 1 1 0 0,0-1-1 0 0,-1-1 0 0 0,1 0 1 0 0,-1 0-1 0 0,9-4 1 0 0,-1-2-529 0 0,-1 0 1 0 0,0 0 0 0 0,0-1-1 0 0,23-23 1 0 0,-26 22-451 0 0,-1-1 0 0 0,-1 0 1 0 0,0-1-1 0 0,-1 0 0 0 0,0 0 1 0 0,-1-1-1 0 0,0 1 0 0 0,-1-2 1 0 0,5-19-1 0 0,-3 5-1054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0 17092 0 0,'-5'0'129'0'0,"0"0"0"0"0,0 1 0 0 0,0-1 1 0 0,1 1-1 0 0,-1 0 0 0 0,0 0 1 0 0,0 1-1 0 0,1 0 0 0 0,-1-1 0 0 0,1 1 1 0 0,-8 5-1 0 0,2 1-239 0 0,1-1 1 0 0,-1 2-1 0 0,-10 12 0 0 0,12-13 159 0 0,5-4-81 0 0,-120 134-703 0 0,106-117 702 0 0,2 1-1 0 0,0 1 1 0 0,2 0 0 0 0,-20 47 0 0 0,32-68 11 0 0,0-1 1 0 0,0 1-1 0 0,0 0 1 0 0,1-1-1 0 0,-1 1 1 0 0,1 0-1 0 0,0-1 1 0 0,-1 1-1 0 0,1 0 1 0 0,0-1-1 0 0,0 1 1 0 0,0 0-1 0 0,0 0 1 0 0,0-1 0 0 0,0 1-1 0 0,1 0 1 0 0,-1 0-1 0 0,0-1 1 0 0,2 4-1 0 0,-1-4 6 0 0,0 0 1 0 0,0-1-1 0 0,0 1 1 0 0,0-1-1 0 0,0 1 0 0 0,0-1 1 0 0,0 1-1 0 0,0-1 0 0 0,0 1 1 0 0,0-1-1 0 0,0 0 0 0 0,0 0 1 0 0,0 1-1 0 0,0-1 0 0 0,0 0 1 0 0,0 0-1 0 0,0 0 0 0 0,0 0 1 0 0,0 0-1 0 0,1-1 0 0 0,-1 1 1 0 0,2-1-1 0 0,6-1 12 0 0,0-1 1 0 0,0-1-1 0 0,0 0 0 0 0,0 0 0 0 0,13-9 1 0 0,28-24-363 0 0,-1-3 0 0 0,-1-2 0 0 0,81-95 1 0 0,-66 68 415 0 0,-61 67-80 0 0,0-1 0 0 0,1 0 0 0 0,-1 1 0 0 0,1 0 0 0 0,0 0 0 0 0,0 0 0 0 0,0 0 0 0 0,0 0-1 0 0,0 0 1 0 0,0 1 0 0 0,1-1 0 0 0,3 0 0 0 0,-6 2 15 0 0,-1 0 1 0 0,1 0-1 0 0,0 0 0 0 0,0 0 1 0 0,-1 0-1 0 0,1 0 1 0 0,0 0-1 0 0,0 0 0 0 0,-1 0 1 0 0,1 1-1 0 0,0-1 0 0 0,0 0 1 0 0,-1 0-1 0 0,1 1 0 0 0,0-1 1 0 0,-1 1-1 0 0,1-1 0 0 0,-1 0 1 0 0,1 1-1 0 0,0-1 0 0 0,-1 1 1 0 0,2 1-1 0 0,-1-1 14 0 0,0 1-1 0 0,0 0 0 0 0,0 0 1 0 0,0 1-1 0 0,-1-1 1 0 0,1 0-1 0 0,-1 0 1 0 0,1 0-1 0 0,-1 0 1 0 0,0 1-1 0 0,1 2 0 0 0,-1 45 51 0 0,-1-39-87 0 0,1 1-1 0 0,0-1 1 0 0,0 1 0 0 0,1 0 0 0 0,1-1 0 0 0,0 1-1 0 0,0-1 1 0 0,1 0 0 0 0,8 18 0 0 0,-11-29-12 0 0,0 1 0 0 0,0-1 0 0 0,0 1 1 0 0,1-1-1 0 0,-1 1 0 0 0,0-1 0 0 0,0 1 0 0 0,1-1 0 0 0,-1 0 1 0 0,1 1-1 0 0,-1-1 0 0 0,0 1 0 0 0,1-1 0 0 0,-1 0 0 0 0,1 1 1 0 0,-1-1-1 0 0,1 0 0 0 0,-1 0 0 0 0,1 1 0 0 0,-1-1 0 0 0,1 0 1 0 0,-1 0-1 0 0,1 0 0 0 0,-1 1 0 0 0,1-1 0 0 0,-1 0 0 0 0,1 0 1 0 0,-1 0-1 0 0,1 0 0 0 0,0 0 0 0 0,0 0 0 0 0,13-14-2077 0 0,6-30-1811 0 0,-18 39 3466 0 0,17-44-2712 0 0,-12 31 1133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3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11570 0 0,'7'88'2935'0'0,"0"-8"-2910"0"0,-9 14-93 0 0,-17 128 0 0 0,-33 92-143 0 0,49-297 199 0 0,1-4-5 0 0,-54 322-359 0 0,27 2-1902 0 0,25-252 276 0 0,1-39-1215 0 0,6 88-1 0 0,-3-132 3125 0 0,2 7-62 0 0,-2-9 147 0 0,0 1-1 0 0,0-1 0 0 0,0 0 1 0 0,0 0-1 0 0,0 0 1 0 0,0 0-1 0 0,0 0 0 0 0,0 0 1 0 0,0 0-1 0 0,0 1 1 0 0,0-1-1 0 0,0 0 0 0 0,0 0 1 0 0,0 0-1 0 0,0 0 1 0 0,0 0-1 0 0,1 0 0 0 0,-1 0 1 0 0,0 0-1 0 0,0 0 1 0 0,0 1-1 0 0,0-1 0 0 0,0 0 1 0 0,0 0-1 0 0,0 0 1 0 0,1 0-1 0 0,-1 0 0 0 0,0 0 1 0 0,0 0-1 0 0,0 0 1 0 0,0 0-1 0 0,0 0 0 0 0,0 0 1 0 0,1 0-1 0 0,-1 0 1 0 0,0 0-1 0 0,0 0 0 0 0,0 0 1 0 0,0 0-1 0 0,0 0 1 0 0,0 0-1 0 0,1 0 0 0 0,-1 0 1 0 0,0 0-1 0 0,0 0 1 0 0,0-1-1 0 0,0 1 0 0 0,0 0 1 0 0,0 0-1 0 0,0 0 1 0 0,1 0-1 0 0,-1 0 0 0 0,0 0 1 0 0,0 0-1 0 0,0 0 1 0 0,0 0-1 0 0,0-1 0 0 0,5-5-1635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3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115 542 8306 0 0,'-12'37'2000'0'0,"-11"55"0"0"0,0 40-1431 0 0,-17 72-3214 0 0,30-172-1140 0 0,4-25 752 0 0,6-22 1521 0 0,1 5 44 0 0</inkml:trace>
  <inkml:trace contextRef="#ctx0" brushRef="#br0" timeOffset="1">38 618 2537 0 0,'0'-87'230'0'0,"-1"-41"1384"0"0,21-179 0 0 0,-19 297-1322 0 0,-1 3 16 0 0,1 0 1 0 0,0 1-1 0 0,0-1 1 0 0,1 1-1 0 0,-1-1 1 0 0,1 1-1 0 0,1 0 1 0 0,-1-1-1 0 0,1 1 1 0 0,0 1-1 0 0,6-10 1 0 0,-9 15-269 0 0,0 0 1 0 0,1 0-1 0 0,-1 0 1 0 0,0 0-1 0 0,0 0 1 0 0,0-1-1 0 0,1 1 0 0 0,-1 0 1 0 0,0 0-1 0 0,0 0 1 0 0,0 0-1 0 0,0 0 1 0 0,1 0-1 0 0,-1 0 1 0 0,0 0-1 0 0,0 0 1 0 0,0 0-1 0 0,1 0 0 0 0,-1 0 1 0 0,0 0-1 0 0,0 0 1 0 0,0 0-1 0 0,1 0 1 0 0,-1 0-1 0 0,0 1 1 0 0,0-1-1 0 0,0 0 0 0 0,0 0 1 0 0,1 0-1 0 0,-1 0 1 0 0,0 0-1 0 0,0 0 1 0 0,0 0-1 0 0,0 1 1 0 0,0-1-1 0 0,1 0 1 0 0,-1 0-1 0 0,0 0 0 0 0,0 0 1 0 0,0 0-1 0 0,0 1 1 0 0,0-1-1 0 0,0 0 1 0 0,0 0-1 0 0,0 0 1 0 0,0 1-1 0 0,0-1 1 0 0,0 0-1 0 0,0 0 0 0 0,1 1 1 0 0,4 18 469 0 0,1 20-601 0 0,-5 32-280 0 0,-1-11-1663 0 0,1-49 503 0 0,0 0 0 0 0,1 1 0 0 0,3 12 0 0 0,-2-15-1371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4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1457 14323 0 0,'-5'-1'97'0'0,"0"1"-1"0"0,1 0 1 0 0,-1 0-1 0 0,0 0 1 0 0,0 0-1 0 0,0 1 1 0 0,0 0-1 0 0,0 0 1 0 0,1 0-1 0 0,-1 1 1 0 0,0-1-1 0 0,1 1 1 0 0,-1 0-1 0 0,1 0 1 0 0,0 1-1 0 0,0-1 1 0 0,-5 5 0 0 0,-11 8-575 0 0,1 0 1 0 0,-20 22 0 0 0,20-18 352 0 0,-27 22-438 0 0,-45 45 346 0 0,82-76 195 0 0,0 0 1 0 0,1 0-1 0 0,0 1 0 0 0,1 0 0 0 0,0 1 0 0 0,1-1 0 0 0,-5 14 1 0 0,10-24 14 0 0,1 0 0 0 0,-1 0 0 0 0,1 0 0 0 0,-1 1 0 0 0,1-1 0 0 0,-1 0 0 0 0,1 0 0 0 0,0 0 0 0 0,-1 1 0 0 0,1-1 0 0 0,0 0 0 0 0,0 1 0 0 0,0-1 0 0 0,0 0 0 0 0,0 0 0 0 0,0 1 0 0 0,1-1 0 0 0,-1 0 0 0 0,0 0 0 0 0,0 1 0 0 0,1-1 0 0 0,-1 0 0 0 0,1 0 0 0 0,-1 0 0 0 0,1 0 0 0 0,0 0 0 0 0,-1 0 0 0 0,1 0 0 0 0,0 0 0 0 0,0 0 0 0 0,0 0 0 0 0,0 0 0 0 0,0 0 0 0 0,0 0 0 0 0,0-1 0 0 0,0 1 0 0 0,0 0 0 0 0,0-1 0 0 0,0 1 0 0 0,0-1 0 0 0,0 1 0 0 0,1-1 0 0 0,-1 1 0 0 0,0-1 0 0 0,0 0 0 0 0,1 0 0 0 0,-1 0 0 0 0,0 1 0 0 0,0-1 0 0 0,1-1 0 0 0,1 1 0 0 0,3 0 19 0 0,1 0 0 0 0,0-1 1 0 0,0 0-1 0 0,0 0 0 0 0,0-1 0 0 0,-1 0 1 0 0,1 0-1 0 0,6-4 0 0 0,4-3-526 0 0,0-2-1 0 0,-1 0 1 0 0,0-1-1 0 0,-1 0 1 0 0,0-1-1 0 0,12-16 1 0 0,75-95-3629 0 0,-90 108 3819 0 0,39-55 93 0 0,-3-3 1 0 0,-3-1 0 0 0,-3-2 0 0 0,54-144-1 0 0,-55 103 598 0 0,-7-1 0 0 0,36-218 0 0 0,-50 189 229 0 0,25-136 1895 0 0,-44 275-2218 0 0,0 4-83 0 0,-1 1 1 0 0,1 0-1 0 0,0 0 1 0 0,0-1 0 0 0,0 1-1 0 0,0 0 1 0 0,1 0-1 0 0,0 1 1 0 0,-1-1-1 0 0,2 0 1 0 0,2-4 0 0 0,-7 38 892 0 0,-173 757-75 0 0,145-661-724 0 0,11-51-70 0 0,-11 43 307 0 0,5 2-1 0 0,-10 132 1 0 0,33-209-501 0 0,3 43 0 0 0,0-71-86 0 0,0-1-1 0 0,2 0 0 0 0,-1 1 0 0 0,2-1 0 0 0,0 0 0 0 0,11 24 0 0 0,-14-35-13 0 0,1 0 0 0 0,-1 0 0 0 0,1 0 0 0 0,-1 0 0 0 0,1-1 0 0 0,0 1 0 0 0,0-1 0 0 0,1 0 0 0 0,-1 1 0 0 0,0-1 0 0 0,1 0 0 0 0,-1 0 0 0 0,1 0 0 0 0,0-1 0 0 0,-1 1 0 0 0,1-1 0 0 0,0 1 0 0 0,6 1 0 0 0,-5-3-97 0 0,0 1 0 0 0,0-1 0 0 0,0 0-1 0 0,0 0 1 0 0,0 0 0 0 0,0-1 0 0 0,-1 1-1 0 0,1-1 1 0 0,0 0 0 0 0,0 0 0 0 0,0-1 0 0 0,-1 1-1 0 0,6-3 1 0 0,5-5-631 0 0,-1 0 0 0 0,1 0 0 0 0,-1-1 0 0 0,-1-1 0 0 0,0 0 0 0 0,12-15 0 0 0,17-18-1999 0 0,-20 22 1012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4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0 12835 0 0,'-4'1'278'0'0,"0"0"0"0"0,0 1 0 0 0,0-1 1 0 0,0 1-1 0 0,0 0 0 0 0,0 0 0 0 0,1 0 0 0 0,-1 1 1 0 0,0-1-1 0 0,1 1 0 0 0,-5 5 0 0 0,-34 40-412 0 0,14-13 294 0 0,-5-2-263 0 0,2 1-1 0 0,2 2 0 0 0,1 2 0 0 0,1 0 0 0 0,3 1 0 0 0,-21 45 1 0 0,43-80 91 0 0,-14 44-407 0 0,16-47 405 0 0,0 0 0 0 0,-1 0 1 0 0,1 0-1 0 0,0 0 1 0 0,0 0-1 0 0,-1 1 1 0 0,1-1-1 0 0,0 0 0 0 0,0 0 1 0 0,0 0-1 0 0,1 0 1 0 0,-1 1-1 0 0,0-1 0 0 0,0 0 1 0 0,1 0-1 0 0,-1 0 1 0 0,0 0-1 0 0,1 0 0 0 0,-1 0 1 0 0,1 0-1 0 0,-1 0 1 0 0,1 0-1 0 0,0 0 1 0 0,0 0-1 0 0,-1 0 0 0 0,1 0 1 0 0,0 0-1 0 0,0 0 1 0 0,0-1-1 0 0,0 1 0 0 0,0 0 1 0 0,0-1-1 0 0,0 1 1 0 0,0 0-1 0 0,1 0 0 0 0,3-2 27 0 0,0 0 0 0 0,0 0 0 0 0,-1 0 0 0 0,1 0-1 0 0,0-1 1 0 0,-1 0 0 0 0,0 0 0 0 0,1 0 0 0 0,-1 0-1 0 0,0-1 1 0 0,0 0 0 0 0,4-3 0 0 0,-5 4-40 0 0,25-19-623 0 0,-1-2 0 0 0,-2 0 0 0 0,28-33 0 0 0,-21 22-530 0 0,4-6 1088 0 0,-2-2 0 0 0,-2-1 0 0 0,-2-1 0 0 0,47-92 0 0 0,-95 227 2678 0 0,9-44-2505 0 0,5-26-98 0 0,-8 48-3 0 0,12-64-14 0 0,0-1 0 0 0,-1 1-1 0 0,2-1 1 0 0,-1 1 0 0 0,0-1 0 0 0,1 1 0 0 0,0-1 0 0 0,0 1-1 0 0,0-1 1 0 0,1 1 0 0 0,3 7 0 0 0,-4-11 20 0 0,0 1 1 0 0,0-1-1 0 0,0 0 1 0 0,0 0-1 0 0,0 0 0 0 0,1 0 1 0 0,-1 0-1 0 0,0 0 0 0 0,1 0 1 0 0,-1-1-1 0 0,0 1 0 0 0,1 0 1 0 0,-1-1-1 0 0,1 1 1 0 0,-1-1-1 0 0,1 1 0 0 0,0-1 1 0 0,-1 0-1 0 0,1 0 0 0 0,-1 0 1 0 0,1 1-1 0 0,-1-2 0 0 0,1 1 1 0 0,0 0-1 0 0,-1 0 1 0 0,1 0-1 0 0,-1-1 0 0 0,1 1 1 0 0,-1-1-1 0 0,1 1 0 0 0,-1-1 1 0 0,1 0-1 0 0,-1 1 1 0 0,0-1-1 0 0,3-2 0 0 0,3-1-151 0 0,-1 0-1 0 0,1-1 0 0 0,-1 0 1 0 0,0 0-1 0 0,9-10 1 0 0,1-7-2042 0 0,0-1 0 0 0,-1-1 0 0 0,19-44 1 0 0,-25 48 349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4913 0 0,'-12'79'4200'0'0,"3"40"-3181"0"0,-8 58-1489 0 0,2-95 136 0 0,-12 87 716 0 0,25-146-1338 0 0,1 0-1 0 0,1 1 1 0 0,1-1-1 0 0,2 1 1 0 0,5 28 0 0 0,-3-22-1060 0 0,-5-26 540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5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8474 0 0,'20'8'4828'0'0,"19"-5"-5162"0"0,-32-3 717 0 0,12 0-638 0 0,0 0 0 0 0,-1-2 0 0 0,1 0 0 0 0,-1-1 0 0 0,0-1 1 0 0,0-1-1 0 0,0-1 0 0 0,29-13 0 0 0,7-8-3037 0 0,68-44 0 0 0,-100 56 1957 0 0,2 0-1067 0 0</inkml:trace>
  <inkml:trace contextRef="#ctx0" brushRef="#br0" timeOffset="1">716 85 12027 0 0,'-4'11'188'0'0,"0"1"0"0"0,1-1 0 0 0,0 1 0 0 0,1 0 1 0 0,1 0-1 0 0,0 1 0 0 0,0-1 0 0 0,2 15 0 0 0,-4 39-273 0 0,-31 104-355 0 0,2-15-5866 0 0,30-140 4947 0 0,0-2-945 0 0,2-28 1408 0 0,11-72 569 0 0,-6 64-628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5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8818 0 0,'-1'8'4835'0'0,"-4"8"-4593"0"0,2-4-549 0 0,-18 41-5486 0 0,6-20 1184 0 0,10-21 2167 0 0</inkml:trace>
  <inkml:trace contextRef="#ctx0" brushRef="#br0" timeOffset="1">211 540 9666 0 0,'-14'32'5046'0'0,"10"-23"-5104"0"0,1 0 0 0 0,1 1 1 0 0,0-1-1 0 0,0 0 0 0 0,1 1 0 0 0,-1 10 0 0 0,-3 15-450 0 0,4-29 249 0 0,-1 0-1 0 0,1-1 0 0 0,1 1 1 0 0,-1 0-1 0 0,1 0 1 0 0,0 0-1 0 0,0 0 1 0 0,0-1-1 0 0,1 1 1 0 0,0 0-1 0 0,0 0 0 0 0,4 8 1 0 0,-4-13 229 0 0,0 1 0 0 0,0-1 0 0 0,0 0 0 0 0,0 0 0 0 0,0 0 1 0 0,0 0-1 0 0,1-1 0 0 0,-1 1 0 0 0,0 0 0 0 0,1 0 0 0 0,-1-1 0 0 0,0 1 0 0 0,1-1 0 0 0,-1 1 0 0 0,1-1 1 0 0,-1 0-1 0 0,1 0 0 0 0,-1 1 0 0 0,1-1 0 0 0,-1 0 0 0 0,1 0 0 0 0,-1 0 0 0 0,1-1 0 0 0,-1 1 1 0 0,1 0-1 0 0,-1 0 0 0 0,1-1 0 0 0,-1 1 0 0 0,1-1 0 0 0,-1 0 0 0 0,1 1 0 0 0,-1-1 0 0 0,2-1 0 0 0,8-3 576 0 0,0-1-1 0 0,19-14 1 0 0,-25 17-499 0 0,16-11 23 0 0,-1-1 1 0 0,0-1-1 0 0,-1-1 1 0 0,-1 0-1 0 0,-1-1 1 0 0,0-2-1 0 0,-2 1 1 0 0,21-34 0 0 0,-34 49-54 0 0,0 1 1 0 0,0 0 0 0 0,-1-1 0 0 0,1 1 0 0 0,-1-1-1 0 0,0 0 1 0 0,0 1 0 0 0,0-1 0 0 0,-1 0 0 0 0,1 0 0 0 0,-1 1-1 0 0,0-1 1 0 0,0 0 0 0 0,0 0 0 0 0,-1 0 0 0 0,1 1-1 0 0,-1-1 1 0 0,-1-4 0 0 0,1 5-34 0 0,-1 0 1 0 0,0 1-1 0 0,0-1 0 0 0,0 0 1 0 0,0 1-1 0 0,0-1 0 0 0,-1 1 1 0 0,1 0-1 0 0,-1 0 0 0 0,0 0 0 0 0,1 0 1 0 0,-1 0-1 0 0,0 0 0 0 0,0 1 1 0 0,0 0-1 0 0,0-1 0 0 0,-1 1 1 0 0,1 0-1 0 0,0 0 0 0 0,0 1 1 0 0,-4-1-1 0 0,-2-1 11 0 0,1 1 0 0 0,-1 0 0 0 0,0 1 0 0 0,1 0 0 0 0,-1 1 0 0 0,0-1-1 0 0,0 1 1 0 0,-14 4 0 0 0,1 3-522 0 0,-40 17-1 0 0,15-4-2541 0 0,25-15-2186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4:4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9 14147 0 0,'-9'20'329'0'0,"2"1"1"0"0,0 0-1 0 0,-5 27 0 0 0,7-25-492 0 0,-1-1-1 0 0,-16 37 1 0 0,15-43 7 0 0,-1 4-604 0 0,-1-1 1 0 0,-1-1-1 0 0,-1 1 0 0 0,0-2 0 0 0,-20 25 1 0 0,31-42 766 0 0,-1 0 0 0 0,1 0 0 0 0,0 0 0 0 0,0 0 0 0 0,0 1 0 0 0,0-1 1 0 0,0 0-1 0 0,0 0 0 0 0,0 0 0 0 0,0 0 0 0 0,0 0 0 0 0,0 0 0 0 0,-1 1 1 0 0,1-1-1 0 0,0 0 0 0 0,0 0 0 0 0,0 0 0 0 0,0 0 0 0 0,0 0 0 0 0,0 0 1 0 0,-1 0-1 0 0,1 0 0 0 0,0 0 0 0 0,0 0 0 0 0,0 0 0 0 0,0 0 0 0 0,0 0 1 0 0,-1 0-1 0 0,1 0 0 0 0,0 0 0 0 0,0 0 0 0 0,0 0 0 0 0,0 0 0 0 0,-1 0 1 0 0,1 0-1 0 0,0 0 0 0 0,0 0 0 0 0,0 0 0 0 0,0 0 0 0 0,0 0 0 0 0,-1 0 1 0 0,1 0-1 0 0,0 0 0 0 0,0 0 0 0 0,0 0 0 0 0,0 0 0 0 0,0 0 0 0 0,0-1 1 0 0,-1 1-1 0 0,1 0 0 0 0,0 0 0 0 0,0 0 0 0 0,0 0 0 0 0,0-1 1 0 0,-1-11 617 0 0,6-16-7 0 0,3 3-612 0 0,1 0 0 0 0,1 1 0 0 0,1 0 0 0 0,1 1 1 0 0,1 0-1 0 0,17-23 0 0 0,-20 32-41 0 0,1 1 0 0 0,0 0 1 0 0,0 1-1 0 0,2 0 0 0 0,-1 1 1 0 0,1 0-1 0 0,1 1 0 0 0,0 0 1 0 0,0 1-1 0 0,24-10 0 0 0,-34 17 56 0 0,0 0 1 0 0,0 1-1 0 0,0 0 1 0 0,0 0-1 0 0,0 0 0 0 0,0 0 1 0 0,0 1-1 0 0,0-1 0 0 0,0 1 1 0 0,0 0-1 0 0,1 0 0 0 0,-1 1 1 0 0,0-1-1 0 0,0 1 0 0 0,0 0 1 0 0,0 0-1 0 0,0 0 0 0 0,0 1 1 0 0,-1-1-1 0 0,1 1 0 0 0,0 0 1 0 0,-1 0-1 0 0,1 0 1 0 0,-1 1-1 0 0,5 2 0 0 0,-3 1-6 0 0,0 0 0 0 0,0 0 0 0 0,0 1 0 0 0,-1-1 0 0 0,0 1 0 0 0,0 0 0 0 0,-1 0 0 0 0,0 0 0 0 0,0 1 0 0 0,0-1 0 0 0,-1 1 0 0 0,2 10 0 0 0,5 45-55 0 0,1 122 1 0 0,-7-71-7993 0 0,-3-101 4788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1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94 159 10298 0 0,'-9'-39'3799'0'0,"-29"-76"0"0"0,38 115-3767 0 0,0 0 1 0 0,0 0-1 0 0,0 0 1 0 0,0 0-1 0 0,0-1 1 0 0,0 1-1 0 0,0 0 1 0 0,0 0-1 0 0,0 0 1 0 0,0-1-1 0 0,0 1 1 0 0,0 0-1 0 0,0 0 1 0 0,0 0-1 0 0,0 0 1 0 0,0-1-1 0 0,-1 1 1 0 0,1 0-1 0 0,0 0 1 0 0,0 0-1 0 0,0 0 1 0 0,0 0-1 0 0,0-1 1 0 0,0 1-1 0 0,-1 0 1 0 0,1 0-1 0 0,0 0 1 0 0,0 0-1 0 0,0 0 1 0 0,0 0-1 0 0,-1 0 1 0 0,1 0-1 0 0,0 0 1 0 0,0-1-1 0 0,0 1 1 0 0,0 0-1 0 0,-1 0 0 0 0,1 0 1 0 0,0 0-1 0 0,0 0 1 0 0,0 0-1 0 0,-1 0 1 0 0,1 0-1 0 0,0 0 1 0 0,0 0-1 0 0,0 0 1 0 0,0 1-1 0 0,-1-1 1 0 0,1 0-1 0 0,0 0 1 0 0,0 0-1 0 0,0 0 1 0 0,-5 13 643 0 0,0 18-446 0 0,-5 310-227 0 0,7-138-98 0 0,-3-23 69 0 0,-5 282 9 0 0,38-2-956 0 0,-25-440 601 0 0,10 54-1047 0 0,-11-69 979 0 0,0 0 1 0 0,1 0-1 0 0,-1 0 1 0 0,1-1-1 0 0,0 1 1 0 0,1-1-1 0 0,-1 1 1 0 0,1-1-1 0 0,0 0 1 0 0,0 0-1 0 0,6 7 1 0 0,-7-10 180 0 0,0 0 1 0 0,-1 0-1 0 0,1-1 0 0 0,-1 1 1 0 0,1-1-1 0 0,0 1 1 0 0,0-1-1 0 0,-1 1 1 0 0,1-1-1 0 0,0 0 0 0 0,0 0 1 0 0,-1 0-1 0 0,1 0 1 0 0,0 0-1 0 0,0 0 1 0 0,-1 0-1 0 0,1-1 0 0 0,0 1 1 0 0,0 0-1 0 0,-1-1 1 0 0,1 0-1 0 0,0 1 1 0 0,-1-1-1 0 0,1 0 1 0 0,-1 0-1 0 0,1 0 0 0 0,-1 0 1 0 0,1 0-1 0 0,-1 0 1 0 0,0 0-1 0 0,0-1 1 0 0,1 1-1 0 0,0-3 0 0 0,12-10-2420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39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8570 0 0,'-2'1'500'0'0,"-25"10"4787"0"0,24-9-5203 0 0,-1 0 0 0 0,1 0 0 0 0,-1 1 0 0 0,1-1 0 0 0,0 1 0 0 0,-1 0-1 0 0,1-1 1 0 0,1 1 0 0 0,-1 1 0 0 0,0-1 0 0 0,1 0 0 0 0,0 1-1 0 0,-3 5 1 0 0,-10 19-67 0 0,1 1 0 0 0,2 0-1 0 0,-17 60 1 0 0,25-71-221 0 0,0-1 1 0 0,1 1-1 0 0,1 0 1 0 0,1 0-1 0 0,0 0 0 0 0,2-1 1 0 0,0 1-1 0 0,5 27 1 0 0,-6-42 185 0 0,1 0 1 0 0,0 1-1 0 0,0-1 1 0 0,0 0-1 0 0,0 0 1 0 0,0 0 0 0 0,1 0-1 0 0,-1 0 1 0 0,1 0-1 0 0,0 0 1 0 0,0 0-1 0 0,0-1 1 0 0,0 1-1 0 0,1-1 1 0 0,-1 1 0 0 0,1-1-1 0 0,-1 0 1 0 0,1 0-1 0 0,0 0 1 0 0,0 0-1 0 0,0-1 1 0 0,0 1-1 0 0,0-1 1 0 0,0 0 0 0 0,0 1-1 0 0,0-2 1 0 0,1 1-1 0 0,-1 0 1 0 0,0-1-1 0 0,1 1 1 0 0,-1-1 0 0 0,1 0-1 0 0,-1 0 1 0 0,0 0-1 0 0,1 0 1 0 0,3-2-1 0 0,3 0 242 0 0,-1 0-1 0 0,1-1 1 0 0,-1 0-1 0 0,0-1 1 0 0,0 0-1 0 0,0 0 1 0 0,-1-1-1 0 0,0 0 1 0 0,1 0-1 0 0,-2-1 1 0 0,13-11-1 0 0,3-7 146 0 0,0-1 0 0 0,-1-2 0 0 0,24-38 0 0 0,-40 55-399 0 0,0 0-1 0 0,0 0 1 0 0,-1-1-1 0 0,0 0 0 0 0,-1 0 1 0 0,0 0-1 0 0,-1-1 1 0 0,0 1-1 0 0,-1-1 1 0 0,0 0-1 0 0,-1 0 0 0 0,0 0 1 0 0,-1-13-1 0 0,-1 21-94 0 0,0-1 1 0 0,0 1-1 0 0,-1 0 0 0 0,1 0 0 0 0,-1 0 1 0 0,0-1-1 0 0,0 2 0 0 0,0-1 0 0 0,0 0 0 0 0,-1 0 1 0 0,0 1-1 0 0,0-1 0 0 0,0 1 0 0 0,0 0 0 0 0,0 0 1 0 0,0 0-1 0 0,-1 0 0 0 0,0 1 0 0 0,1-1 0 0 0,-1 1 1 0 0,0 0-1 0 0,0 0 0 0 0,0 0 0 0 0,0 1 0 0 0,-1-1 1 0 0,1 1-1 0 0,-6-1 0 0 0,-7-1-1188 0 0,-1 1 0 0 0,1 0 0 0 0,0 1-1 0 0,-1 1 1 0 0,-28 3 0 0 0,24-1-2012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14 10250 0 0,'-45'75'8066'0'0,"2"0"-6083"0"0,28-46-2045 0 0,1 2 0 0 0,2-1 0 0 0,-11 41 0 0 0,12-27 149 0 0,-30 130-1833 0 0,37-150 971 0 0,1 0 0 0 0,1 0-1 0 0,1 1 1 0 0,2-1 0 0 0,3 30-1 0 0,-4-53 756 0 0,0 0 0 0 0,0 0 0 0 0,0 0 1 0 0,1 0-1 0 0,-1 0 0 0 0,0 0 0 0 0,0 0 0 0 0,1 0 0 0 0,-1 0 0 0 0,1 0 0 0 0,-1 0 0 0 0,1-1 0 0 0,-1 1 0 0 0,1 0 0 0 0,-1 0 0 0 0,1 0 1 0 0,0-1-1 0 0,0 1 0 0 0,-1 0 0 0 0,1-1 0 0 0,0 1 0 0 0,0-1 0 0 0,0 1 0 0 0,0-1 0 0 0,0 1 0 0 0,-1-1 0 0 0,1 1 0 0 0,0-1 0 0 0,2 1 1 0 0,0-1 31 0 0,0 0 1 0 0,-1 0 0 0 0,1-1 0 0 0,0 1 0 0 0,0-1 0 0 0,0 1 0 0 0,-1-1-1 0 0,1 0 1 0 0,0 0 0 0 0,4-2 0 0 0,4-3 84 0 0,-1 0-1 0 0,1-1 1 0 0,-1 0-1 0 0,10-9 1 0 0,15-22-77 0 0,-2-1-1 0 0,-2-1 1 0 0,-1-2 0 0 0,24-48-1 0 0,-37 63-76 0 0,15-24 24 0 0,-2-2-1 0 0,-3 0 0 0 0,29-80 1 0 0,-54 124 82 0 0,0 1 0 0 0,0 0-1 0 0,0-1 1 0 0,-1 1 0 0 0,0-1 0 0 0,-1 1 0 0 0,0-1 0 0 0,-1-13 0 0 0,0 21-19 0 0,1-1 0 0 0,0 0 1 0 0,-1 0-1 0 0,0 0 0 0 0,1 1 0 0 0,-1-1 0 0 0,0 0 0 0 0,0 1 0 0 0,0-1 0 0 0,0 1 1 0 0,0-1-1 0 0,0 1 0 0 0,0-1 0 0 0,0 1 0 0 0,-1 0 0 0 0,1-1 0 0 0,0 1 0 0 0,-3-1 1 0 0,2 1 4 0 0,0 0 1 0 0,-1 1-1 0 0,1-1 1 0 0,0 1-1 0 0,-1-1 1 0 0,1 1-1 0 0,0 0 1 0 0,-1 0-1 0 0,1 0 1 0 0,-1 0-1 0 0,1 0 1 0 0,0 1-1 0 0,-1-1 1 0 0,1 1-1 0 0,0-1 1 0 0,-1 1-1 0 0,-3 2 1 0 0,-3 2-83 0 0,0 0-1 0 0,0 0 1 0 0,0 1 0 0 0,1 0 0 0 0,0 0-1 0 0,0 1 1 0 0,0 0 0 0 0,1 0-1 0 0,-12 17 1 0 0,6-6-1136 0 0,1 1 1 0 0,0 0-1 0 0,-14 31 0 0 0,22-40 78 0 0,0 0 1 0 0,1 0-1 0 0,0 1 0 0 0,0-1 1 0 0,0 12-1 0 0,2-6-1509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2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 8314 0 0,'-35'123'7066'0'0,"4"5"-5487"0"0,22-83-2074 0 0,2 1 0 0 0,2 1-1 0 0,2 71 1 0 0,3-112 332 0 0,0 1 1 0 0,1-1-1 0 0,0 1 1 0 0,0-1-1 0 0,1 0 1 0 0,0 0-1 0 0,4 10 1 0 0,-6-15 161 0 0,1 1 0 0 0,0-1-1 0 0,0 1 1 0 0,0 0 0 0 0,0-1 0 0 0,1 0 0 0 0,-1 1 0 0 0,0-1-1 0 0,1 0 1 0 0,-1 0 0 0 0,0 1 0 0 0,1-1 0 0 0,0 0-1 0 0,-1 0 1 0 0,1-1 0 0 0,0 1 0 0 0,-1 0 0 0 0,1-1 0 0 0,0 1-1 0 0,0-1 1 0 0,-1 1 0 0 0,1-1 0 0 0,0 0 0 0 0,0 1 0 0 0,0-1-1 0 0,0 0 1 0 0,-1 0 0 0 0,1-1 0 0 0,0 1 0 0 0,2-1 0 0 0,8-2 133 0 0,0-1 0 0 0,0 0 1 0 0,0-1-1 0 0,-1 0 0 0 0,0-1 1 0 0,0 0-1 0 0,0-1 0 0 0,-1 0 1 0 0,18-16-1 0 0,-4 1 252 0 0,-2-1 0 0 0,34-44 0 0 0,-45 52-304 0 0,0-1 1 0 0,-1 0 0 0 0,0 0-1 0 0,-1-1 1 0 0,-1 0 0 0 0,-1-1-1 0 0,10-35 1 0 0,-15 45-51 0 0,-1-1 0 0 0,0 0 0 0 0,0 0 0 0 0,-1 0 0 0 0,0 1 0 0 0,-1-1 0 0 0,0 0 1 0 0,0 0-1 0 0,-1 1 0 0 0,0-1 0 0 0,0 0 0 0 0,-1 1 0 0 0,0 0 0 0 0,-1 0 0 0 0,1 0 0 0 0,-2 0 0 0 0,1 0 1 0 0,-1 1-1 0 0,-7-8 0 0 0,8 10-113 0 0,0 1 0 0 0,-1 0 0 0 0,0 0 1 0 0,1 0-1 0 0,-2 1 0 0 0,1-1 1 0 0,0 1-1 0 0,-1 0 0 0 0,1 1 0 0 0,-1 0 1 0 0,0-1-1 0 0,0 2 0 0 0,0-1 0 0 0,0 1 1 0 0,0 0-1 0 0,0 0 0 0 0,-9 0 0 0 0,6 1-426 0 0,1 0-1 0 0,0 1 1 0 0,0 0-1 0 0,0 0 1 0 0,0 1-1 0 0,0-1 0 0 0,0 2 1 0 0,1-1-1 0 0,-1 1 1 0 0,1 1-1 0 0,-1-1 1 0 0,1 1-1 0 0,-7 5 1 0 0,13-8 130 0 0,-1 0 0 0 0,1 0 0 0 0,-1 0 1 0 0,1 1-1 0 0,0-1 0 0 0,0 0 0 0 0,0 0 1 0 0,0 1-1 0 0,0-1 0 0 0,0 1 0 0 0,0-1 1 0 0,0 1-1 0 0,-1 2 0 0 0,2 4-2267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2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0 14371 0 0,'-2'59'6509'0'0,"-4"-3"-3354"0"0,2-30-3441 0 0,-2 0-1 0 0,0-1 1 0 0,-2 0-1 0 0,0 0 1 0 0,-2 0-1 0 0,-1-2 1 0 0,-1 1-1 0 0,-17 24 1 0 0,-129 177-3227 0 0,-96 100 3032 0 0,84-111 619 0 0,-63 71-15 0 0,127-168-3872 0 0,94-105 1739 0 0,-1 1 0 0 0,0-1 1 0 0,-23 15-1 0 0,13-14-2286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14611 0 0,'-33'30'4238'0'0,"29"-25"-4181"0"0,0 0 0 0 0,0 1-1 0 0,1-1 1 0 0,0 1-1 0 0,0-1 1 0 0,0 1 0 0 0,1 0-1 0 0,-3 9 1 0 0,-7 28-1885 0 0,-11 61 0 0 0,22-102 1798 0 0,1 0 0 0 0,0 1 0 0 0,-1-1 0 0 0,1 0 0 0 0,0 0 0 0 0,0 0 0 0 0,0 0 0 0 0,1 1-1 0 0,-1-1 1 0 0,0 0 0 0 0,1 0 0 0 0,0 0 0 0 0,-1 0 0 0 0,1 0 0 0 0,0 0 0 0 0,0 0 0 0 0,0 0 0 0 0,0 0-1 0 0,0 0 1 0 0,1 0 0 0 0,-1-1 0 0 0,1 1 0 0 0,-1-1 0 0 0,1 1 0 0 0,-1-1 0 0 0,1 1 0 0 0,0-1 0 0 0,0 0-1 0 0,-1 0 1 0 0,1 0 0 0 0,0 0 0 0 0,0 0 0 0 0,0 0 0 0 0,0 0 0 0 0,0-1 0 0 0,1 1 0 0 0,-1-1-1 0 0,0 1 1 0 0,0-1 0 0 0,0 0 0 0 0,0 0 0 0 0,4 0 0 0 0,3 0 98 0 0,0-1 0 0 0,0 0 1 0 0,-1 0-1 0 0,1-1 0 0 0,0 0 0 0 0,-1 0 1 0 0,1-1-1 0 0,-1 0 0 0 0,10-5 0 0 0,-3 0 92 0 0,-1-1 0 0 0,0-1 0 0 0,-1 0 0 0 0,12-11 0 0 0,-20 16-93 0 0,0 0 0 0 0,0 0 0 0 0,-1-1 0 0 0,0 1-1 0 0,0-1 1 0 0,0 0 0 0 0,-1 0 0 0 0,1 0 0 0 0,-1 0 0 0 0,-1-1 0 0 0,1 1 0 0 0,1-11 0 0 0,-4 17-38 0 0,0 0-1 0 0,0 0 1 0 0,0-1 0 0 0,0 1-1 0 0,1 0 1 0 0,-1-1 0 0 0,0 1-1 0 0,0 0 1 0 0,0-1 0 0 0,0 1-1 0 0,0 0 1 0 0,-1-1 0 0 0,1 1-1 0 0,0 0 1 0 0,0-1 0 0 0,0 1 0 0 0,0 0-1 0 0,0 0 1 0 0,0-1 0 0 0,0 1-1 0 0,-1 0 1 0 0,1-1 0 0 0,0 1-1 0 0,0 0 1 0 0,0 0 0 0 0,-1 0-1 0 0,1-1 1 0 0,0 1 0 0 0,0 0-1 0 0,0 0 1 0 0,-1 0 0 0 0,1-1-1 0 0,0 1 1 0 0,-1 0 0 0 0,1 0-1 0 0,0 0 1 0 0,0 0 0 0 0,-1 0 0 0 0,0-1-1 0 0,-15 4 387 0 0,-16 12-554 0 0,32-15 138 0 0,-15 10-508 0 0,1 0 0 0 0,0 1 1 0 0,0 1-1 0 0,1 0 1 0 0,1 0-1 0 0,0 2 0 0 0,0-1 1 0 0,-11 19-1 0 0,14-17-1369 0 0,0 0 0 0 0,0 1 0 0 0,1 0-1 0 0,-9 28 1 0 0,13-27-1248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9562 0 0,'5'40'3589'0'0,"0"2"-1816"0"0,13 47 1 0 0,-15-77-1881 0 0,0-1 1 0 0,1 0 0 0 0,0 0-1 0 0,1-1 1 0 0,0 1-1 0 0,1-1 1 0 0,0 0 0 0 0,1 0-1 0 0,8 8 1 0 0,-13-15-24 0 0,0-1 0 0 0,0 1 1 0 0,1-1-1 0 0,-1 0 0 0 0,1 0 0 0 0,-1 0 0 0 0,1 0 0 0 0,0-1 1 0 0,0 1-1 0 0,0-1 0 0 0,0 0 0 0 0,0 1 0 0 0,0-1 1 0 0,0-1-1 0 0,0 1 0 0 0,0 0 0 0 0,1-1 0 0 0,5 1 1 0 0,-5-2 195 0 0,0 1 1 0 0,0-1 0 0 0,0 0-1 0 0,0-1 1 0 0,-1 1 0 0 0,1-1 0 0 0,0 1-1 0 0,0-1 1 0 0,-1 0 0 0 0,1 0 0 0 0,-1-1-1 0 0,0 1 1 0 0,4-4 0 0 0,3-4 418 0 0,-1 0 1 0 0,0-1 0 0 0,0 0-1 0 0,-1 0 1 0 0,0-1-1 0 0,-1-1 1 0 0,8-18 0 0 0,1-6 361 0 0,10-40 0 0 0,-22 65-746 0 0,-1 1-1 0 0,-1-1 1 0 0,0 0-1 0 0,-1 0 1 0 0,0-1 0 0 0,-1 1-1 0 0,-2-23 1 0 0,1 32-216 0 0,0-1 1 0 0,0 1-1 0 0,0 0 0 0 0,0 0 1 0 0,-1 0-1 0 0,1 0 1 0 0,-1 1-1 0 0,0-1 0 0 0,0 0 1 0 0,0 1-1 0 0,0-1 1 0 0,0 1-1 0 0,-1 0 0 0 0,1 0 1 0 0,-1 0-1 0 0,1 0 1 0 0,-1 0-1 0 0,0 0 0 0 0,0 1 1 0 0,0-1-1 0 0,-6-1 1 0 0,-1-1-1384 0 0,-1 1 0 0 0,0 0 0 0 0,0 1 0 0 0,0 0 1 0 0,-13 0-1 0 0,-11 0-4615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1377 78 8978 0 0,'-2'-73'7216'0'0,"2"73"-7179"0"0,0 0-1 0 0,0-1 1 0 0,0 1-1 0 0,0 0 1 0 0,0 0 0 0 0,0 0-1 0 0,0 0 1 0 0,0 0-1 0 0,0 0 1 0 0,0-1-1 0 0,0 1 1 0 0,0 0 0 0 0,0 0-1 0 0,0 0 1 0 0,0 0-1 0 0,0 0 1 0 0,0 0-1 0 0,0 0 1 0 0,0-1 0 0 0,0 1-1 0 0,0 0 1 0 0,0 0-1 0 0,0 0 1 0 0,0 0-1 0 0,0 0 1 0 0,0 0 0 0 0,0 0-1 0 0,0-1 1 0 0,-1 1-1 0 0,1 0 1 0 0,0 0-1 0 0,0 0 1 0 0,0 0 0 0 0,0 0-1 0 0,0 0 1 0 0,0 0-1 0 0,0 0 1 0 0,-1 0-1 0 0,1 0 1 0 0,0 0 0 0 0,0 0-1 0 0,0 0 1 0 0,0 0-1 0 0,0 0 1 0 0,0 0-1 0 0,0 0 1 0 0,-1 0 0 0 0,1 0-1 0 0,0 0 1 0 0,0 0-1 0 0,0 0 1 0 0,0 0-1 0 0,0 0 1 0 0,0 0 0 0 0,-1 0-1 0 0,1 0 1 0 0,0 0-1 0 0,-9 8 685 0 0,-7 11-518 0 0,-64 103-285 0 0,-27 71-334 0 0,32-55 12 0 0,-425 767 223 0 0,406-732 237 0 0,-1 2 42 0 0,-181 323-790 0 0,230-416-1439 0 0,-15 27-6880 0 0,50-91 4783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19116 0 0,'-2'1'17'0'0,"-1"0"-1"0"0,1 0 1 0 0,-1 0-1 0 0,1 0 1 0 0,-1 1 0 0 0,1-1-1 0 0,0 1 1 0 0,0 0-1 0 0,0 0 1 0 0,0-1 0 0 0,0 1-1 0 0,0 1 1 0 0,1-1-1 0 0,-1 0 1 0 0,1 0 0 0 0,-1 1-1 0 0,1-1 1 0 0,0 0-1 0 0,0 1 1 0 0,0-1 0 0 0,-1 5-1 0 0,1 0-61 0 0,1 1 0 0 0,0-1-1 0 0,0 1 1 0 0,1-1 0 0 0,0 0-1 0 0,3 14 1 0 0,106 437-1343 0 0,6 33-1217 0 0,-84-295 498 0 0,-23-65-3639 0 0,-10-116 4647 0 0,1 0 0 0 0,-2-1 1 0 0,-6 29-1 0 0,2-24-936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3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13 429 16804 0 0,'-1'0'42'0'0,"1"0"1"0"0,-1 0-1 0 0,0-1 1 0 0,1 1 0 0 0,-1 0-1 0 0,1 0 1 0 0,-1 0 0 0 0,1 0-1 0 0,-1-1 1 0 0,1 1-1 0 0,-1 0 1 0 0,1 0 0 0 0,-1-1-1 0 0,1 1 1 0 0,0-1 0 0 0,-1 1-1 0 0,1 0 1 0 0,-1-1-1 0 0,1 1 1 0 0,0-1 0 0 0,-1 1-1 0 0,1-1 1 0 0,0 1 0 0 0,-1 0-1 0 0,1-1 1 0 0,0 0-1 0 0,0 1 1 0 0,0-1 0 0 0,0 1-1 0 0,-1-1 1 0 0,1 1 0 0 0,0-1-1 0 0,0 1 1 0 0,0-1 0 0 0,1-1-22 0 0,0 1 0 0 0,0 0 0 0 0,0 0 0 0 0,0 0 1 0 0,0 0-1 0 0,0 0 0 0 0,0 0 0 0 0,0 1 1 0 0,0-1-1 0 0,0 0 0 0 0,0 0 0 0 0,1 1 1 0 0,1-2-1 0 0,59-18-485 0 0,-51 17 642 0 0,34-11-255 0 0,663-188-883 0 0,-495 156-2241 0 0,199-54-6435 0 0,-377 88 8260 0 0,-20 8-153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23 8450 0 0,'-5'-4'420'0'0,"-1"1"-1"0"0,1 1 1 0 0,-1-1 0 0 0,1 1-1 0 0,-1 0 1 0 0,0 0 0 0 0,0 1 0 0 0,0 0-1 0 0,0 0 1 0 0,0 0 0 0 0,0 1 0 0 0,-10 0-1 0 0,7 1-301 0 0,0 1 0 0 0,0 0-1 0 0,0 0 1 0 0,0 1-1 0 0,0 0 1 0 0,0 1 0 0 0,-12 7-1 0 0,-3 3-87 0 0,1 1-1 0 0,1 1 1 0 0,0 1 0 0 0,1 1-1 0 0,-36 41 1 0 0,33-31-44 0 0,3 0 0 0 0,0 2-1 0 0,2 0 1 0 0,-19 38 0 0 0,29-48-8 0 0,0 2 0 0 0,1-1 0 0 0,1 1-1 0 0,1 0 1 0 0,1 1 0 0 0,1 0 0 0 0,1-1 0 0 0,1 1 0 0 0,2 29 0 0 0,0-42-10 0 0,1 0 0 0 0,0 1 0 0 0,0-1 1 0 0,1 0-1 0 0,1 0 0 0 0,0 0 0 0 0,0-1 0 0 0,1 1 1 0 0,0-1-1 0 0,1 0 0 0 0,0 0 0 0 0,0 0 1 0 0,1 0-1 0 0,0-1 0 0 0,0 0 0 0 0,1-1 0 0 0,0 1 1 0 0,1-1-1 0 0,-1 0 0 0 0,1-1 0 0 0,1 0 0 0 0,15 9 1 0 0,-9-9-249 0 0,0 0 0 0 0,0-1 0 0 0,0 0 0 0 0,0-1 0 0 0,1-1 0 0 0,0-1 1 0 0,0 0-1 0 0,-1-1 0 0 0,1 0 0 0 0,0-1 0 0 0,0-1 0 0 0,22-5 0 0 0,-1-1-1321 0 0,-1-2 0 0 0,0-1 0 0 0,0-2 0 0 0,38-18 0 0 0,-30 10-421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0 8482 0 0,'-21'7'1178'0'0,"-1"0"0"0"0,1 2-1 0 0,-22 12 1 0 0,30-14-1128 0 0,1 1-1 0 0,0 1 1 0 0,0 0-1 0 0,0 0 1 0 0,2 1-1 0 0,-1 1 1 0 0,1 0-1 0 0,1 0 1 0 0,-13 20-1 0 0,2 0-292 0 0,2 0-1 0 0,2 1 1 0 0,-17 44-1 0 0,27-61-530 0 0,2 0 1 0 0,-1 1-1 0 0,2-1 0 0 0,0 1 1 0 0,1 0-1 0 0,1 0 0 0 0,0 0 0 0 0,1 0 1 0 0,4 30-1 0 0,8-10-1368 0 0,-4-22 59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0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 1418 3073 0 0,'-3'8'491'0'0,"-1"-1"1"0"0,-1 0-1 0 0,1-1 1 0 0,-1 1-1 0 0,0-1 1 0 0,-1 0-1 0 0,1 0 1 0 0,-1-1-1 0 0,-1 1 1 0 0,1-1-1 0 0,-1-1 1 0 0,1 1-1 0 0,-10 3 1 0 0,-8 5 438 0 0,-1-1-1 0 0,-40 12 1 0 0,36-15-704 0 0,-1-2 1 0 0,-1 0 0 0 0,1-2 0 0 0,-46 2-1 0 0,57-6-78 0 0,0-1 0 0 0,0-1-1 0 0,0-1 1 0 0,0-1 0 0 0,0 0 0 0 0,1-1-1 0 0,0-1 1 0 0,-26-11 0 0 0,29 9 41 0 0,0-1 0 0 0,1-1 0 0 0,0 0 0 0 0,0-1-1 0 0,1 0 1 0 0,1-1 0 0 0,0-1 0 0 0,-19-22 0 0 0,16 14-88 0 0,1 0-1 0 0,1-1 1 0 0,2 0-1 0 0,0-1 1 0 0,-12-33-1 0 0,8 7-185 0 0,2 0 0 0 0,2-1 0 0 0,3-1 0 0 0,1 1-1 0 0,0-65 1 0 0,7 54-70 0 0,2 0-1 0 0,14-86 1 0 0,-11 116 80 0 0,1 1 0 0 0,2-1 0 0 0,1 1 0 0 0,1 1 0 0 0,2 0 0 0 0,26-48 0 0 0,-21 52 38 0 0,1 1-1 0 0,1 0 1 0 0,1 1-1 0 0,1 1 1 0 0,0 1 0 0 0,2 1-1 0 0,44-29 1 0 0,-19 19-68 0 0,1 2 1 0 0,2 2-1 0 0,60-21 1 0 0,-57 27-67 0 0,1 2 1 0 0,0 3-1 0 0,1 2 0 0 0,102-8 1 0 0,-126 18-70 0 0,1 2 1 0 0,0 1-1 0 0,-1 1 1 0 0,1 2 0 0 0,-1 1-1 0 0,0 2 1 0 0,0 1-1 0 0,-1 2 1 0 0,55 23 0 0 0,-72-26 237 0 0,0 1 1 0 0,0 0 0 0 0,-1 0 0 0 0,0 2 0 0 0,-1-1 0 0 0,0 2 0 0 0,0-1 0 0 0,-1 2 0 0 0,0-1-1 0 0,-1 2 1 0 0,-1-1 0 0 0,0 1 0 0 0,-1 1 0 0 0,0-1 0 0 0,-1 1 0 0 0,0 1 0 0 0,-1-1 0 0 0,-1 1-1 0 0,-1 0 1 0 0,0 1 0 0 0,0-1 0 0 0,-2 1 0 0 0,2 29 0 0 0,-5-10 239 0 0,-1-1 1 0 0,-2 1-1 0 0,-1 0 0 0 0,-2-1 1 0 0,-13 40-1 0 0,-71 160-1625 0 0,56-165-4915 0 0,24-48 2209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5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12611 0 0,'-15'13'814'0'0,"2"0"-1"0"0,-1 2 1 0 0,-18 26 0 0 0,19-21-803 0 0,1 1 0 0 0,1 0 1 0 0,1 0-1 0 0,1 1 0 0 0,1 0 1 0 0,1 1-1 0 0,1-1 0 0 0,-6 45 0 0 0,7-35-895 0 0,1 62-1 0 0,4-84 398 0 0,0 0 0 0 0,1 0 0 0 0,1 0 0 0 0,-1-1 0 0 0,2 1 0 0 0,-1 0 0 0 0,1-1 0 0 0,1 0 0 0 0,0 0 0 0 0,8 15 0 0 0,-10-21 352 0 0,1 0 0 0 0,-1 0 0 0 0,1 0 1 0 0,-1 0-1 0 0,1 0 0 0 0,0-1 1 0 0,0 0-1 0 0,0 1 0 0 0,0-1 1 0 0,1 0-1 0 0,-1 0 0 0 0,0-1 0 0 0,1 1 1 0 0,0-1-1 0 0,5 2 0 0 0,-3-2 86 0 0,0 0 0 0 0,0-1 0 0 0,0 0-1 0 0,1 0 1 0 0,-1 0 0 0 0,0 0 0 0 0,0-1-1 0 0,11-3 1 0 0,2-2 84 0 0,-1-1-1 0 0,-1 0 1 0 0,1-2-1 0 0,-1 0 1 0 0,18-13-1 0 0,8-8-104 0 0,-3-2 0 0 0,0-2-1 0 0,-2-1 1 0 0,38-46-1 0 0,118-172-1434 0 0,-177 225 1266 0 0,-5 9 1735 0 0,-17 45 1222 0 0,-9 28-1324 0 0,-11 67-1 0 0,22-99-1447 0 0,1 0-1 0 0,1 1 1 0 0,1-1 0 0 0,1 0 0 0 0,1 0 0 0 0,4 23-1 0 0,-5-41-8 0 0,0-1 0 0 0,0 1 0 0 0,0-1 0 0 0,0 1 0 0 0,0-1 0 0 0,1 0 0 0 0,-1 0 0 0 0,1 0 0 0 0,0 1 0 0 0,0-2 0 0 0,0 1 0 0 0,1 0 0 0 0,-1 0 0 0 0,1-1 0 0 0,-1 1 0 0 0,1-1 0 0 0,0 0 0 0 0,0 0 0 0 0,0 0 0 0 0,0 0 0 0 0,0 0 0 0 0,7 2 0 0 0,-6-3-47 0 0,0-1 1 0 0,1 1-1 0 0,-1-1 0 0 0,0 1 1 0 0,0-1-1 0 0,0 0 1 0 0,1-1-1 0 0,-1 1 1 0 0,0-1-1 0 0,0 0 1 0 0,0 0-1 0 0,0 0 0 0 0,0 0 1 0 0,0-1-1 0 0,0 0 1 0 0,0 0-1 0 0,0 0 1 0 0,-1 0-1 0 0,6-4 1 0 0,7-7-564 0 0,1-1 0 0 0,-2-1 0 0 0,0 0 0 0 0,0-1 0 0 0,-2-1 0 0 0,17-25 0 0 0,-15 18-1286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5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26 8378 0 0,'-6'-4'601'0'0,"0"1"0"0"0,0-1-1 0 0,-1 1 1 0 0,1 1 0 0 0,-1-1 0 0 0,1 1 0 0 0,-9-2 0 0 0,10 4-536 0 0,0 0 1 0 0,1 0-1 0 0,-1 0 0 0 0,0 0 1 0 0,0 1-1 0 0,1 0 1 0 0,-1 0-1 0 0,1 0 0 0 0,-1 1 1 0 0,1-1-1 0 0,-8 5 1 0 0,0 0-7 0 0,1 1 1 0 0,0 0 0 0 0,1 1 0 0 0,-1 0-1 0 0,2 1 1 0 0,-1 0 0 0 0,-10 14 0 0 0,-54 77 468 0 0,63-84-439 0 0,-23 35 168 0 0,2 2 0 0 0,-28 63 0 0 0,46-85-238 0 0,2 1 1 0 0,1 0-1 0 0,1 1 0 0 0,2 0 0 0 0,-6 48 0 0 0,13-74-29 0 0,1 1 0 0 0,-1 0 0 0 0,1-1 0 0 0,1 1 1 0 0,0-1-1 0 0,0 1 0 0 0,0-1 0 0 0,1 1 0 0 0,0-1 0 0 0,0 0 0 0 0,5 12 0 0 0,-4-16-48 0 0,-1 1 1 0 0,1-1 0 0 0,-1 1-1 0 0,1-1 1 0 0,0 0 0 0 0,0 0-1 0 0,0 0 1 0 0,0-1-1 0 0,1 1 1 0 0,-1-1 0 0 0,1 0-1 0 0,0 0 1 0 0,0 0 0 0 0,-1 0-1 0 0,1-1 1 0 0,0 1 0 0 0,0-1-1 0 0,1 0 1 0 0,-1 0 0 0 0,0-1-1 0 0,0 1 1 0 0,5-1-1 0 0,7 0-437 0 0,-1 0 0 0 0,1-1 0 0 0,0-1 0 0 0,0 0 0 0 0,-1-2 0 0 0,20-5 0 0 0,90-39-5337 0 0,-99 37 4382 0 0,11-3-1355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5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 5617 0 0,'-1'0'101'0'0,"1"-1"0"0"0,-1 1 0 0 0,0 0 0 0 0,1 0 1 0 0,-1 1-1 0 0,0-1 0 0 0,1 0 0 0 0,-1 0 0 0 0,1 0 0 0 0,-1 0 0 0 0,0 0 0 0 0,1 1 0 0 0,-1-1 0 0 0,1 0 0 0 0,-1 1 0 0 0,1-1 0 0 0,-1 0 0 0 0,1 1 0 0 0,-1-1 0 0 0,1 0 1 0 0,-1 1-1 0 0,1-1 0 0 0,0 1 0 0 0,-1-1 0 0 0,1 1 0 0 0,0-1 0 0 0,-1 1 0 0 0,1-1 0 0 0,0 1 0 0 0,-1 0 0 0 0,1-1 0 0 0,0 1 0 0 0,0-1 0 0 0,0 1 0 0 0,0 0 0 0 0,0-1 1 0 0,0 1-1 0 0,0-1 0 0 0,0 1 0 0 0,0 0 0 0 0,0 0 0 0 0,-5 33-473 0 0,5-31 643 0 0,-26 182 662 0 0,15-122-823 0 0,2 1-1 0 0,4 0 0 0 0,2 65 1 0 0,3-123-83 0 0,1 0 0 0 0,-1-1 0 0 0,2 1 0 0 0,-1-1 0 0 0,4 10 0 0 0,-5-14-19 0 0,0-1 0 0 0,0 0 0 0 0,0 1 0 0 0,0-1 0 0 0,1 1 0 0 0,-1-1 0 0 0,0 0 0 0 0,0 1 0 0 0,1-1 0 0 0,-1 0 0 0 0,0 1 0 0 0,0-1 0 0 0,1 0-1 0 0,-1 0 1 0 0,0 1 0 0 0,1-1 0 0 0,-1 0 0 0 0,0 0 0 0 0,1 1 0 0 0,-1-1 0 0 0,0 0 0 0 0,1 0 0 0 0,-1 0 0 0 0,1 0 0 0 0,-1 0 0 0 0,0 0 0 0 0,1 1 0 0 0,-1-1 0 0 0,1 0 0 0 0,0 0-1 0 0,0-1 16 0 0,0 0-1 0 0,0 0 0 0 0,0 0 0 0 0,0 0 0 0 0,0 0 0 0 0,0 0 0 0 0,0 0 0 0 0,0 0 0 0 0,0 0 0 0 0,-1 0 0 0 0,1 0 0 0 0,0-1 0 0 0,-1 1 0 0 0,1 0 0 0 0,0-2 0 0 0,64-172 182 0 0,3-7-634 0 0,-57 159 399 0 0,0 1-1 0 0,1 0 1 0 0,2 1-1 0 0,0 0 1 0 0,29-31-1 0 0,-37 46 30 0 0,0 0-1 0 0,1 0 1 0 0,0 0-1 0 0,0 1 1 0 0,1 0-1 0 0,-1 1 1 0 0,1 0-1 0 0,0 0 1 0 0,0 0-1 0 0,14-3 1 0 0,-16 5-36 0 0,1 1 0 0 0,-1 0-1 0 0,0 0 1 0 0,1 1 0 0 0,-1 0 0 0 0,1 0 0 0 0,-1 0 0 0 0,0 1 0 0 0,1 0 0 0 0,-1 0 0 0 0,0 1 0 0 0,1-1 0 0 0,-1 1 0 0 0,0 1 0 0 0,7 3 0 0 0,1 2-1006 0 0,-1 1 0 0 0,0 1 0 0 0,18 17 0 0 0,-4-3-2328 0 0,-18-18 934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6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281 100 7426 0 0,'-10'6'677'0'0,"0"0"1"0"0,1 1 0 0 0,0 0 0 0 0,0 0 0 0 0,0 1 0 0 0,1 1 0 0 0,0-1-1 0 0,-11 18 1 0 0,-49 85-506 0 0,54-86 2 0 0,-8 13-338 0 0,1 2 0 0 0,2 0 0 0 0,-23 71 0 0 0,41-109 136 0 0,1 0-1 0 0,-1 0 0 0 0,1 0 1 0 0,-1 0-1 0 0,1 0 1 0 0,-1 0-1 0 0,1 0 1 0 0,0 0-1 0 0,0 0 0 0 0,0 0 1 0 0,0 1-1 0 0,1-1 1 0 0,-1 0-1 0 0,0 0 1 0 0,1 0-1 0 0,0 0 0 0 0,-1 0 1 0 0,1 0-1 0 0,0 0 1 0 0,0 0-1 0 0,0 0 1 0 0,0-1-1 0 0,3 4 0 0 0,-2-4 35 0 0,0 0 0 0 0,0 0-1 0 0,0 0 1 0 0,0 0 0 0 0,0-1-1 0 0,0 1 1 0 0,0-1 0 0 0,1 1-1 0 0,-1-1 1 0 0,0 0-1 0 0,0 0 1 0 0,0 0 0 0 0,1 0-1 0 0,-1 0 1 0 0,0-1 0 0 0,0 1-1 0 0,1-1 1 0 0,-1 1 0 0 0,0-1-1 0 0,0 0 1 0 0,0 1-1 0 0,4-3 1 0 0,11-6 125 0 0,0 0 0 0 0,0-1 0 0 0,-1 0-1 0 0,-1-1 1 0 0,23-21 0 0 0,68-76 114 0 0,-52 50-196 0 0,12-9 58 0 0,-2-2 0 0 0,89-129 0 0 0,-137 179 395 0 0,-16 32 352 0 0,-16 40 246 0 0,14-48-1184 0 0,-43 118 309 0 0,20-57-531 0 0,-23 90 0 0 0,46-147-58 0 0,0 0 0 0 0,1 1 0 0 0,0-1 0 0 0,0 1 0 0 0,1-1 0 0 0,1 0 0 0 0,1 12 0 0 0,-2-18 56 0 0,0-1 0 0 0,1 0 0 0 0,0 0 0 0 0,-1 1 0 0 0,1-1 0 0 0,0 0 0 0 0,0 0 0 0 0,0 0 1 0 0,0 0-1 0 0,0 0 0 0 0,1 0 0 0 0,-1 0 0 0 0,1 0 0 0 0,-1 0 0 0 0,1-1 0 0 0,0 1 0 0 0,-1-1 1 0 0,1 1-1 0 0,0-1 0 0 0,0 0 0 0 0,0 1 0 0 0,0-1 0 0 0,0 0 0 0 0,0 0 0 0 0,1-1 0 0 0,-1 1 1 0 0,0 0-1 0 0,0-1 0 0 0,1 1 0 0 0,-1-1 0 0 0,0 0 0 0 0,1 0 0 0 0,-1 0 0 0 0,4 0 1 0 0,10-1-1722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6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 11194 0 0,'-12'6'710'0'0,"1"0"1"0"0,0 1-1 0 0,0 1 0 0 0,1-1 0 0 0,0 2 0 0 0,0-1 0 0 0,1 2 0 0 0,0-1 0 0 0,-12 18 0 0 0,-4 9-935 0 0,-29 61-1 0 0,17-30 539 0 0,18-36-376 0 0,-45 86-148 0 0,59-106 75 0 0,1-1 1 0 0,0 2-1 0 0,0-1 0 0 0,1 0 1 0 0,1 1-1 0 0,0-1 1 0 0,0 1-1 0 0,1 21 0 0 0,1-32 111 0 0,0 0 0 0 0,0 1 1 0 0,0-1-1 0 0,0 0 0 0 0,0 1 0 0 0,1-1 0 0 0,-1 0 0 0 0,1 1 0 0 0,-1-1 1 0 0,1 0-1 0 0,-1 0 0 0 0,1 0 0 0 0,0 1 0 0 0,-1-1 0 0 0,1 0 0 0 0,0 0 0 0 0,0 0 1 0 0,0 0-1 0 0,0 0 0 0 0,0 0 0 0 0,0-1 0 0 0,0 1 0 0 0,0 0 0 0 0,2 1 1 0 0,0-2 15 0 0,0 1 0 0 0,-1 0 0 0 0,1 0 0 0 0,0-1 0 0 0,0 0 0 0 0,0 0 0 0 0,0 1 0 0 0,0-2 1 0 0,0 1-1 0 0,-1 0 0 0 0,4-1 0 0 0,5-1 8 0 0,0-1 0 0 0,0-1 0 0 0,0 0 0 0 0,19-10 0 0 0,60-38-1542 0 0,-3-4 1 0 0,153-130 0 0 0,-79 36-2796 0 0,-143 129 921 0 0,-13 10 694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7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441 156 16668 0 0,'-3'2'117'0'0,"0"-1"0"0"0,1 1 0 0 0,-1 0 0 0 0,0 0 0 0 0,1 0 0 0 0,0 0 0 0 0,-1 1 0 0 0,1-1 0 0 0,0 1 0 0 0,0-1 0 0 0,0 1 0 0 0,0 0 0 0 0,1 0 0 0 0,-1 0 0 0 0,1 0 0 0 0,0 0 0 0 0,0 0 0 0 0,0 0 0 0 0,0 0 0 0 0,-1 6 0 0 0,0 8-871 0 0,0-1-1 0 0,2 33 1 0 0,0-19-386 0 0,-3 10-729 0 0,1-30 1423 0 0,0 0-1 0 0,1 1 1 0 0,1 0-1 0 0,0-1 0 0 0,1 1 1 0 0,0-1-1 0 0,0 1 1 0 0,6 19-1 0 0,-7-29 515 0 0,1 0-1 0 0,-1 0 0 0 0,1 0 1 0 0,-1 0-1 0 0,1 0 0 0 0,0 0 1 0 0,-1 0-1 0 0,1 0 1 0 0,0 0-1 0 0,0 0 0 0 0,0-1 1 0 0,-1 1-1 0 0,1 0 1 0 0,0 0-1 0 0,0-1 0 0 0,0 1 1 0 0,0-1-1 0 0,0 1 1 0 0,0-1-1 0 0,1 0 0 0 0,-1 1 1 0 0,0-1-1 0 0,0 0 1 0 0,2 1-1 0 0,0-1 66 0 0,0-1 0 0 0,-1 1 0 0 0,1 0-1 0 0,0-1 1 0 0,-1 0 0 0 0,1 0 0 0 0,-1 1 0 0 0,1-2 0 0 0,-1 1-1 0 0,4-2 1 0 0,3-2 113 0 0,-1-1 1 0 0,0 0-1 0 0,0 0 0 0 0,12-14 0 0 0,14-22-466 0 0,56-90 1 0 0,-84 123 161 0 0,68-130-880 0 0,-14 24 583 0 0,-55 107 367 0 0,-2 9 43 0 0,-4 18 139 0 0,-9 28 169 0 0,-10 20-68 0 0,-47 105 0 0 0,-45 57 357 0 0,82-172-397 0 0,-3-1 0 0 0,-2-2 0 0 0,-42 50 0 0 0,50-72-263 0 0,-1-2-1 0 0,-1-2 1 0 0,-1 0-1 0 0,-2-2 1 0 0,-65 42 0 0 0,89-63 35 0 0,-2-1 0 0 0,1 0 1 0 0,0 0-1 0 0,-1-1 1 0 0,1 0-1 0 0,-1 0 0 0 0,-19 1 1 0 0,27-3-28 0 0,0-1 1 0 0,0 0-1 0 0,0 0 0 0 0,0 0 1 0 0,0 0-1 0 0,0 0 1 0 0,0 0-1 0 0,1 0 0 0 0,-1-1 1 0 0,0 1-1 0 0,0-1 1 0 0,0 1-1 0 0,0-1 1 0 0,0 0-1 0 0,0 0 0 0 0,1 1 1 0 0,-1-1-1 0 0,0-1 1 0 0,1 1-1 0 0,-1 0 0 0 0,1 0 1 0 0,-1-1-1 0 0,1 1 1 0 0,-1-1-1 0 0,1 1 1 0 0,0-1-1 0 0,0 1 0 0 0,0-1 1 0 0,0 0-1 0 0,0 1 1 0 0,0-1-1 0 0,0 0 0 0 0,1 0 1 0 0,-1 0-1 0 0,1 0 1 0 0,-1 0-1 0 0,1 0 1 0 0,0 0-1 0 0,0 0 0 0 0,-1 0 1 0 0,2 0-1 0 0,-1 0 1 0 0,0 0-1 0 0,0 0 0 0 0,0 0 1 0 0,2-2-1 0 0,-1-3-53 0 0,1 0 0 0 0,0 1-1 0 0,0-1 1 0 0,1 1 0 0 0,0 0-1 0 0,0 0 1 0 0,1-1 0 0 0,-1 2-1 0 0,1-1 1 0 0,1 0-1 0 0,-1 1 1 0 0,1 0 0 0 0,0 0-1 0 0,0 0 1 0 0,0 1 0 0 0,1 0-1 0 0,11-7 1 0 0,8-4-27 0 0,1 1 0 0 0,49-18 0 0 0,-21 13-64 0 0,106-24-1 0 0,63 6-114 0 0,-146 25 110 0 0,131-14-3066 0 0,-97 14-1883 0 0,-67 6 1277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 0 15395 0 0,'-2'1'194'0'0,"0"-1"0"0"0,0 1 0 0 0,0 0 1 0 0,0 0-1 0 0,0 0 0 0 0,0 0 0 0 0,0 0 0 0 0,0 0 0 0 0,0 1 0 0 0,0-1 0 0 0,1 1 0 0 0,-1-1 0 0 0,0 1 0 0 0,1 0 0 0 0,-1 0 0 0 0,1-1 0 0 0,0 1 1 0 0,0 0-1 0 0,0 0 0 0 0,0 0 0 0 0,-2 4 0 0 0,-20 57-709 0 0,18-49 829 0 0,-135 341-1563 0 0,69-202 575 0 0,-126 199-1 0 0,-81 50-2005 0 0,256-379-414 0 0,18-21 1510 0 0,4-2 1490 0 0,-1 0 1 0 0,1 0 0 0 0,0 0 0 0 0,0 0-1 0 0,-1 0 1 0 0,1 0 0 0 0,0 0 0 0 0,0 0 0 0 0,-1 0-1 0 0,1 0 1 0 0,0 0 0 0 0,0 0 0 0 0,0 0-1 0 0,-1-1 1 0 0,0 1-280 0 0,1-18-2789 0 0,4-1-84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7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0 424 10178 0 0,'31'187'5287'0'0,"26"90"-4742"0"0,-45-222-590 0 0,25 65-1 0 0,-31-105 3 0 0,0 0-1 0 0,1 0 0 0 0,0 0 0 0 0,1-1 1 0 0,1-1-1 0 0,1 1 0 0 0,-1-1 0 0 0,2-1 1 0 0,13 13-1 0 0,-20-22 26 0 0,0 1 1 0 0,1-1-1 0 0,-1 1 0 0 0,1-1 1 0 0,0-1-1 0 0,0 1 0 0 0,0-1 1 0 0,0 1-1 0 0,1-2 0 0 0,-1 1 0 0 0,1 0 1 0 0,-1-1-1 0 0,1 0 0 0 0,-1-1 1 0 0,12 1-1 0 0,-10-2 11 0 0,1 0 0 0 0,-1 0-1 0 0,0-1 1 0 0,1 0 0 0 0,-1 0-1 0 0,0-1 1 0 0,0 0 0 0 0,0 0 0 0 0,0-1-1 0 0,9-6 1 0 0,5-7 21 0 0,-1 0 1 0 0,-1-1-1 0 0,0-1 0 0 0,-2 0 0 0 0,25-36 1 0 0,0-6-35 0 0,-2-1 1 0 0,-3-2 0 0 0,-3-2-1 0 0,-2-2 1 0 0,23-75 0 0 0,-30 62-1228 0 0,-3-1 1 0 0,12-97-1 0 0,-2-38-5706 0 0,-25 169 3789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8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17012 0 0,'-2'2'200'0'0,"0"0"0"0"0,0 0 0 0 0,0 0 0 0 0,1 1 0 0 0,-1-1 0 0 0,0 0 0 0 0,1 1 0 0 0,0-1 0 0 0,0 1 0 0 0,0-1 0 0 0,0 1 0 0 0,0 0 0 0 0,0-1 0 0 0,1 1 0 0 0,-1 0 0 0 0,1 0 0 0 0,-1-1 0 0 0,1 1 0 0 0,1 4 0 0 0,0 1-321 0 0,1 1 0 0 0,0-1 0 0 0,1 0 1 0 0,0-1-1 0 0,4 10 0 0 0,-1-4-88 0 0,-4-9 58 0 0,2 7-102 0 0,0-1 1 0 0,2 1-1 0 0,-1-1 1 0 0,1-1-1 0 0,11 15 0 0 0,-16-22 234 0 0,1 0 0 0 0,0-1-1 0 0,0 1 1 0 0,0 0 0 0 0,0-1-1 0 0,0 1 1 0 0,0-1 0 0 0,0 0-1 0 0,0 0 1 0 0,1 0 0 0 0,-1 0-1 0 0,0 0 1 0 0,1 0 0 0 0,-1-1-1 0 0,1 1 1 0 0,-1-1 0 0 0,1 1-1 0 0,-1-1 1 0 0,1 0 0 0 0,-1 0-1 0 0,1 0 1 0 0,-1-1 0 0 0,1 1-1 0 0,-1 0 1 0 0,1-1 0 0 0,-1 0-1 0 0,1 1 1 0 0,-1-1 0 0 0,0 0-1 0 0,5-3 1 0 0,7-4 31 0 0,0-1 1 0 0,-1 0-1 0 0,0-1 0 0 0,-1-1 1 0 0,0 0-1 0 0,0-1 1 0 0,-1 0-1 0 0,-1 0 1 0 0,0-1-1 0 0,-1-1 0 0 0,9-16 1 0 0,2-7 22 0 0,-2-1 1 0 0,-2-1-1 0 0,14-46 1 0 0,-22 59-40 0 0,-2 0 0 0 0,7-44 0 0 0,-12 63 22 0 0,0 1 1 0 0,-1-1 0 0 0,0 1 0 0 0,0-1 0 0 0,0 1 0 0 0,-1 0 0 0 0,0-1 0 0 0,0 1 0 0 0,-1 0 0 0 0,0-1 0 0 0,0 1 0 0 0,0 0 0 0 0,-1 0 0 0 0,1 0 0 0 0,-2 1 0 0 0,1-1 0 0 0,-4-4 0 0 0,4 8 3 0 0,1 0 0 0 0,0 0 0 0 0,0 0 0 0 0,-1 1 0 0 0,1-1 1 0 0,-1 1-1 0 0,0 0 0 0 0,1 0 0 0 0,-1 0 0 0 0,0 0 0 0 0,0 0 0 0 0,0 0 0 0 0,1 1 0 0 0,-1-1 0 0 0,0 1 1 0 0,0 0-1 0 0,0 0 0 0 0,0 0 0 0 0,0 0 0 0 0,0 1 0 0 0,0-1 0 0 0,1 1 0 0 0,-1 0 0 0 0,0 0 0 0 0,0 0 1 0 0,1 0-1 0 0,-1 0 0 0 0,0 0 0 0 0,1 1 0 0 0,-4 1 0 0 0,-5 4-105 0 0,0 1 0 0 0,0-1 0 0 0,1 2 0 0 0,0-1 0 0 0,-12 15 0 0 0,6-5-475 0 0,1 1 1 0 0,-21 32-1 0 0,30-41-209 0 0,1 0 0 0 0,0 1 0 0 0,0-1 0 0 0,1 1 0 0 0,1 0 0 0 0,-1 0 0 0 0,-2 19 0 0 0,6-28 402 0 0,0-1-1 0 0,0 1 0 0 0,-1 0 0 0 0,1-1 0 0 0,1 1 0 0 0,-1 0 1 0 0,0-1-1 0 0,0 1 0 0 0,0-1 0 0 0,1 1 0 0 0,-1 0 1 0 0,1-1-1 0 0,-1 1 0 0 0,1-1 0 0 0,0 1 0 0 0,1 1 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8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11266 0 0,'-10'131'6122'0'0,"5"0"-4393"0"0,2-23-2109 0 0,-20 124 0 0 0,-3-102-506 0 0,-5-2 0 0 0,-67 172 0 0 0,90-277 16 0 0,-1-1 0 0 0,-1 0 0 0 0,-1 0 0 0 0,-17 23 0 0 0,28-44 768 0 0,0-1 0 0 0,0 1 0 0 0,-1-1 0 0 0,1 1-1 0 0,0-1 1 0 0,-1 1 0 0 0,1-1 0 0 0,0 1 0 0 0,-1-1 0 0 0,1 1 0 0 0,0-1-1 0 0,-1 0 1 0 0,1 1 0 0 0,-1-1 0 0 0,1 0 0 0 0,-1 1 0 0 0,1-1 0 0 0,-1 0-1 0 0,1 1 1 0 0,-1-1 0 0 0,0 0 0 0 0,1 0 0 0 0,-1 0 0 0 0,1 1 0 0 0,-1-1 0 0 0,1 0-1 0 0,-1 0 1 0 0,0 0 0 0 0,1 0 0 0 0,-1 0 0 0 0,1 0 0 0 0,-1 0 0 0 0,0 0-1 0 0,1-1 1 0 0,-1 1 0 0 0,1 0 0 0 0,-2 0 0 0 0,1-2-102 0 0,0 0 0 0 0,0 1 0 0 0,0-1 0 0 0,0 1 1 0 0,0-1-1 0 0,0 0 0 0 0,0 0 0 0 0,0 0 0 0 0,1 1 0 0 0,-1-1 0 0 0,0-4 0 0 0,-5-56-1795 0 0,6 61 1979 0 0,-1-128-362 0 0,-4-66 1758 0 0,3 174-909 0 0,-2-26 1055 0 0,2-67-1 0 0,3 102-1139 0 0,0 0 0 0 0,0 0 1 0 0,1 0-1 0 0,1 0 0 0 0,0 0 0 0 0,0 1 1 0 0,1 0-1 0 0,1-1 0 0 0,0 1 0 0 0,13-20 1 0 0,-12 24-172 0 0,1-1 1 0 0,0 1 0 0 0,0 0 0 0 0,1 1 0 0 0,-1 0 0 0 0,2 0 0 0 0,-1 1 0 0 0,1 0 0 0 0,-1 0 0 0 0,1 1 0 0 0,1 0 0 0 0,-1 1 0 0 0,0 0 0 0 0,1 0 0 0 0,15-2 0 0 0,14 1-94 0 0,-1 0-1 0 0,67 4 1 0 0,-53 1-112 0 0,133-13-1767 0 0,-114 2-3659 0 0,130-38 1 0 0,-169 38 3310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1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55 11130 0 0,'-1'-1'258'0'0,"-14"-18"2373"0"0,17 13-2230 0 0,13 5-446 0 0,14 3-17 0 0,437 20-332 0 0,-217-21 557 0 0,515-8 1429 0 0,-759 7-1653 0 0,3 0-51 0 0,-1 0 1 0 0,0 0-1 0 0,0-1 0 0 0,0 0 1 0 0,1 0-1 0 0,-1 0 0 0 0,0-1 0 0 0,-1 0 1 0 0,1-1-1 0 0,7-3 0 0 0,-11 0-2463 0 0,-3 6 2446 0 0,0-1 0 0 0,0 1 0 0 0,-1 0 1 0 0,1-1-1 0 0,0 1 0 0 0,0 0 0 0 0,0 0 1 0 0,0-1-1 0 0,0 1 0 0 0,-20-13-5923 0 0,19 12 5752 0 0,-10-5-2829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9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367 200 5033 0 0,'2'-8'3724'0'0,"-2"7"-3667"0"0,1 1-1 0 0,-1-1 1 0 0,0 0-1 0 0,0 0 1 0 0,0 1-1 0 0,0-1 1 0 0,0 0-1 0 0,0 0 1 0 0,0 0-1 0 0,0 1 1 0 0,0-1-1 0 0,0 0 1 0 0,0 0-1 0 0,0 1 1 0 0,-1-1-1 0 0,1 0 1 0 0,0 1-1 0 0,0-1 1 0 0,-1 0-1 0 0,1 1 1 0 0,-1-1-1 0 0,1 0 1 0 0,0 1-1 0 0,-1-1 1 0 0,1 0-1 0 0,-1 1 0 0 0,0-1 1 0 0,1 1-1 0 0,-1-1 1 0 0,1 1-1 0 0,-2-1 1 0 0,-1-2-30 0 0,-1 0 1 0 0,1 1-1 0 0,-1-1 1 0 0,1 1 0 0 0,-1 0-1 0 0,0 0 1 0 0,0 0-1 0 0,0 0 1 0 0,0 1-1 0 0,0 0 1 0 0,0 0-1 0 0,0 0 1 0 0,-1 0-1 0 0,1 1 1 0 0,0-1-1 0 0,0 1 1 0 0,-6 0-1 0 0,3 1 78 0 0,1 1 0 0 0,-1-1 0 0 0,0 1 0 0 0,1 1 0 0 0,-1-1-1 0 0,1 1 1 0 0,0 0 0 0 0,0 0 0 0 0,-11 8 0 0 0,1 2 64 0 0,0 1 0 0 0,2 0-1 0 0,-1 1 1 0 0,2 1 0 0 0,0 0 0 0 0,-14 22 0 0 0,11-11-189 0 0,1 0 0 0 0,0 2 0 0 0,-11 32 0 0 0,21-45-37 0 0,0-1-1 0 0,1 1 0 0 0,0 0 1 0 0,2 0-1 0 0,0 0 1 0 0,0 1-1 0 0,2 29 1 0 0,0-44 48 0 0,0 0 0 0 0,0 0 0 0 0,0 0 0 0 0,1 0 0 0 0,-1 0 0 0 0,0 0 0 0 0,1 0 0 0 0,-1 0 0 0 0,1 0 0 0 0,0 0 1 0 0,0 0-1 0 0,0 0 0 0 0,0 0 0 0 0,0 0 0 0 0,0-1 0 0 0,0 1 0 0 0,0 0 0 0 0,1-1 0 0 0,-1 1 0 0 0,1-1 0 0 0,-1 0 0 0 0,1 1 0 0 0,0-1 0 0 0,-1 0 1 0 0,1 0-1 0 0,0 0 0 0 0,0 0 0 0 0,0 0 0 0 0,0 0 0 0 0,0-1 0 0 0,0 1 0 0 0,0-1 0 0 0,0 1 0 0 0,0-1 0 0 0,0 0 0 0 0,0 0 0 0 0,0 0 1 0 0,0 0-1 0 0,0 0 0 0 0,0 0 0 0 0,0 0 0 0 0,0-1 0 0 0,0 1 0 0 0,4-2 0 0 0,6-2 67 0 0,1-1-1 0 0,-1 0 1 0 0,0 0-1 0 0,0-1 1 0 0,16-12 0 0 0,-5 2 18 0 0,-1-1 0 0 0,-1-1 0 0 0,-1-1 0 0 0,31-38 0 0 0,-15 12-165 0 0,36-63 0 0 0,14-46-242 0 0,-75 130 384 0 0,-1-1-1 0 0,-1 0 0 0 0,-1-1 1 0 0,7-40-1 0 0,-15 59 1078 0 0,-3 9-352 0 0,-9 19-6 0 0,-12 32-483 0 0,10-7-279 0 0,-12 63 0 0 0,22-88-61 0 0,1 1-1 0 0,1 0 1 0 0,1 1 0 0 0,1-1-1 0 0,4 27 1 0 0,-4-44-105 0 0,1-1 1 0 0,1 1-1 0 0,-1 0 1 0 0,1-1-1 0 0,-1 1 1 0 0,1-1-1 0 0,1 0 1 0 0,-1 1-1 0 0,1-1 1 0 0,-1 0-1 0 0,1 0 1 0 0,4 3 0 0 0,-6-6 21 0 0,0 1 1 0 0,1-1-1 0 0,-1 0 1 0 0,1 0 0 0 0,-1 0-1 0 0,1 0 1 0 0,-1 0 0 0 0,1 0-1 0 0,0-1 1 0 0,-1 1 0 0 0,1 0-1 0 0,0-1 1 0 0,0 0 0 0 0,-1 1-1 0 0,1-1 1 0 0,0 0 0 0 0,0 0-1 0 0,0 0 1 0 0,0 0 0 0 0,-1 0-1 0 0,1 0 1 0 0,0 0 0 0 0,0-1-1 0 0,0 1 1 0 0,-1-1 0 0 0,1 1-1 0 0,0-1 1 0 0,-1 0 0 0 0,1 0-1 0 0,0 1 1 0 0,-1-1 0 0 0,1 0-1 0 0,-1-1 1 0 0,3 0 0 0 0,5-6-613 0 0,0 0 0 0 0,-1-1 1 0 0,0 0-1 0 0,0 0 0 0 0,-1 0 1 0 0,0-1-1 0 0,9-18 0 0 0,-3 3-1437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0 12483 0 0,'-14'94'4440'0'0,"4"47"-3591"0"0,-2 13-1019 0 0,-75 364-98 0 0,-28-6-237 0 0,34-165-1117 0 0,75-320 1222 0 0,-17 91-2195 0 0,21-104 1318 0 0,1 1 0 0 0,0-1 0 0 0,1 1-1 0 0,1 0 1 0 0,4 26 0 0 0,-2-30-239 0 0,3-6-837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09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35 12563 0 0,'-4'25'1431'0'0,"0"-1"1"0"0,1 34-1 0 0,3-27-1385 0 0,2 0 0 0 0,2 0 0 0 0,7 34 0 0 0,-5-39 76 0 0,23 96-1981 0 0,-25-110 1491 0 0,0-1-1 0 0,1 1 1 0 0,0-1-1 0 0,1 0 1 0 0,0 0-1 0 0,1 0 1 0 0,13 15-1 0 0,-18-24 393 0 0,-1 0 1 0 0,1-1-1 0 0,-1 1 1 0 0,1-1-1 0 0,0 1 1 0 0,-1-1-1 0 0,1 0 1 0 0,0 0-1 0 0,0 0 0 0 0,0 0 1 0 0,0 0-1 0 0,0 0 1 0 0,1 0-1 0 0,-1-1 1 0 0,0 1-1 0 0,0-1 1 0 0,0 1-1 0 0,1-1 1 0 0,-1 0-1 0 0,0 0 0 0 0,4 0 1 0 0,-3-1 42 0 0,1 0 0 0 0,0 0 0 0 0,-1-1 0 0 0,1 1 0 0 0,-1-1 0 0 0,0 0 0 0 0,1 0 0 0 0,-1 0 0 0 0,0 0 0 0 0,0-1 0 0 0,4-4 0 0 0,6-7 77 0 0,-1 0 1 0 0,-1-1 0 0 0,0 0-1 0 0,8-18 1 0 0,-16 29-194 0 0,89-182-505 0 0,4-5 19 0 0,-94 187 535 0 0,1-1-1 0 0,0 1 1 0 0,0 0 0 0 0,0 1 0 0 0,0-1-1 0 0,1 0 1 0 0,0 1 0 0 0,-1 0-1 0 0,9-5 1 0 0,-12 7 16 0 0,1 1 0 0 0,0-1 0 0 0,0 1-1 0 0,0 0 1 0 0,0-1 0 0 0,0 1 0 0 0,0 0 0 0 0,0 0 0 0 0,0 0-1 0 0,0 0 1 0 0,0 0 0 0 0,0 0 0 0 0,0 0 0 0 0,0 0-1 0 0,0 0 1 0 0,0 0 0 0 0,0 0 0 0 0,0 1 0 0 0,0-1 0 0 0,1 1-1 0 0,0 0 44 0 0,-1 0 1 0 0,1 1-1 0 0,-1-1 0 0 0,0 0 0 0 0,0 1 0 0 0,1-1 0 0 0,-1 1 0 0 0,0-1 0 0 0,0 1 1 0 0,0 0-1 0 0,0-1 0 0 0,-1 1 0 0 0,1 0 0 0 0,1 3 0 0 0,4 22 181 0 0,0 0 0 0 0,-1 0 0 0 0,-2 0 0 0 0,0 40 0 0 0,-3-42-187 0 0,1-1-1 0 0,2 1 1 0 0,0 0-1 0 0,2 0 1 0 0,12 41-1 0 0,-16-63-37 0 0,0 1-1 0 0,0-1 1 0 0,1 0-1 0 0,-1 0 1 0 0,0 0-1 0 0,1-1 1 0 0,0 1-1 0 0,0 0 1 0 0,0 0-1 0 0,0-1 1 0 0,0 1 0 0 0,0-1-1 0 0,1 0 1 0 0,-1 0-1 0 0,1 0 1 0 0,0 0-1 0 0,-1 0 1 0 0,1 0-1 0 0,0-1 1 0 0,0 0-1 0 0,0 1 1 0 0,0-1-1 0 0,0 0 1 0 0,1 0 0 0 0,-1-1-1 0 0,0 1 1 0 0,0-1-1 0 0,1 1 1 0 0,-1-1-1 0 0,0 0 1 0 0,0 0-1 0 0,1 0 1 0 0,-1-1-1 0 0,0 1 1 0 0,0-1 0 0 0,1 0-1 0 0,-1 0 1 0 0,0 0-1 0 0,0 0 1 0 0,4-3-1 0 0,8-3-40 0 0,-1-2-1 0 0,1 0 1 0 0,-1 0-1 0 0,-1-1 1 0 0,0-1-1 0 0,17-18 1 0 0,15-20-555 0 0,42-60 1 0 0,5-6-2742 0 0,-71 92 345 0 0,0 1-1 0 0,44-34 1 0 0,-57 49 2127 0 0,0 1-782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44 2817 0 0,'8'-4'916'0'0,"24"-5"7400"0"0,-50 34-4454 0 0,-14 16-2909 0 0,1 0-1 0 0,2 3 0 0 0,-24 46 0 0 0,31-46-680 0 0,0-4-195 0 0,3 0 1 0 0,1 2-1 0 0,2 0 1 0 0,-13 51-1 0 0,28-87-146 0 0,1 0 0 0 0,-1 0 0 0 0,1 0 1 0 0,0 0-1 0 0,1 0 0 0 0,-1 0 0 0 0,1 0 0 0 0,0 0 0 0 0,1 0 0 0 0,3 10 1 0 0,-4-14 12 0 0,0 0 1 0 0,0 0 0 0 0,0 1 0 0 0,0-1 0 0 0,0 0 0 0 0,0-1-1 0 0,0 1 1 0 0,1 0 0 0 0,-1 0 0 0 0,1 0 0 0 0,-1-1 0 0 0,1 1 0 0 0,0-1-1 0 0,0 1 1 0 0,0-1 0 0 0,0 0 0 0 0,0 0 0 0 0,0 0 0 0 0,0 0 0 0 0,0 0-1 0 0,0 0 1 0 0,0 0 0 0 0,0-1 0 0 0,1 1 0 0 0,-1-1 0 0 0,0 0-1 0 0,0 0 1 0 0,1 1 0 0 0,-1-1 0 0 0,5-1 0 0 0,4-2 69 0 0,0-1 0 0 0,1 0 0 0 0,-1 0 0 0 0,-1-1-1 0 0,1 0 1 0 0,-1-1 0 0 0,0 0 0 0 0,0-1 0 0 0,-1 0 0 0 0,1-1 0 0 0,-2 0 0 0 0,12-13 0 0 0,9-12 93 0 0,48-72 1 0 0,-49 60-48 0 0,-3-1 1 0 0,-1-1-1 0 0,-3-1 1 0 0,-2-1-1 0 0,17-63 1 0 0,-24 82 9 0 0,-8 28 217 0 0,-7 20 311 0 0,-9 53-182 0 0,-7 129 0 0 0,13-106-383 0 0,6-92-60 0 0,-2 22 63 0 0,1 0 1 0 0,2 28-1 0 0,-1-47-176 0 0,1 0 0 0 0,-1 0-1 0 0,1-1 1 0 0,0 1 0 0 0,0 0 0 0 0,0-1-1 0 0,1 1 1 0 0,0-1 0 0 0,0 1-1 0 0,0-1 1 0 0,0 0 0 0 0,0 0 0 0 0,1 0-1 0 0,0 0 1 0 0,0 0 0 0 0,0-1-1 0 0,0 1 1 0 0,6 3 0 0 0,-8-6 58 0 0,1-1 0 0 0,-1 1 0 0 0,1-1 1 0 0,-1 1-1 0 0,1-1 0 0 0,-1 0 0 0 0,1 0 0 0 0,-1 0 0 0 0,1 0 1 0 0,-1 0-1 0 0,1 0 0 0 0,0 0 0 0 0,-1-1 0 0 0,1 1 1 0 0,-1 0-1 0 0,1-1 0 0 0,-1 1 0 0 0,1-1 0 0 0,-1 0 1 0 0,0 1-1 0 0,1-1 0 0 0,-1 0 0 0 0,0 0 0 0 0,0 0 0 0 0,1 0 1 0 0,-1 0-1 0 0,0 0 0 0 0,0 0 0 0 0,0-1 0 0 0,0 1 1 0 0,0 0-1 0 0,1-3 0 0 0,5-6-132 0 0,0 0-1 0 0,11-21 1 0 0,-16 27 77 0 0,184-375-1244 0 0,-184 375 1417 0 0,13-22 138 0 0,-15 25-140 0 0,1 0 0 0 0,-1 0 0 0 0,1 0 0 0 0,-1 0 0 0 0,1 0 0 0 0,0 0 0 0 0,-1 1 0 0 0,1-1 0 0 0,0 0 0 0 0,-1 0 0 0 0,1 1 0 0 0,0-1 0 0 0,0 0 0 0 0,0 1 0 0 0,0-1-1 0 0,0 1 1 0 0,0-1 0 0 0,0 1 0 0 0,0 0 0 0 0,0-1 0 0 0,1 1 0 0 0,-1 1 40 0 0,0 0-1 0 0,-1-1 1 0 0,1 1-1 0 0,0 0 1 0 0,-1 0-1 0 0,1 0 1 0 0,-1 0-1 0 0,1 0 1 0 0,-1 0-1 0 0,1 0 1 0 0,-1 0-1 0 0,0 1 1 0 0,1-1-1 0 0,-1 0 1 0 0,0 0 0 0 0,0 0-1 0 0,0 0 1 0 0,0 0-1 0 0,0 2 1 0 0,1 27 535 0 0,-1-27-506 0 0,-16 262 691 0 0,16-253-798 0 0,1 0-1 0 0,1 0 1 0 0,-1 0 0 0 0,6 14 0 0 0,-7-23 9 0 0,1 0 1 0 0,0 0-1 0 0,-1 0 1 0 0,2 0-1 0 0,-1 0 0 0 0,0-1 1 0 0,0 1-1 0 0,1 0 1 0 0,0-1-1 0 0,-1 1 1 0 0,1-1-1 0 0,0 1 1 0 0,0-1-1 0 0,0 0 1 0 0,1 0-1 0 0,-1 0 0 0 0,0 0 1 0 0,1 0-1 0 0,0-1 1 0 0,-1 1-1 0 0,6 1 1 0 0,-6-3 28 0 0,1 1 0 0 0,0-2 1 0 0,0 1-1 0 0,-1 0 1 0 0,1 0-1 0 0,0-1 0 0 0,-1 0 1 0 0,1 1-1 0 0,0-1 0 0 0,-1 0 1 0 0,1 0-1 0 0,-1-1 1 0 0,1 1-1 0 0,-1 0 0 0 0,0-1 1 0 0,1 0-1 0 0,-1 1 0 0 0,0-1 1 0 0,0 0-1 0 0,0 0 1 0 0,0 0-1 0 0,2-4 0 0 0,6-7 23 0 0,-1 0 0 0 0,12-23 0 0 0,-18 31-47 0 0,236-388-361 0 0,-224 373 363 0 0,-6 8 51 0 0,0 1-1 0 0,-1-2 1 0 0,-1 1 0 0 0,12-25-1 0 0,-20 33 441 0 0,-4 8-232 0 0,-4 11-15 0 0,9-14-254 0 0,-1-1 1 0 0,1 1 0 0 0,0 0 0 0 0,-1 0-1 0 0,1 0 1 0 0,0-1 0 0 0,0 1 0 0 0,0 0-1 0 0,0 0 1 0 0,-1 0 0 0 0,1 0 0 0 0,1-1-1 0 0,-1 1 1 0 0,0 0 0 0 0,0 0 0 0 0,0 0-1 0 0,0 0 1 0 0,0-1 0 0 0,1 1 0 0 0,-1 0-1 0 0,0 0 1 0 0,1 0 0 0 0,-1-1 0 0 0,1 1-1 0 0,-1 0 1 0 0,1 0 0 0 0,0-1-1 0 0,0 0 0 0 0,0 0 1 0 0,0 0-1 0 0,0 0 0 0 0,0-1 1 0 0,0 1-1 0 0,0 0 0 0 0,0-1 1 0 0,0 1-1 0 0,0 0 1 0 0,0-1-1 0 0,0 1 0 0 0,0-1 1 0 0,-1 1-1 0 0,1-1 0 0 0,0 0 1 0 0,1-1-1 0 0,34-36 45 0 0,-35 37-46 0 0,2 1-38 0 0,-3 10 68 0 0,-6 28 154 0 0,-14 46 141 0 0,-14 27 20 0 0,-4-2-1 0 0,-59 115 0 0 0,59-145-163 0 0,-61 117 126 0 0,80-162-205 0 0,-2-2 0 0 0,-1 0 1 0 0,-42 45-1 0 0,59-71-20 0 0,0-1 1 0 0,-1 0-1 0 0,1 0 0 0 0,-1 0 0 0 0,0-1 0 0 0,-1 0 0 0 0,-9 5 0 0 0,14-8-87 0 0,1-1 0 0 0,-1 1 0 0 0,1-1 0 0 0,-1 0 0 0 0,0 0 0 0 0,1 1 0 0 0,-1-1 0 0 0,1 0 0 0 0,-1 0 0 0 0,0 0 0 0 0,1 0 0 0 0,-1-1 0 0 0,1 1 0 0 0,-1 0 0 0 0,0-1 0 0 0,1 1 0 0 0,-1-1 0 0 0,1 0 0 0 0,-1 1 0 0 0,1-1 0 0 0,0 0 0 0 0,-1 0 0 0 0,1 0 0 0 0,0 0 0 0 0,-1 0 0 0 0,1 0 0 0 0,0 0 0 0 0,0 0 0 0 0,0-1 0 0 0,0 1 0 0 0,0 0 0 0 0,0-1 0 0 0,0 1 0 0 0,1 0-1 0 0,-1-1 1 0 0,0 1 0 0 0,1-1 0 0 0,-1 1 0 0 0,1-4 0 0 0,-3-3-35 0 0,1-1 0 0 0,0 1-1 0 0,1-1 1 0 0,-1 0-1 0 0,2 1 1 0 0,-1-1 0 0 0,2 0-1 0 0,-1 1 1 0 0,1-1 0 0 0,0 0-1 0 0,1 1 1 0 0,0-1-1 0 0,0 1 1 0 0,7-17 0 0 0,-7 19 28 0 0,1 0 0 0 0,0 0 0 0 0,0 1 0 0 0,0-1 0 0 0,1 1 0 0 0,0-1 0 0 0,0 1 0 0 0,0 0 0 0 0,1 0 0 0 0,-1 1 0 0 0,1 0 1 0 0,0 0-1 0 0,1 0 0 0 0,-1 0 0 0 0,1 1 0 0 0,-1-1 0 0 0,1 1 0 0 0,0 1 0 0 0,0-1 0 0 0,10-1 0 0 0,33-3-7 0 0,0 3-1 0 0,81 3 1 0 0,-3 1-57 0 0,20-13-1160 0 0,-2-14-3684 0 0,-99 12 937 0 0,-18 0-2453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1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 15131 0 0,'-55'40'6560'0'0,"46"-32"-7126"0"0,1 1 1 0 0,0 0-1 0 0,1 0 1 0 0,0 1-1 0 0,0-1 0 0 0,-7 16 1 0 0,3-5-201 0 0,1 1 1 0 0,1-1-1 0 0,1 2 1 0 0,1-1-1 0 0,-8 38 1 0 0,13-49 922 0 0,2 1-1 0 0,-1-1 1 0 0,1 0-1 0 0,0 0 1 0 0,1 0 0 0 0,0 0-1 0 0,1 0 1 0 0,0 0-1 0 0,1 0 1 0 0,0-1 0 0 0,0 1-1 0 0,1-1 1 0 0,0 0-1 0 0,1 0 1 0 0,6 11 0 0 0,0-6 42 0 0,1 0 1 0 0,0-1 0 0 0,1 0 0 0 0,0-1-1 0 0,1-1 1 0 0,1 0 0 0 0,19 12 0 0 0,-12-9 121 0 0,-1 2-1 0 0,27 24 1 0 0,-47-39-254 0 0,0-1-1 0 0,-1 1 1 0 0,1 0 0 0 0,0 0-1 0 0,0-1 1 0 0,-1 1-1 0 0,1 0 1 0 0,-1 0 0 0 0,1 0-1 0 0,-1 0 1 0 0,1 0 0 0 0,-1 0-1 0 0,1 0 1 0 0,-1 0-1 0 0,0 0 1 0 0,0 0 0 0 0,1 0-1 0 0,-1 0 1 0 0,0 1-1 0 0,0-1 1 0 0,0 0 0 0 0,0 0-1 0 0,0 0 1 0 0,-1 2-1 0 0,0-2-13 0 0,0 1-1 0 0,0 0 0 0 0,0 0 1 0 0,0-1-1 0 0,0 1 0 0 0,0-1 1 0 0,-1 1-1 0 0,1-1 0 0 0,0 0 1 0 0,-1 1-1 0 0,1-1 0 0 0,-4 2 1 0 0,-5 3-130 0 0,0-1 1 0 0,-1 0-1 0 0,-18 5 1 0 0,24-8-25 0 0,-33 11-2512 0 0,-76 14-1 0 0,84-23-147 0 0,0-1-1 0 0,0-1 1 0 0,-37-3-1 0 0,43 0-181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2:05:14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95 13227 0 0,'-30'-9'7249'0'0,"-7"-7"-5202"0"0,35 15-2061 0 0,0 0-1 0 0,1 0 1 0 0,-1 0 0 0 0,0 0-1 0 0,0-1 1 0 0,1 1 0 0 0,-1-1-1 0 0,1 1 1 0 0,-1-1-1 0 0,1 0 1 0 0,0 0 0 0 0,0 1-1 0 0,-2-4 1 0 0,3 4 32 0 0,0 0 0 0 0,0 0 0 0 0,-1 0 0 0 0,1 0-1 0 0,0 0 1 0 0,0-1 0 0 0,0 1 0 0 0,1 0 0 0 0,-1 0 0 0 0,0 0 0 0 0,0 0 0 0 0,1 0 0 0 0,-1 0 0 0 0,0 0 0 0 0,1 0 0 0 0,-1 0-1 0 0,1 0 1 0 0,0 0 0 0 0,-1 0 0 0 0,1 0 0 0 0,0 0 0 0 0,-1 0 0 0 0,1 0 0 0 0,0 0 0 0 0,0 1 0 0 0,0-1 0 0 0,1 0 0 0 0,1-2-30 0 0,1 1 1 0 0,-1 0-1 0 0,1 0 1 0 0,0 0-1 0 0,-1 1 1 0 0,1-1-1 0 0,0 1 1 0 0,0 0 0 0 0,0 0-1 0 0,0 0 1 0 0,0 1-1 0 0,0 0 1 0 0,0-1-1 0 0,0 1 1 0 0,5 1-1 0 0,11 1-235 0 0,36 7 0 0 0,-34-4-276 0 0,81 15-3913 0 0,97 16-7170 0 0,-155-32 7729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4 12083 0 0,'-10'-1'129'0'0,"-23"-1"862"0"0,-43 2 0 0 0,64 1-823 0 0,-1 0-1 0 0,1 2 0 0 0,-1-1 1 0 0,1 2-1 0 0,0 0 1 0 0,-20 8-1 0 0,-13 9 32 0 0,1 2 0 0 0,0 2 0 0 0,2 2 0 0 0,1 1 0 0 0,-37 35 0 0 0,76-62-170 0 0,1 0 1 0 0,-1 1 0 0 0,1-1 0 0 0,-1 1 0 0 0,1-1 0 0 0,0 1 0 0 0,-1 0-1 0 0,1-1 1 0 0,0 1 0 0 0,0 0 0 0 0,0 0 0 0 0,0 0 0 0 0,1 0 0 0 0,-1 0-1 0 0,1 0 1 0 0,-1 0 0 0 0,1 0 0 0 0,-1 0 0 0 0,1 0 0 0 0,0 0 0 0 0,0 0-1 0 0,0 0 1 0 0,1 4 0 0 0,0-3-22 0 0,0 0-1 0 0,1 0 0 0 0,-1 0 1 0 0,1 0-1 0 0,0 0 0 0 0,0-1 1 0 0,0 1-1 0 0,0 0 1 0 0,0-1-1 0 0,1 1 0 0 0,-1-1 1 0 0,1 0-1 0 0,3 2 0 0 0,10 7-69 0 0,1-2 0 0 0,0 0 0 0 0,35 13-1 0 0,194 61-582 0 0,-117-42-2296 0 0,-3 4-5361 0 0,-104-36 4660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2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11 21573 0 0,'-10'-5'352'0'0,"0"2"-440"0"0,3 0-488 0 0,3 3-777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53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28 11306 0 0,'-7'-7'992'0'0,"5"5"-726"0"0,0 0 1 0 0,0 0-1 0 0,1 0 1 0 0,-2 0-1 0 0,1 0 1 0 0,0 1-1 0 0,0-1 1 0 0,-1 1-1 0 0,1-1 1 0 0,-5-1 0 0 0,6 3-243 0 0,0 1 1 0 0,-1-1-1 0 0,1 0 1 0 0,-1 0-1 0 0,1 1 1 0 0,0-1-1 0 0,-1 1 1 0 0,1-1-1 0 0,0 1 1 0 0,0 0-1 0 0,-1-1 1 0 0,1 1-1 0 0,0 0 1 0 0,0 0-1 0 0,0 0 1 0 0,0 0-1 0 0,0 0 1 0 0,0 0-1 0 0,0 0 1 0 0,0 0-1 0 0,1 0 1 0 0,-1 0-1 0 0,0 1 1 0 0,0-1-1 0 0,1 0 1 0 0,-1 2-1 0 0,-11 18-10 0 0,1 1-1 0 0,1 1 1 0 0,-13 44-1 0 0,-11 74-65 0 0,18-56-157 0 0,4 0 1 0 0,3 1 0 0 0,6 168-1 0 0,5-184-301 0 0,0 7-1209 0 0,4-26-3509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3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4 9154 0 0,'-6'0'582'0'0,"-9"-2"405"0"0,0 1 1 0 0,0 0 0 0 0,0 1-1 0 0,-18 3 1 0 0,28-2-976 0 0,0 0-1 0 0,-1 1 1 0 0,1 0 0 0 0,0 0-1 0 0,0 0 1 0 0,0 0 0 0 0,1 1-1 0 0,-1 0 1 0 0,1 0 0 0 0,-1 0-1 0 0,1 0 1 0 0,0 1 0 0 0,0 0-1 0 0,0 0 1 0 0,-4 5 0 0 0,-9 17-27 0 0,0 0 0 0 0,1 1 0 0 0,2 1 0 0 0,1 0 0 0 0,1 1 1 0 0,2 0-1 0 0,0 1 0 0 0,2 0 0 0 0,-4 36 0 0 0,6-5 140 0 0,2 0-1 0 0,4 0 1 0 0,2 1-1 0 0,3-1 1 0 0,20 99-1 0 0,-23-151-81 0 0,0 0 0 0 0,-1 0 0 0 0,-1 0 0 0 0,1 0 0 0 0,-1 1-1 0 0,-1-1 1 0 0,0 0 0 0 0,0 0 0 0 0,-1 0 0 0 0,-4 13 0 0 0,4-17 2 0 0,0 0 0 0 0,-1 0 1 0 0,0 0-1 0 0,0-1 0 0 0,0 1 1 0 0,0-1-1 0 0,-1 0 0 0 0,0 0 0 0 0,0 0 1 0 0,0 0-1 0 0,0-1 0 0 0,0 1 1 0 0,-1-1-1 0 0,0 0 0 0 0,1-1 1 0 0,-1 1-1 0 0,0-1 0 0 0,-9 3 1 0 0,5-2-227 0 0,0 0 1 0 0,1-1 0 0 0,-1 0-1 0 0,0 0 1 0 0,0-1 0 0 0,0 0-1 0 0,0 0 1 0 0,-1-1 0 0 0,1-1-1 0 0,-10-1 1 0 0,14 1-440 0 0,-1-1 0 0 0,1 1 0 0 0,-1-1 0 0 0,1-1 0 0 0,0 1 0 0 0,0-1 0 0 0,0 0 0 0 0,0 0 0 0 0,0 0 0 0 0,0-1 0 0 0,1 1 0 0 0,0-1 0 0 0,0 0 0 0 0,0-1 0 0 0,0 1 0 0 0,1-1-1 0 0,-4-4 1 0 0,-3-7-2043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3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9426 0 0,'0'-1'235'0'0,"1"1"0"0"0,0 0 0 0 0,0-1 0 0 0,0 1 0 0 0,0 0 0 0 0,0 0 0 0 0,0 0 0 0 0,0 0 0 0 0,0 0 0 0 0,0 0 0 0 0,0 0 0 0 0,0 0 0 0 0,0 0 0 0 0,0 0 0 0 0,0 0 0 0 0,0 1 0 0 0,0-1 0 0 0,0 0 0 0 0,1 1 0 0 0,34 9-836 0 0,-26-7 979 0 0,35 6-1211 0 0,0-1-1 0 0,65 1 1 0 0,43 7-7823 0 0,-133-12 6717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4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3 2689 0 0,'-5'-2'9587'0'0,"-14"2"-8456"0"0,10 4-864 0 0,-1-1-1 0 0,1 2 1 0 0,-1-1 0 0 0,1 1 0 0 0,0 0-1 0 0,-12 11 1 0 0,-50 45 799 0 0,45-36-646 0 0,-2-1-287 0 0,0 1 0 0 0,2 2 1 0 0,2 0-1 0 0,-42 60 0 0 0,65-85-149 0 0,0 0-1 0 0,0 0 0 0 0,0 0 0 0 0,0 0 0 0 0,0 1 0 0 0,0-1 1 0 0,1 0-1 0 0,-1 0 0 0 0,1 1 0 0 0,-1-1 0 0 0,1 1 0 0 0,0-1 0 0 0,0 0 1 0 0,0 1-1 0 0,0-1 0 0 0,0 0 0 0 0,1 1 0 0 0,-1-1 0 0 0,1 0 1 0 0,0 1-1 0 0,-1-1 0 0 0,1 0 0 0 0,0 0 0 0 0,2 3 0 0 0,-2-4-3 0 0,0 1-1 0 0,1-1 0 0 0,-1 0 0 0 0,1 0 0 0 0,-1 1 0 0 0,1-1 1 0 0,-1 0-1 0 0,1 0 0 0 0,0 0 0 0 0,-1-1 0 0 0,1 1 0 0 0,0 0 1 0 0,0-1-1 0 0,-1 1 0 0 0,1-1 0 0 0,0 1 0 0 0,0-1 0 0 0,0 0 1 0 0,0 0-1 0 0,0 0 0 0 0,0 0 0 0 0,0 0 0 0 0,-1 0 0 0 0,1-1 0 0 0,0 1 1 0 0,0-1-1 0 0,0 1 0 0 0,0-1 0 0 0,-1 0 0 0 0,4-1 1 0 0,32-15-223 0 0,0-2 0 0 0,-1-2 1 0 0,37-27-1 0 0,93-84 298 0 0,-144 114 80 0 0,-38 37 462 0 0,-20 34-1 0 0,0-2-622 0 0,17-26-1072 0 0,-19 36 0 0 0,32-50-1438 0 0,1 1-1 0 0,0-1 1 0 0,-5 19 0 0 0,6-20-709 0 0</inkml:trace>
  <inkml:trace contextRef="#ctx0" brushRef="#br0" timeOffset="1">563 328 12443 0 0,'-13'18'3610'0'0,"-1"17"-2945"0"0,-4 7-805 0 0,-27 21-860 0 0,11-23-3315 0 0,7-8-3883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95 7778 0 0,'0'-2'489'0'0,"0"0"1"0"0,-1 0 0 0 0,1 0 0 0 0,-1 0 0 0 0,1 0-1 0 0,-1 1 1 0 0,0-1 0 0 0,1 0 0 0 0,-1 1 0 0 0,0-1-1 0 0,0 0 1 0 0,0 1 0 0 0,-1-1 0 0 0,1 1 0 0 0,-2-3-1 0 0,1 4-438 0 0,1 0 0 0 0,0 0-1 0 0,-1 0 1 0 0,1 0 0 0 0,-1 0-1 0 0,1 1 1 0 0,-1-1 0 0 0,1 0-1 0 0,-1 1 1 0 0,1-1 0 0 0,0 1-1 0 0,-1-1 1 0 0,1 1 0 0 0,0 0-1 0 0,0-1 1 0 0,-1 1 0 0 0,1 0-1 0 0,0 0 1 0 0,0 0 0 0 0,0 0-1 0 0,-1 2 1 0 0,-10 5-136 0 0,-15 14-1386 0 0,19-8-2505 0 0</inkml:trace>
  <inkml:trace contextRef="#ctx0" brushRef="#br0" timeOffset="1">387 1 11146 0 0,'-1'0'52'0'0,"0"0"0"0"0,0 1-1 0 0,0-1 1 0 0,0 0 0 0 0,0 1 0 0 0,0-1-1 0 0,0 1 1 0 0,0-1 0 0 0,0 1-1 0 0,0 0 1 0 0,0 0 0 0 0,0-1-1 0 0,1 1 1 0 0,-1 0 0 0 0,0 0 0 0 0,1 0-1 0 0,-1 0 1 0 0,0-1 0 0 0,1 1-1 0 0,-1 0 1 0 0,1 0 0 0 0,-1 0-1 0 0,1 0 1 0 0,0 1 0 0 0,-1-1-1 0 0,1 2 1 0 0,-9 39 1127 0 0,6-21-918 0 0,-30 103-1613 0 0,4-14-2094 0 0,-17 117-1 0 0,45-211 1827 0 0,0-3-1273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5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10098 0 0,'13'11'3932'0'0,"-1"-2"-3900"0"0,-1 1 0 0 0,0 0 0 0 0,0 0 0 0 0,-1 1 0 0 0,14 21 0 0 0,-16-19-32 0 0,-2 1 0 0 0,0 0 1 0 0,-1 0-1 0 0,0 0 1 0 0,-1 0-1 0 0,4 28 0 0 0,-7-37 16 0 0,0 0-1 0 0,-1 0 1 0 0,0 0-1 0 0,-1 0 0 0 0,1 0 1 0 0,-1 1-1 0 0,0-1 0 0 0,0 0 1 0 0,0-1-1 0 0,-1 1 1 0 0,1 0-1 0 0,-1 0 0 0 0,0-1 1 0 0,-1 1-1 0 0,1-1 1 0 0,-1 1-1 0 0,0-1 0 0 0,0 0 1 0 0,-1 0-1 0 0,1 0 1 0 0,-1-1-1 0 0,1 1 0 0 0,-6 3 1 0 0,-14 10 6 0 0,0 0 0 0 0,2 2 0 0 0,-37 41-1 0 0,48-48-47 0 0,1 0-1 0 0,0 1 1 0 0,1 0-1 0 0,0 1 0 0 0,1 0 1 0 0,0 0-1 0 0,2 1 0 0 0,-8 25 1 0 0,12-37-156 0 0,1 0 0 0 0,0 0 0 0 0,-1 1 0 0 0,1-1 0 0 0,0 0-1 0 0,1 0 1 0 0,-1 1 0 0 0,1-1 0 0 0,-1 0 0 0 0,1 0 0 0 0,1 5 0 0 0,0-4-759 0 0,0 0 0 0 0,0 0 1 0 0,0 0-1 0 0,1 0 0 0 0,-1 0 0 0 0,1-1 0 0 0,5 6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5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11658 0 0,'-9'2'4866'0'0,"-1"-2"-3922"0"0,0 0-336 0 0,2 1-152 0 0,4-1-144 0 0,1 2-176 0 0,0 0-120 0 0,3 0-128 0 0,-1 1-176 0 0,1 0-256 0 0,-3-2-296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5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 18364 0 0,'-86'-8'3141'0'0,"81"10"-3114"0"0,11 5-195 0 0,9 4-164 0 0,-3-4 226 0 0,0-1 0 0 0,0-1-1 0 0,1 0 1 0 0,0 0-1 0 0,0-2 1 0 0,0 1-1 0 0,0-2 1 0 0,21 2-1 0 0,114-1-641 0 0,-109-4 639 0 0,124-2-508 0 0,211 0 585 0 0,-188 10-3938 0 0,-1 11-5846 0 0,-171-17 6314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6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13643 0 0,'15'3'3654'0'0,"112"7"-3695"0"0,41-12-1283 0 0,184-26 1 0 0,-223 15-2268 0 0,23-5-2626 0 0,-77 7 2432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15339 0 0,'15'18'79'0'0,"0"-2"0"0"0,1 1 0 0 0,0-2 0 0 0,27 20 1 0 0,82 48-406 0 0,-87-59 279 0 0,-3-2-212 0 0,6 4-128 0 0,54 42 1 0 0,-84-58 380 0 0,0 1 0 0 0,0-1 0 0 0,-1 2 1 0 0,0-1-1 0 0,-1 1 0 0 0,0 1 0 0 0,-1 0 0 0 0,11 25 1 0 0,-17-35 63 0 0,-1 1-1 0 0,1 0 1 0 0,-1 0 0 0 0,-1-1 0 0 0,1 1 0 0 0,0 0 0 0 0,-1 0 0 0 0,0 0 0 0 0,0 0-1 0 0,0 0 1 0 0,0 0 0 0 0,-1 0 0 0 0,1 0 0 0 0,-1-1 0 0 0,0 1 0 0 0,-3 6 0 0 0,1-4 34 0 0,0 0-1 0 0,-1 0 1 0 0,1 0 0 0 0,-2 0 0 0 0,1-1 0 0 0,0 1 0 0 0,-1-1 0 0 0,-9 7 0 0 0,-7 4-64 0 0,0-2-1 0 0,0-1 1 0 0,-2 0 0 0 0,-23 9-1 0 0,-87 35-2953 0 0,-4-9-4439 0 0,84-35 3037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7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9786 0 0,'-1'0'81'0'0,"0"0"0"0"0,0 1 0 0 0,0-1 0 0 0,0 0 1 0 0,0 1-1 0 0,0-1 0 0 0,0 1 0 0 0,0 0 0 0 0,1-1 0 0 0,-1 1 0 0 0,0 0 0 0 0,0-1 0 0 0,0 1 0 0 0,1 0 1 0 0,-1 0-1 0 0,0 0 0 0 0,1 0 0 0 0,-1 0 0 0 0,1 0 0 0 0,-1 0 0 0 0,1 0 0 0 0,-1 0 0 0 0,1 0 0 0 0,0 0 0 0 0,-1 0 1 0 0,1 0-1 0 0,0 0 0 0 0,0 0 0 0 0,0 2 0 0 0,-3 42-597 0 0,2-31 662 0 0,-71 430-1073 0 0,0-10 889 0 0,61-289 392 0 0,4-43-1885 0 0,0-34-3746 0 0,4-57 3440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5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38 12731 0 0,'-18'-8'1433'0'0,"11"6"-969"0"0,0 0-1 0 0,0-1 0 0 0,1 0 0 0 0,-1-1 0 0 0,1 1 0 0 0,-11-10 0 0 0,17 13-492 0 0,29 5-507 0 0,11-1 165 0 0,75-2 1 0 0,-14-1 205 0 0,-40 1-12 0 0,90 9-79 0 0,-132-8-547 0 0,-1 0-1 0 0,0 2 1 0 0,22 8-1 0 0,-11 5-5408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0 445 2993 0 0,'3'-16'363'0'0,"22"-124"3768"0"0,-21 124-3216 0 0,1 1 0 0 0,0-1 0 0 0,1 1 0 0 0,1 0 0 0 0,0 0 0 0 0,15-21 0 0 0,-19 33-774 0 0,0 0 0 0 0,0 0 0 0 0,0 0-1 0 0,1 1 1 0 0,-1-1 0 0 0,1 1 0 0 0,-1-1-1 0 0,1 1 1 0 0,0 0 0 0 0,0 1 0 0 0,0-1-1 0 0,0 1 1 0 0,0-1 0 0 0,5 0-1 0 0,11-1-136 0 0,36-3-1 0 0,-13 2-42 0 0,74-21-2089 0 0,-60 8-2560 0 0,58-24 1 0 0,-76 21 2724 0 0,-20 10 74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8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42 7242 0 0,'-8'-41'6984'0'0,"6"87"-6479"0"0,-2 1 1 0 0,-19 89-1 0 0,-39 95-633 0 0,20-81 196 0 0,14-48-37 0 0,-29 128-33 0 0,48-186-24 0 0,3 1 1 0 0,1 0-1 0 0,2 53 1 0 0,3-80-354 0 0,1 0 0 0 0,2-1 1 0 0,-1 1-1 0 0,7 19 0 0 0,-8-32-175 0 0,1 0 1 0 0,-1-1-1 0 0,1 1 0 0 0,0 0 0 0 0,1 0 0 0 0,-1-1 0 0 0,1 1 0 0 0,0-1 0 0 0,0 0 0 0 0,0 0 1 0 0,1 0-1 0 0,-1 0 0 0 0,1-1 0 0 0,0 1 0 0 0,0-1 0 0 0,0 0 0 0 0,1 0 0 0 0,6 3 0 0 0,0-2-1869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263 297 9098 0 0,'0'-1'293'0'0,"0"0"0"0"0,0 0 0 0 0,0 0 0 0 0,0 0 0 0 0,0-1 0 0 0,0 1 0 0 0,0 0 0 0 0,-1 0 0 0 0,1 0 0 0 0,0 0 0 0 0,-1 0 0 0 0,1 0 0 0 0,0 0 0 0 0,-1 0 0 0 0,1 0 0 0 0,-1 0 0 0 0,0 0 0 0 0,1 0 0 0 0,-1 0 0 0 0,0 0 0 0 0,-1-1 0 0 0,1 1-184 0 0,0 1-1 0 0,0 0 1 0 0,0 0 0 0 0,0-1 0 0 0,0 1 0 0 0,0 0 0 0 0,0 0 0 0 0,0 0 0 0 0,0 0 0 0 0,0 0-1 0 0,0 1 1 0 0,0-1 0 0 0,0 0 0 0 0,0 0 0 0 0,0 1 0 0 0,0-1 0 0 0,0 0 0 0 0,0 1 0 0 0,-1 0 0 0 0,-6 4-140 0 0,-1 1 1 0 0,1 0 0 0 0,-13 13 0 0 0,15-14 364 0 0,-26 27-280 0 0,0 0 1 0 0,-53 74 0 0 0,81-100-61 0 0,0 0 1 0 0,0 0 0 0 0,1 1-1 0 0,0-1 1 0 0,0 1 0 0 0,0-1 0 0 0,1 1-1 0 0,0 0 1 0 0,-1 11 0 0 0,3-16-10 0 0,0 1 0 0 0,-1-1 0 0 0,2 0 0 0 0,-1 0 0 0 0,0 1 0 0 0,0-1 0 0 0,1 0 0 0 0,-1 0 0 0 0,1 1 0 0 0,0-1 0 0 0,0 0 0 0 0,0 0 0 0 0,0 0 0 0 0,0 0 0 0 0,0 0 0 0 0,0 0 0 0 0,1 0 0 0 0,-1-1 0 0 0,1 1 0 0 0,-1 0 0 0 0,1-1 0 0 0,0 1 0 0 0,0-1 0 0 0,-1 0 0 0 0,1 1 1 0 0,0-1-1 0 0,0 0 0 0 0,0 0 0 0 0,1 0 0 0 0,-1-1 0 0 0,0 1 0 0 0,4 1 0 0 0,3-1-33 0 0,-1 0 1 0 0,1 0 0 0 0,-1-1 0 0 0,1 0-1 0 0,-1 0 1 0 0,1-1 0 0 0,-1 0 0 0 0,0-1-1 0 0,1 0 1 0 0,-1 0 0 0 0,0-1 0 0 0,0 0-1 0 0,0 0 1 0 0,9-6 0 0 0,13-7-434 0 0,-1-2 0 0 0,31-24-1 0 0,-44 30 410 0 0,-1 0 0 0 0,-1-2 0 0 0,0 0 0 0 0,-1-1-1 0 0,0 0 1 0 0,-1 0 0 0 0,18-32 0 0 0,-23 33 147 0 0,0 0 0 0 0,-1 0 0 0 0,-1 0 0 0 0,0 0 0 0 0,-1-1 0 0 0,0 0 0 0 0,-2 0 0 0 0,1 0 0 0 0,-2-1 0 0 0,0-24 0 0 0,-1 39-18 0 0,0-1 0 0 0,0 1 0 0 0,0-1 0 0 0,0 1 0 0 0,0-1 0 0 0,-1 1 0 0 0,1-1 0 0 0,0 1 0 0 0,-1 0 0 0 0,1-1 0 0 0,-1 1 0 0 0,0-1 0 0 0,1 1 0 0 0,-1 0 0 0 0,0 0 0 0 0,0-1 0 0 0,-1-1 0 0 0,1 3-16 0 0,0 0 0 0 0,0-1 0 0 0,1 1 0 0 0,-1 0 0 0 0,0-1 0 0 0,0 1 0 0 0,1 0 0 0 0,-1 0-1 0 0,0 0 1 0 0,0 0 0 0 0,0 0 0 0 0,1 0 0 0 0,-1 0 0 0 0,0 0 0 0 0,0 0 0 0 0,0 0 0 0 0,1 0 0 0 0,-1 1 0 0 0,0-1-1 0 0,0 0 1 0 0,1 1 0 0 0,-1-1 0 0 0,-1 1 0 0 0,-2 1 16 0 0,1 1 0 0 0,-1 0-1 0 0,0 0 1 0 0,1 0 0 0 0,-1 0 0 0 0,1 0-1 0 0,0 1 1 0 0,0 0 0 0 0,-3 5 0 0 0,-1 3-40 0 0,1 0 0 0 0,1 1 0 0 0,0-1 0 0 0,0 1 0 0 0,1 0 0 0 0,1 0 0 0 0,1 1 0 0 0,-1-1 0 0 0,2 1 0 0 0,0 21 0 0 0,1-29-111 0 0,0 1 0 0 0,1-1 0 0 0,-1 0-1 0 0,2 0 1 0 0,-1 0 0 0 0,0 0 0 0 0,1 0 0 0 0,0 0 0 0 0,1 0-1 0 0,-1 0 1 0 0,1-1 0 0 0,0 0 0 0 0,1 1 0 0 0,-1-1 0 0 0,1 0 0 0 0,0 0-1 0 0,0-1 1 0 0,1 1 0 0 0,-1-1 0 0 0,1 0 0 0 0,0 0 0 0 0,0-1 0 0 0,1 1-1 0 0,-1-1 1 0 0,8 3 0 0 0,-9-5-318 0 0,1 0-1 0 0,-1 0 1 0 0,1 0 0 0 0,0 0-1 0 0,-1-1 1 0 0,1 0-1 0 0,0 0 1 0 0,-1 0 0 0 0,1 0-1 0 0,0-1 1 0 0,-1 0 0 0 0,1 0-1 0 0,-1 0 1 0 0,1-1 0 0 0,-1 1-1 0 0,1-1 1 0 0,-1 0-1 0 0,0 0 1 0 0,0-1 0 0 0,0 1-1 0 0,0-1 1 0 0,5-5 0 0 0,3-2-179 0 0,-1 0 0 0 0,1-1 0 0 0,-2-1 0 0 0,0 0 0 0 0,14-20 1 0 0,26-62 372 0 0,-14 24 1793 0 0,0 24 7398 0 0,-36 46-8898 0 0,2 19 2094 0 0,-6 23-790 0 0,-1-9-909 0 0,-1 5-9 0 0,-2 54 0 0 0,8-83-431 0 0,0 1-1 0 0,1 0 1 0 0,0-1-1 0 0,0 1 1 0 0,1 0-1 0 0,0-1 1 0 0,1 1-1 0 0,0-1 1 0 0,0 0-1 0 0,9 16 1 0 0,-9-21-14 0 0,0 1 0 0 0,0-1 0 0 0,1 1 0 0 0,-1-1 0 0 0,1 0 0 0 0,0 0 0 0 0,0-1 0 0 0,0 1 0 0 0,1-1 0 0 0,-1 0 0 0 0,1 0 0 0 0,0-1 0 0 0,0 1 0 0 0,0-1 0 0 0,0 0 0 0 0,9 2 0 0 0,-6-2 16 0 0,1-1 1 0 0,-1-1-1 0 0,0 1 0 0 0,0-2 1 0 0,1 1-1 0 0,-1-1 0 0 0,0 0 1 0 0,0-1-1 0 0,0 1 0 0 0,9-5 1 0 0,5-2-48 0 0,0-2 0 0 0,-1 0 1 0 0,0-2-1 0 0,-1 0 0 0 0,0-1 1 0 0,32-29-1 0 0,-21 14-241 0 0,0-2 1 0 0,52-68-1 0 0,-67 75-25 0 0,0-2 1 0 0,-2 0-1 0 0,0 0 1 0 0,-2-2 0 0 0,12-36-1 0 0,-12 19-524 0 0,-8 27-980 0 0,1 1 1 0 0,12-30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49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102 122 6841 0 0,'-1'4'271'0'0,"0"1"0"0"0,0-1 0 0 0,0 1 0 0 0,1-1 0 0 0,0 1 0 0 0,0 0 0 0 0,0-1 0 0 0,0 1 0 0 0,1 0 0 0 0,-1-1 0 0 0,1 1 0 0 0,0-1 0 0 0,1 1 0 0 0,2 6 0 0 0,-2-7-138 0 0,1-1 1 0 0,-1 0 0 0 0,0 1-1 0 0,1-1 1 0 0,0-1 0 0 0,0 1-1 0 0,0 0 1 0 0,0-1-1 0 0,0 1 1 0 0,1-1 0 0 0,-1 0-1 0 0,0 0 1 0 0,1 0-1 0 0,0-1 1 0 0,-1 1 0 0 0,1-1-1 0 0,6 2 1 0 0,5 0 10 0 0,-1-1 1 0 0,1 0 0 0 0,-1-1-1 0 0,1 0 1 0 0,0-2 0 0 0,0 1-1 0 0,-1-2 1 0 0,1 0 0 0 0,21-6-1 0 0,-19 3-68 0 0,-1 0 0 0 0,1-1 0 0 0,-1-1 0 0 0,0 0 0 0 0,-1-1 0 0 0,0-1 0 0 0,24-18 0 0 0,-33 22 0 0 0,-1 1 1 0 0,0-1-1 0 0,0 0 1 0 0,-1 0-1 0 0,1-1 1 0 0,-1 1 0 0 0,0-1-1 0 0,0 0 1 0 0,3-8-1 0 0,-6 11-31 0 0,0 1 1 0 0,-1 0-1 0 0,1 0 0 0 0,-1-1 0 0 0,1 1 1 0 0,-1 0-1 0 0,0 0 0 0 0,0-1 0 0 0,0 1 0 0 0,0 0 1 0 0,0-1-1 0 0,-1 1 0 0 0,1 0 0 0 0,-1 0 0 0 0,1-1 1 0 0,-1 1-1 0 0,0 0 0 0 0,0 0 0 0 0,0 0 1 0 0,0 0-1 0 0,0 0 0 0 0,-1 0 0 0 0,1 0 0 0 0,0 0 1 0 0,-1 1-1 0 0,0-1 0 0 0,1 1 0 0 0,-1-1 0 0 0,0 1 1 0 0,0-1-1 0 0,-2-1 0 0 0,-3-1-17 0 0,0-1 1 0 0,0 1-1 0 0,-1 0 0 0 0,1 1 0 0 0,-1 0 1 0 0,0 0-1 0 0,0 0 0 0 0,0 1 0 0 0,0 1 1 0 0,0-1-1 0 0,-1 1 0 0 0,-14 0 0 0 0,10 2 80 0 0,0 0-1 0 0,0 1 0 0 0,0 1 1 0 0,1 0-1 0 0,-1 0 0 0 0,1 1 1 0 0,-20 10-1 0 0,7-1 352 0 0,0 2 0 0 0,1 0 0 0 0,0 2 0 0 0,1 1 0 0 0,1 1-1 0 0,-34 37 1 0 0,47-46-337 0 0,0 1-1 0 0,1 0 0 0 0,0 0 0 0 0,1 1 1 0 0,0 0-1 0 0,1 0 0 0 0,0 0 1 0 0,-7 23-1 0 0,12-31-121 0 0,0 0 0 0 0,0 1-1 0 0,1-1 1 0 0,-1 0 0 0 0,1 0 0 0 0,0 0 0 0 0,0 0 0 0 0,0 0 0 0 0,0 1 0 0 0,1-1 0 0 0,0 0 0 0 0,0 0 0 0 0,0 0-1 0 0,0 0 1 0 0,1 0 0 0 0,-1 0 0 0 0,1-1 0 0 0,0 1 0 0 0,0 0 0 0 0,1-1 0 0 0,-1 0 0 0 0,1 1 0 0 0,-1-1-1 0 0,1 0 1 0 0,0 0 0 0 0,0 0 0 0 0,0-1 0 0 0,1 1 0 0 0,-1-1 0 0 0,1 0 0 0 0,-1 0 0 0 0,5 2 0 0 0,4 1-142 0 0,0-1 0 0 0,0 0 0 0 0,0 0 0 0 0,1-2 0 0 0,-1 1 0 0 0,1-2 0 0 0,-1 0 0 0 0,1 0 0 0 0,0-1 0 0 0,13-2 0 0 0,20-3-2307 0 0,62-15 0 0 0,-85 15 1431 0 0,176-47-9434 0 0,-157 36 6742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3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12443 0 0,'-2'3'831'0'0,"0"0"0"0"0,0 1 0 0 0,1-1 0 0 0,-1 1 0 0 0,1-1 0 0 0,0 1 0 0 0,0 0 1 0 0,0-1-1 0 0,0 6 0 0 0,1 4-764 0 0,0-1 1 0 0,1 0-1 0 0,3 20 1 0 0,2 26-98 0 0,-8-36 28 0 0,-1 0 0 0 0,0-1 0 0 0,-2 1 1 0 0,-10 30-1 0 0,-37 81-1262 0 0,51-132 1222 0 0,17-37-14552 0 0,-12 22 10989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3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9722 0 0,'4'1'13145'0'0,"1"5"-13455"0"0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0 13387 0 0,'-21'91'3695'0'0,"18"-73"-3471"0"0,-1 1 1 0 0,0-1-1 0 0,-2 0 0 0 0,0 0 1 0 0,-16 32-1 0 0,3-15 381 0 0,13-23-617 0 0,0 1-1 0 0,-2-1 1 0 0,1-1-1 0 0,-18 21 1 0 0,51-83-3622 0 0,-11 28 3516 0 0,1 1 0 0 0,1 0 0 0 0,0 1 1 0 0,2 1-1 0 0,0 0 0 0 0,31-23 0 0 0,-47 41 141 0 0,0 0 0 0 0,0 0-1 0 0,1 0 1 0 0,-1 0-1 0 0,0 1 1 0 0,1-1 0 0 0,-1 1-1 0 0,1 0 1 0 0,-1 0-1 0 0,1 0 1 0 0,0 0-1 0 0,-1 1 1 0 0,1 0 0 0 0,0 0-1 0 0,0 0 1 0 0,4 0-1 0 0,-5 1 50 0 0,-1 0 0 0 0,1 0-1 0 0,-1 0 1 0 0,0 0-1 0 0,1 0 1 0 0,-1 0 0 0 0,0 1-1 0 0,0-1 1 0 0,0 1-1 0 0,0-1 1 0 0,0 1 0 0 0,0 0-1 0 0,-1 0 1 0 0,1 0-1 0 0,-1 0 1 0 0,1 0-1 0 0,-1 0 1 0 0,0 0 0 0 0,1 0-1 0 0,-1 1 1 0 0,0-1-1 0 0,-1 0 1 0 0,1 1 0 0 0,0 3-1 0 0,6 28 251 0 0,-2 0 0 0 0,-1 1-1 0 0,-2 64 1 0 0,-2-93-342 0 0,-1-4-204 0 0,1 1-1 0 0,0-1 0 0 0,1 1 1 0 0,-1 0-1 0 0,0-1 0 0 0,1 1 1 0 0,0-1-1 0 0,-1 1 0 0 0,1-1 1 0 0,0 1-1 0 0,2 2 1 0 0,13 5-6557 0 0,-15-10 6357 0 0,0 0 1 0 0,0 0-1 0 0,0 0 0 0 0,0 0 0 0 0,1 0 0 0 0,-1 0 1 0 0,0 0-1 0 0,0 0 0 0 0,0 0 0 0 0,2-1 0 0 0,4-1-2447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0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36 10858 0 0,'5'-31'6042'0'0,"0"26"-6242"0"0,-1 21-2 0 0,-2-1 144 0 0,-2 0-1 0 0,0 0 1 0 0,0 0 0 0 0,-2 0-1 0 0,1 0 1 0 0,-6 16-1 0 0,-28 89 89 0 0,20-75-94 0 0,-142 432-160 0 0,105-311 45 0 0,-16 41 134 0 0,94-282-3815 0 0,43-175 3343 0 0,-41 132 293 0 0,40-149-309 0 0,-53 222 772 0 0,1 1-1 0 0,2 1 1 0 0,42-73 0 0 0,-48 97 57 0 0,1 0 0 0 0,1 1 0 0 0,0 1 0 0 0,1 0 0 0 0,21-17 0 0 0,-30 28-183 0 0,0 1 0 0 0,1 1 0 0 0,0-1 1 0 0,0 1-1 0 0,1 1 0 0 0,-1-1 1 0 0,14-3-1 0 0,-16 5-43 0 0,0 1 1 0 0,0 1-1 0 0,0-1 1 0 0,0 1-1 0 0,0 0 1 0 0,0 0-1 0 0,0 0 1 0 0,0 1-1 0 0,0-1 1 0 0,0 1-1 0 0,0 0 1 0 0,0 1-1 0 0,8 3 1 0 0,-10-4-21 0 0,0 1 0 0 0,0-1 0 0 0,0 1 0 0 0,-1 0 1 0 0,1 0-1 0 0,0 0 0 0 0,-1 1 0 0 0,1-1 1 0 0,-1 1-1 0 0,0-1 0 0 0,0 1 0 0 0,0 0 0 0 0,0 0 1 0 0,0 0-1 0 0,2 5 0 0 0,-2-2 29 0 0,0 0 0 0 0,0 1 0 0 0,-1-1 0 0 0,0 0 0 0 0,0 1 0 0 0,0-1 0 0 0,-1 13 0 0 0,-1-7-6 0 0,0-1 0 0 0,-1 0 1 0 0,0 0-1 0 0,-1 0 0 0 0,0 0 0 0 0,0-1 0 0 0,-1 1 0 0 0,-1-1 1 0 0,-7 13-1 0 0,5-13 7 0 0,0-1 0 0 0,-1 0-1 0 0,0 0 1 0 0,-1-1 0 0 0,-13 11 0 0 0,16-14-74 0 0,0-1 0 0 0,0 1 0 0 0,-1-2 0 0 0,1 1 0 0 0,-1-1 0 0 0,0 0 0 0 0,0 0 0 0 0,0 0 0 0 0,-13 1-1 0 0,20-3-34 0 0,0-1 0 0 0,-1 0 0 0 0,1 0 0 0 0,-1 0 0 0 0,1 0 0 0 0,-1 0 0 0 0,1 0 0 0 0,0 0 0 0 0,-1 0 0 0 0,1 0 0 0 0,-1 0-1 0 0,1 0 1 0 0,0 0 0 0 0,-1 0 0 0 0,1 0 0 0 0,-1 0 0 0 0,1 0 0 0 0,-1 0 0 0 0,1-1 0 0 0,0 1 0 0 0,-1 0 0 0 0,1 0-1 0 0,0 0 1 0 0,-1-1 0 0 0,1 1 0 0 0,0 0 0 0 0,-1 0 0 0 0,1-1 0 0 0,0 1 0 0 0,-1 0 0 0 0,1-1 0 0 0,0 1 0 0 0,-1-1-1 0 0,6-13-1624 0 0,20-12-930 0 0,-3 11 1219 0 0,2 2 0 0 0,0 0 0 0 0,0 2 0 0 0,1 1 0 0 0,1 1 1 0 0,36-9-1 0 0,-39 11-712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10 3497 0 0,'-4'0'896'0'0,"1"1"1"0"0,0-1-1 0 0,0 1 1 0 0,-1 0-1 0 0,1 0 1 0 0,0 1-1 0 0,0-1 0 0 0,0 1 1 0 0,0-1-1 0 0,-3 4 1 0 0,-39 31 2172 0 0,-34 52-1610 0 0,56-59-1399 0 0,2 2-1 0 0,1 0 1 0 0,2 1-1 0 0,1 1 1 0 0,2 1-1 0 0,-16 47 1 0 0,30-76-83 0 0,-1-1 6 0 0,1-1 1 0 0,0 1-1 0 0,0 0 1 0 0,0 0 0 0 0,0-1-1 0 0,1 1 1 0 0,-1 0 0 0 0,1 0-1 0 0,0 5 1 0 0,19-35-284 0 0,100-177-128 0 0,-96 170 472 0 0,41-45-1 0 0,-45 58-58 0 0,29-23 0 0 0,-37 35-91 0 0,-1 1 0 0 0,1 0 0 0 0,1 0 0 0 0,-1 1 1 0 0,1 1-1 0 0,0 0 0 0 0,0 0 0 0 0,1 2 0 0 0,0-1 0 0 0,-1 2 0 0 0,1-1 0 0 0,0 2 0 0 0,0 0 0 0 0,0 0 0 0 0,0 1 1 0 0,20 3-1 0 0,-29-2-829 0 0,0 0 0 0 0,0 1 0 0 0,0-1 0 0 0,-1 1 0 0 0,1 0 0 0 0,0-1 0 0 0,-1 2 0 0 0,0-1 0 0 0,1 0 0 0 0,-1 1 0 0 0,5 5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1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93 12971 0 0,'-59'17'5543'0'0,"50"-13"-5434"0"0,-1 0 0 0 0,1 1 0 0 0,0 0 0 0 0,1 0 0 0 0,-1 1 0 0 0,-14 13 0 0 0,-1 2 17 0 0,13-13-42 0 0,1 1 0 0 0,0 0 1 0 0,0 1-1 0 0,1 0 1 0 0,0 1-1 0 0,-14 22 1 0 0,22-32-89 0 0,0 1 1 0 0,0-1 0 0 0,0 1-1 0 0,1-1 1 0 0,-1 1 0 0 0,1 0-1 0 0,-1-1 1 0 0,1 1 0 0 0,0 0-1 0 0,-1-1 1 0 0,1 1 0 0 0,0 0-1 0 0,0-1 1 0 0,0 1 0 0 0,0 0-1 0 0,1-1 1 0 0,-1 1 0 0 0,0 0 0 0 0,1-1-1 0 0,-1 1 1 0 0,1 0 0 0 0,0-1-1 0 0,0 2 1 0 0,1-1-34 0 0,-1 0 1 0 0,1 0-1 0 0,0-1 1 0 0,0 1-1 0 0,0 0 1 0 0,0-1-1 0 0,0 0 1 0 0,0 1-1 0 0,0-1 1 0 0,0 0-1 0 0,1 0 1 0 0,-1 0-1 0 0,0 0 1 0 0,3 0-1 0 0,3 1-116 0 0,0-1 0 0 0,-1 0 0 0 0,1 0 0 0 0,0-1-1 0 0,0 0 1 0 0,0 0 0 0 0,0 0 0 0 0,14-4 0 0 0,7-4-56 0 0,-2-2 0 0 0,44-20 0 0 0,-63 26 253 0 0,-1 0 0 0 0,1-1 1 0 0,-1 1-1 0 0,0-1 0 0 0,-1-1 0 0 0,1 1 0 0 0,-1-1 1 0 0,0 0-1 0 0,0-1 0 0 0,-1 0 0 0 0,0 1 0 0 0,0-2 1 0 0,6-11-1 0 0,-10 17-8 0 0,0 0-1 0 0,0 0 1 0 0,-1-1 0 0 0,0 1 0 0 0,1 0-1 0 0,-1 0 1 0 0,0 0 0 0 0,0 0 0 0 0,0-1-1 0 0,0 1 1 0 0,0 0 0 0 0,-1 0-1 0 0,1 0 1 0 0,-1-1 0 0 0,1 1 0 0 0,-1 0-1 0 0,-1-2 1 0 0,0-1-27 0 0,-1 1 0 0 0,1-1 0 0 0,-1 1 0 0 0,-1 0 0 0 0,1 0 0 0 0,-8-7 0 0 0,-2-1-305 0 0,-1 1-1 0 0,0 1 0 0 0,-19-10 1 0 0,18 10 466 0 0,3-3-4774 0 0,11 11 4292 0 0,1 1-1 0 0,0 0 1 0 0,0 0 0 0 0,0 0-1 0 0,0 0 1 0 0,0 0-1 0 0,0-1 1 0 0,0 1-1 0 0,1 0 1 0 0,-1 0-1 0 0,0 0 1 0 0,1 0-1 0 0,-1 0 1 0 0,1 0-1 0 0,-1 0 1 0 0,1 0-1 0 0,-1 0 1 0 0,1 0 0 0 0,0 0-1 0 0,-1 0 1 0 0,1 0-1 0 0,0 0 1 0 0,0 0-1 0 0,0 1 1 0 0,-1-1-1 0 0,1 0 1 0 0,0 1-1 0 0,2-2 1 0 0,7-5-1989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54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17804 0 0,'5'6'52'0'0,"0"1"1"0"0,-1 0 0 0 0,0 0-1 0 0,-1 0 1 0 0,1 1 0 0 0,-1-1-1 0 0,-1 1 1 0 0,1 0-1 0 0,-1 0 1 0 0,-1 0 0 0 0,1 9-1 0 0,1-2-542 0 0,-2 1 0 0 0,0-1-1 0 0,-1 1 1 0 0,-1-1 0 0 0,0 1 0 0 0,-4 15-1 0 0,-5 6-1925 0 0,-21 49 1 0 0,19-56 1407 0 0,1 1 0 0 0,-9 45 0 0 0,19-74 778 0 0,1 0 1 0 0,0-1-1 0 0,0 1 0 0 0,0 0 0 0 0,0 0 0 0 0,0-1 0 0 0,0 1 1 0 0,0 0-1 0 0,0 0 0 0 0,1-1 0 0 0,-1 1 0 0 0,1 0 0 0 0,-1-1 1 0 0,3 4-1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1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1 9962 0 0,'1'0'153'0'0,"-1"1"-1"0"0,1 0 0 0 0,-1-1 1 0 0,1 1-1 0 0,-1 0 1 0 0,1 0-1 0 0,-1-1 1 0 0,1 1-1 0 0,-1 0 1 0 0,0 0-1 0 0,1 0 1 0 0,-1-1-1 0 0,0 1 0 0 0,0 0 1 0 0,0 0-1 0 0,0 0 1 0 0,0 0-1 0 0,0 0 1 0 0,0 0-1 0 0,0-1 1 0 0,0 1-1 0 0,0 0 1 0 0,0 0-1 0 0,0 0 0 0 0,-1 0 1 0 0,1 0-1 0 0,0-1 1 0 0,-1 2-1 0 0,-12 32-396 0 0,9-26 588 0 0,-12 25-117 0 0,0-1 1 0 0,-39 54-1 0 0,-54 56 137 0 0,29-39-190 0 0,29-32-170 0 0,3 3-1 0 0,4 1 0 0 0,-60 139 1 0 0,94-193-63 0 0,6-14 12 0 0,1 1-1 0 0,-1 0 1 0 0,2 0 0 0 0,-1 0-1 0 0,1 0 1 0 0,0 0 0 0 0,-1 11-1 0 0,3-19 40 0 0,0 0-1 0 0,0 1 0 0 0,0-1 1 0 0,0 0-1 0 0,0 0 0 0 0,0 1 1 0 0,0-1-1 0 0,0 0 0 0 0,0 1 1 0 0,0-1-1 0 0,0 0 0 0 0,0 0 1 0 0,0 0-1 0 0,1 1 0 0 0,-1-1 1 0 0,0 0-1 0 0,0 0 0 0 0,0 1 1 0 0,0-1-1 0 0,0 0 0 0 0,1 0 1 0 0,-1 0-1 0 0,0 1 0 0 0,0-1 1 0 0,0 0-1 0 0,1 0 0 0 0,-1 0 0 0 0,0 0 1 0 0,0 0-1 0 0,0 1 0 0 0,1-1 1 0 0,-1 0-1 0 0,0 0 0 0 0,0 0 1 0 0,1 0-1 0 0,-1 0 0 0 0,0 0 1 0 0,1 0-1 0 0,-1 0 0 0 0,15-4-255 0 0,12-14 24 0 0,-26 17 239 0 0,101-87-381 0 0,-7 4-95 0 0,-82 74 403 0 0,0 1-1 0 0,1 1 1 0 0,0 0-1 0 0,0 1 1 0 0,27-11-1 0 0,-36 17 53 0 0,1-1-1 0 0,-1 1 0 0 0,1 0 0 0 0,-1 0 1 0 0,1 0-1 0 0,-1 1 0 0 0,1 0 0 0 0,-1 0 1 0 0,1 0-1 0 0,-1 1 0 0 0,1 0 0 0 0,6 1 1 0 0,-10-1 37 0 0,1 0 0 0 0,-1 0 0 0 0,0 0 0 0 0,0 1 0 0 0,0-1 0 0 0,0 0 0 0 0,0 1 0 0 0,0 0 0 0 0,-1-1 0 0 0,1 1 0 0 0,0 0 0 0 0,-1 0 0 0 0,1 0 1 0 0,-1 0-1 0 0,0 0 0 0 0,1 0 0 0 0,-1 0 0 0 0,0 0 0 0 0,-1 1 0 0 0,1-1 0 0 0,0 0 0 0 0,0 1 0 0 0,-1-1 0 0 0,0 0 0 0 0,1 1 0 0 0,-1-1 0 0 0,0 1 0 0 0,0-1 0 0 0,-1 5 1 0 0,0 5 96 0 0,-1 0 1 0 0,0 0 0 0 0,-1-1-1 0 0,-1 1 1 0 0,0-1 0 0 0,0 0-1 0 0,-1 0 1 0 0,0 0 0 0 0,-1 0-1 0 0,0-1 1 0 0,-1 0 0 0 0,0-1-1 0 0,-1 1 1 0 0,1-1 0 0 0,-17 13 0 0 0,10-10 27 0 0,0 0 0 0 0,0-1 0 0 0,-2-1 1 0 0,1 0-1 0 0,-1-1 0 0 0,-1-1 1 0 0,1-1-1 0 0,-1 0 0 0 0,-31 8 1 0 0,42-14-273 0 0,0 0 1 0 0,-1 0 0 0 0,1 0 0 0 0,-1-1 0 0 0,1 0 0 0 0,-1 0 0 0 0,1 0 0 0 0,-1-1 0 0 0,1 0-1 0 0,0-1 1 0 0,-9-2 0 0 0,13 3-172 0 0,0 0 0 0 0,0 0 0 0 0,0 0 1 0 0,0 0-1 0 0,0-1 0 0 0,0 1 0 0 0,0 0 0 0 0,1-1 0 0 0,-1 0 0 0 0,1 1 0 0 0,-1-1 0 0 0,1 0 0 0 0,-1 0 0 0 0,1 0 0 0 0,0 1 0 0 0,0-1 0 0 0,0-1 1 0 0,0 1-1 0 0,1 0 0 0 0,-1 0 0 0 0,0 0 0 0 0,1 0 0 0 0,-1-1 0 0 0,1 1 0 0 0,0 0 0 0 0,0 0 0 0 0,0-1 0 0 0,0 1 0 0 0,0 0 0 0 0,1 0 0 0 0,-1-1 1 0 0,0 1-1 0 0,1 0 0 0 0,0 0 0 0 0,1-3 0 0 0,3-11-2550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1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0 12123 0 0,'-1'10'487'0'0,"0"0"1"0"0,0 0 0 0 0,-1 0-1 0 0,0-1 1 0 0,-1 1 0 0 0,0-1-1 0 0,-6 12 1 0 0,-36 64-561 0 0,28-55 552 0 0,-70 110 326 0 0,-8 15-271 0 0,55-78-937 0 0,2 1-1 0 0,5 2 0 0 0,2 1 1 0 0,-19 85-1 0 0,48-157-53 0 0,-6 32-1286 0 0,8-39 1291 0 0,-1 1 0 0 0,1-1 0 0 0,0 1-1 0 0,0-1 1 0 0,0 1 0 0 0,0-1 0 0 0,0 1-1 0 0,1-1 1 0 0,-1 1 0 0 0,1-1 0 0 0,0 1 0 0 0,1 3-1 0 0,-1-5 308 0 0,-1-1 0 0 0,0 0 0 0 0,1 1 0 0 0,-1-1 0 0 0,1 1 1 0 0,-1-1-1 0 0,0 0 0 0 0,1 1 0 0 0,-1-1 0 0 0,1 0 0 0 0,-1 0 0 0 0,1 1 0 0 0,-1-1 0 0 0,1 0 0 0 0,-1 0 0 0 0,1 0 0 0 0,-1 0 0 0 0,1 0 0 0 0,0 0 0 0 0,-1 1 0 0 0,1-1 0 0 0,-1-1 0 0 0,1 1 0 0 0,-1 0 0 0 0,1 0 0 0 0,-1 0 0 0 0,1 0 0 0 0,-1 0 0 0 0,2-1 0 0 0,5-1-2250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2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50 144 5177 0 0,'3'-5'632'0'0,"1"1"1"0"0,1-1-1 0 0,-1 1 0 0 0,1 0 1 0 0,-1 1-1 0 0,1-1 0 0 0,0 1 0 0 0,1 0 1 0 0,6-4-1 0 0,-8 6-329 0 0,0 0 0 0 0,0 0 0 0 0,0 0 1 0 0,0 1-1 0 0,0 0 0 0 0,0-1 0 0 0,0 1 0 0 0,0 1 0 0 0,0-1 1 0 0,0 1-1 0 0,0-1 0 0 0,0 1 0 0 0,0 0 0 0 0,7 3 0 0 0,4 1-254 0 0,0-2 0 0 0,0 1-1 0 0,1-2 1 0 0,-1 0 0 0 0,1-1-1 0 0,-1 0 1 0 0,20-3 0 0 0,0-1-89 0 0,0-2 1 0 0,38-10-1 0 0,-63 12 29 0 0,0 0 0 0 0,0-1 0 0 0,0 0 0 0 0,13-9 0 0 0,-21 12 4 0 0,1-1 0 0 0,-1 0-1 0 0,0 1 1 0 0,0-1 0 0 0,0 0 0 0 0,0 0 0 0 0,0 0 0 0 0,0 0 0 0 0,-1 0 0 0 0,3-4 0 0 0,-4 5-2 0 0,0 1 1 0 0,1-1-1 0 0,-1 0 1 0 0,0 0 0 0 0,1 0-1 0 0,-1-1 1 0 0,0 1-1 0 0,0 0 1 0 0,0 0-1 0 0,0 0 1 0 0,0 0-1 0 0,0 0 1 0 0,0 0 0 0 0,-1 0-1 0 0,1 0 1 0 0,0 0-1 0 0,0 0 1 0 0,-1 0-1 0 0,1 0 1 0 0,-1 0-1 0 0,1 0 1 0 0,-1 0 0 0 0,1 1-1 0 0,-1-1 1 0 0,0 0-1 0 0,-1-1 1 0 0,0 0 11 0 0,-1-1 1 0 0,0 1-1 0 0,0 1 1 0 0,0-1 0 0 0,0 0-1 0 0,-1 1 1 0 0,1 0-1 0 0,0-1 1 0 0,-1 1-1 0 0,1 1 1 0 0,-1-1-1 0 0,1 0 1 0 0,-1 1 0 0 0,-4 0-1 0 0,-53 0 344 0 0,58 0-330 0 0,-19 3 137 0 0,-1 1-1 0 0,1 1 1 0 0,0 0-1 0 0,0 2 1 0 0,1 0 0 0 0,0 2-1 0 0,0 0 1 0 0,1 2-1 0 0,0 0 1 0 0,1 1-1 0 0,0 1 1 0 0,1 0-1 0 0,1 2 1 0 0,0 0 0 0 0,1 1-1 0 0,0 0 1 0 0,2 2-1 0 0,0 0 1 0 0,0 0-1 0 0,-13 27 1 0 0,25-42-157 0 0,0 0 0 0 0,1 1 1 0 0,-1-1-1 0 0,1 0 0 0 0,0 0 0 0 0,0 1 0 0 0,0-1 1 0 0,0 1-1 0 0,0-1 0 0 0,1 1 0 0 0,0-1 1 0 0,0 1-1 0 0,0-1 0 0 0,0 1 0 0 0,0-1 1 0 0,1 1-1 0 0,-1-1 0 0 0,1 1 0 0 0,0-1 0 0 0,0 1 1 0 0,2 2-1 0 0,-1-2-61 0 0,0-1 0 0 0,1 1 1 0 0,0-1-1 0 0,-1 0 0 0 0,1 0 0 0 0,0 0 1 0 0,0-1-1 0 0,1 1 0 0 0,-1-1 1 0 0,1 0-1 0 0,-1 0 0 0 0,1 0 0 0 0,0 0 1 0 0,-1 0-1 0 0,1-1 0 0 0,0 0 0 0 0,8 2 1 0 0,4 0-500 0 0,1-1 0 0 0,-1-1 0 0 0,1 0 0 0 0,-1-1 1 0 0,1-1-1 0 0,-1-1 0 0 0,25-5 0 0 0,112-36-8058 0 0,-142 40 7824 0 0,20-7-2353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2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29 9330 0 0,'-2'1'199'0'0,"1"0"1"0"0,-1 0-1 0 0,1 0 1 0 0,0 1-1 0 0,0-1 1 0 0,0 0-1 0 0,0 1 1 0 0,0-1-1 0 0,0 1 0 0 0,0-1 1 0 0,0 1-1 0 0,0-1 1 0 0,1 1-1 0 0,-1-1 1 0 0,1 1-1 0 0,-1 0 1 0 0,0 2-1 0 0,-4 39 132 0 0,1-13 573 0 0,-14 40 707 0 0,8-37-1218 0 0,1 1-1 0 0,-4 37 1 0 0,13-70-388 0 0,0 0 1 0 0,0-1-1 0 0,-1 1 0 0 0,1 0 1 0 0,0-1-1 0 0,0 1 1 0 0,0 0-1 0 0,0-1 1 0 0,0 1-1 0 0,0 0 1 0 0,0-1-1 0 0,0 1 0 0 0,0 0 1 0 0,1-1-1 0 0,-1 1 1 0 0,0 0-1 0 0,0-1 1 0 0,1 1-1 0 0,-1 0 1 0 0,0-1-1 0 0,1 1 1 0 0,-1-1-1 0 0,0 1 0 0 0,1 0 1 0 0,-1-1-1 0 0,1 1 1 0 0,-1-1-1 0 0,1 0 1 0 0,-1 1-1 0 0,1-1 1 0 0,0 1-1 0 0,1-1-15 0 0,-1 0 1 0 0,0 0-1 0 0,1 0 1 0 0,-1 0-1 0 0,1 0 0 0 0,-1-1 1 0 0,0 1-1 0 0,1 0 0 0 0,-1-1 1 0 0,0 1-1 0 0,0-1 0 0 0,1 0 1 0 0,-1 1-1 0 0,2-2 1 0 0,45-37-760 0 0,-42 34 599 0 0,192-153-2077 0 0,-86 72 1635 0 0,-109 83 602 0 0,56-39-204 0 0,-55 40 212 0 0,1-1 1 0 0,-1 1-1 0 0,1 0 0 0 0,0 0 0 0 0,-1 0 0 0 0,1 1 1 0 0,0-1-1 0 0,0 1 0 0 0,0 1 0 0 0,0-1 1 0 0,9 0-1 0 0,-13 1 29 0 0,0 1 0 0 0,-1-1 0 0 0,1 0 0 0 0,0 0 0 0 0,-1 0 0 0 0,1 1 0 0 0,-1-1 0 0 0,1 0 0 0 0,-1 0 0 0 0,1 1 0 0 0,0-1 0 0 0,-1 1 0 0 0,1-1 0 0 0,-1 0 0 0 0,0 1 0 0 0,1-1 0 0 0,-1 1 0 0 0,1-1 0 0 0,-1 1 0 0 0,0 0 0 0 0,1-1 0 0 0,-1 1 0 0 0,0-1 0 0 0,1 1 0 0 0,-1 0 0 0 0,0-1 0 0 0,0 1 0 0 0,0-1 0 0 0,0 1 0 0 0,0 0 0 0 0,0-1 0 0 0,0 1 0 0 0,0 0 0 0 0,0-1 0 0 0,0 1 0 0 0,0 0 0 0 0,0-1 0 0 0,0 1 0 0 0,0-1 0 0 0,0 1 0 0 0,-1 0 0 0 0,1-1 0 0 0,0 1 0 0 0,0-1 0 0 0,-1 1 0 0 0,0 0 0 0 0,-16 33 770 0 0,15-29-735 0 0,-53 73 889 0 0,38-56-711 0 0,1 0 1 0 0,-16 31 0 0 0,32-53-238 0 0,0 0 0 0 0,0 1 1 0 0,0-1-1 0 0,-1 0 0 0 0,1 0 0 0 0,0 0 1 0 0,0 0-1 0 0,0 0 0 0 0,0 1 1 0 0,0-1-1 0 0,0 0 0 0 0,0 0 1 0 0,0 0-1 0 0,0 0 0 0 0,0 1 1 0 0,0-1-1 0 0,0 0 0 0 0,0 0 1 0 0,0 0-1 0 0,0 1 0 0 0,0-1 0 0 0,0 0 1 0 0,0 0-1 0 0,0 0 0 0 0,0 0 1 0 0,0 1-1 0 0,0-1 0 0 0,0 0 1 0 0,0 0-1 0 0,0 0 0 0 0,0 0 1 0 0,0 1-1 0 0,0-1 0 0 0,1 0 1 0 0,-1 0-1 0 0,0 0 0 0 0,0 0 1 0 0,0 0-1 0 0,0 0 0 0 0,0 1 0 0 0,0-1 1 0 0,1 0-1 0 0,-1 0 0 0 0,0 0 1 0 0,0 0-1 0 0,0 0 0 0 0,0 0 1 0 0,1 0-1 0 0,-1 0 0 0 0,0 0 1 0 0,0 0-1 0 0,0 0 0 0 0,1 0 1 0 0,15-2-34 0 0,18-11-300 0 0,-33 13 308 0 0,76-38-847 0 0,36-14 392 0 0,-102 48 509 0 0,0 0-1 0 0,0 1 1 0 0,0 1 0 0 0,1 0 0 0 0,-1 0 0 0 0,1 1 0 0 0,-1 0 0 0 0,16 2 0 0 0,-22-1 69 0 0,-1 1 1 0 0,1 0-1 0 0,0 0 1 0 0,-1 0-1 0 0,1 0 0 0 0,-1 1 1 0 0,0 0-1 0 0,1 0 1 0 0,-1 0-1 0 0,0 0 0 0 0,0 0 1 0 0,0 1-1 0 0,0 0 1 0 0,-1 0-1 0 0,1 0 0 0 0,5 7 1 0 0,-2 0 61 0 0,0 1 0 0 0,-1-1-1 0 0,0 2 1 0 0,8 21 0 0 0,-12-27-168 0 0,2 1-19 0 0,-1 1 0 0 0,2-1 0 0 0,-1-1 0 0 0,1 1 1 0 0,0-1-1 0 0,0 1 0 0 0,1-1 0 0 0,0-1 0 0 0,0 1 1 0 0,0-1-1 0 0,1 0 0 0 0,-1-1 0 0 0,10 5 1 0 0,-6-3-779 0 0,0-2 0 0 0,1 1 0 0 0,17 4 0 0 0,-19-6-923 0 0,1-1 1 0 0,0 0-1 0 0,0-1 0 0 0,11 0 1 0 0,4-2-2619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4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 8874 0 0,'-3'2'5931'0'0,"-10"11"-5054"0"0,-126 409-1245 0 0,100-308-766 0 0,-46 219 1 0 0,83-325 454 0 0,2-4 26 0 0,0 0 0 0 0,-1-1 0 0 0,0 1 0 0 0,0 0 0 0 0,0-1 0 0 0,-1 1 0 0 0,1-1 0 0 0,-1 1 1 0 0,-2 3-1 0 0,0-20-4594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79 6217 0 0,'-6'-28'4823'0'0,"4"24"-4183"0"0,1-1 1 0 0,-1 1 0 0 0,1-1 0 0 0,1 0-1 0 0,-1 1 1 0 0,1-1 0 0 0,0 0 0 0 0,0-6-1 0 0,1 10-614 0 0,-1 1 0 0 0,1 0 0 0 0,-1-1-1 0 0,1 1 1 0 0,-1 0 0 0 0,1 0 0 0 0,0 0-1 0 0,-1 0 1 0 0,1-1 0 0 0,0 1 0 0 0,-1 0-1 0 0,1 0 1 0 0,0 0 0 0 0,-1 0 0 0 0,1 0-1 0 0,-1 1 1 0 0,1-1 0 0 0,0 0 0 0 0,-1 0 0 0 0,1 0-1 0 0,0 0 1 0 0,-1 1 0 0 0,1-1 0 0 0,-1 0-1 0 0,1 1 1 0 0,-1-1 0 0 0,1 0 0 0 0,-1 1-1 0 0,1-1 1 0 0,-1 1 0 0 0,1 0 0 0 0,20 13-73 0 0,-2 0-78 0 0,-1 0 0 0 0,2-1 0 0 0,30 15 0 0 0,-40-23-710 0 0,1-1 0 0 0,0 0 0 0 0,18 4 0 0 0,-23-7-303 0 0,1 0-1 0 0,-1 0 0 0 0,1-1 1 0 0,0 0-1 0 0,-1 0 1 0 0,1 0-1 0 0,8-3 1 0 0,-5 0-891 0 0,0-2-162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4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0 7186 0 0,'-12'46'7759'0'0,"-10"23"-6864"0"0,1-2-1066 0 0,-27 74 78 0 0,-67 138 1 0 0,1-4 111 0 0,109-262-40 0 0,-1 1-44 0 0,1 0 0 0 0,0 0 0 0 0,1 0-1 0 0,1 1 1 0 0,-2 21 0 0 0,30-59-2766 0 0,33-56 694 0 0,24-32 17 0 0,-70 98 2030 0 0,0 0 1 0 0,0 1 0 0 0,1 0 0 0 0,1 1-1 0 0,24-16 1 0 0,-36 26 168 0 0,0 0 1 0 0,-1 0-1 0 0,1-1 1 0 0,0 2-1 0 0,0-1 1 0 0,-1 0-1 0 0,1 0 0 0 0,0 0 1 0 0,0 1-1 0 0,0-1 1 0 0,0 1-1 0 0,0 0 1 0 0,0 0-1 0 0,0-1 0 0 0,0 1 1 0 0,0 0-1 0 0,0 1 1 0 0,0-1-1 0 0,0 0 1 0 0,0 1-1 0 0,0-1 1 0 0,0 1-1 0 0,0-1 0 0 0,0 1 1 0 0,0 0-1 0 0,-1 0 1 0 0,4 1-1 0 0,-3 1 75 0 0,0-1-1 0 0,-1 0 1 0 0,1 0-1 0 0,-1 1 1 0 0,1-1-1 0 0,-1 1 1 0 0,0-1-1 0 0,0 1 1 0 0,0 0-1 0 0,0-1 1 0 0,-1 1-1 0 0,1 0 1 0 0,-1 0-1 0 0,0 0 1 0 0,1-1-1 0 0,-1 1 1 0 0,-1 0-1 0 0,1 0 1 0 0,-1 3-1 0 0,-3 20 131 0 0,-2-1 0 0 0,0 0-1 0 0,-2 0 1 0 0,-1-1 0 0 0,-16 31-1 0 0,-13 41-3376 0 0,26-69-4783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5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209 312 7546 0 0,'4'17'5534'0'0,"-5"5"-3626"0"0,-11 21-1995 0 0,10-35 463 0 0,-120 300-156 0 0,84-223-174 0 0,36-79-92 0 0,-6 11-248 0 0,1 0-1 0 0,1 1 1 0 0,-8 34-1 0 0,40-84-10058 0 0,-16 16 7451 0 0</inkml:trace>
  <inkml:trace contextRef="#ctx0" brushRef="#br0" timeOffset="1">411 1 9442 0 0,'-8'13'7984'0'0,"-1"0"-5829"0"0,-9 14-2291 0 0,13-17 166 0 0,-1 1-422 0 0,1 0-1 0 0,0 1 1 0 0,0 0-1 0 0,-3 14 1 0 0,8-22-254 0 0,-1 1 0 0 0,1-1 1 0 0,-1 1-1 0 0,1-1 0 0 0,0 1 1 0 0,1 5-1 0 0,0-6-580 0 0,0 1 0 0 0,1 0 0 0 0,-1-1 0 0 0,1 1 0 0 0,0-1 1 0 0,4 8-1 0 0,1-1-2122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5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9962 0 0,'-73'22'7101'0'0,"-1"3"-5338"0"0,50-15-1957 0 0,-1 1 1 0 0,1 1-1 0 0,-39 26 0 0 0,58-35 187 0 0,0 1 1 0 0,0 0-1 0 0,0 0 1 0 0,1 0-1 0 0,0 0 1 0 0,0 1-1 0 0,0 0 1 0 0,0 0-1 0 0,1 0 1 0 0,0 0-1 0 0,-3 7 1 0 0,4-8 4 0 0,1 0-1 0 0,0-1 1 0 0,1 1 0 0 0,-1 0-1 0 0,0 0 1 0 0,1 0 0 0 0,0 0-1 0 0,0 0 1 0 0,1 0 0 0 0,-1 0 0 0 0,1-1-1 0 0,-1 1 1 0 0,1 0 0 0 0,0 0-1 0 0,1 0 1 0 0,-1-1 0 0 0,1 1-1 0 0,2 4 1 0 0,9 13-16 0 0,1-1 0 0 0,0 0-1 0 0,2-1 1 0 0,0-1 0 0 0,21 19 0 0 0,-15-16-1 0 0,-1 1 0 0 0,28 39 1 0 0,-48-60 58 0 0,0 0 0 0 0,0 0 0 0 0,0 1 0 0 0,0-1 0 0 0,0 0 0 0 0,-1 0 0 0 0,1 0 0 0 0,0 1 0 0 0,-1-1 0 0 0,1 0 0 0 0,-1 1 0 0 0,1-1 0 0 0,-1 1 0 0 0,0-1 0 0 0,0 0 0 0 0,1 1 0 0 0,-1-1 0 0 0,0 1 0 0 0,0-1 0 0 0,0 1 0 0 0,-1-1 0 0 0,1 0 0 0 0,0 1 0 0 0,-1-1 0 0 0,1 2 0 0 0,-2-2-65 0 0,1 0-1 0 0,0-1 1 0 0,-1 1-1 0 0,1-1 1 0 0,0 1-1 0 0,-1-1 1 0 0,1 1-1 0 0,-1-1 1 0 0,1 0-1 0 0,-1 0 1 0 0,1 1-1 0 0,-1-1 0 0 0,1 0 1 0 0,-1 0-1 0 0,1-1 1 0 0,-1 1-1 0 0,1 0 1 0 0,-1 0-1 0 0,1-1 1 0 0,-1 1-1 0 0,1-1 1 0 0,0 1-1 0 0,-3-2 1 0 0,-32-10-2630 0 0,15 7-920 0 0,1-2 1 0 0,-38-18-1 0 0,45 18 90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29 6801 0 0,'-6'-7'9091'0'0,"-14"-9"-7170"0"0,11 14-1722 0 0,1 1-1 0 0,0 0 0 0 0,-1 0 1 0 0,1 1-1 0 0,-1 0 1 0 0,1 0-1 0 0,-1 1 0 0 0,1 0 1 0 0,0 0-1 0 0,-1 1 1 0 0,1 0-1 0 0,0 1 0 0 0,0 0 1 0 0,0 0-1 0 0,-14 9 1 0 0,-1 0 81 0 0,1 2 1 0 0,1 1-1 0 0,-39 33 1 0 0,43-32-241 0 0,1 1 0 0 0,0 1-1 0 0,1 1 1 0 0,1 0 0 0 0,-12 21-1 0 0,20-31-79 0 0,1 0 0 0 0,1 0-1 0 0,0 0 1 0 0,0 1-1 0 0,1 0 1 0 0,0-1-1 0 0,0 1 1 0 0,1 0 0 0 0,1 0-1 0 0,-1 1 1 0 0,2-1-1 0 0,0 0 1 0 0,0 0-1 0 0,1 12 1 0 0,1-18-206 0 0,-1 1 0 0 0,1 0 0 0 0,0 0 0 0 0,0-1 0 0 0,0 1 0 0 0,0-1 0 0 0,1 0 0 0 0,0 1 0 0 0,0-1 0 0 0,0 0 0 0 0,0-1-1 0 0,0 1 1 0 0,1-1 0 0 0,0 1 0 0 0,0-1 0 0 0,0 0 0 0 0,0 0 0 0 0,0-1 0 0 0,1 1 0 0 0,-1-1 0 0 0,1 0 0 0 0,-1 0 0 0 0,1-1 0 0 0,0 1 0 0 0,10 1 0 0 0,-1-1-1226 0 0,0 0 0 0 0,0-1-1 0 0,1 0 1 0 0,-1-1 0 0 0,0-1 0 0 0,1-1 0 0 0,26-5-1 0 0,-10-1-1326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54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18 15923 0 0,'-7'-3'1195'0'0,"-30"-11"923"0"0,36 14-2119 0 0,0 0 0 0 0,0 0 0 0 0,0 0 0 0 0,0 0 0 0 0,0 0 0 0 0,-1 0 0 0 0,1 0 0 0 0,0 0 0 0 0,0 0 0 0 0,0 0 0 0 0,0 1 0 0 0,0-1 0 0 0,0 1 0 0 0,0-1 0 0 0,0 0 0 0 0,0 1 0 0 0,0-1 0 0 0,0 1 0 0 0,0 0 0 0 0,0-1 0 0 0,0 1 0 0 0,1 0 0 0 0,-1 0 0 0 0,0-1 0 0 0,0 1 0 0 0,1 0 0 0 0,-1 0 0 0 0,1 0 0 0 0,-1 0 0 0 0,0 2 0 0 0,-6 13-1779 0 0,2 1 0 0 0,-5 20 0 0 0,1-2-6245 0 0,6-25 3977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0 16267 0 0,'-42'9'4376'0'0,"31"-7"-4174"0"0,0 0-1 0 0,0 1 1 0 0,-16 6 0 0 0,-7 6 45 0 0,1 1 0 0 0,1 2 1 0 0,-31 23-1 0 0,45-28 15 0 0,1 1 0 0 0,0 0 0 0 0,1 2 0 0 0,0-1 0 0 0,2 2 0 0 0,-18 24 0 0 0,30-38-309 0 0,0-1 0 0 0,1 1 1 0 0,-1 0-1 0 0,0 0 0 0 0,1 0 0 0 0,0 0 0 0 0,0 0 0 0 0,0 0 0 0 0,0 1 0 0 0,0-1 0 0 0,0 0 1 0 0,1 0-1 0 0,0 1 0 0 0,-1-1 0 0 0,1 0 0 0 0,1 1 0 0 0,-1-1 0 0 0,0 0 0 0 0,1 1 0 0 0,0-1 1 0 0,-1 0-1 0 0,1 0 0 0 0,1 0 0 0 0,0 4 0 0 0,0-4-101 0 0,1 0 1 0 0,-1 0-1 0 0,1 0 1 0 0,0-1-1 0 0,0 1 1 0 0,0-1-1 0 0,0 1 0 0 0,0-1 1 0 0,0 0-1 0 0,1 0 1 0 0,-1 0-1 0 0,1-1 0 0 0,0 1 1 0 0,-1-1-1 0 0,1 0 1 0 0,0 0-1 0 0,0 0 0 0 0,-1 0 1 0 0,1-1-1 0 0,5 1 1 0 0,8-1-388 0 0,0-1 0 0 0,0 0 1 0 0,-1-1-1 0 0,1 0 0 0 0,0-2 1 0 0,-1 0-1 0 0,0-1 0 0 0,0 0 1 0 0,24-12-1 0 0,-6-1-130 0 0,0 0 0 0 0,-1-3 1 0 0,32-25-1 0 0,-46 31 737 0 0,-1-1 1 0 0,28-31-1 0 0,-38 38 312 0 0,-1-1 0 0 0,0 0 0 0 0,0 0 0 0 0,-1-1 0 0 0,0 0 0 0 0,-1 0 0 0 0,5-14 0 0 0,-10 25-283 0 0,0-1 0 0 0,1 1 0 0 0,-1-1 1 0 0,0 1-1 0 0,0-1 0 0 0,0 1 0 0 0,1-1 0 0 0,-1 1 1 0 0,0-1-1 0 0,0 1 0 0 0,0-1 0 0 0,0 0 1 0 0,0 1-1 0 0,0-1 0 0 0,0 1 0 0 0,0-1 0 0 0,0 1 1 0 0,0-1-1 0 0,-1 1 0 0 0,1-1 0 0 0,0 1 1 0 0,0-1-1 0 0,0 1 0 0 0,-1-1 0 0 0,1 1 1 0 0,0-1-1 0 0,0 1 0 0 0,-1-1 0 0 0,1 1 0 0 0,-1-1 1 0 0,-15 3 1913 0 0,-18 19-732 0 0,20-6-1034 0 0,0 1 1 0 0,1 0 0 0 0,1 1-1 0 0,-20 34 1 0 0,28-43-247 0 0,0-1 0 0 0,1 1 1 0 0,0-1-1 0 0,0 1 0 0 0,1 0 0 0 0,-1 0 1 0 0,2 0-1 0 0,-1 1 0 0 0,1-1 0 0 0,1 0 1 0 0,-1 1-1 0 0,1-1 0 0 0,1 0 0 0 0,0 1 1 0 0,1 8-1 0 0,-1-13-185 0 0,1 0 1 0 0,-1-1-1 0 0,1 1 0 0 0,0 0 1 0 0,0-1-1 0 0,0 1 0 0 0,0-1 1 0 0,0 1-1 0 0,1-1 1 0 0,0 0-1 0 0,0 0 0 0 0,0 0 1 0 0,0 0-1 0 0,0-1 0 0 0,0 1 1 0 0,0-1-1 0 0,1 0 0 0 0,0 0 1 0 0,-1 0-1 0 0,1 0 0 0 0,0-1 1 0 0,0 1-1 0 0,0-1 1 0 0,0 0-1 0 0,0 0 0 0 0,0-1 1 0 0,0 1-1 0 0,8-1 0 0 0,0 0-1251 0 0,0-1-1 0 0,0 0 0 0 0,0-1 0 0 0,0 0 0 0 0,0-1 0 0 0,0-1 1 0 0,0 0-1 0 0,15-7 0 0 0,-5 1-1327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6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8866 0 0,'-42'27'7070'0'0,"0"3"-3323"0"0,19-13-3499 0 0,1 1-1 0 0,1 1 1 0 0,0 1 0 0 0,2 1 0 0 0,0 0 0 0 0,-21 35 0 0 0,35-49-260 0 0,2 0 1 0 0,-1 1-1 0 0,1 0 1 0 0,0-1-1 0 0,1 1 1 0 0,0 0-1 0 0,0 0 0 0 0,1 1 1 0 0,0-1-1 0 0,0 0 1 0 0,1 0-1 0 0,0 1 1 0 0,1-1-1 0 0,0 0 1 0 0,0 0-1 0 0,0 1 0 0 0,1-1 1 0 0,0 0-1 0 0,1-1 1 0 0,0 1-1 0 0,4 9 1 0 0,4 4-336 0 0,0-1 1 0 0,2 0-1 0 0,0-1 1 0 0,1 0 0 0 0,1-1-1 0 0,21 20 1 0 0,-9-16 142 0 0,-39-30 324 0 0,0 1 1 0 0,-1 1-1 0 0,0 0 1 0 0,0 0 0 0 0,-26-7-1 0 0,-32-13-201 0 0,70 26-8 0 0,1 0-1 0 0,0 0 0 0 0,-1 0 1 0 0,1 0-1 0 0,0 0 0 0 0,-1-1 0 0 0,1 1 1 0 0,0 0-1 0 0,0 0 0 0 0,-1 0 0 0 0,1 0 1 0 0,0 0-1 0 0,-1-1 0 0 0,1 1 0 0 0,0 0 1 0 0,0 0-1 0 0,-1 0 0 0 0,1-1 1 0 0,0 1-1 0 0,0 0 0 0 0,0-1 0 0 0,-1 1 1 0 0,1 0-1 0 0,0 0 0 0 0,0-1 0 0 0,0 1 1 0 0,0 0-1 0 0,0-1 0 0 0,0 1 0 0 0,-1 0 1 0 0,1-1-1 0 0,0 1 0 0 0,0 0 1 0 0,0-1-1 0 0,0 1 0 0 0,0 0 0 0 0,0-1 1 0 0,0 1-1 0 0,0 0 0 0 0,1-1 0 0 0,-1 1 1 0 0,0 0-1 0 0,0 0 0 0 0,0-1 1 0 0,18-9-3738 0 0,28-1-1990 0 0,-45 11 5643 0 0,16-3-1487 0 0,3-1-1032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44 222 9586 0 0,'6'8'5658'0'0,"18"-5"-4336"0"0,18-5-2313 0 0,-11-2 954 0 0,-1 0 1 0 0,1-3-1 0 0,41-13 0 0 0,-62 17-95 0 0,-1 0 1 0 0,0-1-1 0 0,0-1 0 0 0,0 1 1 0 0,-1-1-1 0 0,1-1 1 0 0,-1 1-1 0 0,-1-2 0 0 0,1 1 1 0 0,-1-1-1 0 0,0 0 0 0 0,0 0 1 0 0,-1-1-1 0 0,10-15 1 0 0,-15 21 171 0 0,1 0 1 0 0,-1 0-1 0 0,0 0 1 0 0,0 0-1 0 0,0 0 1 0 0,0-1-1 0 0,0 1 1 0 0,0 0-1 0 0,-1-1 1 0 0,1 1-1 0 0,-1-1 1 0 0,0 1 0 0 0,1 0-1 0 0,-1-1 1 0 0,0 1-1 0 0,-1-1 1 0 0,1 1-1 0 0,0-1 1 0 0,-1 1-1 0 0,1 0 1 0 0,-1-1-1 0 0,0 1 1 0 0,0 0-1 0 0,0-1 1 0 0,0 1 0 0 0,0 0-1 0 0,0 0 1 0 0,0 0-1 0 0,-1 0 1 0 0,1 0-1 0 0,-1 0 1 0 0,0 0-1 0 0,0 1 1 0 0,1-1-1 0 0,-1 0 1 0 0,-3-1 0 0 0,1 1 127 0 0,0 0 1 0 0,-1 0 0 0 0,0 1 0 0 0,1-1 0 0 0,-1 1 0 0 0,0 0 0 0 0,0 0-1 0 0,1 0 1 0 0,-1 1 0 0 0,0 0 0 0 0,0 0 0 0 0,0 0 0 0 0,0 0 0 0 0,0 1 0 0 0,0 0-1 0 0,1 0 1 0 0,-8 2 0 0 0,-10 7 361 0 0,0 1-1 0 0,1 0 1 0 0,0 2-1 0 0,1 0 1 0 0,0 1-1 0 0,1 1 1 0 0,1 1 0 0 0,0 1-1 0 0,1 0 1 0 0,1 1-1 0 0,1 1 1 0 0,1 1-1 0 0,-24 41 1 0 0,35-56-467 0 0,0 1 0 0 0,0 0 1 0 0,1 1-1 0 0,0-1 1 0 0,0 0-1 0 0,0 1 0 0 0,1-1 1 0 0,0 1-1 0 0,0 0 0 0 0,0-1 1 0 0,1 1-1 0 0,0 0 0 0 0,1-1 1 0 0,-1 1-1 0 0,1 0 0 0 0,3 8 1 0 0,-2-9-37 0 0,1 0 0 0 0,0 0-1 0 0,0-1 1 0 0,0 1 0 0 0,1-1 0 0 0,0 1 0 0 0,0-1 0 0 0,0 0 0 0 0,1 0-1 0 0,0-1 1 0 0,0 0 0 0 0,0 1 0 0 0,0-2 0 0 0,1 1 0 0 0,-1 0 0 0 0,10 3-1 0 0,5 2-495 0 0,0-1-1 0 0,0-1 0 0 0,1-1 0 0 0,0 0 0 0 0,0-2 0 0 0,0 0 0 0 0,33 1 1 0 0,-28-5-2758 0 0,0 0 1 0 0,0-2-1 0 0,32-6 1 0 0,-22 0-2921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105 148 10890 0 0,'-9'0'1209'0'0,"-5"1"-43"0"0,0-1 0 0 0,-1-1-1 0 0,1-1 1 0 0,-24-5 0 0 0,69-6-94 0 0,8 6-1047 0 0,0 1 1 0 0,0 2-1 0 0,1 2 0 0 0,58 3 0 0 0,-30 0-11 0 0,337-9-49 0 0,-3-36-5 0 0,-300 20-59 0 0,5-2-2571 0 0,-37 20-6270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8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7650 0 0,'-14'5'1569'0'0,"-29"14"853"0"0,40-18-2231 0 0,0 1 0 0 0,1-1 0 0 0,-1 1 0 0 0,1-1 0 0 0,0 1 1 0 0,0 0-1 0 0,-1 0 0 0 0,1 0 0 0 0,0 0 0 0 0,1 0 0 0 0,-1 1 1 0 0,-2 3-1 0 0,4-6-164 0 0,0 1 1 0 0,-1 0-1 0 0,1-1 1 0 0,0 1-1 0 0,0 0 1 0 0,0 0 0 0 0,0-1-1 0 0,0 1 1 0 0,0 0-1 0 0,0-1 1 0 0,1 1-1 0 0,-1 0 1 0 0,0 0-1 0 0,0-1 1 0 0,0 1-1 0 0,1 0 1 0 0,-1-1-1 0 0,0 1 1 0 0,1 0 0 0 0,-1-1-1 0 0,1 1 1 0 0,-1-1-1 0 0,0 1 1 0 0,1-1-1 0 0,0 1 1 0 0,-1-1-1 0 0,1 1 1 0 0,-1-1-1 0 0,1 1 1 0 0,-1-1 0 0 0,1 0-1 0 0,0 1 1 0 0,-1-1-1 0 0,1 0 1 0 0,0 1-1 0 0,-1-1 1 0 0,1 0-1 0 0,0 0 1 0 0,0 0-1 0 0,-1 0 1 0 0,2 0 0 0 0,34 6 109 0 0,-33-6-87 0 0,88 4 346 0 0,96-9 0 0 0,-108 2-76 0 0,281-2 369 0 0,-30 2-970 0 0,-110-10-3291 0 0,-132 1-4674 0 0,-69 9 4450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5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15339 0 0,'3'4'107'0'0,"0"-1"-1"0"0,0 0 1 0 0,0 0-1 0 0,1-1 1 0 0,-1 1-1 0 0,1 0 1 0 0,-1-1-1 0 0,1 0 1 0 0,0 0-1 0 0,7 2 0 0 0,3 3-59 0 0,94 51-285 0 0,94 55-705 0 0,-162-87 783 0 0,0 1 0 0 0,65 61 1 0 0,-95-79 50 0 0,7 7 339 0 0,0 1-1 0 0,-1 0 1 0 0,-1 1-1 0 0,0 0 1 0 0,12 22-1 0 0,-24-34-85 0 0,0 0 0 0 0,0 0 0 0 0,-1 0 0 0 0,0 1 0 0 0,0-1 0 0 0,0 0 0 0 0,-1 1-1 0 0,0 0 1 0 0,0-1 0 0 0,-1 1 0 0 0,1-1 0 0 0,-2 1 0 0 0,1 0 0 0 0,-1-1 0 0 0,0 1 0 0 0,0-1 0 0 0,-1 1-1 0 0,1-1 1 0 0,-2 0 0 0 0,1 1 0 0 0,-1-1 0 0 0,1 0 0 0 0,-6 6 0 0 0,0 1-4 0 0,-2-1 1 0 0,1 1-1 0 0,-2-2 0 0 0,0 1 1 0 0,0-2-1 0 0,-15 12 0 0 0,-81 53 301 0 0,97-69-392 0 0,-76 49 297 0 0,-138 64 1 0 0,170-95-1649 0 0,-59 16-1 0 0,73-29-1718 0 0,-1-2-1 0 0,-50 6 0 0 0,66-13-436 0 0,1-2-1334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0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888 1 9970 0 0,'-28'43'7065'0'0,"19"-25"-6783"0"0,1 1 1 0 0,0 0-1 0 0,-7 34 0 0 0,-7 22-186 0 0,-4 0-1 0 0,-2-2 1 0 0,-64 116 0 0 0,-149 187 152 0 0,110-188-156 0 0,-9 14-900 0 0,44-70-5254 0 0,61-89-882 0 0,26-36 3839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1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12011 0 0,'1'-1'201'0'0,"-1"0"0"0"0,1 1 0 0 0,-1-1 0 0 0,1 0 0 0 0,-1 1 0 0 0,1-1 0 0 0,-1 1 1 0 0,1-1-1 0 0,-1 1 0 0 0,1-1 0 0 0,0 1 0 0 0,-1-1 0 0 0,1 1 0 0 0,0-1 1 0 0,-1 1-1 0 0,1 0 0 0 0,0 0 0 0 0,0-1 0 0 0,-1 1 0 0 0,1 0 0 0 0,0 0 0 0 0,0 0 1 0 0,-1 0-1 0 0,1 0 0 0 0,0 0 0 0 0,0 0 0 0 0,0 0 0 0 0,1 0 0 0 0,0 1-91 0 0,0 0-1 0 0,0 0 1 0 0,0 0 0 0 0,0 0-1 0 0,0 0 1 0 0,-1 0-1 0 0,1 1 1 0 0,0-1-1 0 0,0 1 1 0 0,1 1-1 0 0,5 6-230 0 0,-1 1 0 0 0,12 18 0 0 0,-19-27 225 0 0,7 13-98 0 0,0 0-1 0 0,-1 1 1 0 0,0 0-1 0 0,-1 0 1 0 0,5 28 0 0 0,6 83 6 0 0,-9-58-11 0 0,2 14-1 0 0,23 140-6 0 0,-26-196 5 0 0,0 0 0 0 0,2-1-1 0 0,1 0 1 0 0,1-1 0 0 0,1 0 0 0 0,19 30-1 0 0,-24-45 49 0 0,0-1 0 0 0,0 1-1 0 0,1-1 1 0 0,0-1-1 0 0,0 1 1 0 0,1-1 0 0 0,0-1-1 0 0,0 1 1 0 0,1-1-1 0 0,-1-1 1 0 0,2 0 0 0 0,-1 0-1 0 0,0 0 1 0 0,1-1-1 0 0,0-1 1 0 0,0 0-1 0 0,0 0 1 0 0,0-1 0 0 0,0 0-1 0 0,0-1 1 0 0,1 0-1 0 0,-1 0 1 0 0,0-1 0 0 0,1-1-1 0 0,-1 0 1 0 0,1 0-1 0 0,-1-1 1 0 0,0 0 0 0 0,0-1-1 0 0,0 0 1 0 0,0 0-1 0 0,10-6 1 0 0,-1-2 128 0 0,0-1 0 0 0,-1 0 1 0 0,-1-1-1 0 0,0-1 0 0 0,0 0 0 0 0,-2-2 0 0 0,24-28 1 0 0,-13 10-64 0 0,-1 0 0 0 0,-3-2 1 0 0,20-39-1 0 0,-10 1-67 0 0,-3-2 0 0 0,34-140 0 0 0,-42 122-223 0 0,-3 0 0 0 0,-5-1 1 0 0,2-166-1 0 0,-20 228-242 0 0,-1 23-1021 0 0,5 11 1304 0 0,1-1-1 0 0,-1 1 1 0 0,1-1-1 0 0,-1 0 1 0 0,1 1-1 0 0,-1-1 0 0 0,1 1 1 0 0,-1-1-1 0 0,1 1 1 0 0,0 0-1 0 0,-1-1 1 0 0,1 1-1 0 0,0-1 1 0 0,-1 1-1 0 0,1 0 1 0 0,0-1-1 0 0,0 1 1 0 0,0 0-1 0 0,-1-1 1 0 0,1 1-1 0 0,0 1 1 0 0,-2 10-1746 0 0,0 1 0 0 0,0 0 0 0 0,1 0 0 0 0,1 0 0 0 0,1 21 0 0 0,1-6-1759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1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62 294 12203 0 0,'-28'15'6473'0'0,"-5"3"-5161"0"0,33-17-1313 0 0,0-1-1 0 0,0 1 1 0 0,0-1 0 0 0,0 0-1 0 0,0 1 1 0 0,0-1-1 0 0,0 1 1 0 0,0-1 0 0 0,0 1-1 0 0,1-1 1 0 0,-1 1-1 0 0,0-1 1 0 0,0 0-1 0 0,0 1 1 0 0,1-1 0 0 0,-1 0-1 0 0,0 1 1 0 0,1-1-1 0 0,-1 0 1 0 0,0 1 0 0 0,1-1-1 0 0,-1 0 1 0 0,0 1-1 0 0,1-1 1 0 0,-1 0-1 0 0,1 0 1 0 0,-1 0 0 0 0,1 1-1 0 0,-1-1 1 0 0,0 0-1 0 0,1 0 1 0 0,-1 0-1 0 0,1 0 1 0 0,-1 0 0 0 0,1 0-1 0 0,-1 0 1 0 0,1 0-1 0 0,20 7-262 0 0,3-4 138 0 0,-1-1 1 0 0,1-1-1 0 0,0-1 1 0 0,-1-1 0 0 0,31-6-1 0 0,-49 6 126 0 0,56-6-26 0 0,-1-2 0 0 0,84-26-1 0 0,-129 31 68 0 0,0-1 1 0 0,0-1-1 0 0,0-1 0 0 0,0 0 0 0 0,-1-1 0 0 0,-1 0 0 0 0,1-1 0 0 0,-1-1 0 0 0,-1 0 0 0 0,1-1 0 0 0,-2 0 1 0 0,0 0-1 0 0,0-2 0 0 0,13-19 0 0 0,-22 30 15 0 0,-1-1 0 0 0,1 0 0 0 0,-1 1 0 0 0,1-1 0 0 0,-1 0 0 0 0,0 0 0 0 0,0 0 0 0 0,0 0 0 0 0,-1 0 0 0 0,1 0 0 0 0,-1 0 1 0 0,0 0-1 0 0,0 0 0 0 0,0 0 0 0 0,0 0 0 0 0,0 0 0 0 0,0 0 0 0 0,-1 0 0 0 0,0 0 0 0 0,-1-5 0 0 0,0 5 19 0 0,0-1-1 0 0,0 0 0 0 0,-1 1 1 0 0,1 0-1 0 0,-1-1 1 0 0,0 1-1 0 0,0 0 1 0 0,0 0-1 0 0,0 1 1 0 0,-1-1-1 0 0,1 1 1 0 0,-1 0-1 0 0,-4-3 0 0 0,-3 0 3 0 0,0 0 0 0 0,1 1 0 0 0,-1 1 0 0 0,-1 0 0 0 0,1 0 0 0 0,0 1 0 0 0,-1 0 0 0 0,1 1 0 0 0,-1 1 0 0 0,-11 0 0 0 0,1 3-72 0 0,0 0 0 0 0,1 2 0 0 0,-1 1 0 0 0,1 0 0 0 0,1 1 0 0 0,-1 2 0 0 0,1 0 0 0 0,1 1 0 0 0,0 1 1 0 0,0 1-1 0 0,1 0 0 0 0,1 1 0 0 0,0 1 0 0 0,0 1 0 0 0,2 1 0 0 0,0 0 0 0 0,1 1 0 0 0,0 0 0 0 0,1 1 0 0 0,2 0 0 0 0,0 1 0 0 0,0 1 0 0 0,2 0 0 0 0,-14 41 1 0 0,21-55-27 0 0,1 1 0 0 0,-1 0 0 0 0,1 0 0 0 0,1 0 0 0 0,-1 0 0 0 0,1 0 0 0 0,0 0 0 0 0,1 0 0 0 0,0 0 0 0 0,0 0 0 0 0,0 0 0 0 0,1 0 0 0 0,0-1 0 0 0,0 1 0 0 0,1 0 0 0 0,0-1 1 0 0,7 12-1 0 0,-5-11-60 0 0,0-1 0 0 0,0 0 1 0 0,1 0-1 0 0,0 0 1 0 0,1 0-1 0 0,-1-1 1 0 0,1 0-1 0 0,0-1 0 0 0,0 1 1 0 0,0-1-1 0 0,1-1 1 0 0,-1 0-1 0 0,1 0 0 0 0,15 4 1 0 0,9 0-680 0 0,0-2 1 0 0,1-1-1 0 0,-1-2 1 0 0,1-1-1 0 0,0-1 1 0 0,-1-2-1 0 0,35-6 1 0 0,-15-2-1643 0 0,-1-1 0 0 0,1-3 0 0 0,77-32 0 0 0,-15-9-794 0 0,-76 35 1486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251 938 4129 0 0,'-45'28'8539'0'0,"1"6"-5188"0"0,36-28-3183 0 0,0 1 0 0 0,0 1 0 0 0,1 0-1 0 0,0 0 1 0 0,1 0 0 0 0,0 1 0 0 0,0-1-1 0 0,-6 14 1 0 0,12-21-169 0 0,-1 0 1 0 0,0 0-1 0 0,1 0 0 0 0,-1 0 1 0 0,1 1-1 0 0,0-1 1 0 0,-1 0-1 0 0,1 0 0 0 0,0 0 1 0 0,0 1-1 0 0,0-1 0 0 0,0 0 1 0 0,0 0-1 0 0,0 1 0 0 0,0-1 1 0 0,0 0-1 0 0,0 0 0 0 0,0 1 1 0 0,1-1-1 0 0,-1 0 0 0 0,0 0 1 0 0,1 0-1 0 0,-1 0 0 0 0,1 1 1 0 0,1 1-1 0 0,0-2-1 0 0,-1 0 1 0 0,1 0-1 0 0,0 0 0 0 0,-1 0 0 0 0,1 0 0 0 0,0 0 0 0 0,0 0 1 0 0,0 0-1 0 0,0-1 0 0 0,0 1 0 0 0,0-1 0 0 0,-1 0 0 0 0,1 1 1 0 0,3-1-1 0 0,5 0 17 0 0,0 0 1 0 0,0-1 0 0 0,0 0-1 0 0,0 0 1 0 0,12-4-1 0 0,7-4 14 0 0,0-2-1 0 0,-1 0 1 0 0,53-31-1 0 0,-69 35-28 0 0,0-1-1 0 0,0 0 1 0 0,-1-1-1 0 0,0-1 1 0 0,-1 0 0 0 0,0 0-1 0 0,0-1 1 0 0,-1 0 0 0 0,0-1-1 0 0,10-19 1 0 0,-17 28 45 0 0,0 0 0 0 0,-1 1 0 0 0,0-1 0 0 0,0 0 0 0 0,0 0 0 0 0,0 0 0 0 0,0 0 0 0 0,-1 0 0 0 0,1 0 0 0 0,-1 0 0 0 0,0 0 0 0 0,0 0 0 0 0,0 0 0 0 0,0-1 0 0 0,0 1 0 0 0,-1 0 0 0 0,1 0 0 0 0,-1 0 0 0 0,0 0 0 0 0,0 0 0 0 0,0 1 0 0 0,0-1 0 0 0,-1 0 0 0 0,1 0 0 0 0,-1 1 0 0 0,0-1 0 0 0,1 1 1 0 0,-5-5-1 0 0,2 3 28 0 0,-1 1 1 0 0,1 0-1 0 0,-1 0 1 0 0,1 0-1 0 0,-1 1 1 0 0,0 0-1 0 0,0 0 1 0 0,0 0-1 0 0,0 0 1 0 0,-1 1-1 0 0,1 0 1 0 0,0 0-1 0 0,-1 0 1 0 0,1 0-1 0 0,0 1 1 0 0,-7 0-1 0 0,-4 2-28 0 0,0 0 0 0 0,-1 1 0 0 0,1 0 0 0 0,0 1 0 0 0,0 1 0 0 0,1 1 0 0 0,-1 0 0 0 0,1 1 0 0 0,1 1 0 0 0,-1 0 0 0 0,1 1 0 0 0,1 0 0 0 0,-16 15 0 0 0,11-8-42 0 0,0 1-1 0 0,1 1 1 0 0,1 0 0 0 0,1 1-1 0 0,1 1 1 0 0,1 0-1 0 0,0 1 1 0 0,-14 33-1 0 0,26-50-93 0 0,-1 0 0 0 0,1 0 0 0 0,-1 0 0 0 0,1 0 0 0 0,0 0-1 0 0,0 0 1 0 0,1 1 0 0 0,0-1 0 0 0,-1 0 0 0 0,1 1-1 0 0,1-1 1 0 0,-1 0 0 0 0,0 0 0 0 0,1 1 0 0 0,0-1-1 0 0,0 0 1 0 0,0 0 0 0 0,4 7 0 0 0,-3-7-148 0 0,1 0-1 0 0,0 0 1 0 0,0 0 0 0 0,0 0 0 0 0,1-1 0 0 0,-1 0 0 0 0,1 1-1 0 0,0-1 1 0 0,0 0 0 0 0,0-1 0 0 0,0 1 0 0 0,0-1 0 0 0,0 0-1 0 0,1 0 1 0 0,-1 0 0 0 0,8 1 0 0 0,10 3-690 0 0,0-2-1 0 0,0-1 1 0 0,1-1 0 0 0,-1 0-1 0 0,1-2 1 0 0,-1-1 0 0 0,37-5 0 0 0,155-41-3453 0 0,76-50 4366 0 0,-104 15 4654 0 0,-167 74-3248 0 0,0-2 0 0 0,-1 0-1 0 0,-1-1 1 0 0,1 0 0 0 0,21-21-1 0 0,-71 47 2858 0 0,12-7-3941 0 0,-194 111 586 0 0,168-89-631 0 0,2 1-1 0 0,-61 57 1 0 0,99-82-388 0 0,1-1 1 0 0,0 1-1 0 0,0 0 1 0 0,1 0 0 0 0,-1 1-1 0 0,-3 7 1 0 0,8-13 99 0 0,-1 0 0 0 0,1-1 1 0 0,0 1-1 0 0,-1 0 0 0 0,1 0 0 0 0,0 0 1 0 0,0 0-1 0 0,0 0 0 0 0,-1 0 1 0 0,1 0-1 0 0,0-1 0 0 0,0 1 1 0 0,0 0-1 0 0,0 0 0 0 0,1 0 1 0 0,-1 0-1 0 0,0 0 0 0 0,0 0 0 0 0,0 0 1 0 0,1 0-1 0 0,-1-1 0 0 0,1 1 1 0 0,0 1-1 0 0,0-1 8 0 0,0 0 0 0 0,0 0 0 0 0,1-1 0 0 0,-1 1 1 0 0,1 0-1 0 0,-1-1 0 0 0,1 1 0 0 0,-1-1 0 0 0,1 1 0 0 0,-1-1 0 0 0,1 0 1 0 0,0 0-1 0 0,-1 0 0 0 0,1 0 0 0 0,-1 0 0 0 0,1 0 0 0 0,-1 0 0 0 0,4-1 0 0 0,16-2-90 0 0,0-1-1 0 0,-1-1 0 0 0,0-1 0 0 0,0-1 1 0 0,32-14-1 0 0,91-58-476 0 0,-128 70 486 0 0,59-40-217 0 0,-1-3 1 0 0,-4-3-1 0 0,84-84 0 0 0,-129 115 307 0 0,-1-1-1 0 0,-1-2 0 0 0,-1 0 1 0 0,-2-1-1 0 0,0-1 1 0 0,-2-1-1 0 0,-2 0 1 0 0,0-1-1 0 0,-2-1 0 0 0,-2 0 1 0 0,-1-1-1 0 0,-1 0 1 0 0,-2 0-1 0 0,4-44 0 0 0,3-89 53 0 0,-14 140 280 0 0,-1 1-1 0 0,0-1 0 0 0,-2 1 1 0 0,-10-38-1 0 0,13 60-207 0 0,-1 0 0 0 0,0 0 0 0 0,0 0 0 0 0,0 0-1 0 0,0 0 1 0 0,0 0 0 0 0,-1 0 0 0 0,1 1 0 0 0,-1-1 0 0 0,0 0 0 0 0,0 1 0 0 0,0 0 0 0 0,0-1 0 0 0,0 1 0 0 0,0 0 0 0 0,-1 0 0 0 0,1 0-1 0 0,-1 0 1 0 0,1 0 0 0 0,-1 1 0 0 0,0-1 0 0 0,-3 0 0 0 0,2 1-55 0 0,1 1 1 0 0,-1 0-1 0 0,0 0 1 0 0,1 0-1 0 0,-1 0 0 0 0,1 0 1 0 0,-1 1-1 0 0,1 0 0 0 0,-1 0 1 0 0,1 0-1 0 0,-1 0 0 0 0,1 0 1 0 0,0 1-1 0 0,0-1 1 0 0,0 1-1 0 0,0 0 0 0 0,0 0 1 0 0,0 0-1 0 0,-4 4 0 0 0,-5 5 3 0 0,0 1 0 0 0,0 0-1 0 0,1 1 1 0 0,1 0 0 0 0,0 1-1 0 0,0 0 1 0 0,-10 23 0 0 0,-43 111 469 0 0,49-109-461 0 0,2 1 1 0 0,2 0-1 0 0,1 1 1 0 0,2 0-1 0 0,2 0 1 0 0,1 57-1 0 0,4-64-245 0 0,3 0 1 0 0,0 0-1 0 0,2-1 1 0 0,2 1-1 0 0,1-1 1 0 0,1-1-1 0 0,2 0 1 0 0,19 38-1 0 0,-20-48-708 0 0,2 0-1 0 0,1-1 1 0 0,1 0-1 0 0,0-1 1 0 0,2-1 0 0 0,0 0-1 0 0,19 17 1 0 0,-25-28 6 0 0,0 0 1 0 0,1 0-1 0 0,-1-1 0 0 0,2 0 0 0 0,-1 0 1 0 0,1-2-1 0 0,0 1 0 0 0,0-2 1 0 0,1 1-1 0 0,-1-2 0 0 0,1 0 0 0 0,0 0 1 0 0,0-1-1 0 0,25 0 0 0 0,-9-3-1490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55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69 16211 0 0,'-15'-1'476'0'0,"1"0"-1"0"0,-1 1 0 0 0,1 0 0 0 0,-1 1 0 0 0,-19 5 0 0 0,28-4-466 0 0,-1 0 0 0 0,1 0 0 0 0,0 1-1 0 0,0 0 1 0 0,0 0 0 0 0,0 0-1 0 0,0 1 1 0 0,1 0 0 0 0,0 0-1 0 0,0 1 1 0 0,0-1 0 0 0,0 1-1 0 0,-7 10 1 0 0,5-5-175 0 0,0 1 0 0 0,0 0 0 0 0,1 0 0 0 0,1 0 0 0 0,0 1 0 0 0,0 0 0 0 0,2 0 0 0 0,-1 0 0 0 0,1 1 0 0 0,1-1 0 0 0,-1 16 0 0 0,2-24 110 0 0,1 1 0 0 0,0-1 0 0 0,0 0 0 0 0,0 0 0 0 0,1 1 0 0 0,-1-1 0 0 0,1 0 0 0 0,0 0 0 0 0,0 0 0 0 0,1 0 0 0 0,-1 0 0 0 0,1 0 0 0 0,0 0 0 0 0,0 0 0 0 0,0-1 0 0 0,0 1 0 0 0,1 0 0 0 0,-1-1 0 0 0,1 0 0 0 0,0 0 0 0 0,0 0 0 0 0,0 0 0 0 0,1 0 0 0 0,-1-1 0 0 0,1 1 0 0 0,-1-1 0 0 0,1 0 0 0 0,0 0 0 0 0,0 0 0 0 0,0-1 0 0 0,0 1 0 0 0,0-1 0 0 0,0 0 0 0 0,0 0 1 0 0,0-1-1 0 0,6 1 0 0 0,5 0 153 0 0,0-1 0 0 0,0 0 1 0 0,0-1-1 0 0,0-1 1 0 0,-1-1-1 0 0,1 0 1 0 0,-1 0-1 0 0,1-2 1 0 0,-1 0-1 0 0,0 0 1 0 0,20-12-1 0 0,-13 5 136 0 0,0-1 0 0 0,0-1 1 0 0,-2-1-1 0 0,0 0 0 0 0,0-2 0 0 0,19-22 0 0 0,-22 20-90 0 0,-1 0 0 0 0,20-33 0 0 0,-29 42-116 0 0,-1 1 1 0 0,-1-1-1 0 0,1 0 0 0 0,-2-1 0 0 0,0 1 0 0 0,0-1 1 0 0,0 1-1 0 0,0-14 0 0 0,-3 22-21 0 0,1 1-1 0 0,-1 0 1 0 0,0 0 0 0 0,0-1 0 0 0,0 1-1 0 0,0 0 1 0 0,0-1 0 0 0,0 1 0 0 0,0 0-1 0 0,-1 0 1 0 0,1-1 0 0 0,0 1 0 0 0,-1 0-1 0 0,1 0 1 0 0,-1 0 0 0 0,0 0 0 0 0,1-1 0 0 0,-1 1-1 0 0,0 0 1 0 0,1 0 0 0 0,-1 0 0 0 0,0 0-1 0 0,0 0 1 0 0,0 1 0 0 0,0-1 0 0 0,0 0-1 0 0,0 0 1 0 0,-1 0 0 0 0,-1 0-26 0 0,1 0 0 0 0,-1 1-1 0 0,1 0 1 0 0,-1-1 0 0 0,0 1 0 0 0,1 0 0 0 0,-1 0 0 0 0,0 0 0 0 0,1 1 0 0 0,-1-1 0 0 0,1 0 0 0 0,-6 3-1 0 0,-5 1-151 0 0,1 1 0 0 0,-1 0-1 0 0,1 1 1 0 0,-13 9 0 0 0,4-3-367 0 0,-33 23-1400 0 0,51-32 1235 0 0,0 0-1 0 0,0 0 1 0 0,0 0-1 0 0,0 0 1 0 0,1 0-1 0 0,-1 0 1 0 0,-2 5-1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3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2 9850 0 0,'-6'-1'585'0'0,"0"0"0"0"0,0 1 0 0 0,0 0-1 0 0,0 0 1 0 0,0 1 0 0 0,0-1 0 0 0,0 1 0 0 0,0 1-1 0 0,-6 1 1 0 0,2 1-367 0 0,1 0 0 0 0,0 0 0 0 0,1 1 0 0 0,-1 0-1 0 0,1 0 1 0 0,0 1 0 0 0,0 0 0 0 0,-9 11 0 0 0,-4 5-307 0 0,2 1 0 0 0,1 1 0 0 0,-28 47 1 0 0,39-58 132 0 0,-1 1 0 0 0,2 0 0 0 0,-10 28-1 0 0,15-38-51 0 0,-1 0 0 0 0,1 1 0 0 0,0-1 1 0 0,1 0-1 0 0,-1 1 0 0 0,1-1 0 0 0,0 0 0 0 0,0 1 0 0 0,0-1 0 0 0,1 0 0 0 0,-1 0 0 0 0,1 1 0 0 0,0-1 0 0 0,0 0 0 0 0,0 0 0 0 0,1 0 0 0 0,0 0 0 0 0,3 7 0 0 0,-3-9-22 0 0,0 0 1 0 0,-1 0 0 0 0,1-1-1 0 0,0 1 1 0 0,0 0-1 0 0,0-1 1 0 0,0 1 0 0 0,0-1-1 0 0,1 0 1 0 0,-1 0-1 0 0,0 1 1 0 0,1-2 0 0 0,-1 1-1 0 0,0 0 1 0 0,1 0-1 0 0,4 0 1 0 0,-1-1-28 0 0,-1 0 0 0 0,1 0 0 0 0,0 0-1 0 0,0-1 1 0 0,-1 1 0 0 0,1-1 0 0 0,6-3 0 0 0,5-1-117 0 0,-1-1 1 0 0,0-1-1 0 0,28-18 1 0 0,-18 9-7 0 0,-1-2 1 0 0,0-1 0 0 0,-2-1-1 0 0,22-22 1 0 0,-35 31 290 0 0,0 0 1 0 0,0-1-1 0 0,-1 0 0 0 0,-1 0 1 0 0,0-1-1 0 0,-1 0 0 0 0,0-1 1 0 0,-1 1-1 0 0,-1-1 0 0 0,5-19 1 0 0,-9 31-14 0 0,-1 0 1 0 0,1-1-1 0 0,-1 1 1 0 0,0-1-1 0 0,1 1 1 0 0,-2-1-1 0 0,1 1 1 0 0,0-1-1 0 0,0 1 1 0 0,-1-1-1 0 0,0-2 1 0 0,1 4-14 0 0,-1 0 1 0 0,1 0-1 0 0,-1 0 0 0 0,1 1 1 0 0,-1-1-1 0 0,1 0 0 0 0,-1 0 0 0 0,1 1 1 0 0,-1-1-1 0 0,0 1 0 0 0,1-1 1 0 0,-1 0-1 0 0,0 1 0 0 0,1-1 1 0 0,-1 1-1 0 0,0 0 0 0 0,0-1 0 0 0,0 1 1 0 0,1-1-1 0 0,-1 1 0 0 0,-2 0 1 0 0,0 0 14 0 0,0 0 0 0 0,0 0 1 0 0,-1 0-1 0 0,1 1 0 0 0,0 0 0 0 0,0-1 1 0 0,0 1-1 0 0,0 0 0 0 0,0 0 0 0 0,0 1 1 0 0,0-1-1 0 0,1 1 0 0 0,-1-1 1 0 0,0 1-1 0 0,1 0 0 0 0,-4 3 0 0 0,-11 10-62 0 0,1 1 0 0 0,0 0 0 0 0,1 1 0 0 0,1 1 0 0 0,0 1 0 0 0,2 0 0 0 0,0 0 1 0 0,1 1-1 0 0,1 1 0 0 0,1 0 0 0 0,-10 34 0 0 0,18-51-52 0 0,0 0 1 0 0,0-1-1 0 0,0 1 1 0 0,1 0-1 0 0,0 0 1 0 0,-1 0-1 0 0,1-1 1 0 0,1 1-1 0 0,-1 0 1 0 0,1 0 0 0 0,-1 0-1 0 0,1-1 1 0 0,0 1-1 0 0,0 0 1 0 0,1-1-1 0 0,-1 1 1 0 0,1-1-1 0 0,0 1 1 0 0,0-1-1 0 0,0 0 1 0 0,5 6 0 0 0,-3-6-194 0 0,0 0 0 0 0,0 0 0 0 0,0 0 1 0 0,0 0-1 0 0,1-1 0 0 0,-1 0 1 0 0,1 1-1 0 0,0-2 0 0 0,-1 1 0 0 0,1-1 1 0 0,0 1-1 0 0,0-1 0 0 0,0-1 1 0 0,0 1-1 0 0,0-1 0 0 0,6 0 0 0 0,7-1-1166 0 0,0-1 0 0 0,0-1 0 0 0,0 0 0 0 0,-1-2 0 0 0,1 0 0 0 0,-1 0 0 0 0,0-2 0 0 0,-1 0 0 0 0,31-19-1 0 0,-20 11-1533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3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7146 0 0,'-4'18'6149'0'0,"-9"12"-5105"0"0,5-12-905 0 0,-24 54 1967 0 0,-64 105 1 0 0,79-147-1702 0 0,7-10-102 0 0,-25 33 0 0 0,35-53-296 0 0,0 0 0 0 0,0 0 0 0 0,-1 0 1 0 0,1 0-1 0 0,0-1 0 0 0,0 1 0 0 0,0 0 1 0 0,0 0-1 0 0,0 0 0 0 0,0 0 1 0 0,0 0-1 0 0,0 0 0 0 0,0 0 0 0 0,0 0 1 0 0,-1 0-1 0 0,1 0 0 0 0,0 0 0 0 0,0 0 1 0 0,0 0-1 0 0,0 0 0 0 0,0 0 1 0 0,0 0-1 0 0,0 0 0 0 0,-1 0 0 0 0,1 0 1 0 0,0 0-1 0 0,0 0 0 0 0,0 0 0 0 0,0 0 1 0 0,0 0-1 0 0,0 0 0 0 0,0 0 1 0 0,0 0-1 0 0,-1 0 0 0 0,1 0 0 0 0,0 0 1 0 0,0 0-1 0 0,0 0 0 0 0,0 0 0 0 0,0 0 1 0 0,0 0-1 0 0,0 0 0 0 0,0 0 1 0 0,0 1-1 0 0,-1-1 0 0 0,1 0 0 0 0,0 0 1 0 0,0 0-1 0 0,0 0 0 0 0,0 0 0 0 0,0 0 1 0 0,0 0-1 0 0,0 0 0 0 0,0 0 1 0 0,0 1-1 0 0,0-1 0 0 0,0 0 0 0 0,0 0 1 0 0,0 0-1 0 0,0 0 0 0 0,0 0 0 0 0,0 0 1 0 0,0 0-1 0 0,0 1 0 0 0,0-1 1 0 0,3-13-37 0 0,7-15-469 0 0,10-10-215 0 0,2 1 1 0 0,40-53 0 0 0,-48 72 608 0 0,1 1 0 0 0,0 0 0 0 0,2 1 1 0 0,0 1-1 0 0,0 0 0 0 0,30-18 1 0 0,-42 31 129 0 0,-1-1 1 0 0,0 1 0 0 0,1 0 0 0 0,-1 0-1 0 0,1 1 1 0 0,0-1 0 0 0,0 1 0 0 0,0 0-1 0 0,-1 1 1 0 0,1-1 0 0 0,0 1 0 0 0,0 0 0 0 0,0 0-1 0 0,0 0 1 0 0,7 2 0 0 0,-9-1 33 0 0,-1 0 0 0 0,1 0 1 0 0,-1 0-1 0 0,1 0 0 0 0,-1 0 1 0 0,0 1-1 0 0,1 0 0 0 0,-1-1 1 0 0,0 1-1 0 0,0 0 0 0 0,0 0 1 0 0,0 0-1 0 0,0 0 0 0 0,-1 0 1 0 0,1 0-1 0 0,-1 1 0 0 0,1-1 1 0 0,-1 1-1 0 0,0-1 0 0 0,0 1 1 0 0,0-1-1 0 0,0 1 0 0 0,0 0 1 0 0,-1-1-1 0 0,1 1 0 0 0,-1 0 1 0 0,1-1-1 0 0,-1 7 0 0 0,-5 55 323 0 0,0 5-917 0 0,5-63-13 0 0,1-1 0 0 0,-1 0 0 0 0,1 0 0 0 0,0 0 0 0 0,1 0 0 0 0,2 6 0 0 0,-4-10 258 0 0,1 0 0 0 0,-1 0 0 0 0,1 0 1 0 0,0 0-1 0 0,-1 0 0 0 0,1 0 1 0 0,0-1-1 0 0,0 1 0 0 0,0 0 1 0 0,0 0-1 0 0,0-1 0 0 0,-1 1 1 0 0,1 0-1 0 0,0-1 0 0 0,1 1 1 0 0,-1-1-1 0 0,0 0 0 0 0,0 1 1 0 0,0-1-1 0 0,0 0 0 0 0,0 0 1 0 0,0 1-1 0 0,0-1 0 0 0,0 0 0 0 0,1 0 1 0 0,-1 0-1 0 0,0 0 0 0 0,0-1 1 0 0,2 1-1 0 0,32-11-3891 0 0,-24 6 2456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4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0 8658 0 0,'-11'10'6749'0'0,"-15"2"-3932"0"0,5-2-2122 0 0,2 3-397 0 0,2 1 0 0 0,-1 1 0 0 0,2 0 0 0 0,0 1 0 0 0,1 1 0 0 0,1 0 0 0 0,0 1 0 0 0,1 0 0 0 0,1 1 0 0 0,-14 31 0 0 0,25-47-288 0 0,-1-1-1 0 0,1 1 1 0 0,0-1 0 0 0,1 1 0 0 0,-1 0 0 0 0,0-1 0 0 0,1 1-1 0 0,0 0 1 0 0,-1 0 0 0 0,1-1 0 0 0,0 1 0 0 0,1 0 0 0 0,-1 0-1 0 0,0-1 1 0 0,1 1 0 0 0,-1 0 0 0 0,1-1 0 0 0,0 1-1 0 0,1 2 1 0 0,-1-3-25 0 0,1 0-1 0 0,0 0 0 0 0,-1 0 0 0 0,1 0 0 0 0,0-1 1 0 0,0 1-1 0 0,0-1 0 0 0,0 1 0 0 0,0-1 0 0 0,0 1 1 0 0,1-1-1 0 0,-1 0 0 0 0,0 0 0 0 0,1 0 0 0 0,-1-1 1 0 0,5 2-1 0 0,2-1-53 0 0,0 0 1 0 0,0 0-1 0 0,0-1 1 0 0,0 0-1 0 0,0-1 1 0 0,0 0-1 0 0,-1 0 1 0 0,1-1-1 0 0,0 0 1 0 0,11-4-1 0 0,1-3-124 0 0,0 0 0 0 0,0-2 0 0 0,-1 0 0 0 0,36-28 0 0 0,-47 32 203 0 0,-1 0 0 0 0,1-1 0 0 0,-1 0 0 0 0,-1-1 0 0 0,0 1-1 0 0,0-1 1 0 0,-1-1 0 0 0,0 1 0 0 0,0-1 0 0 0,-1 0 0 0 0,0-1 0 0 0,3-12 0 0 0,-7 20 30 0 0,0 0-1 0 0,0 1 0 0 0,0-1 1 0 0,-1 0-1 0 0,1 0 1 0 0,-1 0-1 0 0,0 0 1 0 0,0 0-1 0 0,0 0 1 0 0,0 0-1 0 0,0 0 1 0 0,-1 0-1 0 0,0 0 1 0 0,1 0-1 0 0,-1 0 1 0 0,0 0-1 0 0,0 1 1 0 0,-1-1-1 0 0,1 0 1 0 0,-2-2-1 0 0,1 3 2 0 0,-1-1-1 0 0,1 1 1 0 0,-1 0-1 0 0,1 0 1 0 0,-1 0-1 0 0,0 1 1 0 0,0-1 0 0 0,0 1-1 0 0,0-1 1 0 0,0 1-1 0 0,0 0 1 0 0,0 0-1 0 0,0 0 1 0 0,0 1-1 0 0,-5-1 1 0 0,-4 0-43 0 0,0 0-1 0 0,0 2 1 0 0,0-1-1 0 0,0 2 1 0 0,0-1 0 0 0,0 2-1 0 0,1 0 1 0 0,-21 7-1 0 0,2 5-175 0 0,28-14 7 0 0,1-1 0 0 0,-1 1 0 0 0,1 0 1 0 0,0 0-1 0 0,-1 0 0 0 0,1 0 0 0 0,0 0 0 0 0,0 0 1 0 0,0 0-1 0 0,0 0 0 0 0,0 0 0 0 0,0 1 1 0 0,0-1-1 0 0,0 0 0 0 0,0 1 0 0 0,0-1 1 0 0,1 1-1 0 0,-2 2 0 0 0,3-4-34 0 0,-1 1 1 0 0,1 0-1 0 0,-1 0 1 0 0,1-1-1 0 0,-1 1 1 0 0,1 0-1 0 0,-1-1 1 0 0,1 1-1 0 0,-1-1 1 0 0,1 1-1 0 0,0-1 0 0 0,-1 1 1 0 0,1-1-1 0 0,0 1 1 0 0,0-1-1 0 0,-1 0 1 0 0,1 1-1 0 0,0-1 1 0 0,0 0-1 0 0,-1 0 1 0 0,1 0-1 0 0,0 0 0 0 0,0 1 1 0 0,0-1-1 0 0,-1 0 1 0 0,1 0-1 0 0,0 0 1 0 0,0 0-1 0 0,1-1 1 0 0,27-1-3021 0 0,35-14-3072 0 0,-45 9 3979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4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7026 0 0,'-3'14'12187'0'0,"-13"24"-11920"0"0,9-23 1009 0 0,-34 85-120 0 0,-48 181 0 0 0,86-269-1229 0 0,-2 6-101 0 0,0 1 0 0 0,1-1-1 0 0,1 1 1 0 0,1 0 0 0 0,0 0 0 0 0,2 0 0 0 0,3 33 0 0 0,-17-113-6794 0 0,-16-98 2218 0 0,28 140 5129 0 0,0 1 1 0 0,2-1-1 0 0,0 1 1 0 0,1-1-1 0 0,0 1 1 0 0,8-32-1 0 0,-8 47-186 0 0,-1 0-1 0 0,1 0 1 0 0,0 0 0 0 0,0 0-1 0 0,0 0 1 0 0,0 0-1 0 0,0 1 1 0 0,1-1 0 0 0,-1 0-1 0 0,1 1 1 0 0,0-1 0 0 0,0 1-1 0 0,0-1 1 0 0,0 1 0 0 0,0 0-1 0 0,0 0 1 0 0,1 0-1 0 0,-1 0 1 0 0,1 0 0 0 0,-1 1-1 0 0,1-1 1 0 0,0 1 0 0 0,-1-1-1 0 0,1 1 1 0 0,0 0-1 0 0,0 0 1 0 0,0 1 0 0 0,0-1-1 0 0,0 0 1 0 0,0 1 0 0 0,0 0-1 0 0,0 0 1 0 0,0 0 0 0 0,0 0-1 0 0,5 1 1 0 0,17-1-797 0 0,1-1 0 0 0,0-2-1 0 0,46-9 1 0 0,-57 7-1052 0 0,1 0 0 0 0,21-10 0 0 0,-22 8-1171 0 0,-1-1 1 0 0,23-18-1 0 0,-21 12-87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5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0 11186 0 0,'-4'4'494'0'0,"0"0"0"0"0,0 0 1 0 0,1 0-1 0 0,-1 0 0 0 0,1 1 0 0 0,0-1 0 0 0,0 1 0 0 0,0 0 0 0 0,1 0 0 0 0,-1 0 0 0 0,-1 6 0 0 0,-15 66-605 0 0,10-40 597 0 0,-145 652 4063 0 0,146-641-4511 0 0,-1-2 65 0 0,3 0 0 0 0,-2 48 0 0 0,11-93-513 0 0,3-9-124 0 0,4-9-461 0 0,13-38-134 0 0,2 2 0 0 0,49-80 0 0 0,-73 131 1165 0 0,0 0 1 0 0,1 0 0 0 0,-1 0-1 0 0,1 0 1 0 0,-1 0-1 0 0,1 1 1 0 0,0-1 0 0 0,0 1-1 0 0,0-1 1 0 0,0 1 0 0 0,0-1-1 0 0,0 1 1 0 0,0 0-1 0 0,0 0 1 0 0,0 0 0 0 0,1 0-1 0 0,-1 0 1 0 0,0 1 0 0 0,1-1-1 0 0,2 0 1 0 0,-3 2 37 0 0,-1-1 1 0 0,1 1-1 0 0,-1-1 1 0 0,1 1-1 0 0,-1-1 1 0 0,0 1-1 0 0,1 0 1 0 0,-1 0-1 0 0,0 0 1 0 0,1 0-1 0 0,-1 0 1 0 0,0 0-1 0 0,0 0 1 0 0,0 0-1 0 0,0 0 1 0 0,0 0-1 0 0,0 1 1 0 0,0-1-1 0 0,-1 0 0 0 0,1 1 1 0 0,0-1-1 0 0,-1 0 1 0 0,1 1-1 0 0,-1-1 1 0 0,1 1-1 0 0,-1-1 1 0 0,0 1-1 0 0,0-1 1 0 0,1 1-1 0 0,-1 0 1 0 0,-1 2-1 0 0,8 104 945 0 0,3 22-2790 0 0,-10-130 1622 0 0,0 1 0 0 0,0 0 0 0 0,0-1 0 0 0,1 1 0 0 0,-1-1 0 0 0,0 1 0 0 0,0 0 0 0 0,1-1 0 0 0,-1 1 0 0 0,0-1 0 0 0,0 1-1 0 0,1-1 1 0 0,-1 1 0 0 0,1-1 0 0 0,-1 0 0 0 0,0 1 0 0 0,1-1 0 0 0,-1 1 0 0 0,1-1 0 0 0,-1 0 0 0 0,1 1 0 0 0,-1-1 0 0 0,1 0 0 0 0,-1 1 0 0 0,1-1 0 0 0,-1 0 0 0 0,1 0 0 0 0,0 0-1 0 0,-1 0 1 0 0,1 0 0 0 0,-1 1 0 0 0,1-1 0 0 0,0 0 0 0 0,-1 0 0 0 0,1 0 0 0 0,-1 0 0 0 0,1-1 0 0 0,0 1 0 0 0,-1 0 0 0 0,1 0 0 0 0,-1 0 0 0 0,1 0 0 0 0,-1-1 0 0 0,1 1 0 0 0,0 0-1 0 0,-1 0 1 0 0,1-1 0 0 0,-1 1 0 0 0,1 0 0 0 0,-1-1 0 0 0,0 1 0 0 0,2-2 0 0 0,30-23-4403 0 0,-27 21 3816 0 0,65-63-804 0 0,-20 16 5094 0 0,-44 46-2765 0 0,0 0 0 0 0,0 1 1 0 0,0 0-1 0 0,1 0 1 0 0,0 0-1 0 0,-1 1 0 0 0,1 0 1 0 0,0 0-1 0 0,12-3 0 0 0,2 2-194 0 0,0 1 0 0 0,24-1-1 0 0,-41 4-692 0 0,19-2 92 0 0,0-1 1 0 0,26-7-1 0 0,-40 8 36 0 0,0-1 0 0 0,-1 0 0 0 0,1 0 0 0 0,-1 0 0 0 0,0-1-1 0 0,0-1 1 0 0,0 1 0 0 0,11-11 0 0 0,-17 14 6 0 0,-1 0 1 0 0,1 0-1 0 0,-1-1 0 0 0,1 1 0 0 0,-1 0 1 0 0,0-1-1 0 0,0 0 0 0 0,1 1 1 0 0,-1-1-1 0 0,0 1 0 0 0,-1-1 0 0 0,1 0 1 0 0,0 0-1 0 0,0 0 0 0 0,-1 1 0 0 0,1-1 1 0 0,-1 0-1 0 0,0 0 0 0 0,1 0 0 0 0,-1 0 1 0 0,0 0-1 0 0,0 0 0 0 0,0 0 0 0 0,0 0 1 0 0,-1 0-1 0 0,1 0 0 0 0,0 1 0 0 0,-1-1 1 0 0,1 0-1 0 0,-1 0 0 0 0,0 0 0 0 0,0 0 1 0 0,0 1-1 0 0,0-1 0 0 0,0 0 0 0 0,0 1 1 0 0,0-1-1 0 0,0 1 0 0 0,-1-1 0 0 0,-1-1 1 0 0,-1 0 47 0 0,0-1-1 0 0,0 1 1 0 0,1 1 0 0 0,-1-1 0 0 0,-1 1 0 0 0,1-1 0 0 0,0 1 0 0 0,-1 1 0 0 0,1-1-1 0 0,-1 0 1 0 0,1 1 0 0 0,-1 0 0 0 0,0 0 0 0 0,0 1 0 0 0,-6-1 0 0 0,3 2-50 0 0,0 1-1 0 0,0-1 1 0 0,0 1 0 0 0,0 1 0 0 0,1 0-1 0 0,-1 0 1 0 0,1 0 0 0 0,0 1 0 0 0,0 0 0 0 0,0 0-1 0 0,1 1 1 0 0,-1 0 0 0 0,1 0 0 0 0,0 0-1 0 0,1 1 1 0 0,-1 0 0 0 0,-6 9 0 0 0,-4 8 109 0 0,0 0 1 0 0,2 1 0 0 0,-19 43 0 0 0,29-59-124 0 0,0 1 1 0 0,1-1-1 0 0,1 1 1 0 0,-1 0-1 0 0,1-1 1 0 0,1 1-1 0 0,0 0 1 0 0,0 0-1 0 0,1 0 1 0 0,0 1-1 0 0,0-1 1 0 0,3 13-1 0 0,-2-17-79 0 0,0 0 0 0 0,1 0 0 0 0,0 0 0 0 0,0 0 0 0 0,1 0-1 0 0,-1 0 1 0 0,1-1 0 0 0,0 1 0 0 0,0-1 0 0 0,0 0 0 0 0,1 0 0 0 0,-1 0 0 0 0,1 0-1 0 0,0 0 1 0 0,0-1 0 0 0,1 0 0 0 0,-1 0 0 0 0,0 0 0 0 0,1-1 0 0 0,0 1-1 0 0,0-1 1 0 0,7 3 0 0 0,-3-3-249 0 0,0 1 0 0 0,1-1 0 0 0,-1-1 0 0 0,0 1 0 0 0,1-2 0 0 0,-1 1 0 0 0,0-1 0 0 0,1-1 0 0 0,-1 1 0 0 0,14-4 0 0 0,-8 0-540 0 0,1 0-1 0 0,-1-2 1 0 0,0 1-1 0 0,-1-2 1 0 0,23-13-1 0 0,-6 0-1213 0 0,-1-2 0 0 0,0-1 0 0 0,-2-2 0 0 0,37-40 0 0 0,-39 35 2296 0 0,-1-1 0 0 0,58-74 10407 0 0,-89 119-7789 0 0,-6 8-1905 0 0,1 1-1 0 0,-12 34 0 0 0,-3 7-237 0 0,5-22-281 0 0,-16 38-20 0 0,34-72-391 0 0,0 0 0 0 0,1-1-1 0 0,0 1 1 0 0,1 0 0 0 0,-1 1 0 0 0,2-1-1 0 0,-1 0 1 0 0,1 11 0 0 0,0-19-22 0 0,0 1 1 0 0,0-1-1 0 0,0 1 1 0 0,0-1-1 0 0,0 1 1 0 0,0-1-1 0 0,0 1 1 0 0,0-1 0 0 0,0 1-1 0 0,0-1 1 0 0,0 1-1 0 0,1-1 1 0 0,-1 1-1 0 0,0-1 1 0 0,0 1-1 0 0,0-1 1 0 0,1 1-1 0 0,-1-1 1 0 0,0 1-1 0 0,0-1 1 0 0,1 0-1 0 0,-1 1 1 0 0,1-1 0 0 0,-1 0-1 0 0,0 1 1 0 0,1-1-1 0 0,-1 0 1 0 0,1 1-1 0 0,-1-1 1 0 0,0 0-1 0 0,1 0 1 0 0,-1 1-1 0 0,1-1 1 0 0,-1 0-1 0 0,1 0 1 0 0,-1 0-1 0 0,1 0 1 0 0,-1 0-1 0 0,2 1 1 0 0,-1-2-42 0 0,1 0 0 0 0,0 0-1 0 0,0 1 1 0 0,0-1 0 0 0,-1 0 0 0 0,1 0 0 0 0,0-1-1 0 0,-1 1 1 0 0,1 0 0 0 0,2-3 0 0 0,31-40-660 0 0,33-70 496 0 0,11-17 329 0 0,-70 118-73 0 0,2 0 0 0 0,0 0 1 0 0,0 1-1 0 0,1 0 0 0 0,1 1 0 0 0,26-18 1 0 0,-34 26-32 0 0,0 0 1 0 0,0 1-1 0 0,0 0 1 0 0,0 0-1 0 0,1 0 1 0 0,-1 0-1 0 0,0 1 1 0 0,1 0 0 0 0,0 0-1 0 0,-1 1 1 0 0,1-1-1 0 0,-1 1 1 0 0,10 1-1 0 0,2 2-944 0 0,0 0 1 0 0,0 2-1 0 0,16 6 0 0 0,-16-6-2261 0 0,-1 0-1 0 0,1-1 1 0 0,18 3-1 0 0,-19-6 509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6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49 4913 0 0,'20'-20'6502'0'0,"-18"18"-6298"0"0,0 0 1 0 0,0-1-1 0 0,-1 1 0 0 0,1 0 0 0 0,1 0 0 0 0,-1 0 0 0 0,0 1 1 0 0,0-1-1 0 0,1 1 0 0 0,-1-1 0 0 0,1 1 0 0 0,-1 0 0 0 0,1-1 0 0 0,-1 1 1 0 0,1 1-1 0 0,4-2 0 0 0,-6 2-143 0 0,-1 0 0 0 0,1 0 1 0 0,-1 0-1 0 0,1 0 0 0 0,-1 1 0 0 0,1-1 0 0 0,-1 0 1 0 0,1 0-1 0 0,-1 0 0 0 0,1 1 0 0 0,-1-1 1 0 0,0 0-1 0 0,1 1 0 0 0,-1-1 0 0 0,1 0 0 0 0,-1 1 1 0 0,0-1-1 0 0,1 0 0 0 0,-1 1 0 0 0,0-1 1 0 0,0 1-1 0 0,1-1 0 0 0,-1 1 0 0 0,0-1 1 0 0,0 1-1 0 0,0-1 0 0 0,0 1 0 0 0,1-1 0 0 0,-1 1 1 0 0,0-1-1 0 0,0 1 0 0 0,0-1 0 0 0,0 1 1 0 0,0-1-1 0 0,0 1 0 0 0,0-1 0 0 0,0 1 0 0 0,0-1 1 0 0,-1 1-1 0 0,1-1 0 0 0,0 1 0 0 0,0-1 1 0 0,0 0-1 0 0,-1 1 0 0 0,1-1 0 0 0,0 1 0 0 0,-1 0 1 0 0,-13 29 1111 0 0,12-25-971 0 0,-168 341 3137 0 0,169-345-3337 0 0,-6 19 420 0 0,22-33-472 0 0,18-24-1333 0 0,49-71-1 0 0,-60 77 1018 0 0,118-142-539 0 0,-103 137 712 0 0,-35 34 182 0 0,0 0 1 0 0,0 0-1 0 0,1 0 0 0 0,-1 1 1 0 0,1-1-1 0 0,-1 1 1 0 0,1 0-1 0 0,0-1 0 0 0,-1 1 1 0 0,1 0-1 0 0,0 1 0 0 0,0-1 1 0 0,0 0-1 0 0,-1 1 1 0 0,5-1-1 0 0,-6 2 50 0 0,0-1 1 0 0,0 1-1 0 0,0-1 1 0 0,0 1-1 0 0,0 0 1 0 0,0-1-1 0 0,0 1 1 0 0,-1 0-1 0 0,1-1 1 0 0,0 1-1 0 0,0 0 1 0 0,-1 0-1 0 0,1 0 1 0 0,-1 0-1 0 0,1 0 1 0 0,0 0-1 0 0,-1 0 1 0 0,0 0-1 0 0,1 0 1 0 0,-1 0-1 0 0,0 0 1 0 0,1 0-1 0 0,-1 0 1 0 0,0 0-1 0 0,0 0 1 0 0,0 0-1 0 0,0 0 1 0 0,0 0-1 0 0,0 0 1 0 0,0 0-1 0 0,0 0 1 0 0,-1 2-1 0 0,-6 44 564 0 0,5-37-518 0 0,-19 76 289 0 0,-1 3 48 0 0,22-88-412 0 0,-1 0 0 0 0,1 1 0 0 0,0-1 0 0 0,-1 1 0 0 0,1-1 0 0 0,0 0 0 0 0,0 1 0 0 0,0-1 0 0 0,0 1 0 0 0,0-1-1 0 0,1 1 1 0 0,-1-1 0 0 0,0 0 0 0 0,1 1 0 0 0,-1-1 0 0 0,1 0 0 0 0,-1 1 0 0 0,1-1 0 0 0,0 0 0 0 0,-1 0 0 0 0,1 1 0 0 0,0-1 0 0 0,1 1 0 0 0,-1-1-25 0 0,1-1 0 0 0,-1 1 0 0 0,0-1 0 0 0,1 1 0 0 0,-1-1 0 0 0,1 0 0 0 0,-1 0 0 0 0,1 1 0 0 0,-1-1 0 0 0,0 0 0 0 0,1 0 0 0 0,-1 0 0 0 0,1-1 0 0 0,-1 1 0 0 0,1 0 1 0 0,-1-1-1 0 0,0 1 0 0 0,3-1 0 0 0,7-4-179 0 0,-1 0 1 0 0,1 0 0 0 0,-1-1-1 0 0,11-7 1 0 0,-2-2-216 0 0,29-29 0 0 0,-38 34 407 0 0,-1 0 1 0 0,2 1-1 0 0,-1 0 0 0 0,1 0 0 0 0,1 1 0 0 0,0 1 0 0 0,0 0 1 0 0,0 0-1 0 0,18-5 0 0 0,-30 11 52 0 0,1 1 1 0 0,0 0 0 0 0,-1 0-1 0 0,1 0 1 0 0,0 0 0 0 0,-1 0-1 0 0,1 0 1 0 0,-1 0 0 0 0,1 0-1 0 0,0 0 1 0 0,-1 0 0 0 0,1 0-1 0 0,0 0 1 0 0,-1 0 0 0 0,1 1-1 0 0,0-1 1 0 0,-1 0 0 0 0,1 0-1 0 0,-1 1 1 0 0,1-1 0 0 0,-1 0-1 0 0,1 1 1 0 0,0-1 0 0 0,-1 1-1 0 0,0-1 1 0 0,1 0 0 0 0,0 2-1 0 0,6 19 872 0 0,-7 34-165 0 0,-1-44-718 0 0,0-4-71 0 0,1 1 0 0 0,1-1 0 0 0,-1 0-1 0 0,1 1 1 0 0,0-1 0 0 0,1 1 0 0 0,0-1-1 0 0,0 0 1 0 0,1 0 0 0 0,6 13-1 0 0,-8-17-147 0 0,1-1 0 0 0,0 1 0 0 0,0-1 0 0 0,0 0 0 0 0,0 1 0 0 0,0-1 0 0 0,0 0 0 0 0,1 0 0 0 0,-1 0 0 0 0,1-1 0 0 0,0 1 0 0 0,-1 0 0 0 0,1-1-1 0 0,0 0 1 0 0,0 0 0 0 0,0 0 0 0 0,0 0 0 0 0,0 0 0 0 0,0 0 0 0 0,0-1 0 0 0,0 0 0 0 0,0 1 0 0 0,0-1 0 0 0,0 0 0 0 0,0-1 0 0 0,0 1-1 0 0,0 0 1 0 0,6-2 0 0 0,5-2-923 0 0,0 0 0 0 0,0-2-1 0 0,-1 1 1 0 0,0-1 0 0 0,0-1 0 0 0,21-14-1 0 0,69-60-5060 0 0,-67 52 5172 0 0,-13 11 449 0 0,-1 1-717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7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61 895 2048 0 0,'29'-16'917'0'0,"-23"11"-44"0"0,1 1-1 0 0,0 0 0 0 0,0 1 0 0 0,0 0 1 0 0,0 0-1 0 0,21 0 5674 0 0,-28 3-6420 0 0,-4 12 2921 0 0,-13 14-1073 0 0,14-22-1422 0 0,-44 61 1481 0 0,-6 10-1030 0 0,47-66-901 0 0,1 0 1 0 0,1 0-1 0 0,0 1 0 0 0,0-1 0 0 0,1 1 1 0 0,-4 17-1 0 0,7-26-102 0 0,-1 0 1 0 0,1 1-1 0 0,0-1 1 0 0,-1 1-1 0 0,1-1 1 0 0,0 1-1 0 0,0-1 0 0 0,0 1 1 0 0,0-1-1 0 0,1 0 1 0 0,-1 1-1 0 0,0-1 1 0 0,1 1-1 0 0,-1-1 1 0 0,1 0-1 0 0,-1 1 0 0 0,1-1 1 0 0,-1 0-1 0 0,1 1 1 0 0,0-1-1 0 0,0 0 1 0 0,0 0-1 0 0,1 2 1 0 0,0-2-32 0 0,0 0 1 0 0,-1 0-1 0 0,1-1 1 0 0,0 1 0 0 0,0 0-1 0 0,0-1 1 0 0,-1 0-1 0 0,1 1 1 0 0,0-1 0 0 0,0 0-1 0 0,0 0 1 0 0,0 0-1 0 0,0 0 1 0 0,0 0-1 0 0,2-1 1 0 0,6-1-174 0 0,0-1 0 0 0,0 0 0 0 0,0-1 1 0 0,-1 0-1 0 0,13-7 0 0 0,-1-2-117 0 0,-1 0 0 0 0,0-2 0 0 0,-1-1 0 0 0,0 0 0 0 0,-1-1 0 0 0,15-20 0 0 0,-22 24 386 0 0,0-1 0 0 0,-1-1 0 0 0,-1 1 0 0 0,0-2 0 0 0,-1 1 0 0 0,-1-1 0 0 0,0 0 0 0 0,-1-1 0 0 0,5-20 0 0 0,-11 36 25 0 0,0 0-1 0 0,1 0 0 0 0,-1 0 1 0 0,0-1-1 0 0,0 1 0 0 0,0 0 0 0 0,1 0 1 0 0,-1-1-1 0 0,0 1 0 0 0,-1 0 1 0 0,1 0-1 0 0,0-1 0 0 0,0 1 0 0 0,-1 0 1 0 0,1 0-1 0 0,0 0 0 0 0,-1 0 1 0 0,1-1-1 0 0,-1 1 0 0 0,1 0 0 0 0,-1 0 1 0 0,0 0-1 0 0,-1-1 0 0 0,1 1-29 0 0,0 1 0 0 0,0-1 0 0 0,0 1 0 0 0,0-1 0 0 0,0 1-1 0 0,-1 0 1 0 0,1-1 0 0 0,0 1 0 0 0,0 0 0 0 0,-1 0 0 0 0,1 0-1 0 0,0 0 1 0 0,0 0 0 0 0,-1 0 0 0 0,1 0 0 0 0,0 1 0 0 0,0-1-1 0 0,-2 1 1 0 0,-3 1-36 0 0,0 0-1 0 0,1 0 1 0 0,-1 1-1 0 0,1-1 1 0 0,0 1-1 0 0,0 1 1 0 0,0-1-1 0 0,-6 6 1 0 0,7-6-103 0 0,1 1-1 0 0,-1 0 1 0 0,1 0 0 0 0,0 0-1 0 0,0 0 1 0 0,1 1 0 0 0,-1-1-1 0 0,1 1 1 0 0,0-1 0 0 0,0 1-1 0 0,0 0 1 0 0,1 0 0 0 0,0 0-1 0 0,-1 8 1 0 0,2-10-83 0 0,0 0 0 0 0,0-1 1 0 0,0 1-1 0 0,1-1 0 0 0,0 1 0 0 0,-1-1 0 0 0,1 1 0 0 0,0-1 1 0 0,0 1-1 0 0,0-1 0 0 0,0 0 0 0 0,1 1 0 0 0,-1-1 0 0 0,1 0 1 0 0,-1 0-1 0 0,1 0 0 0 0,0 0 0 0 0,0 0 0 0 0,0-1 0 0 0,0 1 1 0 0,0 0-1 0 0,0-1 0 0 0,0 0 0 0 0,1 1 0 0 0,-1-1 0 0 0,0 0 1 0 0,1 0-1 0 0,-1 0 0 0 0,1 0 0 0 0,2 0 0 0 0,11 3-310 0 0,1-1 1 0 0,0 0-1 0 0,-1-1 0 0 0,1-1 0 0 0,0 0 1 0 0,0-2-1 0 0,32-4 0 0 0,116-30-2177 0 0,-164 35 2618 0 0,218-69-1312 0 0,-80 8 5639 0 0,-118 40 1492 0 0,-36 20-4259 0 0,-13 4-1321 0 0,1 1 0 0 0,0 2 0 0 0,0 0 0 0 0,1 2 0 0 0,0 1 0 0 0,-38 19 0 0 0,31-11 24 0 0,1 1 0 0 0,0 2 0 0 0,2 1-1 0 0,-39 34 1 0 0,65-52-280 0 0,1 0 1 0 0,-1 1-1 0 0,1-1 1 0 0,0 1 0 0 0,1 0-1 0 0,-1 0 1 0 0,1 0-1 0 0,-1 0 1 0 0,-2 9-1 0 0,4-12 33 0 0,1 0-1 0 0,0 0 0 0 0,0 0 1 0 0,0-1-1 0 0,0 1 0 0 0,0 0 1 0 0,0 0-1 0 0,0 0 0 0 0,0 0 1 0 0,0 0-1 0 0,0 0 0 0 0,0 0 1 0 0,0 0-1 0 0,1 0 0 0 0,-1 0 1 0 0,0-1-1 0 0,1 1 0 0 0,-1 0 1 0 0,1 0-1 0 0,-1 0 0 0 0,1 0 1 0 0,1 0 3 0 0,-1 0-1 0 0,0 1 1 0 0,1-2 0 0 0,-1 1 0 0 0,1 0 0 0 0,-1 0 0 0 0,1 0 0 0 0,0-1-1 0 0,-1 1 1 0 0,1-1 0 0 0,0 1 0 0 0,-1-1 0 0 0,1 0 0 0 0,0 0 0 0 0,2 0-1 0 0,7 0-94 0 0,-1 0-1 0 0,0-1 1 0 0,0-1-1 0 0,0 1 1 0 0,-1-2-1 0 0,1 1 1 0 0,0-1-1 0 0,10-5 1 0 0,75-40-1465 0 0,-71 34 884 0 0,65-37-3055 0 0,158-121-1 0 0,-210 140 3150 0 0,-1-1 1 0 0,-2-2-1 0 0,-1-1 0 0 0,-3-2 0 0 0,44-68 1 0 0,-26 23 557 0 0,70-167 0 0 0,-98 205 514 0 0,-8 19 1842 0 0,10-40 3222 0 0,-30 71-4257 0 0,-7 8-478 0 0,-17 27-545 0 0,2 1 1 0 0,2 1 0 0 0,-42 82 0 0 0,29-48 18 0 0,-4 3 881 0 0,-65 162-1 0 0,100-213-1024 0 0,1-1 0 0 0,1 1 0 0 0,2 1 0 0 0,0-1 0 0 0,2 1 0 0 0,1 0 0 0 0,2 0 0 0 0,1 0 0 0 0,1 0 0 0 0,6 35 0 0 0,-7-59-262 0 0,1 0 0 0 0,0-1 1 0 0,1 1-1 0 0,-1-1 0 0 0,1 1 0 0 0,0-1 0 0 0,0 0 0 0 0,0 0 1 0 0,0 0-1 0 0,1 0 0 0 0,0 0 0 0 0,0 0 0 0 0,0-1 1 0 0,0 1-1 0 0,0-1 0 0 0,1 0 0 0 0,-1 0 0 0 0,1 0 1 0 0,0-1-1 0 0,0 1 0 0 0,0-1 0 0 0,0 0 0 0 0,1 0 0 0 0,-1 0 1 0 0,0-1-1 0 0,1 1 0 0 0,-1-1 0 0 0,1 0 0 0 0,0-1 1 0 0,-1 1-1 0 0,1-1 0 0 0,0 0 0 0 0,-1 0 0 0 0,1 0 1 0 0,0 0-1 0 0,-1-1 0 0 0,1 0 0 0 0,7-2 0 0 0,9-4-617 0 0,-1 0 0 0 0,0-1 0 0 0,-1 0 0 0 0,0-2 0 0 0,0 0 0 0 0,31-24 0 0 0,93-91-2634 0 0,-15 12 1733 0 0,-111 103 2480 0 0,-16 10-792 0 0,-1 0-1 0 0,0 0 1 0 0,0 1 0 0 0,0-1-1 0 0,1 0 1 0 0,-1 0-1 0 0,0 0 1 0 0,0 0 0 0 0,0 0-1 0 0,0 0 1 0 0,1 0-1 0 0,-1 0 1 0 0,0 0 0 0 0,0 1-1 0 0,0-1 1 0 0,0 0-1 0 0,1 0 1 0 0,-1 0 0 0 0,0 0-1 0 0,0 1 1 0 0,0-1-1 0 0,0 0 1 0 0,0 0 0 0 0,0 0-1 0 0,0 0 1 0 0,0 1 0 0 0,0-1-1 0 0,0 0 1 0 0,0 0-1 0 0,1 0 1 0 0,-1 1 0 0 0,0-1-1 0 0,0 0 1 0 0,0 0-1 0 0,0 0 1 0 0,0 1 0 0 0,-1-1-1 0 0,1 0 1 0 0,0 0-1 0 0,0 0 1 0 0,0 1 0 0 0,0-1-1 0 0,0 0 1 0 0,-15 38 4343 0 0,5-12-3630 0 0,9-23-732 0 0,1-1 0 0 0,0 0 0 0 0,-1 0-1 0 0,1 0 1 0 0,0 0 0 0 0,0 0 0 0 0,0 1-1 0 0,0-1 1 0 0,1 0 0 0 0,-1 0 0 0 0,0 0 0 0 0,1 0-1 0 0,0 0 1 0 0,-1 0 0 0 0,1 0 0 0 0,0 0 0 0 0,0 0-1 0 0,0 0 1 0 0,0 0 0 0 0,1-1 0 0 0,-1 1 0 0 0,3 2-1 0 0,-1-2-9 0 0,0 0-1 0 0,0 0 0 0 0,0 0 0 0 0,0 0 0 0 0,0-1 0 0 0,0 0 0 0 0,1 0 1 0 0,-1 0-1 0 0,1 0 0 0 0,-1 0 0 0 0,1 0 0 0 0,5-1 0 0 0,5 0-94 0 0,0 0 1 0 0,0-1-1 0 0,0 0 0 0 0,-1-2 0 0 0,28-7 1 0 0,-16 2-45 0 0,2 1 23 0 0,43-20-1 0 0,-64 24 140 0 0,0 0-1 0 0,0-1 0 0 0,0 1 1 0 0,-1-1-1 0 0,1 0 0 0 0,-1-1 0 0 0,0 1 1 0 0,0-1-1 0 0,0 0 0 0 0,-1 0 1 0 0,1-1-1 0 0,3-6 0 0 0,-6 9 80 0 0,-1 0 0 0 0,0 1-1 0 0,0-1 1 0 0,0 0 0 0 0,-1 0-1 0 0,1 0 1 0 0,0 1 0 0 0,-1-1-1 0 0,0 0 1 0 0,0 0 0 0 0,0 0-1 0 0,0 0 1 0 0,0 0 0 0 0,-1 0-1 0 0,1 0 1 0 0,-1 1 0 0 0,0-1 0 0 0,1 0-1 0 0,-1 0 1 0 0,-1 1 0 0 0,1-1-1 0 0,0 0 1 0 0,-1 1 0 0 0,1 0-1 0 0,-1-1 1 0 0,0 1 0 0 0,0 0-1 0 0,0 0 1 0 0,0-1 0 0 0,0 2-1 0 0,0-1 1 0 0,0 0 0 0 0,-4-2-1 0 0,-1 0-41 0 0,1 0 0 0 0,0 0 0 0 0,-1 1 0 0 0,0-1 0 0 0,0 2 0 0 0,0-1 0 0 0,0 1 0 0 0,0 0-1 0 0,0 0 1 0 0,-1 1 0 0 0,1 0 0 0 0,-9 0 0 0 0,-1 3 48 0 0,1 0 0 0 0,0 2 0 0 0,0 0 0 0 0,0 0 0 0 0,0 2 0 0 0,1 0 0 0 0,0 0 0 0 0,0 1 0 0 0,0 1 0 0 0,1 1 0 0 0,0 0 0 0 0,1 1 0 0 0,0 0 0 0 0,1 1 0 0 0,0 1 0 0 0,0 0 0 0 0,1 0 0 0 0,1 1 0 0 0,0 0 0 0 0,1 1 0 0 0,-8 16 1 0 0,15-25-119 0 0,-1 0 1 0 0,1 0 0 0 0,1 1 0 0 0,-1-1-1 0 0,1 1 1 0 0,0 0 0 0 0,0-1 0 0 0,0 1-1 0 0,1 0 1 0 0,0-1 0 0 0,0 1 0 0 0,1 0 0 0 0,-1 0-1 0 0,1-1 1 0 0,0 1 0 0 0,1-1 0 0 0,-1 1-1 0 0,1-1 1 0 0,0 1 0 0 0,1-1 0 0 0,-1 0-1 0 0,1 0 1 0 0,0 0 0 0 0,0-1 0 0 0,1 1-1 0 0,0-1 1 0 0,-1 1 0 0 0,1-1 0 0 0,1 0 0 0 0,-1-1-1 0 0,5 5 1 0 0,4 0-181 0 0,-1 0-1 0 0,1 0 1 0 0,0-1 0 0 0,0 0-1 0 0,1-2 1 0 0,0 1-1 0 0,0-2 1 0 0,0 0 0 0 0,1 0-1 0 0,28 2 1 0 0,-18-5-591 0 0,0 0 0 0 0,0-2-1 0 0,0-1 1 0 0,-1-1 0 0 0,49-12 0 0 0,-34 3-3453 0 0,-1-2 1 0 0,69-36-1 0 0,-75 34-333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7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19 8602 0 0,'-6'-17'9033'0'0,"5"16"-8775"0"0,0 2-123 0 0,-1-1 0 0 0,1 1 0 0 0,0 0 1 0 0,-1 0-1 0 0,1 0 0 0 0,0 0 0 0 0,0 0 0 0 0,0 0 0 0 0,0 0 0 0 0,0 0 0 0 0,0 0 1 0 0,-2 2-1 0 0,-25 44-737 0 0,-126 289 1744 0 0,23 12-134 0 0,105-274-883 0 0,-2 4-283 0 0,4 1 0 0 0,-20 125-1 0 0,42-173-3125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08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731 140 4785 0 0,'3'-5'564'0'0,"0"1"1"0"0,0-1-1 0 0,0 1 0 0 0,-1-1 1 0 0,0 0-1 0 0,0 0 1 0 0,0 0-1 0 0,0-1 0 0 0,-1 1 1 0 0,0 0-1 0 0,0-1 0 0 0,0 1 1 0 0,-1-8-1 0 0,0 10-432 0 0,0 0 0 0 0,-1 1 0 0 0,0-1 0 0 0,1 1 0 0 0,-1-1 0 0 0,0 0-1 0 0,0 1 1 0 0,-1-1 0 0 0,1 1 0 0 0,0 0 0 0 0,-1-1 0 0 0,0 1 0 0 0,1 0 0 0 0,-1 0 0 0 0,0 0 0 0 0,0 0 0 0 0,0 0-1 0 0,0 1 1 0 0,-1-1 0 0 0,1 1 0 0 0,0-1 0 0 0,-1 1 0 0 0,1 0 0 0 0,-1 0 0 0 0,1 0 0 0 0,-1 0 0 0 0,1 0 0 0 0,-5 0 0 0 0,-3-1 107 0 0,0 1 0 0 0,0 0 0 0 0,0 0 0 0 0,0 1 0 0 0,0 0 0 0 0,0 1 0 0 0,0 0 1 0 0,0 1-1 0 0,0 0 0 0 0,0 1 0 0 0,0 0 0 0 0,1 0 0 0 0,-1 1 0 0 0,-12 7 0 0 0,-5 4 368 0 0,0 1 0 0 0,1 1-1 0 0,-33 28 1 0 0,16-5-383 0 0,1 2 0 0 0,3 1 0 0 0,1 2 1 0 0,2 1-1 0 0,2 2 0 0 0,3 2 0 0 0,2 1 0 0 0,-32 74 1 0 0,52-104-87 0 0,0 0 1 0 0,2 1 0 0 0,0 0-1 0 0,2 1 1 0 0,0-1 0 0 0,1 1-1 0 0,-1 43 1 0 0,6-54-111 0 0,0 0 0 0 0,0 1-1 0 0,1-1 1 0 0,0 0 0 0 0,1-1-1 0 0,1 1 1 0 0,-1 0 0 0 0,2-1-1 0 0,0 0 1 0 0,0 0 0 0 0,1 0-1 0 0,1 0 1 0 0,-1-1 0 0 0,2 0 0 0 0,-1-1-1 0 0,14 13 1 0 0,-9-12-444 0 0,0 0 0 0 0,1 0 1 0 0,0-1-1 0 0,0-1 0 0 0,1 0 0 0 0,1-1 0 0 0,-1 0 0 0 0,1-1 1 0 0,0-1-1 0 0,18 4 0 0 0,-11-5-1548 0 0,0 0 1 0 0,0-1-1 0 0,1-1 0 0 0,-1-1 0 0 0,1-1 1 0 0,36-6-1 0 0,-19-1-3615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17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615 221 4337 0 0,'1'-12'1065'0'0,"-2"0"0"0"0,1 0-1 0 0,-2-1 1 0 0,-3-15 0 0 0,3 21-737 0 0,-1 0-1 0 0,0 1 1 0 0,0-1-1 0 0,0 1 1 0 0,-1 0-1 0 0,0 0 1 0 0,0 0-1 0 0,0 1 1 0 0,-6-6-1 0 0,3 3 70 0 0,0 1 1 0 0,-1 1-1 0 0,0-1 0 0 0,0 1 0 0 0,0 1 1 0 0,-1 0-1 0 0,0 0 0 0 0,0 0 0 0 0,0 1 1 0 0,0 0-1 0 0,-1 1 0 0 0,-13-3 1 0 0,9 4-260 0 0,1 0 0 0 0,-1 1 0 0 0,0 0 0 0 0,0 1 0 0 0,0 1 1 0 0,0 0-1 0 0,0 1 0 0 0,-17 5 0 0 0,8-1-184 0 0,0 2 0 0 0,0 1 0 0 0,1 1 0 0 0,0 0 0 0 0,0 2 0 0 0,1 0 0 0 0,1 2 0 0 0,0 0 0 0 0,-34 33 0 0 0,49-43 24 0 0,1 1 0 0 0,-1-1 0 0 0,1 1 0 0 0,0 0-1 0 0,0 0 1 0 0,1 0 0 0 0,-1 1 0 0 0,1-1 0 0 0,1 1 0 0 0,-1 0 0 0 0,1 0 0 0 0,0 0 0 0 0,0 0-1 0 0,1 0 1 0 0,-1 0 0 0 0,1 0 0 0 0,1 1 0 0 0,-1-1 0 0 0,1 0 0 0 0,0 1 0 0 0,1-1-1 0 0,-1 0 1 0 0,1 0 0 0 0,1 1 0 0 0,-1-1 0 0 0,1 0 0 0 0,0 0 0 0 0,0 0 0 0 0,1 0 0 0 0,-1-1-1 0 0,2 1 1 0 0,-1-1 0 0 0,0 0 0 0 0,1 0 0 0 0,5 6 0 0 0,14 14-19 0 0,2 0-1 0 0,1-2 1 0 0,0-1 0 0 0,2-1 0 0 0,36 21-1 0 0,8 7 32 0 0,-25-18 5 0 0,27 21-7 0 0,-67-46 22 0 0,1 0 0 0 0,-1 1-1 0 0,-1 0 1 0 0,1 0 0 0 0,-1 0-1 0 0,9 16 1 0 0,-13-19 16 0 0,0 0 0 0 0,0 0-1 0 0,0 0 1 0 0,-1 0 0 0 0,0 0-1 0 0,0 0 1 0 0,0 1 0 0 0,0-1-1 0 0,-1 0 1 0 0,1 1 0 0 0,-1-1-1 0 0,0 1 1 0 0,-1-1 0 0 0,1 0-1 0 0,-2 9 1 0 0,-1-6 8 0 0,1 0-1 0 0,-1-1 1 0 0,0 1-1 0 0,0-1 0 0 0,-1 1 1 0 0,0-1-1 0 0,0 0 1 0 0,-10 10-1 0 0,-2-1 44 0 0,0 0-1 0 0,-1-1 0 0 0,-1-1 0 0 0,0-1 0 0 0,-26 15 1 0 0,11-10 166 0 0,-67 26 1 0 0,89-39-284 0 0,0-1 1 0 0,-1 0 0 0 0,0 0 0 0 0,0-1 0 0 0,1 0 0 0 0,-1-1 0 0 0,0-1 0 0 0,0 0 0 0 0,0-1 0 0 0,-12-1 0 0 0,22 1-148 0 0,1 1 1 0 0,-1 0-1 0 0,1-1 0 0 0,0 1 0 0 0,-1-1 1 0 0,1 1-1 0 0,0-1 0 0 0,-1 0 1 0 0,1 1-1 0 0,0-1 0 0 0,0 0 0 0 0,-1 0 1 0 0,1 0-1 0 0,0 0 0 0 0,0 0 0 0 0,0 0 1 0 0,0 0-1 0 0,0-1 0 0 0,1 1 1 0 0,-1 0-1 0 0,0 0 0 0 0,1-1 0 0 0,-1 1 1 0 0,0-1-1 0 0,1 1 0 0 0,0 0 0 0 0,-1-1 1 0 0,1 1-1 0 0,0-1 0 0 0,0 1 1 0 0,-1-1-1 0 0,1-1 0 0 0,1-3-1127 0 0,-1 1 1 0 0,1-1-1 0 0,0 1 0 0 0,1-1 1 0 0,-1 0-1 0 0,5-10 0 0 0,0 4-1556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55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 11138 0 0,'-4'1'272'0'0,"1"1"-1"0"0,-1-1 0 0 0,0 1 0 0 0,1 0 1 0 0,0 0-1 0 0,-1 1 0 0 0,1-1 0 0 0,0 1 1 0 0,0 0-1 0 0,0 0 0 0 0,0 0 0 0 0,1 0 0 0 0,-1 0 1 0 0,1 0-1 0 0,0 1 0 0 0,0-1 0 0 0,-3 8 1 0 0,-2 6-484 0 0,0 2 0 0 0,-6 29 0 0 0,2-8 486 0 0,-78 260-1237 0 0,134-371 4012 0 0,-39 61-2921 0 0,30-42-233 0 0,2 2-1 0 0,2 1 1 0 0,55-50 0 0 0,-81 85-13 0 0,1 1 0 0 0,32-23 0 0 0,-43 33 97 0 0,0 0-1 0 0,0 1 1 0 0,0-1-1 0 0,1 1 1 0 0,-1 0-1 0 0,1 0 1 0 0,-1 1-1 0 0,1-1 1 0 0,0 1-1 0 0,0 0 1 0 0,0 0-1 0 0,0 1 1 0 0,0-1-1 0 0,0 1 1 0 0,-1 0 0 0 0,1 1-1 0 0,7 0 1 0 0,-10 0 19 0 0,1 1 0 0 0,0-1 1 0 0,-1 1-1 0 0,1 0 0 0 0,-1-1 1 0 0,0 1-1 0 0,0 0 0 0 0,0 1 1 0 0,1-1-1 0 0,-2 0 0 0 0,1 1 1 0 0,0-1-1 0 0,0 1 0 0 0,-1-1 1 0 0,0 1-1 0 0,1 0 0 0 0,-1-1 1 0 0,0 1-1 0 0,0 0 0 0 0,-1 0 1 0 0,1 0-1 0 0,0 0 0 0 0,-1 0 1 0 0,0 0-1 0 0,0 3 0 0 0,1 10 122 0 0,-1 0-1 0 0,0 0 0 0 0,-4 20 0 0 0,-3 14 167 0 0,-5 63 20 0 0,12-97-323 0 0,1-1 0 0 0,0 1-1 0 0,0-1 1 0 0,2 1-1 0 0,6 21 1 0 0,-6-28-334 0 0,0 0 0 0 0,1 0 0 0 0,0 0 1 0 0,0-1-1 0 0,1 0 0 0 0,0 0 0 0 0,1 0 0 0 0,7 8 0 0 0,-2-4-1440 0 0,1-1 1 0 0,0-1-1 0 0,1 0 0 0 0,14 8 0 0 0,-8-5-1994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18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10730 0 0,'-1'19'7137'0'0,"-3"2"-3667"0"0,-14 42-3635 0 0,10-39 811 0 0,0-3-805 0 0,0 0 0 0 0,-22 38 0 0 0,-8 3-3914 0 0,29-48 1054 0 0,0-1 1 0 0,-15 15-1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18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18244 0 0,'-2'3'3737'0'0,"-1"0"-2681"0"0,-2 1-352 0 0,2 0-304 0 0,1 2-264 0 0,0 3-136 0 0,2 1-72 0 0,3 1-104 0 0,-2 1-192 0 0,2-1-280 0 0,0 0-360 0 0,-1-1-401 0 0,-1 0-415 0 0,1-1-304 0 0,-1-2-497 0 0,2 0-416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1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19 13763 0 0,'-51'9'6170'0'0,"34"-5"-6163"0"0,0 1-1 0 0,-1 0 1 0 0,2 2-1 0 0,-25 12 1 0 0,-10 8-1249 0 0,-70 39-3414 0 0,103-54 2591 0 0,1 1 0 0 0,-19 16-1 0 0,35-28 1884 0 0,-1 0-1 0 0,1 0 1 0 0,-1 0 0 0 0,1 1-1 0 0,0-1 1 0 0,0 0-1 0 0,0 0 1 0 0,0 1-1 0 0,0-1 1 0 0,0 1-1 0 0,0-1 1 0 0,0 1 0 0 0,0-1-1 0 0,1 1 1 0 0,-1 0-1 0 0,0-1 1 0 0,1 1-1 0 0,0 0 1 0 0,-1-1 0 0 0,1 1-1 0 0,0 0 1 0 0,0 0-1 0 0,0-1 1 0 0,0 4-1 0 0,1-4 154 0 0,0 1-1 0 0,0 0 1 0 0,1-1 0 0 0,-1 1-1 0 0,0-1 1 0 0,0 0-1 0 0,1 1 1 0 0,-1-1-1 0 0,1 0 1 0 0,0 0 0 0 0,-1 0-1 0 0,1 0 1 0 0,0 0-1 0 0,-1 0 1 0 0,1 0-1 0 0,0 0 1 0 0,3 0 0 0 0,8 3 661 0 0,0-2 1 0 0,0 1 0 0 0,1-2-1 0 0,-1 0 1 0 0,15 0-1 0 0,-7-2 293 0 0,1-2 0 0 0,-1 0 0 0 0,0-1 0 0 0,33-11 0 0 0,-27 5-934 0 0,0-1 1 0 0,45-26 0 0 0,-6-5-3020 0 0,95-82 0 0 0,-129 97 2177 0 0,-5 15 4982 0 0,-34 24-1883 0 0,-83 89 517 0 0,4-4-2536 0 0,-177 271-56 0 0,244-338-194 0 0,-2-2 0 0 0,-1 0 1 0 0,-1-1-1 0 0,-48 41 0 0 0,61-59 38 0 0,-1 0-1 0 0,-1-1 1 0 0,1-1 0 0 0,-1 0 0 0 0,-1-1-1 0 0,1 0 1 0 0,-1 0 0 0 0,0-2 0 0 0,0 1 0 0 0,0-2-1 0 0,-1 0 1 0 0,0 0 0 0 0,1-2 0 0 0,-1 1 0 0 0,-18-2-1 0 0,31 0 11 0 0,-1 0-1 0 0,0 0 1 0 0,0 0 0 0 0,0 0-1 0 0,0 0 1 0 0,0-1-1 0 0,0 1 1 0 0,0 0-1 0 0,0-1 1 0 0,0 0 0 0 0,1 1-1 0 0,-1-1 1 0 0,0 0-1 0 0,0 0 1 0 0,1 0 0 0 0,-1 0-1 0 0,1-1 1 0 0,-1 1-1 0 0,1 0 1 0 0,-1-1-1 0 0,1 1 1 0 0,-2-3 0 0 0,2 2-10 0 0,0 0 0 0 0,1 0 0 0 0,0-1 0 0 0,-1 1 1 0 0,1 0-1 0 0,0 0 0 0 0,0 0 0 0 0,0 0 1 0 0,0-1-1 0 0,0 1 0 0 0,1 0 0 0 0,-1 0 0 0 0,1 0 1 0 0,-1 0-1 0 0,1 0 0 0 0,1-4 0 0 0,4-5-38 0 0,0 1 0 0 0,0 0-1 0 0,1 0 1 0 0,0 0 0 0 0,17-17-1 0 0,-10 13-1 0 0,1 1-1 0 0,0 1 0 0 0,2 0 0 0 0,-1 2 0 0 0,1-1 0 0 0,0 2 0 0 0,1 0 0 0 0,0 1 0 0 0,1 1 0 0 0,34-8 0 0 0,-12 7 36 0 0,0 2-1 0 0,1 2 0 0 0,-1 1 0 0 0,47 4 1 0 0,6 5-351 0 0,10 1-2454 0 0,-81-7 31 0 0,1-1 0 0 0,30-4-1 0 0,-42 2 448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0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 9034 0 0,'-25'33'7407'0'0,"0"26"-7134"0"0,4-10-315 0 0,-24 33-225 0 0,27-51 118 0 0,1 0 0 0 0,2 1 0 0 0,-15 42 0 0 0,30-73 176 0 0,-1-1 1 0 0,1 1-1 0 0,0-1 1 0 0,-1 1 0 0 0,1 0-1 0 0,0 0 1 0 0,0-1-1 0 0,0 1 1 0 0,-1 0-1 0 0,1-1 1 0 0,0 1 0 0 0,0 0-1 0 0,0 0 1 0 0,0-1-1 0 0,0 1 1 0 0,0 0-1 0 0,1 0 1 0 0,-1-1-1 0 0,0 1 1 0 0,0 0 0 0 0,0-1-1 0 0,1 1 1 0 0,-1 0-1 0 0,0 0 1 0 0,1-1-1 0 0,-1 1 1 0 0,1 0-6 0 0,0-1 1 0 0,0 0-1 0 0,0 0 1 0 0,0 0-1 0 0,0-1 0 0 0,0 1 1 0 0,-1 0-1 0 0,1 0 0 0 0,0 0 1 0 0,0-1-1 0 0,0 1 1 0 0,0 0-1 0 0,-1-1 0 0 0,1 1 1 0 0,0-1-1 0 0,0 1 0 0 0,-1-1 1 0 0,2 0-1 0 0,39-33-15 0 0,-37 30-143 0 0,86-75-1282 0 0,69-63-478 0 0,-153 136 1881 0 0,2-3 43 0 0,1 0-1 0 0,0 1 1 0 0,0 0 0 0 0,1 1-1 0 0,0 0 1 0 0,0 0-1 0 0,1 1 1 0 0,-1 0 0 0 0,16-5-1 0 0,-25 11 8 0 0,-1-1-1 0 0,1 1 1 0 0,0 0-1 0 0,0 0 0 0 0,-1 0 1 0 0,1-1-1 0 0,0 1 1 0 0,0 0-1 0 0,-1 0 1 0 0,1 0-1 0 0,0 0 1 0 0,0 0-1 0 0,0 0 0 0 0,-1 1 1 0 0,1-1-1 0 0,0 0 1 0 0,0 0-1 0 0,-1 0 1 0 0,1 1-1 0 0,0-1 0 0 0,-1 0 1 0 0,1 1-1 0 0,0-1 1 0 0,-1 1-1 0 0,1-1 1 0 0,0 1-1 0 0,-1-1 1 0 0,1 1-1 0 0,-1-1 0 0 0,2 2 1 0 0,-2 0 13 0 0,0-1 1 0 0,1 1 0 0 0,-1 0-1 0 0,0-1 1 0 0,1 1-1 0 0,-1 0 1 0 0,0-1 0 0 0,0 1-1 0 0,-1 0 1 0 0,1 0-1 0 0,0-1 1 0 0,-1 1 0 0 0,0 2-1 0 0,-2 6 70 0 0,0-1-1 0 0,-1 1 1 0 0,-8 13-1 0 0,-3 0 43 0 0,-2 0 0 0 0,-30 33 0 0 0,12-17 99 0 0,35-39-252 0 0,0 1-1 0 0,-1-1 1 0 0,1 0 0 0 0,0 0 0 0 0,-1 0 0 0 0,1 1-1 0 0,0-1 1 0 0,0 0 0 0 0,-1 0 0 0 0,1 0-1 0 0,0 1 1 0 0,0-1 0 0 0,0 0 0 0 0,-1 1-1 0 0,1-1 1 0 0,0 0 0 0 0,0 1 0 0 0,0-1-1 0 0,0 0 1 0 0,0 0 0 0 0,0 1 0 0 0,-1-1 0 0 0,1 0-1 0 0,0 1 1 0 0,0-1 0 0 0,0 1 0 0 0,0-1-1 0 0,0 0 1 0 0,0 1 0 0 0,0-1 0 0 0,1 0-1 0 0,-1 1 1 0 0,0-1 0 0 0,0 0 0 0 0,0 1 0 0 0,0-1-1 0 0,0 0 1 0 0,0 0 0 0 0,1 1 0 0 0,-1 0-1 0 0,17-2-16 0 0,26-13-280 0 0,-40 13 274 0 0,21-9-234 0 0,45-27-1 0 0,-52 26 243 0 0,1 1 0 0 0,0 1 1 0 0,1 0-1 0 0,35-10 0 0 0,-52 19 29 0 0,-1-1 0 0 0,1 1 0 0 0,-1-1 0 0 0,0 1 1 0 0,1 0-1 0 0,-1-1 0 0 0,1 1 0 0 0,-1 0 0 0 0,1 0 0 0 0,-1 0 0 0 0,1 1 0 0 0,-1-1 0 0 0,1 0 0 0 0,-1 0 0 0 0,1 1 0 0 0,-1-1 1 0 0,1 1-1 0 0,-1-1 0 0 0,0 1 0 0 0,1 0 0 0 0,-1-1 0 0 0,2 2 0 0 0,-3-1 8 0 0,1 1 0 0 0,0-1 1 0 0,-1 0-1 0 0,1 0 0 0 0,-1 1 0 0 0,1-1 0 0 0,-1 0 0 0 0,0 1 1 0 0,1-1-1 0 0,-1 1 0 0 0,0-1 0 0 0,0 0 0 0 0,0 1 0 0 0,0-1 1 0 0,0 1-1 0 0,0-1 0 0 0,-1 0 0 0 0,0 3 0 0 0,-2 8 89 0 0,-1 0-1 0 0,-1 0 0 0 0,-12 22 0 0 0,15-31-147 0 0,0 2-49 0 0,-1 0 0 0 0,1 0 1 0 0,0 1-1 0 0,0-1 0 0 0,0 0 1 0 0,1 1-1 0 0,0-1 0 0 0,0 1 1 0 0,1-1-1 0 0,-1 9 0 0 0,1-12-79 0 0,1-1-1 0 0,-1 1 1 0 0,0 0-1 0 0,1-1 1 0 0,-1 1-1 0 0,1 0 1 0 0,-1-1-1 0 0,1 1 0 0 0,0-1 1 0 0,0 1-1 0 0,0-1 1 0 0,0 0-1 0 0,0 1 1 0 0,0-1-1 0 0,0 0 1 0 0,0 0-1 0 0,1 0 1 0 0,-1 1-1 0 0,0-1 1 0 0,1-1-1 0 0,-1 1 1 0 0,0 0-1 0 0,1 0 1 0 0,0 0-1 0 0,-1-1 0 0 0,1 1 1 0 0,-1-1-1 0 0,1 1 1 0 0,0-1-1 0 0,-1 0 1 0 0,1 1-1 0 0,0-1 1 0 0,-1 0-1 0 0,1 0 1 0 0,0 0-1 0 0,-1-1 1 0 0,1 1-1 0 0,2-1 1 0 0,14-1-647 0 0,-1-1 1 0 0,1 0 0 0 0,-1-2 0 0 0,0 0 0 0 0,0 0 0 0 0,17-10-1 0 0,-6 2 865 0 0,0-2 0 0 0,40-29 0 0 0,-60 38 686 0 0,0-1 0 0 0,0-1-1 0 0,12-15 1 0 0,-17 20-278 0 0,0-1 1 0 0,-1 0-1 0 0,1 1 1 0 0,-1-1 0 0 0,0 0-1 0 0,0 0 1 0 0,0-1 0 0 0,0 1-1 0 0,-1 0 1 0 0,1-1 0 0 0,0-6-1 0 0,-2 11-384 0 0,0 0 0 0 0,0-1 0 0 0,0 1-1 0 0,0 0 1 0 0,0-1 0 0 0,0 1-1 0 0,0 0 1 0 0,0-1 0 0 0,0 1 0 0 0,0 0-1 0 0,0-1 1 0 0,0 1 0 0 0,0 0 0 0 0,-1-1-1 0 0,1 1 1 0 0,0 0 0 0 0,0-1 0 0 0,0 1-1 0 0,-1 0 1 0 0,1 0 0 0 0,0-1 0 0 0,0 1-1 0 0,0 0 1 0 0,-1 0 0 0 0,1-1 0 0 0,0 1-1 0 0,-1 0 1 0 0,1 0 0 0 0,0 0 0 0 0,0 0-1 0 0,-1-1 1 0 0,1 1 0 0 0,0 0 0 0 0,-1 0-1 0 0,1 0 1 0 0,0 0 0 0 0,-1 0-1 0 0,0 0 1 0 0,-16 5 1118 0 0,-14 15-838 0 0,26-16-349 0 0,0 1 0 0 0,0 0 0 0 0,0-1 0 0 0,1 2 0 0 0,-1-1-1 0 0,1 0 1 0 0,1 1 0 0 0,-5 7 0 0 0,8-12-52 0 0,-1 1-1 0 0,0 0 1 0 0,1-1-1 0 0,0 1 1 0 0,-1 0-1 0 0,1-1 1 0 0,0 1-1 0 0,0 0 1 0 0,0 0-1 0 0,0-1 1 0 0,0 1 0 0 0,0 0-1 0 0,0 0 1 0 0,1-1-1 0 0,-1 1 1 0 0,1 0-1 0 0,-1-1 1 0 0,1 1-1 0 0,0-1 1 0 0,-1 1-1 0 0,1 0 1 0 0,0-1-1 0 0,0 0 1 0 0,0 1-1 0 0,0-1 1 0 0,0 0-1 0 0,1 1 1 0 0,-1-1-1 0 0,0 0 1 0 0,1 0 0 0 0,-1 0-1 0 0,0 0 1 0 0,1 0-1 0 0,0 0 1 0 0,-1 0-1 0 0,3 0 1 0 0,6 3-6 0 0,0 0 1 0 0,0 0 0 0 0,0-1-1 0 0,1 0 1 0 0,-1-1 0 0 0,1-1-1 0 0,0 1 1 0 0,-1-2 0 0 0,1 1-1 0 0,0-2 1 0 0,17-1 0 0 0,-1-2-61 0 0,0-1 0 0 0,-1-2 0 0 0,37-13 0 0 0,-56 18-5 0 0,0-1 1 0 0,0-1-1 0 0,0 1 1 0 0,0-1-1 0 0,-1 0 1 0 0,1-1-1 0 0,-1 0 1 0 0,0 0-1 0 0,7-8 1 0 0,-12 12 68 0 0,1-1 0 0 0,0 0 0 0 0,-1 0 0 0 0,0 0 0 0 0,1 0 0 0 0,-1 0 0 0 0,0-1 1 0 0,0 1-1 0 0,0 0 0 0 0,0-1 0 0 0,-1 1 0 0 0,1 0 0 0 0,-1-1 0 0 0,1 1 0 0 0,-1-1 0 0 0,0 1 0 0 0,0-1 0 0 0,0 1 0 0 0,0 0 0 0 0,0-1 0 0 0,-1 1 1 0 0,1-1-1 0 0,-1 1 0 0 0,0 0 0 0 0,1-1 0 0 0,-1 1 0 0 0,0 0 0 0 0,0-1 0 0 0,-1 1 0 0 0,1 0 0 0 0,0 0 0 0 0,-3-2 0 0 0,0-2-277 0 0,-5-6-454 0 0,0 1 0 0 0,-16-15 1 0 0,21 23 109 0 0,1 0 1 0 0,-1 0-1 0 0,0 0 1 0 0,0 1-1 0 0,0 0 1 0 0,-1-1-1 0 0,1 2 1 0 0,-1-1-1 0 0,1 0 1 0 0,-1 1-1 0 0,-7-2 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0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177 419 14123 0 0,'-14'17'1122'0'0,"2"2"0"0"0,1 0 0 0 0,0 0 1 0 0,-13 33-1 0 0,-10 18-2590 0 0,28-58 3 0 0,-1 0 0 0 0,-1-1 0 0 0,-14 17-1 0 0,-6 6-8121 0 0</inkml:trace>
  <inkml:trace contextRef="#ctx0" brushRef="#br0" timeOffset="1">217 1 11899 0 0,'-3'1'3560'0'0,"-3"-1"-2055"0"0,1 2-641 0 0,-1-1-360 0 0,2 2-192 0 0,1 2-264 0 0,0 0-160 0 0,-2 4-200 0 0,1 1-288 0 0,0 2-400 0 0,-1 1-409 0 0,1 0-479 0 0,0 1-465 0 0,-1 2-415 0 0,1 0 255 0 0,1-2-1704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456 491 13419 0 0,'-43'22'4744'0'0,"-24"7"-3569"0"0,-1 0-1182 0 0,6 1-370 0 0,1 2 1 0 0,-72 52-1 0 0,113-63-32 0 0,19-21 408 0 0,1 0 0 0 0,0 0 0 0 0,0 0 0 0 0,0 1 0 0 0,0-1 0 0 0,0 0 0 0 0,0 0 0 0 0,0 0-1 0 0,0 0 1 0 0,0 1 0 0 0,0-1 0 0 0,0 0 0 0 0,0 0 0 0 0,0 0 0 0 0,0 1 0 0 0,0-1 0 0 0,0 0 0 0 0,0 0-1 0 0,0 0 1 0 0,0 1 0 0 0,0-1 0 0 0,0 0 0 0 0,0 0 0 0 0,0 0 0 0 0,0 0 0 0 0,0 1 0 0 0,1-1 0 0 0,-1 0 0 0 0,0 0-1 0 0,0 0 1 0 0,0 0 0 0 0,0 0 0 0 0,0 1 0 0 0,1-1 0 0 0,-1 0 0 0 0,0 0 0 0 0,0 0 0 0 0,0 0 0 0 0,1 0-1 0 0,16 0 307 0 0,8-6-162 0 0,0-1 0 0 0,0-1 0 0 0,-1-1 0 0 0,27-14 0 0 0,88-56-850 0 0,-68 37-1869 0 0,-2-3 1 0 0,101-86-1 0 0,-148 110 1935 0 0,0-1 0 0 0,-2 0 0 0 0,-1-2 0 0 0,0-1 0 0 0,19-35 0 0 0,-27 39 981 0 0,0-1 0 0 0,-2-1 1 0 0,0 1-1 0 0,6-34 1 0 0,-9 38 189 0 0,-4 12-7 0 0,0 0 1 0 0,-1 0 0 0 0,0 0-1 0 0,0-1 1 0 0,0 1 0 0 0,0-11-1 0 0,-1 16-433 0 0,-1 1-1 0 0,1 0 1 0 0,0-1-1 0 0,-1 1 0 0 0,1 0 1 0 0,-1 0-1 0 0,1-1 1 0 0,-1 1-1 0 0,1 0 1 0 0,0 0-1 0 0,-1 0 0 0 0,1 0 1 0 0,-1-1-1 0 0,1 1 1 0 0,-1 0-1 0 0,1 0 1 0 0,-1 0-1 0 0,1 0 0 0 0,-1 0 1 0 0,1 0-1 0 0,-1 0 1 0 0,1 0-1 0 0,0 1 0 0 0,-1-1 1 0 0,1 0-1 0 0,-1 0 1 0 0,1 0-1 0 0,-1 0 1 0 0,1 1-1 0 0,-1-1 0 0 0,1 0 1 0 0,0 0-1 0 0,-1 1 1 0 0,1-1-1 0 0,0 0 1 0 0,-1 1-1 0 0,1-1 0 0 0,-1 1 1 0 0,-17 12 339 0 0,0 9-403 0 0,-26 43 1 0 0,15-21-93 0 0,8-13-16 0 0,2 1 1 0 0,-30 65 0 0 0,42-80 81 0 0,1 1 0 0 0,0 0 0 0 0,1 0 0 0 0,1 0 0 0 0,1 1 0 0 0,1-1 0 0 0,-1 36 0 0 0,3-49-79 0 0,1 1 1 0 0,-1-1 0 0 0,1 1 0 0 0,0-1-1 0 0,0 0 1 0 0,1 1 0 0 0,0-1-1 0 0,0 0 1 0 0,0 0 0 0 0,0 0 0 0 0,1 0-1 0 0,0-1 1 0 0,0 1 0 0 0,0 0-1 0 0,0-1 1 0 0,1 0 0 0 0,6 6-1 0 0,-6-7-541 0 0,1 0 0 0 0,-1 0 0 0 0,1-1 0 0 0,0 0-1 0 0,-1 1 1 0 0,1-2 0 0 0,0 1 0 0 0,0 0-1 0 0,1-1 1 0 0,-1 0 0 0 0,0 0 0 0 0,0-1 0 0 0,1 0-1 0 0,-1 1 1 0 0,0-2 0 0 0,0 1 0 0 0,1-1-1 0 0,5-1 1 0 0,9-2-1815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1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 12235 0 0,'19'79'3292'0'0,"-11"-50"-3324"0"0,-1 1-1 0 0,-2-1 0 0 0,-1 1 0 0 0,1 40 0 0 0,-8-24-50 0 0,-2 0 0 0 0,-1-1 0 0 0,-18 63 0 0 0,-55 127-91 0 0,-58 83-175 0 0,130-304-70 0 0,-1-1-1 0 0,0 1 1 0 0,-1-2-1 0 0,-15 18 0 0 0,12-18-732 0 0,0 0-1 0 0,-1-1 1 0 0,0 0-1 0 0,-1-1 0 0 0,0 0 1 0 0,-28 13-1 0 0,7-7-2053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1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12939 0 0,'2'2'614'0'0,"0"1"0"0"0,0-1 1 0 0,-1 1-1 0 0,1 0 0 0 0,0 0 1 0 0,-1-1-1 0 0,0 1 0 0 0,2 5 1 0 0,7 46-1066 0 0,-7-35 897 0 0,6 43-369 0 0,-3 1 0 0 0,-3-1 0 0 0,-7 98 0 0 0,-38 187-151 0 0,0-1 284 0 0,40-310-358 0 0,-8 74 85 0 0,8-97-681 0 0,-1 1 0 0 0,-1-2 0 0 0,-6 18-1 0 0,9-29 596 0 0,1 0 0 0 0,0 0-1 0 0,0 0 1 0 0,-1 0-1 0 0,1 0 1 0 0,0 0 0 0 0,-1 0-1 0 0,1 0 1 0 0,-1 0 0 0 0,0 0-1 0 0,1 0 1 0 0,-1-1-1 0 0,1 1 1 0 0,-1 0 0 0 0,0 0-1 0 0,0-1 1 0 0,0 1 0 0 0,1 0-1 0 0,-1-1 1 0 0,0 1-1 0 0,0-1 1 0 0,0 1 0 0 0,0-1-1 0 0,0 1 1 0 0,0-1 0 0 0,0 0-1 0 0,0 1 1 0 0,0-1-1 0 0,0 0 1 0 0,0 0 0 0 0,0 0-1 0 0,0 0 1 0 0,0 0 0 0 0,0 0-1 0 0,0 0 1 0 0,-1 0-1 0 0,1 0 1 0 0,0-1 0 0 0,0 1-1 0 0,0 0 1 0 0,0-1 0 0 0,0 1-1 0 0,0-1 1 0 0,1 1-1 0 0,-1-1 1 0 0,0 1 0 0 0,0-1-1 0 0,0 1 1 0 0,0-1 0 0 0,1 0-1 0 0,-1 0 1 0 0,-1-1-1 0 0,-4-4-954 0 0,0-1-1 0 0,1 0 0 0 0,-1 0 0 0 0,-7-14 0 0 0,3 2-853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2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6025 0 0,'33'102'6842'0'0,"-20"-71"-6539"0"0,1 0 1 0 0,1-1 0 0 0,2-1-1 0 0,1 0 1 0 0,34 41-1 0 0,-47-64-128 0 0,0-1 0 0 0,0 0 0 0 0,0 1 0 0 0,1-2 0 0 0,0 1 0 0 0,0-1 0 0 0,0 0-1 0 0,0 0 1 0 0,1 0 0 0 0,-1-1 0 0 0,1 0 0 0 0,0 0 0 0 0,0-1 0 0 0,0 0 0 0 0,1 0-1 0 0,-1-1 1 0 0,0 0 0 0 0,0 0 0 0 0,1-1 0 0 0,-1 0 0 0 0,1 0 0 0 0,-1 0 0 0 0,0-1-1 0 0,1 0 1 0 0,-1-1 0 0 0,0 0 0 0 0,0 0 0 0 0,0 0 0 0 0,0-1 0 0 0,0 0-1 0 0,12-7 1 0 0,13-9 41 0 0,0-2 0 0 0,-1 0 0 0 0,47-43 0 0 0,73-87-3445 0 0,-150 150 3182 0 0,16-19-2566 0 0,0 0 1 0 0,-2-1-1 0 0,25-42 1 0 0,-22 29-2714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4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10018 0 0,'4'51'4268'0'0,"11"27"-4168"0"0,-2-9-200 0 0,12 241-324 0 0,-27 2 95 0 0,-1-101 167 0 0,58 1514 3776 0 0,-37-1331-1855 0 0,-36 438 0 0 0,3 253 1619 0 0,21-939-2928 0 0,5 275 413 0 0,-28-1-199 0 0,-18-108-1123 0 0,36-283-1858 0 0,21-67-7639 0 0,-15 12 7577 0 0,-1-1 0 0 0,-1 1-1 0 0,3-46 1 0 0,-6 48 1487 0 0,3-19-1265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0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1 5617 0 0,'-51'12'2901'0'0,"38"-10"-2175"0"0,1 1-1 0 0,0 0 1 0 0,0 0-1 0 0,0 1 0 0 0,0 1 1 0 0,0 0-1 0 0,-17 11 1 0 0,28-16-713 0 0,1 0 1 0 0,0 0-1 0 0,0 0 1 0 0,0 1 0 0 0,0-1-1 0 0,-1 0 1 0 0,1 0-1 0 0,0 0 1 0 0,0 0 0 0 0,0 1-1 0 0,0-1 1 0 0,0 0-1 0 0,-1 0 1 0 0,1 0-1 0 0,0 0 1 0 0,0 1 0 0 0,0-1-1 0 0,0 0 1 0 0,0 0-1 0 0,0 0 1 0 0,0 1-1 0 0,0-1 1 0 0,0 0 0 0 0,0 0-1 0 0,0 1 1 0 0,0-1-1 0 0,0 0 1 0 0,0 0-1 0 0,0 0 1 0 0,0 1 0 0 0,0-1-1 0 0,0 0 1 0 0,0 0-1 0 0,0 0 1 0 0,0 1 0 0 0,1-1-1 0 0,-1 0 1 0 0,0 0-1 0 0,0 0 1 0 0,0 1-1 0 0,11 6 179 0 0,11 2 23 0 0,31-1 263 0 0,0-1 0 0 0,63-2 0 0 0,109-10 24 0 0,-191 4-406 0 0,69-4 107 0 0,169-2 3 0 0,-222 12-707 0 0,-34-3-2155 0 0,0 1-3565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5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1 281 7210 0 0,'35'-61'5767'0'0,"-26"47"-5396"0"0,1 1-1 0 0,16-17 1 0 0,-20 24-573 0 0,0-1 0 0 0,1 2-1 0 0,0-1 1 0 0,0 1 0 0 0,0 0 0 0 0,1 0 0 0 0,-1 1 0 0 0,1 0 0 0 0,0 1 0 0 0,0 0 0 0 0,1 0-1 0 0,-1 0 1 0 0,0 1 0 0 0,13-1 0 0 0,-21 2 154 0 0,1 1 0 0 0,0 0 0 0 0,0 0-1 0 0,-1 0 1 0 0,1 0 0 0 0,0 0 0 0 0,0 0 0 0 0,0 0 0 0 0,0 0 0 0 0,-1 0-1 0 0,1 0 1 0 0,0 0 0 0 0,0 0 0 0 0,-1 1 0 0 0,1-1 0 0 0,0 0 0 0 0,0 0-1 0 0,-1 1 1 0 0,1-1 0 0 0,0 1 0 0 0,-1-1 0 0 0,1 1 0 0 0,0-1 0 0 0,-1 1-1 0 0,1-1 1 0 0,-1 1 0 0 0,1-1 0 0 0,-1 1 0 0 0,1 0 0 0 0,-1-1 0 0 0,1 2-1 0 0,-1 0 13 0 0,1-1 0 0 0,-1 1 0 0 0,0 0 0 0 0,0 0-1 0 0,-1 0 1 0 0,1-1 0 0 0,0 1 0 0 0,-1 0-1 0 0,1 0 1 0 0,-1 0 0 0 0,1-1 0 0 0,-1 1 0 0 0,-1 2-1 0 0,-5 9 42 0 0,0-1 0 0 0,-15 19-1 0 0,19-27-70 0 0,-10 12 40 0 0,10-14-2 0 0,1 1 1 0 0,-1 0 0 0 0,1 0 0 0 0,-1 0 0 0 0,1 0-1 0 0,0 0 1 0 0,0 0 0 0 0,1 0 0 0 0,-1 1 0 0 0,0-1-1 0 0,1 1 1 0 0,0 0 0 0 0,-1 6 0 0 0,2-10-18 0 0,1 0 0 0 0,-1 1-1 0 0,1-1 1 0 0,-1 1 0 0 0,1-1 0 0 0,-1 0 0 0 0,1 1 0 0 0,-1-1-1 0 0,1 0 1 0 0,-1 1 0 0 0,1-1 0 0 0,-1 0 0 0 0,1 0 0 0 0,0 0-1 0 0,-1 0 1 0 0,1 0 0 0 0,0 1 0 0 0,-1-1 0 0 0,1 0 0 0 0,-1 0-1 0 0,1 0 1 0 0,0-1 0 0 0,-1 1 0 0 0,1 0 0 0 0,0 0 0 0 0,-1 0-1 0 0,1 0 1 0 0,-1-1 0 0 0,1 1 0 0 0,0 0 0 0 0,-1 0 0 0 0,1-1-1 0 0,-1 1 1 0 0,1-1 0 0 0,0 0 0 0 0,23-10-382 0 0,29-21 165 0 0,75-59-1 0 0,-17-2 3949 0 0,-104 88-3099 0 0,-4 3-222 0 0,0-1 1 0 0,-1 1 0 0 0,1 0-1 0 0,-1-1 1 0 0,1 1 0 0 0,-1-1 0 0 0,0 0-1 0 0,0 0 1 0 0,3-4 0 0 0,-43 15 2126 0 0,16 1-2511 0 0,1 1-1 0 0,1 2 1 0 0,0 0 0 0 0,1 0-1 0 0,-26 23 1 0 0,-15 9 82 0 0,32-25-113 0 0,-186 138 2411 0 0,205-145-2531 0 0,19-12-816 0 0,22-13-319 0 0,116-74-318 0 0,-78 43 1088 0 0,3 4-1 0 0,140-58 0 0 0,-205 95 557 0 0,0 1-1 0 0,0-1 0 0 0,1 2 0 0 0,-1-1 0 0 0,0 1 0 0 0,1 0 1 0 0,-1 1-1 0 0,0 0 0 0 0,1 0 0 0 0,-1 1 0 0 0,9 1 0 0 0,-10 0 17 0 0,0 1 0 0 0,0 0 1 0 0,0 0-1 0 0,0 0 0 0 0,0 1 0 0 0,-1-1 0 0 0,1 2 0 0 0,-1-1 0 0 0,0 1 0 0 0,-1 0 0 0 0,1 0 0 0 0,6 9 1 0 0,6 9 159 0 0,-1 0-1 0 0,23 44 1 0 0,-6-9-1946 0 0,6-3-4737 0 0,-27-40 2261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1 503 5649 0 0,'76'-5'3560'0'0,"37"-17"-2996"0"0,20-1-703 0 0,310-2 3592 0 0,1 27-921 0 0,178-6-334 0 0,412-20-491 0 0,-505 19-1537 0 0,95 1 196 0 0,-427 10-359 0 0,805 8 1607 0 0,-353-36-975 0 0,-167 3-429 0 0,455 35 591 0 0,-890-14-831 0 0,651 6 433 0 0,-285-7-213 0 0,441-17 881 0 0,-1-33-170 0 0,783 1-896 0 0,-1468 47 102 0 0,420-25 380 0 0,-277 10-217 0 0,1074-17-262 0 0,-808 26 122 0 0,180 2 164 0 0,158-7 562 0 0,-886 11-834 0 0,744-31 541 0 0,-51 2 7 0 0,-443 22-424 0 0,387-10 318 0 0,-94 3-87 0 0,-3-36 49 0 0,-567 50-426 0 0,201-23-47 0 0,-157 20 37 0 0,0 3-1 0 0,64 6 1 0 0,-97-3 1 0 0,0 1 0 0 0,-1 0 0 0 0,0 1 0 0 0,20 8 0 0 0,24 9-2120 0 0,-26-19-2672 0 0,-22-3 1660 0 0,1-1 0 0 0,-1 0-1 0 0,0 0 1 0 0,0-1 0 0 0,15-6 0 0 0,-22 8 2943 0 0,10-3-3167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7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0 10330 0 0,'-1'9'6346'0'0,"8"1"-4122"0"0,17 12-3159 0 0,-15-14 1425 0 0,0 0-539 0 0,40 41 70 0 0,-1 1-1 0 0,56 79 1 0 0,-97-118 183 0 0,0 1 1 0 0,0 0-1 0 0,-1 0 0 0 0,0 0 0 0 0,-1 0 1 0 0,-1 1-1 0 0,0 0 0 0 0,4 22 1 0 0,-8-28-106 0 0,1 1 1 0 0,-1-1-1 0 0,0 1 1 0 0,-1-1-1 0 0,0 0 1 0 0,0 1-1 0 0,0-1 1 0 0,-1 0-1 0 0,0 0 1 0 0,-1 0-1 0 0,1 0 1 0 0,-1 0-1 0 0,-1 0 1 0 0,1-1-1 0 0,-1 1 1 0 0,0-1 0 0 0,-7 7-1 0 0,-2 2 23 0 0,-2-1 0 0 0,0 0 0 0 0,0-2 0 0 0,-2 1 0 0 0,1-2 0 0 0,-1 0 0 0 0,-21 9 0 0 0,-5 0-949 0 0,-86 29-1 0 0,121-46 38 0 0,-13 3-2333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8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57 12587 0 0,'-5'15'7544'0'0,"-5"1"-3897"0"0,-35 29-4678 0 0,23-24 1194 0 0,12-10-238 0 0,-9 7 21 0 0,2 1 1 0 0,0 1 0 0 0,1 0 0 0 0,-14 27 0 0 0,27-43 104 0 0,0 1 0 0 0,1 0 1 0 0,0 0-1 0 0,-1 0 0 0 0,2 0 1 0 0,-1 0-1 0 0,1 1 0 0 0,-1-1 1 0 0,1 0-1 0 0,1 1 0 0 0,-1-1 1 0 0,1 1-1 0 0,0-1 0 0 0,0 1 1 0 0,1-1-1 0 0,0 1 1 0 0,0-1-1 0 0,0 0 0 0 0,0 1 1 0 0,1-1-1 0 0,0 0 0 0 0,0 0 1 0 0,0 0-1 0 0,1 0 0 0 0,6 9 1 0 0,-4-9-30 0 0,0 0 0 0 0,0 0 0 0 0,0-1 0 0 0,1 0 0 0 0,0 0 0 0 0,0 0 0 0 0,0 0 1 0 0,1-1-1 0 0,-1 0 0 0 0,1-1 0 0 0,0 1 0 0 0,-1-1 0 0 0,1 0 0 0 0,11 1 0 0 0,-1-1-98 0 0,-1 0-1 0 0,1-1 0 0 0,0-1 0 0 0,0 0 0 0 0,17-3 0 0 0,-5-2-86 0 0,-1 0 0 0 0,52-18 0 0 0,-70 20 264 0 0,0-1 1 0 0,0-1-1 0 0,0 0 1 0 0,-1 0-1 0 0,0-1 1 0 0,0 0-1 0 0,0-1 1 0 0,-1 0-1 0 0,0 0 1 0 0,13-15-1 0 0,-18 19-29 0 0,-1-1-1 0 0,0 1 1 0 0,0 0 0 0 0,0-1-1 0 0,-1 1 1 0 0,1-1 0 0 0,-1 0-1 0 0,0 1 1 0 0,0-1-1 0 0,0 0 1 0 0,0 0 0 0 0,0 0-1 0 0,-1 0 1 0 0,0 0-1 0 0,0 0 1 0 0,-1-6 0 0 0,0 3-86 0 0,-1 0 1 0 0,0 1-1 0 0,0-1 1 0 0,-1 1 0 0 0,1-1-1 0 0,-1 1 1 0 0,-1 0-1 0 0,-7-10 1 0 0,-4-2-735 0 0,0 0 1 0 0,-1 2 0 0 0,-1 0-1 0 0,-30-22 1 0 0,-94-65-11232 0 0,97 72 5422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13883 0 0,'-8'15'229'0'0,"1"1"1"0"0,1-1-1 0 0,1 2 0 0 0,0-1 1 0 0,1 1-1 0 0,1-1 0 0 0,-3 30 1 0 0,5 122-1098 0 0,1-156 798 0 0,3 48-2700 0 0,-1-33-1579 0 0,9 36 1 0 0,-7-45 1683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3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4245 3657 0 0,'-15'3'4384'0'0,"14"-3"-4301"0"0,0 0 1 0 0,0-1-1 0 0,1 1 0 0 0,-1 0 1 0 0,0 0-1 0 0,0 0 1 0 0,0 0-1 0 0,0 1 1 0 0,0-1-1 0 0,1 0 1 0 0,-1 0-1 0 0,0 0 0 0 0,0 1 1 0 0,0-1-1 0 0,1 0 1 0 0,-1 1-1 0 0,0-1 1 0 0,0 1-1 0 0,1-1 1 0 0,-1 1-1 0 0,0-1 0 0 0,1 1 1 0 0,-1 0-1 0 0,0-1 1 0 0,0 2-1 0 0,37 12 731 0 0,-7-1-72 0 0,1-1 1 0 0,1-1-1 0 0,0-1 1 0 0,58 10-1 0 0,133 0 269 0 0,-90-13-441 0 0,168 7-70 0 0,41-15 727 0 0,243 3-6 0 0,-474 2-858 0 0,122 0 130 0 0,145 7 194 0 0,-248-9-554 0 0,0-5 0 0 0,142-22 0 0 0,140-4-53 0 0,-300 29-71 0 0,371-15 452 0 0,-238-4-335 0 0,114-14-166 0 0,-238 14 61 0 0,271-27 96 0 0,116 29-56 0 0,-367 9 32 0 0,111 1 123 0 0,356-3 736 0 0,-486 6-858 0 0,-1-2-5 0 0,199-3 190 0 0,-247 9-257 0 0,394-7 402 0 0,-387 4-215 0 0,-1-4 1 0 0,0-3 0 0 0,-1-3 0 0 0,95-29 0 0 0,-146 33-146 0 0,264-99 40 0 0,-233 81-91 0 0,-2-1 0 0 0,0-3 0 0 0,-2-3 0 0 0,52-41 0 0 0,-67 41 376 0 0,-1-1 0 0 0,44-54-1 0 0,-78 86-361 0 0,17-21 242 0 0,0-1 0 0 0,19-34 0 0 0,5-10-154 0 0,-29 48 28 0 0,-1 0 0 0 0,-1-1 0 0 0,12-29 1 0 0,58-156 589 0 0,-68 171-696 0 0,2 1 0 0 0,33-52 0 0 0,6-12-467 0 0,15-66 617 0 0,-62 138-91 0 0,8-42 0 0 0,-2 4 192 0 0,-5 34-224 0 0,2 1 0 0 0,17-31 1 0 0,11-29 52 0 0,-9 14-119 0 0,-15 42 6 0 0,-2-2-1 0 0,12-49 1 0 0,-20 61 5 0 0,18-42 1 0 0,-16 48-93 0 0,-1-2 1 0 0,0 1 0 0 0,6-39-1 0 0,-9 35 106 0 0,2 1 0 0 0,0 0-1 0 0,1 1 1 0 0,17-35-1 0 0,-5 10-31 0 0,-4 8 30 0 0,-5 10-14 0 0,2 0 1 0 0,0 1-1 0 0,29-44 1 0 0,-23 42 1 0 0,24-51 0 0 0,-28 50-7 0 0,2 1 1 0 0,20-29-1 0 0,11-17 8 0 0,-32 50 0 0 0,1 0-1 0 0,25-30 1 0 0,-5 18-194 0 0,51-40 0 0 0,-51 47 158 0 0,-2-1-1 0 0,31-37 1 0 0,-41 42 34 0 0,34-29-1 0 0,-7 7-27 0 0,-25 23 8 0 0,1 0 0 0 0,2 2 0 0 0,0 1 0 0 0,42-24 0 0 0,39-7 45 0 0,142-47-1 0 0,-110 53 60 0 0,224-43-1 0 0,-353 88-95 0 0,584-92 43 0 0,232 11 166 0 0,-657 59-539 0 0,267-28 651 0 0,-298 45-230 0 0,159 12 0 0 0,760 21 67 0 0,-787-36 14 0 0,-94 1-114 0 0,40-4 382 0 0,-97 4-355 0 0,175 8 0 0 0,162 21-93 0 0,-314-16 109 0 0,383-13 312 0 0,-418 5-330 0 0,20 2-164 0 0,247 28 0 0 0,-326-19 83 0 0,491 51 844 0 0,-511-56-815 0 0,339 31 202 0 0,-59 2 192 0 0,-176-16-222 0 0,-90-11-173 0 0,56 4 0 0 0,-60-9-34 0 0,-29-1-10 0 0,1-1 1 0 0,-1 0-1 0 0,0-1 0 0 0,1 0 1 0 0,-1-1-1 0 0,0 0 0 0 0,24-6 1 0 0,-35 6-185 0 0,0 1 1 0 0,0-1 0 0 0,0 1 0 0 0,0-1 0 0 0,0 1-1 0 0,0-1 1 0 0,0 0 0 0 0,0 0 0 0 0,0 0 0 0 0,-1 1-1 0 0,1-1 1 0 0,0 0 0 0 0,0 0 0 0 0,-1 0 0 0 0,1 0-1 0 0,-1 0 1 0 0,1 0 0 0 0,-1-1 0 0 0,1 1 0 0 0,-1 0-1 0 0,1 0 1 0 0,-1 0 0 0 0,0 0 0 0 0,0 0 0 0 0,0-1-1 0 0,0 1 1 0 0,0 0 0 0 0,0 0 0 0 0,0 0 0 0 0,0-3-1 0 0,-13-38-11522 0 0,9 32 7868 0 0,-4-14-3791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36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2723 34 3809 0 0,'-26'-9'2552'0'0,"25"8"-2470"0"0,-1 0-1 0 0,1 0 1 0 0,0 0-1 0 0,-1 1 1 0 0,1-1-1 0 0,-1 0 0 0 0,1 1 1 0 0,0-1-1 0 0,-1 1 1 0 0,0-1-1 0 0,1 1 1 0 0,-1-1-1 0 0,1 1 1 0 0,-1 0-1 0 0,1 0 1 0 0,-1 0-1 0 0,0 0 0 0 0,1 0 1 0 0,-1 0-1 0 0,1 1 1 0 0,-1-1-1 0 0,1 0 1 0 0,-1 1-1 0 0,0-1 1 0 0,-1 2-1 0 0,-1 0 186 0 0,-1 0 0 0 0,0 0 0 0 0,1 0 0 0 0,-1 0 0 0 0,0-1 0 0 0,0 0 0 0 0,0 0 0 0 0,0 0 0 0 0,-10-1 0 0 0,-9 3-82 0 0,-35 8 24 0 0,0-3 0 0 0,-101 1 0 0 0,-120-24-19 0 0,133 0 98 0 0,-276-19 106 0 0,30 54 445 0 0,259-8-566 0 0,-145-5 0 0 0,169-6-242 0 0,-194 27 1 0 0,300-28-29 0 0,-203 24 622 0 0,192-24 1127 0 0,22-6-166 0 0,24-6-993 0 0,41 4-711 0 0,0 4-1 0 0,142 10 1 0 0,-154-3 98 0 0,622-10 1103 0 0,-657 6-1070 0 0,767-7 796 0 0,-160 15 1264 0 0,-608-8-2139 0 0,-4 1 97 0 0,0-2 1 0 0,-1 0-1 0 0,1 0 1 0 0,-1-2-1 0 0,1-1 0 0 0,30-11 1 0 0,-96 3-502 0 0,-368 1-742 0 0,288 13 1043 0 0,-569 19 255 0 0,680-17 102 0 0,25-2-102 0 0,26 1-46 0 0,435-15 577 0 0,-391 12-612 0 0,713-7 236 0 0,-777 8-202 0 0,49 0 38 0 0,-45 1-33 0 0,-18-1-15 0 0,-7 1 8 0 0,-649 57-1127 0 0,-81 5 1224 0 0,638-52-24 0 0,-53 1 378 0 0,374-24 7 0 0,-71 1-490 0 0,24 2-32 0 0,424-8 208 0 0,-522 17-152 0 0,-24-1 107 0 0,-1 3 1 0 0,83 13 0 0 0,-224-6 61 0 0,-963 48-867 0 0,1019-57 734 0 0,25-3-313 0 0,20-4-307 0 0,116-29 181 0 0,256-35 0 0 0,-340 64 316 0 0,30-4-179 0 0,34-7-597 0 0,166-5-1 0 0,-247 27-5946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4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56 5801 0 0,'-4'-9'2071'0'0,"-11"-17"2360"0"0,13 24-4366 0 0,1 1 0 0 0,-1-1-1 0 0,0 1 1 0 0,0 0 0 0 0,1-1-1 0 0,-1 1 1 0 0,0 0 0 0 0,0 0 0 0 0,0 0-1 0 0,0 1 1 0 0,-1-1 0 0 0,1 0 0 0 0,0 1-1 0 0,0-1 1 0 0,0 1 0 0 0,0 0-1 0 0,-1 0 1 0 0,1 0 0 0 0,-4 0 0 0 0,-3 1-100 0 0,-1 0 1 0 0,0 1 0 0 0,1 0 0 0 0,0 1 0 0 0,0 0 0 0 0,0 0 0 0 0,0 1 0 0 0,0 0-1 0 0,0 1 1 0 0,1 0 0 0 0,0 0 0 0 0,0 1 0 0 0,-12 11 0 0 0,0 1-4 0 0,0 1 1 0 0,2 2-1 0 0,-27 35 0 0 0,21-23-7 0 0,8-12 16 0 0,0 1 1 0 0,-13 26 0 0 0,25-41 5 0 0,1-1-1 0 0,0 1 0 0 0,1 0 0 0 0,0 0 1 0 0,0-1-1 0 0,0 2 0 0 0,1-1 0 0 0,0 0 1 0 0,0 0-1 0 0,1 0 0 0 0,-1 0 0 0 0,3 13 1 0 0,-2-19 14 0 0,0 1 0 0 0,1-1 1 0 0,-1 1-1 0 0,0-1 0 0 0,1 0 1 0 0,-1 1-1 0 0,1-1 0 0 0,-1 0 1 0 0,1 0-1 0 0,0 1 1 0 0,0-1-1 0 0,0 0 0 0 0,0 0 1 0 0,-1 0-1 0 0,1 0 0 0 0,1 0 1 0 0,-1 0-1 0 0,0 0 0 0 0,0 0 1 0 0,0 0-1 0 0,0 0 0 0 0,3 0 1 0 0,-2 0 15 0 0,1 0 1 0 0,0-1-1 0 0,0 1 0 0 0,0-1 1 0 0,-1 1-1 0 0,1-1 1 0 0,0 0-1 0 0,0 0 0 0 0,0-1 1 0 0,5 0-1 0 0,2-1 28 0 0,-1-1-1 0 0,1 0 1 0 0,-1-1-1 0 0,0 0 1 0 0,13-8-1 0 0,26-17-10 0 0,68-57 0 0 0,-93 66 29 0 0,0-1 1 0 0,-2-1 0 0 0,0-1-1 0 0,25-39 1 0 0,-40 53-3 0 0,5-6 111 0 0,0-2-1 0 0,-1 1 0 0 0,-1-1 0 0 0,0-1 1 0 0,10-31-1 0 0,-20 45 163 0 0,-3 10-198 0 0,-5 12-108 0 0,-16 96 166 0 0,-50 188-100 0 0,60-251-90 0 0,-3 0 1 0 0,-1-1-1 0 0,-3-1 0 0 0,-2-1 1 0 0,-2-1-1 0 0,-2-1 0 0 0,-40 50 1 0 0,53-78 30 0 0,-1 0 0 0 0,-1-1-1 0 0,-1-1 1 0 0,-27 20 0 0 0,37-31 12 0 0,0 1 1 0 0,-1-1-1 0 0,1-1 0 0 0,-1 0 0 0 0,-1 0 1 0 0,1 0-1 0 0,0-1 0 0 0,-1-1 0 0 0,1 0 0 0 0,-1 0 1 0 0,0 0-1 0 0,0-2 0 0 0,-14 1 0 0 0,21-1 3 0 0,1-1 0 0 0,-1 1 0 0 0,1 0 0 0 0,0-1-1 0 0,0 0 1 0 0,-1 1 0 0 0,1-1 0 0 0,0 0 0 0 0,0 0 0 0 0,0 0-1 0 0,0 0 1 0 0,0-1 0 0 0,0 1 0 0 0,0-1 0 0 0,0 1-1 0 0,1-1 1 0 0,-1 1 0 0 0,0-1 0 0 0,1 0 0 0 0,0 0 0 0 0,-1 0-1 0 0,1 0 1 0 0,0 0 0 0 0,0 0 0 0 0,0 0 0 0 0,0 0 0 0 0,0-1-1 0 0,1 1 1 0 0,-1 0 0 0 0,0 0 0 0 0,1-1 0 0 0,0 1-1 0 0,0 0 1 0 0,0-1 0 0 0,0 1 0 0 0,0-1 0 0 0,0 1 0 0 0,1-4-1 0 0,0 0-38 0 0,0 0-1 0 0,0 0 1 0 0,0 0-1 0 0,1 0 1 0 0,0 0-1 0 0,0 0 1 0 0,1 0 0 0 0,-1 1-1 0 0,1-1 1 0 0,1 1-1 0 0,-1 0 1 0 0,1 0-1 0 0,8-9 1 0 0,-4 9-7 0 0,0-1 0 0 0,1 1 1 0 0,-1 1-1 0 0,1-1 0 0 0,1 1 1 0 0,-1 1-1 0 0,0 0 0 0 0,1 0 1 0 0,0 1-1 0 0,-1 0 0 0 0,1 1 1 0 0,12 0-1 0 0,19-1 186 0 0,63 7-1 0 0,-87-4-63 0 0,60 6 455 0 0,-27-2-392 0 0,87-1-1 0 0,-127-5-223 0 0,-1 0 0 0 0,0-1-1 0 0,0 0 1 0 0,0 0 0 0 0,0-1-1 0 0,11-5 1 0 0,-16 6-449 0 0,1 0 0 0 0,-1-1 0 0 0,0 1 1 0 0,0-1-1 0 0,-1 0 0 0 0,5-4 0 0 0,-6 5-412 0 0,0 0-1 0 0,-1 0 1 0 0,1-1 0 0 0,0 1 0 0 0,-1 0-1 0 0,1-1 1 0 0,-1 0 0 0 0,0 1 0 0 0,0-1 0 0 0,1-5-1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35 7074 0 0,'-9'-17'5936'0'0,"8"16"-5842"0"0,1 0 1 0 0,0 0 0 0 0,0 0 0 0 0,0 1-1 0 0,-1-1 1 0 0,1 0 0 0 0,0 0 0 0 0,-1 1 0 0 0,1-1-1 0 0,-1 0 1 0 0,1 0 0 0 0,-1 1 0 0 0,1-1 0 0 0,-1 0-1 0 0,0 1 1 0 0,1-1 0 0 0,-1 1 0 0 0,1-1-1 0 0,-1 1 1 0 0,0-1 0 0 0,0 1 0 0 0,1-1 0 0 0,-1 1-1 0 0,0 0 1 0 0,0-1 0 0 0,0 1 0 0 0,1 0-1 0 0,-1 0 1 0 0,0 0 0 0 0,0 0 0 0 0,0 0 0 0 0,0-1-1 0 0,0 1 1 0 0,1 1 0 0 0,-1-1 0 0 0,0 0-1 0 0,0 0 1 0 0,0 0 0 0 0,0 0 0 0 0,0 1 0 0 0,-10 2 17 0 0,0 0 0 0 0,0 0 0 0 0,1 2 0 0 0,-1-1 1 0 0,1 1-1 0 0,0 1 0 0 0,1-1 0 0 0,-1 2 1 0 0,1-1-1 0 0,1 2 0 0 0,-16 14 0 0 0,-4 8-141 0 0,-44 62 0 0 0,53-64 19 0 0,0 1 1 0 0,3 1-1 0 0,-22 50 1 0 0,30-59-12 0 0,0 0 1 0 0,2 1 0 0 0,1 0 0 0 0,0-1-1 0 0,2 2 1 0 0,-1 33 0 0 0,4-46 31 0 0,0-1 0 0 0,1 0 0 0 0,0 1 0 0 0,1-1 1 0 0,0 0-1 0 0,0 1 0 0 0,1-1 0 0 0,0-1 0 0 0,0 1 0 0 0,1 0 0 0 0,1-1 1 0 0,-1 0-1 0 0,1 0 0 0 0,1 0 0 0 0,-1 0 0 0 0,1-1 0 0 0,1 0 0 0 0,-1 0 1 0 0,1-1-1 0 0,1 0 0 0 0,-1 0 0 0 0,1 0 0 0 0,0-1 0 0 0,0-1 0 0 0,0 1 1 0 0,1-1-1 0 0,-1 0 0 0 0,1-1 0 0 0,0 0 0 0 0,10 1 0 0 0,-5-1-231 0 0,1 0 1 0 0,0-2-1 0 0,-1 0 0 0 0,1-1 0 0 0,0 0 0 0 0,0-1 0 0 0,-1-1 0 0 0,1 0 0 0 0,-1-1 0 0 0,1-1 1 0 0,23-8-1 0 0,-27 7-780 0 0,0-1 1 0 0,0 0 0 0 0,14-10 0 0 0,-16 9-941 0 0,0 0 0 0 0,0-1 0 0 0,13-16 0 0 0,-12 11-974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90 6577 0 0,'-1'0'188'0'0,"1"0"-1"0"0,-1 0 1 0 0,1 0-1 0 0,-1 0 1 0 0,1 0-1 0 0,-1 0 0 0 0,1 0 1 0 0,-1 0-1 0 0,1 0 1 0 0,-8-4 3186 0 0,7 3-3187 0 0,7-11 1739 0 0,22-7-1495 0 0,-11 13-300 0 0,15-7 168 0 0,1 3 0 0 0,44-10 0 0 0,-68 19-186 0 0,-1-1 0 0 0,0 1 1 0 0,0 1-1 0 0,1-1 0 0 0,-1 1 0 0 0,0 1 0 0 0,1 0 1 0 0,-1 0-1 0 0,0 0 0 0 0,0 1 0 0 0,0 1 0 0 0,0-1 0 0 0,0 1 1 0 0,0 0-1 0 0,9 6 0 0 0,-15-7-45 0 0,1-1 0 0 0,-1 1-1 0 0,0-1 1 0 0,0 1 0 0 0,0 0 0 0 0,0 0 0 0 0,0 0 0 0 0,0 0-1 0 0,0 1 1 0 0,-1-1 0 0 0,1 0 0 0 0,-1 1 0 0 0,1-1-1 0 0,-1 1 1 0 0,0 0 0 0 0,0-1 0 0 0,0 1 0 0 0,-1 0-1 0 0,1-1 1 0 0,0 6 0 0 0,-1-4-13 0 0,-1 1-1 0 0,1-1 1 0 0,-1 0 0 0 0,0 0-1 0 0,0 1 1 0 0,0-1-1 0 0,-1 0 1 0 0,0 0 0 0 0,1 0-1 0 0,-1-1 1 0 0,-1 1-1 0 0,-2 4 1 0 0,-7 7-14 0 0,-1 0-1 0 0,0-1 1 0 0,-1-1-1 0 0,-27 21 1 0 0,-262 171-103 0 0,268-186 65 0 0,25-15-5 0 0,1 0 1 0 0,0 1-1 0 0,0 0 0 0 0,0 1 1 0 0,1 0-1 0 0,0 0 0 0 0,-7 8 0 0 0,15-13-19 0 0,0 0-1 0 0,0-1 1 0 0,0 1-1 0 0,1 0 1 0 0,-1 0-1 0 0,0-1 1 0 0,1 1-1 0 0,-1 0 1 0 0,0-1-1 0 0,1 1 1 0 0,-1 0-1 0 0,1-1 1 0 0,-1 1-1 0 0,1-1 1 0 0,-1 1-1 0 0,1 0 0 0 0,0-1 1 0 0,-1 1-1 0 0,1-1 1 0 0,0 0-1 0 0,-1 1 1 0 0,1-1-1 0 0,0 0 1 0 0,-1 1-1 0 0,2-1 1 0 0,25 14 95 0 0,-25-13-87 0 0,28 13 229 0 0,42 11 0 0 0,12 6-1 0 0,-69-24-433 0 0,26 12 314 0 0,-39-18-375 0 0,0-1-1 0 0,-1 1 1 0 0,1-1 0 0 0,0 1 0 0 0,-1-1 0 0 0,1 1-1 0 0,0-1 1 0 0,0 0 0 0 0,0 0 0 0 0,-1 0 0 0 0,1 0-1 0 0,0 0 1 0 0,0 0 0 0 0,-1-1 0 0 0,1 1 0 0 0,0-1-1 0 0,0 1 1 0 0,2-2 0 0 0,-3 0-419 0 0,1 0 0 0 0,-1 0 1 0 0,-1 1-1 0 0,1-1 0 0 0,0 0 0 0 0,0 0 1 0 0,-1 0-1 0 0,1 0 0 0 0,-1-1 0 0 0,1 1 1 0 0,-1 0-1 0 0,0 0 0 0 0,0-2 0 0 0,0-5-2600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1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518 116 8818 0 0,'2'-9'1544'0'0,"1"1"-966"0"0,0 1 0 0 0,-1-1 0 0 0,0 1 0 0 0,-1-1 0 0 0,0 1 0 0 0,0-1 0 0 0,0 0 1 0 0,-1-13-1 0 0,-1 21-550 0 0,1-1 0 0 0,0 1 0 0 0,0 0 0 0 0,-1-1 0 0 0,1 1 0 0 0,0 0 0 0 0,-1-1 0 0 0,1 1 0 0 0,0 0 0 0 0,-1 0 0 0 0,1-1 0 0 0,0 1 0 0 0,-1 0 0 0 0,1 0 0 0 0,-1 0 0 0 0,1 0 0 0 0,0 0 0 0 0,-1-1 0 0 0,1 1 0 0 0,-1 0 0 0 0,1 0 0 0 0,0 0 0 0 0,-1 0 0 0 0,1 0 0 0 0,-1 0 0 0 0,1 0 0 0 0,0 0 0 0 0,-1 0 0 0 0,1 1 0 0 0,-1-1 0 0 0,1 0 0 0 0,0 0 0 0 0,-1 0 0 0 0,1 0 0 0 0,-1 0 0 0 0,1 1 0 0 0,0-1 0 0 0,-1 0 1 0 0,1 0-1 0 0,0 1 0 0 0,-1-1 0 0 0,1 0 0 0 0,0 1 0 0 0,0-1 0 0 0,-1 0 0 0 0,1 1 0 0 0,0-1 0 0 0,-1 1 0 0 0,-17 18 30 0 0,17-18-22 0 0,-52 63-41 0 0,3 2 1 0 0,-78 135-1 0 0,73-95-80 0 0,-58 156 1 0 0,87-191 35 0 0,-27 118 0 0 0,47-158 30 0 0,1 0 0 0 0,1 0 0 0 0,2 0 0 0 0,1 0 0 0 0,1 0 0 0 0,8 53 0 0 0,-6-75 11 0 0,0 0 1 0 0,0 0-1 0 0,1-1 0 0 0,0 1 0 0 0,1-1 1 0 0,-1 0-1 0 0,2 0 0 0 0,-1 0 0 0 0,1 0 0 0 0,6 7 1 0 0,-8-12 13 0 0,0 0 0 0 0,-1-1 0 0 0,1 1 0 0 0,0-1 1 0 0,0 1-1 0 0,0-1 0 0 0,0 0 0 0 0,1-1 0 0 0,-1 1 0 0 0,1 0 1 0 0,-1-1-1 0 0,1 0 0 0 0,-1 0 0 0 0,1 0 0 0 0,0 0 1 0 0,0 0-1 0 0,-1-1 0 0 0,1 0 0 0 0,0 0 0 0 0,0 0 0 0 0,-1 0 1 0 0,1 0-1 0 0,0-1 0 0 0,0 0 0 0 0,-1 0 0 0 0,6-1 1 0 0,2-3 35 0 0,1 0 0 0 0,-1 0 0 0 0,0-1 1 0 0,-1 0-1 0 0,1-1 0 0 0,-1-1 1 0 0,16-14-1 0 0,59-70 80 0 0,-50 52-48 0 0,14-17 93 0 0,-2-2 0 0 0,-3-2 0 0 0,-2-1 0 0 0,-4-3 0 0 0,-2-1 0 0 0,-3-1 0 0 0,-3-2 0 0 0,-3-1 0 0 0,-3-2 0 0 0,17-88 0 0 0,-37 140-60 0 0,-1 0-1 0 0,0-1 1 0 0,-2 1 0 0 0,0-1 0 0 0,-2 1-1 0 0,-5-40 1 0 0,4 50-20 0 0,-1 1 1 0 0,0-1-1 0 0,0 0 0 0 0,-1 1 1 0 0,0 0-1 0 0,0 0 0 0 0,-1 0 0 0 0,-1 0 1 0 0,1 1-1 0 0,-1 0 0 0 0,-1 0 1 0 0,1 0-1 0 0,-1 1 0 0 0,-1 0 0 0 0,1 0 1 0 0,-10-5-1 0 0,5 3 7 0 0,-1 1-1 0 0,0 1 1 0 0,0 0-1 0 0,-1 0 1 0 0,0 1 0 0 0,0 1-1 0 0,-1 1 1 0 0,1 0-1 0 0,-16-2 1 0 0,28 5-171 0 0,0 1 1 0 0,1 0-1 0 0,-1 0 1 0 0,0 0-1 0 0,1 0 0 0 0,-1 0 1 0 0,0 0-1 0 0,1 0 1 0 0,-1 1-1 0 0,0-1 0 0 0,1 1 1 0 0,-1-1-1 0 0,1 1 1 0 0,-1-1-1 0 0,1 1 0 0 0,-1 0 1 0 0,1 0-1 0 0,-1 0 0 0 0,1 0 1 0 0,0 0-1 0 0,-1 0 1 0 0,1 0-1 0 0,0 0 0 0 0,0 0 1 0 0,0 1-1 0 0,0-1 1 0 0,0 1-1 0 0,-1 0 0 0 0,2 1-492 0 0,-1-1 0 0 0,0 0 0 0 0,1 0 0 0 0,-1 0 0 0 0,1 0 0 0 0,0 1-1 0 0,0-1 1 0 0,-1 0 0 0 0,2 0 0 0 0,-1 1 0 0 0,0-1 0 0 0,0 0 0 0 0,1 0-1 0 0,-1 0 1 0 0,1 0 0 0 0,0 1 0 0 0,-1-1 0 0 0,1 0 0 0 0,0 0 0 0 0,2 2-1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5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 9498 0 0,'-2'-1'557'0'0,"0"1"0"0"0,0-1 0 0 0,0 0 0 0 0,0 1 1 0 0,0-1-1 0 0,0 1 0 0 0,0 0 0 0 0,-1 0 0 0 0,1 0 0 0 0,0 0 0 0 0,-3 0 0 0 0,4 1-512 0 0,0-1 0 0 0,0 1-1 0 0,0 0 1 0 0,1-1 0 0 0,-1 1-1 0 0,0 0 1 0 0,1 0 0 0 0,-1-1-1 0 0,1 1 1 0 0,-1 0 0 0 0,1 0 0 0 0,-1 0-1 0 0,1 0 1 0 0,0 0 0 0 0,-1-1-1 0 0,1 1 1 0 0,0 0 0 0 0,-1 0-1 0 0,1 0 1 0 0,0 0 0 0 0,0 0-1 0 0,0 0 1 0 0,0 0 0 0 0,0 0-1 0 0,0 0 1 0 0,0 0 0 0 0,1 0-1 0 0,-1 0 1 0 0,1 1 0 0 0,1 14-62 0 0,0-1 0 0 0,2 0 1 0 0,0 0-1 0 0,1 0 0 0 0,0 0 1 0 0,1-1-1 0 0,1 0 0 0 0,0 0 1 0 0,1 0-1 0 0,0-1 0 0 0,1 0 1 0 0,1-1-1 0 0,19 20 0 0 0,-23-28-652 0 0,-1 0-1 0 0,1 0 1 0 0,0 0-1 0 0,0-1 1 0 0,0 0 0 0 0,1 0-1 0 0,-1 0 1 0 0,1-1-1 0 0,-1 0 1 0 0,1 0-1 0 0,0-1 1 0 0,0 0-1 0 0,0 0 1 0 0,0-1-1 0 0,-1 0 1 0 0,1 0-1 0 0,0 0 1 0 0,0-1-1 0 0,0 0 1 0 0,0 0-1 0 0,10-4 1 0 0,-4-1-1405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9 5793 0 0,'3'-2'397'0'0,"1"1"-1"0"0,-1 0 1 0 0,1 0-1 0 0,-1 0 1 0 0,1 0-1 0 0,0 0 1 0 0,0 1-1 0 0,-1-1 1 0 0,1 1-1 0 0,0 0 1 0 0,0 0-1 0 0,3 1 1 0 0,-5 0-306 0 0,0 0 1 0 0,0-1-1 0 0,-1 1 1 0 0,1 0-1 0 0,-1 0 1 0 0,1 0-1 0 0,-1 0 1 0 0,1 1 0 0 0,-1-1-1 0 0,1 0 1 0 0,-1 1-1 0 0,0-1 1 0 0,0 1-1 0 0,0-1 1 0 0,0 1-1 0 0,0-1 1 0 0,0 1-1 0 0,0 0 1 0 0,0 0-1 0 0,-1-1 1 0 0,1 1-1 0 0,-1 0 1 0 0,1 0-1 0 0,-1 0 1 0 0,0-1-1 0 0,1 3 1 0 0,0 13 253 0 0,0 1 0 0 0,0-1 0 0 0,-2 0 0 0 0,0 0 0 0 0,-1 0 0 0 0,-7 31 0 0 0,-4-2 154 0 0,-21 53 0 0 0,-4-4 121 0 0,-67 119 1 0 0,74-160-1721 0 0,-63 80 1 0 0,85-124 1292 0 0,-1-5-4368 0 0,10-24-4095 0 0,3 11 6680 0 0,1-1-146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8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9138 0 0,'1'-2'204'0'0,"0"0"-1"0"0,-1 1 1 0 0,1-1 0 0 0,0 0-1 0 0,0 1 1 0 0,0-1 0 0 0,0 1 0 0 0,0 0-1 0 0,0-1 1 0 0,0 1 0 0 0,1 0-1 0 0,-1 0 1 0 0,0-1 0 0 0,1 1-1 0 0,-1 0 1 0 0,1 0 0 0 0,-1 1 0 0 0,1-1-1 0 0,0 0 1 0 0,-1 0 0 0 0,1 1-1 0 0,0-1 1 0 0,-1 1 0 0 0,3-1-1 0 0,45-10 489 0 0,-4 6 190 0 0,0 2 1 0 0,76 3-1 0 0,-51 6-3537 0 0,1 4-5232 0 0,-62-9 5570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28 9322 0 0,'-14'-3'3036'0'0,"26"-2"-2009"0"0,24-4-590 0 0,22 2-130 0 0,-1 4 1 0 0,105 5-1 0 0,-62 2-3415 0 0,0-6-4292 0 0,-77 0 4324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0:5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48 11210 0 0,'-4'-20'4461'0'0,"3"19"-4351"0"0,1-1-1 0 0,0 1 0 0 0,0-1 1 0 0,0 1-1 0 0,0 0 0 0 0,0-1 1 0 0,0 1-1 0 0,1-1 1 0 0,-1 1-1 0 0,0-1 0 0 0,1 1 1 0 0,-1 0-1 0 0,1-1 0 0 0,-1 1 1 0 0,1 0-1 0 0,0-1 0 0 0,0 1 1 0 0,1-2-1 0 0,-5 7-5 0 0,0 0 0 0 0,1 0 0 0 0,-1 0 1 0 0,1 0-1 0 0,0 0 0 0 0,0 0 0 0 0,1 1 0 0 0,-1-1 0 0 0,0 8 0 0 0,-9 54-125 0 0,5-29 75 0 0,-33 132 394 0 0,-16 101-59 0 0,51-239-422 0 0,2-1-1 0 0,1 1 1 0 0,2 0-1 0 0,1-1 1 0 0,1 1-1 0 0,14 58 0 0 0,-16-85-174 0 0,0 0 0 0 0,1 0 0 0 0,-1 0-1 0 0,1 0 1 0 0,0 0 0 0 0,0 0 0 0 0,0 0-1 0 0,0-1 1 0 0,1 1 0 0 0,-1-1 0 0 0,5 4-1 0 0,-7-6 10 0 0,1-1 0 0 0,0 1 0 0 0,0-1 0 0 0,0 1-1 0 0,0-1 1 0 0,0 1 0 0 0,0-1 0 0 0,-1 0-1 0 0,1 1 1 0 0,0-1 0 0 0,0 0 0 0 0,0 0 0 0 0,0 1-1 0 0,0-1 1 0 0,0 0 0 0 0,0 0 0 0 0,0 0 0 0 0,0-1-1 0 0,2 1 1 0 0,-1-1-157 0 0,0 0 0 0 0,0 1 0 0 0,0-1 0 0 0,-1 0 0 0 0,1-1 0 0 0,0 1 0 0 0,-1 0 0 0 0,1 0 0 0 0,-1-1 0 0 0,1 1 0 0 0,-1-1 0 0 0,1 0 0 0 0,0-1 0 0 0,13-20-3544 0 0,-7 7 890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0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10594 0 0,'-2'-1'382'0'0,"0"1"0"0"0,-1 0-1 0 0,1 0 1 0 0,-1 1 0 0 0,1-1-1 0 0,-1 0 1 0 0,1 1 0 0 0,0-1-1 0 0,-1 1 1 0 0,1 0-1 0 0,-3 1 1 0 0,4 7 456 0 0,12 6-309 0 0,-1-7-365 0 0,0 0 1 0 0,0 0 0 0 0,1-1-1 0 0,0 0 1 0 0,1-1-1 0 0,0-1 1 0 0,-1 0 0 0 0,2 0-1 0 0,-1-1 1 0 0,0-1-1 0 0,24 4 1 0 0,8-1-511 0 0,0-2-1 0 0,47-2 1 0 0,-69-2-793 0 0,-1-1 0 0 0,1-1 0 0 0,33-6-1 0 0,-46 5 331 0 0,0 1-1 0 0,-1-1 0 0 0,1-1 0 0 0,0 0 1 0 0,-1 0-1 0 0,0 0 0 0 0,0-1 0 0 0,0-1 0 0 0,0 1 1 0 0,11-12-1 0 0,-7 4-1547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37 3457 0 0,'-5'-5'1038'0'0,"1"0"0"0"0,-2 1 0 0 0,1-1 0 0 0,0 1 0 0 0,-11-6 0 0 0,14 9-909 0 0,1 1 0 0 0,0-1 0 0 0,-1 1 1 0 0,1-1-1 0 0,0 1 0 0 0,-1 0 0 0 0,1 0 0 0 0,0-1 1 0 0,-1 1-1 0 0,1 0 0 0 0,-1 0 0 0 0,1 0 1 0 0,0 0-1 0 0,-1 1 0 0 0,1-1 0 0 0,-1 0 0 0 0,1 1 1 0 0,0-1-1 0 0,-1 0 0 0 0,1 1 0 0 0,0 0 0 0 0,0-1 1 0 0,-1 1-1 0 0,1 0 0 0 0,0 0 0 0 0,0-1 0 0 0,0 1 1 0 0,0 0-1 0 0,0 0 0 0 0,0 0 0 0 0,0 0 0 0 0,0 1 1 0 0,0-1-1 0 0,0 1 0 0 0,-6 9 284 0 0,0 1 1 0 0,1-1-1 0 0,1 1 1 0 0,0 0-1 0 0,0 1 0 0 0,-3 17 1 0 0,-11 83 807 0 0,7-38-712 0 0,-44 269-577 0 0,53-325-358 0 0,-4 55-2395 0 0,6-67 1606 0 0,2 0-1 0 0,-1-1 1 0 0,1 1-1 0 0,0-1 1 0 0,0 1-1 0 0,0-1 1 0 0,1 1-1 0 0,5 10 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1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1 435 7034 0 0,'7'2'462'0'0,"0"-1"0"0"0,0 1 0 0 0,-1 0 0 0 0,1 1 1 0 0,-1-1-1 0 0,1 1 0 0 0,-1 1 0 0 0,7 4 0 0 0,11 4 542 0 0,-7-4-813 0 0,1-1-1 0 0,0-1 1 0 0,0-1-1 0 0,0-1 0 0 0,1 0 1 0 0,-1-2-1 0 0,1 0 1 0 0,0 0-1 0 0,0-2 0 0 0,0-1 1 0 0,0 0-1 0 0,-1-1 1 0 0,33-8-1 0 0,-43 7-73 0 0,1 0 0 0 0,-1 0 0 0 0,1-1 0 0 0,-1 0 0 0 0,0-1 0 0 0,-1 0 0 0 0,1 0 0 0 0,-1 0 0 0 0,0-1 0 0 0,10-10 0 0 0,-15 14 7 0 0,0-1 0 0 0,0 1 1 0 0,0-1-1 0 0,0 0 0 0 0,0 1 0 0 0,-1-1 1 0 0,1 0-1 0 0,-1 0 0 0 0,1 0 1 0 0,-1 0-1 0 0,0 0 0 0 0,-1-1 0 0 0,1 1 1 0 0,0 0-1 0 0,-1 0 0 0 0,0-1 1 0 0,0 1-1 0 0,0 0 0 0 0,0 0 0 0 0,0-1 1 0 0,-1 1-1 0 0,1 0 0 0 0,-1 0 1 0 0,0 0-1 0 0,0-1 0 0 0,0 1 0 0 0,0 0 1 0 0,-1 0-1 0 0,1 0 0 0 0,-1 1 1 0 0,-2-5-1 0 0,-2 0-82 0 0,-1 0-1 0 0,1 0 1 0 0,-1 1-1 0 0,-1-1 1 0 0,1 1-1 0 0,-1 1 1 0 0,0 0 0 0 0,0 0-1 0 0,0 0 1 0 0,-1 1-1 0 0,0 1 1 0 0,0-1-1 0 0,0 1 1 0 0,0 1 0 0 0,0 0-1 0 0,-1 0 1 0 0,1 1-1 0 0,0 0 1 0 0,-1 0-1 0 0,1 1 1 0 0,-1 0 0 0 0,1 1-1 0 0,-1 0 1 0 0,1 1-1 0 0,-1 0 1 0 0,1 0-1 0 0,0 1 1 0 0,0 0 0 0 0,0 1-1 0 0,1 0 1 0 0,-1 0-1 0 0,1 1 1 0 0,0 0-1 0 0,-11 8 1 0 0,9-3-25 0 0,0 0-1 0 0,0 1 1 0 0,1 0 0 0 0,1 1 0 0 0,0 0-1 0 0,1 0 1 0 0,0 1 0 0 0,0 0 0 0 0,1 0 0 0 0,1 0-1 0 0,1 1 1 0 0,0 0 0 0 0,-3 17 0 0 0,5-21-3 0 0,1 0 1 0 0,0 0-1 0 0,0-1 1 0 0,1 1 0 0 0,1 0-1 0 0,0 0 1 0 0,0 0-1 0 0,0-1 1 0 0,1 1 0 0 0,1 0-1 0 0,0-1 1 0 0,0 0 0 0 0,1 0-1 0 0,0 0 1 0 0,1 0-1 0 0,-1 0 1 0 0,2-1 0 0 0,-1 0-1 0 0,1 0 1 0 0,7 7-1 0 0,-6-9-122 0 0,0 1-1 0 0,0-1 1 0 0,0-1-1 0 0,1 1 1 0 0,0-1-1 0 0,0-1 1 0 0,0 1-1 0 0,1-2 1 0 0,-1 1-1 0 0,1-1 1 0 0,0 0-1 0 0,0-1 1 0 0,0 0-1 0 0,0 0 1 0 0,0-1-1 0 0,13 0 1 0 0,-10-1-664 0 0,0-1 0 0 0,0-1 1 0 0,0 0-1 0 0,-1 0 1 0 0,1-2-1 0 0,0 1 0 0 0,-1-1 1 0 0,0-1-1 0 0,0 0 0 0 0,0-1 1 0 0,-1 0-1 0 0,12-8 1 0 0,18-16-4628 0 0,-21 11 1766 0 0</inkml:trace>
  <inkml:trace contextRef="#ctx0" brushRef="#br0" timeOffset="1">755 33 11170 0 0,'-8'-5'10222'0'0,"34"0"-7810"0"0,25 7-1900 0 0,-21-1-2852 0 0,47-4 0 0 0,-67 2-377 0 0,0-1 1 0 0,0 0-1 0 0,0-1 1 0 0,17-6-1 0 0,-15 3-1608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50 6561 0 0,'14'-8'385'0'0,"-1"1"-1"0"0,1 1 0 0 0,0 0 0 0 0,1 1 1 0 0,-1 1-1 0 0,1 0 0 0 0,16-2 0 0 0,-23 5-229 0 0,0 0-1 0 0,0 0 0 0 0,0 1 1 0 0,0 0-1 0 0,0 1 0 0 0,0-1 1 0 0,0 2-1 0 0,0-1 0 0 0,0 1 1 0 0,0 0-1 0 0,0 1 0 0 0,-1 0 1 0 0,1 0-1 0 0,13 9 1 0 0,-19-12-98 0 0,-1 2 1 0 0,1-1 0 0 0,-1 0 0 0 0,1 0 0 0 0,-1 0 0 0 0,0 1-1 0 0,1-1 1 0 0,-1 1 0 0 0,0-1 0 0 0,0 1 0 0 0,0 0-1 0 0,0-1 1 0 0,0 1 0 0 0,0 0 0 0 0,-1 0 0 0 0,1-1 0 0 0,0 1-1 0 0,-1 0 1 0 0,1 0 0 0 0,-1 0 0 0 0,0 0 0 0 0,0 2 0 0 0,0 0 3 0 0,-1-1 0 0 0,0 0 1 0 0,1 0-1 0 0,-1 0 1 0 0,-1 0-1 0 0,1 0 1 0 0,0 0-1 0 0,-1 0 1 0 0,0 0-1 0 0,1 0 1 0 0,-1-1-1 0 0,-3 4 0 0 0,-4 3-26 0 0,0 1 1 0 0,-1-2-1 0 0,0 1 0 0 0,0-1 0 0 0,-19 10 0 0 0,-33 16-38 0 0,-56 35-109 0 0,116-68 115 0 0,-1 0 0 0 0,1 1 0 0 0,0 0 0 0 0,1-1 0 0 0,-1 1 0 0 0,0 0 0 0 0,0 0 0 0 0,1 0 0 0 0,-1 0 0 0 0,1 0 0 0 0,-2 3 0 0 0,3-4 19 0 0,0 0 0 0 0,-1 0 0 0 0,1-1 0 0 0,0 1 0 0 0,0 0 0 0 0,0 0 0 0 0,1 0 0 0 0,-1 0 0 0 0,0 0 0 0 0,0-1 0 0 0,0 1 0 0 0,1 0 0 0 0,-1 0 0 0 0,0 0 0 0 0,1 0 0 0 0,-1-1 0 0 0,1 1 0 0 0,-1 0 0 0 0,1-1 0 0 0,-1 1 0 0 0,1 0 0 0 0,-1-1 0 0 0,1 1 0 0 0,0 0 0 0 0,-1-1 0 0 0,1 1 0 0 0,0-1 0 0 0,-1 1 0 0 0,1-1 0 0 0,0 0 0 0 0,0 1 0 0 0,0-1 0 0 0,-1 0 0 0 0,2 1 0 0 0,18 7 152 0 0,0-1 1 0 0,1 0-1 0 0,-1-2 1 0 0,26 4-1 0 0,34 10-366 0 0,-42-12-1835 0 0,-37-7 1769 0 0,0 0 1 0 0,0 0 0 0 0,0 0-1 0 0,0 0 1 0 0,0 0 0 0 0,0 0-1 0 0,0 0 1 0 0,0 0-1 0 0,-1 0 1 0 0,1-1 0 0 0,0 1-1 0 0,0 0 1 0 0,0-1 0 0 0,0 1-1 0 0,0 0 1 0 0,-1-1 0 0 0,1 1-1 0 0,0-1 1 0 0,0 1 0 0 0,-1-1-1 0 0,1 1 1 0 0,0-1-1 0 0,-1 0 1 0 0,1 1 0 0 0,-1-1-1 0 0,1 0 1 0 0,-1 0 0 0 0,1 1-1 0 0,-1-1 1 0 0,1 0 0 0 0,-1 0-1 0 0,0 0 1 0 0,1 0 0 0 0,-1 1-1 0 0,0-1 1 0 0,0 0-1 0 0,0 0 1 0 0,1-1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1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7522 0 0,'2'-11'9336'0'0,"12"18"-7958"0"0,32 42-281 0 0,-36-37-1125 0 0,1 0 0 0 0,22 19 0 0 0,-11-14 54 0 0,27 19-3195 0 0,-43-34 1960 0 0,-1 1 1 0 0,1-1-1 0 0,0 1 0 0 0,0-1 0 0 0,-1-1 0 0 0,1 1 0 0 0,0-1 0 0 0,9 0 0 0 0,-3 0-2601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1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0 16828 0 0,'-20'9'576'0'0,"-2"1"-408"0"0,-7 6-88 0 0,5 3-40 0 0,3-2-56 0 0,1 2-64 0 0,1-2-224 0 0,2 2-320 0 0,-2 0-353 0 0,2-2-391 0 0,-2 2-360 0 0,0-2-401 0 0,2 1-303 0 0,0-3 359 0 0,1 0-2120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23 123 9610 0 0,'-22'-5'3676'0'0,"32"2"-2399"0"0,44 2-1342 0 0,-45 2 374 0 0,213 6 2540 0 0,-51 0-1494 0 0,348 9 1424 0 0,548 1 2698 0 0,-12-82-4509 0 0,-1014 63-970 0 0,-18 1-68 0 0,-1-1 1 0 0,32-6 0 0 0,-56 4-605 0 0,0 1 1 0 0,0 0 0 0 0,0-1-1 0 0,-1 1 1 0 0,1 0 0 0 0,-1 0-1 0 0,0 0 1 0 0,-3-3 0 0 0,0 2-1285 0 0,1-1 0 0 0,-1 1 0 0 0,2-2 0 0 0,-1 1 0 0 0,0 0 0 0 0,1-1 0 0 0,-6-11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2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28 11979 0 0,'-1'-1'218'0'0,"1"1"1"0"0,-1-1 0 0 0,1 0 0 0 0,-1 1-1 0 0,1-1 1 0 0,-1 0 0 0 0,1 0 0 0 0,-1 0-1 0 0,1 1 1 0 0,0-1 0 0 0,0 0 0 0 0,-1 0-1 0 0,1 0 1 0 0,0 0 0 0 0,0 0 0 0 0,0 0-1 0 0,0 1 1 0 0,0-1 0 0 0,0 0-1 0 0,0 0 1 0 0,0 0 0 0 0,1 0 0 0 0,-1 0-1 0 0,0 0 1 0 0,0 1 0 0 0,1-1 0 0 0,-1 0-1 0 0,1 0 1 0 0,-1 0 0 0 0,1 1 0 0 0,0-2-1 0 0,0 2-197 0 0,0 0-1 0 0,0 0 1 0 0,0 0-1 0 0,0 1 1 0 0,-1-1-1 0 0,1 0 1 0 0,0 1-1 0 0,0-1 0 0 0,0 0 1 0 0,0 1-1 0 0,-1-1 1 0 0,1 1-1 0 0,0 0 1 0 0,0-1-1 0 0,-1 1 1 0 0,1 0-1 0 0,0-1 0 0 0,-1 1 1 0 0,1 0-1 0 0,-1 0 1 0 0,1-1-1 0 0,-1 1 1 0 0,1 0-1 0 0,-1 0 1 0 0,0 0-1 0 0,1 0 0 0 0,-1 0 1 0 0,0-1-1 0 0,0 1 1 0 0,1 2-1 0 0,5 19 278 0 0,0 0 0 0 0,-1 1 0 0 0,-2-1 0 0 0,2 37 0 0 0,-6 96 247 0 0,-1-91-618 0 0,-5 111-773 0 0,2-90-2553 0 0,2 0-4771 0 0,3-51 2004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1 281 5585 0 0,'5'-5'572'0'0,"0"1"0"0"0,1 0 0 0 0,-1 1 0 0 0,1-1-1 0 0,0 1 1 0 0,0 0 0 0 0,0 1 0 0 0,8-3 0 0 0,60-14 162 0 0,-26 7-24 0 0,453-127 2711 0 0,-423 115-3119 0 0,110-26 221 0 0,-182 49-509 0 0,0 0 1 0 0,0 0-1 0 0,0 1 0 0 0,0 0 0 0 0,0 0 1 0 0,-1 1-1 0 0,1-1 0 0 0,0 1 0 0 0,6 2 1 0 0,-11-3-10 0 0,0 1 1 0 0,0-1 0 0 0,1 1 0 0 0,-1-1 0 0 0,0 1-1 0 0,0 0 1 0 0,0-1 0 0 0,0 1 0 0 0,0 0-1 0 0,-1-1 1 0 0,1 1 0 0 0,0 0 0 0 0,0 0 0 0 0,0 0-1 0 0,-1 0 1 0 0,1 0 0 0 0,0 0 0 0 0,-1 0-1 0 0,1 2 1 0 0,0-1 3 0 0,-1 0 0 0 0,0 0-1 0 0,0 0 1 0 0,0 0 0 0 0,0 0-1 0 0,-1 0 1 0 0,1 0 0 0 0,0 0-1 0 0,-1-1 1 0 0,1 1 0 0 0,-1 0-1 0 0,0 0 1 0 0,0 0 0 0 0,1-1-1 0 0,-1 1 1 0 0,-2 2 0 0 0,-16 21-23 0 0,0-2 0 0 0,-1-1 0 0 0,-1 0 0 0 0,-43 33 0 0 0,29-25-66 0 0,-236 180 36 0 0,-15-19 12 0 0,67-47 23 0 0,216-142 8 0 0,-3 2-19 0 0,1 0 0 0 0,-1 0 1 0 0,0 1-1 0 0,1-1 0 0 0,-8 10 0 0 0,13-13 18 0 0,-1 0-1 0 0,1 0 1 0 0,-1 0-1 0 0,1 0 1 0 0,-1 0 0 0 0,1 0-1 0 0,-1 0 1 0 0,1 0-1 0 0,0 0 1 0 0,-1 0-1 0 0,1 0 1 0 0,0 0 0 0 0,0 0-1 0 0,0 0 1 0 0,0 0-1 0 0,0 0 1 0 0,0 0-1 0 0,0 1 1 0 0,1-1 0 0 0,-1 0-1 0 0,0 0 1 0 0,0 0-1 0 0,1 0 1 0 0,-1 0-1 0 0,1 0 1 0 0,-1 0 0 0 0,1 0-1 0 0,-1 0 1 0 0,1-1-1 0 0,0 1 1 0 0,-1 0-1 0 0,1 0 1 0 0,0 0-1 0 0,0-1 1 0 0,0 1 0 0 0,-1 0-1 0 0,1-1 1 0 0,0 1-1 0 0,0 0 1 0 0,0-1-1 0 0,0 0 1 0 0,0 1 0 0 0,2 0-1 0 0,11 6 51 0 0,1-1 0 0 0,0-1 0 0 0,-1 0 0 0 0,2-1 0 0 0,-1 0 0 0 0,0-1 0 0 0,1-1 1 0 0,27 1-1 0 0,13-4 179 0 0,58-7 0 0 0,36-7-316 0 0,116-10 186 0 0,-89 12-3291 0 0,-146 15-583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7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15 13691 0 0,'-17'-4'1239'0'0,"10"1"-851"0"0,-1 1-1 0 0,1 0 1 0 0,0 1 0 0 0,-1 0-1 0 0,1 0 1 0 0,-15 1 0 0 0,21 0-387 0 0,1 0 0 0 0,-1 0-1 0 0,1 0 1 0 0,-1 0 0 0 0,1 0 0 0 0,-1 1 0 0 0,1-1 0 0 0,0 0 0 0 0,-1 0 0 0 0,1 0 0 0 0,-1 1-1 0 0,1-1 1 0 0,0 0 0 0 0,-1 0 0 0 0,1 1 0 0 0,0-1 0 0 0,-1 0 0 0 0,1 1 0 0 0,0-1-1 0 0,0 0 1 0 0,-1 1 0 0 0,1-1 0 0 0,0 1 0 0 0,0-1 0 0 0,-1 0 0 0 0,1 1 0 0 0,0-1 0 0 0,0 1-1 0 0,0-1 1 0 0,0 0 0 0 0,0 2 0 0 0,3 17-110 0 0,13 14-144 0 0,-16-33 252 0 0,9 15-252 0 0,1-1-1 0 0,0 0 1 0 0,1-1 0 0 0,0 0 0 0 0,1 0-1 0 0,1-2 1 0 0,0 1 0 0 0,0-2-1 0 0,1 1 1 0 0,17 8 0 0 0,-14-10-1488 0 0,1 0 0 0 0,0-2 0 0 0,1 0 0 0 0,0-1 0 0 0,21 5 0 0 0,-13-6-1472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7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7 9474 0 0,'0'-2'4785'0'0,"2"1"-4529"0"0,-1-2-272 0 0,6 4-128 0 0,5 1 32 0 0,2 2 8 0 0,7 2-32 0 0,3 0-88 0 0,4 1-64 0 0,0 0-160 0 0,0-1-272 0 0,1 0-305 0 0,-2-2-431 0 0,1-1-400 0 0,-1 1 39 0 0,-1 1 97 0 0,-1-1-1529 0 0</inkml:trace>
  <inkml:trace contextRef="#ctx0" brushRef="#br0" timeOffset="1">0 322 11915 0 0,'1'1'88'0'0,"0"0"1"0"0,0 0 0 0 0,0 0 0 0 0,-1-1 0 0 0,1 1 0 0 0,0 0 0 0 0,0 0 0 0 0,0-1 0 0 0,0 1 0 0 0,0 0 0 0 0,0-1-1 0 0,1 1 1 0 0,-1-1 0 0 0,0 1 0 0 0,0-1 0 0 0,0 0 0 0 0,0 0 0 0 0,2 1 0 0 0,31 9-365 0 0,-1-5 120 0 0,1 0 0 0 0,0-3 0 0 0,51-1 0 0 0,103-18-1958 0 0,-96 8-1117 0 0,-2-3-930 0 0,-60 6 1819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33 290 15131 0 0,'-2'2'74'0'0,"1"0"0"0"0,-1 0 0 0 0,1 1-1 0 0,-1-1 1 0 0,1 1 0 0 0,0-1 0 0 0,0 1 0 0 0,0 0 0 0 0,0-1-1 0 0,0 1 1 0 0,0 0 0 0 0,1 0 0 0 0,-1 3 0 0 0,1 41-203 0 0,0-29 192 0 0,-14 465-616 0 0,12-396 584 0 0,2-79-11 0 0,1 1-1 0 0,0 0 1 0 0,0-1 0 0 0,1 1-1 0 0,0-1 1 0 0,1 0-1 0 0,6 15 1 0 0,-8-21-8 0 0,-1-1-1 0 0,1 0 1 0 0,0 0 0 0 0,0 0-1 0 0,-1 0 1 0 0,1 0-1 0 0,0 0 1 0 0,0 0 0 0 0,0 0-1 0 0,0 0 1 0 0,0 0 0 0 0,1 0-1 0 0,-1-1 1 0 0,0 1-1 0 0,0 0 1 0 0,0-1 0 0 0,1 1-1 0 0,-1-1 1 0 0,0 1 0 0 0,1-1-1 0 0,-1 0 1 0 0,0 0-1 0 0,1 1 1 0 0,1-1 0 0 0,1-1 9 0 0,-1 1 0 0 0,0-1 0 0 0,1 0 0 0 0,-1 0 1 0 0,0 0-1 0 0,0 0 0 0 0,1 0 0 0 0,-1-1 0 0 0,5-3 1 0 0,5-3-11 0 0,-1-2 1 0 0,0 0-1 0 0,13-14 1 0 0,-25 24-14 0 0,34-36-310 0 0,-2-1-1 0 0,43-66 1 0 0,42-91-96 0 0,22-35 477 0 0,-137 226-66 0 0,12-16-10 0 0,28-32 0 0 0,-39 48 29 0 0,0-1 0 0 0,1 1 0 0 0,0-1-1 0 0,-1 1 1 0 0,1 0 0 0 0,0 1 0 0 0,0-1 0 0 0,1 1 0 0 0,-1-1-1 0 0,1 1 1 0 0,-1 1 0 0 0,1-1 0 0 0,-1 1 0 0 0,1-1-1 0 0,7 0 1 0 0,-10 3 8 0 0,0-1 0 0 0,0 0 0 0 0,-1 1-1 0 0,1-1 1 0 0,0 1 0 0 0,-1 0 0 0 0,1 0-1 0 0,-1-1 1 0 0,1 1 0 0 0,-1 0 0 0 0,1 0 0 0 0,-1 0-1 0 0,0 1 1 0 0,0-1 0 0 0,1 0 0 0 0,-1 0-1 0 0,0 1 1 0 0,0-1 0 0 0,0 1 0 0 0,0-1-1 0 0,0 1 1 0 0,-1-1 0 0 0,1 1 0 0 0,0-1-1 0 0,-1 1 1 0 0,1 0 0 0 0,-1 0 0 0 0,0-1 0 0 0,1 1-1 0 0,-1 3 1 0 0,2 9 239 0 0,-1 0 0 0 0,0 25 0 0 0,-1-28-169 0 0,-9 162 1055 0 0,3-106-754 0 0,6 127-1 0 0,2-181-335 0 0,0 0-1 0 0,0 0 1 0 0,1 0-1 0 0,6 15 0 0 0,-8-24-3 0 0,0 0-1 0 0,1-1 1 0 0,0 1-1 0 0,-1-1 1 0 0,1 1-1 0 0,1-1 1 0 0,-1 0-1 0 0,0 0 1 0 0,1 0-1 0 0,-1 0 1 0 0,1 0-1 0 0,0 0 1 0 0,0-1-1 0 0,0 1 0 0 0,0-1 1 0 0,1 0-1 0 0,-1 0 1 0 0,7 3-1 0 0,-7-5 23 0 0,0 0 0 0 0,0 1 0 0 0,0-1 0 0 0,0 0 0 0 0,0-1 0 0 0,0 1 0 0 0,0 0 0 0 0,0-1 0 0 0,0 0 1 0 0,0 0-1 0 0,0 0 0 0 0,0 0 0 0 0,0 0 0 0 0,0 0 0 0 0,-1-1 0 0 0,1 1 0 0 0,0-1 0 0 0,-1 0 0 0 0,0 0 0 0 0,4-3 0 0 0,5-5 190 0 0,-1 0-1 0 0,16-20 1 0 0,28-36-155 0 0,-4-2 1 0 0,-2-2-1 0 0,-4-2 0 0 0,56-122 0 0 0,5-37-776 0 0,-39 123-1456 0 0,-46 82-1711 0 0,42-45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8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68 15107 0 0,'0'-3'184'0'0,"-1"1"-1"0"0,0-1 0 0 0,0 1 1 0 0,1-1-1 0 0,0 0 0 0 0,-1 1 0 0 0,1-1 1 0 0,0 0-1 0 0,0 1 0 0 0,1-1 1 0 0,-1 1-1 0 0,1-1 0 0 0,-1 0 1 0 0,1 1-1 0 0,0-1 0 0 0,-1 1 1 0 0,3-3-1 0 0,-2 3-202 0 0,1 1-1 0 0,0-1 1 0 0,0 0-1 0 0,0 1 1 0 0,0 0-1 0 0,0-1 1 0 0,0 1 0 0 0,0 0-1 0 0,0 0 1 0 0,0 0-1 0 0,1 1 1 0 0,-1-1-1 0 0,0 0 1 0 0,0 1 0 0 0,1 0-1 0 0,-1-1 1 0 0,1 1-1 0 0,-1 0 1 0 0,3 0 0 0 0,5 0-22 0 0,0-1 0 0 0,-1 2 0 0 0,1-1 1 0 0,0 1-1 0 0,-1 1 0 0 0,1 0 0 0 0,-1 0 1 0 0,1 1-1 0 0,-1 0 0 0 0,16 8 0 0 0,-19-8 30 0 0,0 1 0 0 0,0 1 0 0 0,-1-1 0 0 0,1 1 0 0 0,-1 0 0 0 0,0 0 0 0 0,-1 1 0 0 0,1 0 0 0 0,-1-1 0 0 0,0 2-1 0 0,-1-1 1 0 0,1 0 0 0 0,-1 1 0 0 0,0-1 0 0 0,2 11 0 0 0,5 17 47 0 0,-2 2-1 0 0,4 41 1 0 0,-9-50 6 0 0,1 0-1 0 0,1-1 1 0 0,1 1-1 0 0,2-1 1 0 0,14 35-1 0 0,-14-47 23 0 0,1 0-1 0 0,0 0 1 0 0,1-1 0 0 0,1-1-1 0 0,0 0 1 0 0,0 0 0 0 0,1-1-1 0 0,1-1 1 0 0,0 0-1 0 0,0 0 1 0 0,1-1 0 0 0,0-1-1 0 0,0-1 1 0 0,25 10 0 0 0,-17-9-400 0 0,1 0 0 0 0,-1-2 0 0 0,2-1 0 0 0,-1 0 0 0 0,1-2 0 0 0,-1-1 0 0 0,1 0 0 0 0,0-2 1 0 0,32-3-1 0 0,-43 1-1520 0 0,0-1 1 0 0,0 0 0 0 0,0 0-1 0 0,22-10 1 0 0,-18 5-2333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09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1099 0 17820 0 0,'-22'7'235'0'0,"0"0"0"0"0,1 2 0 0 0,-1 1 0 0 0,2 0 0 0 0,-1 1 0 0 0,1 2 0 0 0,1 0 0 0 0,-29 25 0 0 0,-9 16-315 0 0,-63 75 0 0 0,26-26 83 0 0,-133 111-102 0 0,23-26-435 0 0,98-73-2342 0 0,88-91-1083 0 0,-23 37-1 0 0,25-32-1685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0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15035 0 0,'-3'4'50'0'0,"0"0"0"0"0,0 0 0 0 0,1 0-1 0 0,-1 1 1 0 0,1-1 0 0 0,0 0 0 0 0,0 1 0 0 0,1 0 0 0 0,-1-1-1 0 0,1 1 1 0 0,-1 7 0 0 0,-5 60-126 0 0,5-38 60 0 0,-100 789-578 0 0,91-758 421 0 0,-30 221 209 0 0,37-233-415 0 0,1 1 0 0 0,3-1 1 0 0,10 73-1 0 0,5-54-3334 0 0,0-27-2058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0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13299 0 0,'0'0'19'0'0,"0"0"0"0"0,0 0 0 0 0,1 0 0 0 0,-1 0 0 0 0,0 0 0 0 0,0 0 0 0 0,0 0 0 0 0,0 0 0 0 0,0 0 0 0 0,1 1 0 0 0,-1-1 0 0 0,0-1 0 0 0,0 1 0 0 0,0 0 0 0 0,0 0 0 0 0,0 0 0 0 0,0 0 1 0 0,1 0-1 0 0,-1 0 0 0 0,0 0 0 0 0,0 0 0 0 0,0 0 0 0 0,0 0 0 0 0,0 0 0 0 0,0 0 0 0 0,1 0 0 0 0,-1 0 0 0 0,0 0 0 0 0,0 0 0 0 0,0-1 0 0 0,0 1 0 0 0,0 0 0 0 0,0 0 0 0 0,0 0 0 0 0,0 0 0 0 0,0 0 0 0 0,1 0 0 0 0,-1 0 0 0 0,0-1 0 0 0,0 1 0 0 0,0 0 0 0 0,0 0 0 0 0,0 0 1 0 0,0 0-1 0 0,0 0 0 0 0,0-1 0 0 0,0 1 0 0 0,0 0 0 0 0,0 0 0 0 0,0 0 0 0 0,0 0 0 0 0,0 0 0 0 0,0-1 0 0 0,0 1 0 0 0,0 0 0 0 0,0 0 0 0 0,-1 0 0 0 0,1 0 0 0 0,0 0 0 0 0,0 0 0 0 0,0-1 0 0 0,0 1 0 0 0,0 0 0 0 0,23 3 1627 0 0,28 9 422 0 0,-3 2-2145 0 0,2 0-351 0 0,75 11 0 0 0,-94-21-216 0 0,80 8-3215 0 0,-87-10 1340 0 0,0-2-1 0 0,39-5 1 0 0,-37 1-1078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1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38 7578 0 0,'-2'-4'802'0'0,"0"0"0"0"0,0 0 0 0 0,-1 0 0 0 0,1 1 0 0 0,-1 0 0 0 0,0-1 0 0 0,-7-4 0 0 0,10 7-749 0 0,-1 1 0 0 0,1-1 0 0 0,-1 1 0 0 0,0 0 0 0 0,1-1 0 0 0,-1 1 0 0 0,0 0 0 0 0,1 0 0 0 0,-1 0 0 0 0,0 0 0 0 0,1 0 0 0 0,-1-1 0 0 0,0 1 0 0 0,1 0 0 0 0,-1 0 0 0 0,0 1 0 0 0,1-1 0 0 0,-1 0 0 0 0,0 0 0 0 0,0 0 1 0 0,0 1-1 0 0,0-1-21 0 0,-1 1 1 0 0,1 0 0 0 0,0 0 0 0 0,-1 0 0 0 0,1 0 0 0 0,0 1 0 0 0,0-1-1 0 0,0 0 1 0 0,0 0 0 0 0,0 1 0 0 0,0-1 0 0 0,0 0 0 0 0,0 3 0 0 0,-20 40-66 0 0,3 2 1 0 0,-17 59 0 0 0,9-26-106 0 0,-44 131-187 0 0,10 3-1 0 0,-60 394 1 0 0,113-539-956 0 0,3 118 1 0 0,21-18-3785 0 0,-2-108 1763 0 0,-7-36 676 0 0</inkml:trace>
  <inkml:trace contextRef="#ctx0" brushRef="#br0" timeOffset="1">1337 473 9650 0 0,'-8'0'322'0'0,"0"1"1"0"0,0 1-1 0 0,0 0 0 0 0,0 0 1 0 0,0 0-1 0 0,1 1 0 0 0,-1 0 1 0 0,1 0-1 0 0,-1 1 0 0 0,1 0 1 0 0,0 1-1 0 0,1-1 0 0 0,-1 1 1 0 0,1 0-1 0 0,-7 7 0 0 0,-11 13-530 0 0,1 1 1 0 0,-24 35-1 0 0,30-38 574 0 0,-39 54-343 0 0,5 3 0 0 0,2 1 0 0 0,-66 156 0 0 0,115-237-23 0 0,-21 51 183 0 0,1 1 0 0 0,-20 90 0 0 0,37-124-70 0 0,0 1 0 0 0,1-1 0 0 0,2 1 0 0 0,2 35-1 0 0,-1-43-91 0 0,1 1 0 0 0,0-1 0 0 0,1 0 1 0 0,1 0-1 0 0,0 0 0 0 0,0-1 0 0 0,1 1 0 0 0,11 18 0 0 0,-7-17-191 0 0,1-1 1 0 0,-1-1-1 0 0,1 0 0 0 0,1 0 1 0 0,0-1-1 0 0,1 0 1 0 0,-1-1-1 0 0,2 0 0 0 0,-1-1 1 0 0,1 0-1 0 0,22 8 1 0 0,-7-5-1058 0 0,0-1 1 0 0,1-2 0 0 0,0 0 0 0 0,49 3 0 0 0,-61-9 92 0 0,0-1 1 0 0,20-2-1 0 0,-2-2-1300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6 16195 0 0,'-43'-6'3619'0'0,"39"7"-3853"0"0,5 0-252 0 0,23 3-835 0 0,14 0 220 0 0,-26-3 999 0 0,1 0 1 0 0,-1 1-1 0 0,1 1 1 0 0,-1 0-1 0 0,0 0 0 0 0,12 6 1 0 0,-14-4 116 0 0,0 0 1 0 0,-1 1-1 0 0,0 0 1 0 0,0 1-1 0 0,0 0 0 0 0,-1 0 1 0 0,0 1-1 0 0,0 0 1 0 0,-1 0-1 0 0,0 1 1 0 0,-1-1-1 0 0,0 2 1 0 0,0-1-1 0 0,6 15 1 0 0,3 12 189 0 0,-2 1 1 0 0,16 70-1 0 0,-20-68-54 0 0,1 0-1 0 0,17 38 1 0 0,-17-57-139 0 0,0 0-1 0 0,1-1 1 0 0,0 0-1 0 0,2-1 1 0 0,0 0-1 0 0,1-1 1 0 0,23 22-1 0 0,-29-32-168 0 0,-1-1-1 0 0,1 1 1 0 0,1-1 0 0 0,-1-1-1 0 0,1 0 1 0 0,0 0-1 0 0,0 0 1 0 0,1-1-1 0 0,-1 0 1 0 0,1-1-1 0 0,0 0 1 0 0,0-1-1 0 0,0 0 1 0 0,0-1 0 0 0,0 0-1 0 0,0 0 1 0 0,1-1-1 0 0,11-1 1 0 0,-12-1-681 0 0,0-1 1 0 0,0 0 0 0 0,0-1-1 0 0,-1 0 1 0 0,1 0-1 0 0,-1-1 1 0 0,0 0 0 0 0,0 0-1 0 0,-1-1 1 0 0,0-1-1 0 0,15-13 1 0 0,-3 1-2316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2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993 0 12571 0 0,'-15'4'366'0'0,"1"0"0"0"0,-1 1 1 0 0,1 0-1 0 0,0 2 0 0 0,1-1 0 0 0,-1 2 1 0 0,1 0-1 0 0,1 0 0 0 0,-16 13 1 0 0,-9 13-247 0 0,-50 56 0 0 0,-10 11 506 0 0,-371 273 1965 0 0,316-252-4908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2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1 10162 0 0,'41'29'2171'0'0,"-26"-15"-2010"0"0,-1 1-1 0 0,0 0 1 0 0,-1 1-1 0 0,-1 1 0 0 0,0 0 1 0 0,-1 1-1 0 0,-1 0 1 0 0,-1 0-1 0 0,0 1 0 0 0,-1 0 1 0 0,-2 1-1 0 0,7 26 1 0 0,-4-4 285 0 0,-2 0 0 0 0,-1 0 1 0 0,-3 1-1 0 0,-3 84 0 0 0,-1-101-181 0 0,-2 0 0 0 0,0 0-1 0 0,-2 0 1 0 0,-1-1 0 0 0,-1 1-1 0 0,-1-1 1 0 0,-1-1 0 0 0,-1 0-1 0 0,-2 0 1 0 0,0-1 0 0 0,-1 0-1 0 0,-30 37 1 0 0,7-15 302 0 0,-43 41 1 0 0,63-71-582 0 0,0 0 0 0 0,-1-2 1 0 0,-1 0-1 0 0,0-1 0 0 0,0 0 1 0 0,-22 8-1 0 0,38-19-244 0 0,1 0 1 0 0,-1 0-1 0 0,0-1 1 0 0,0 1-1 0 0,-1 0 1 0 0,1-1-1 0 0,0 0 0 0 0,0 1 1 0 0,0-1-1 0 0,0 0 1 0 0,0 0-1 0 0,0 0 1 0 0,0 0-1 0 0,-3-1 1 0 0,4 0-88 0 0,0 1 0 0 0,1-1 1 0 0,-1 1-1 0 0,0-1 0 0 0,0 1 1 0 0,0-1-1 0 0,-3-5-2068 0 0,3 5 2068 0 0,1 0 1 0 0,-1 0-1 0 0,1 0 0 0 0,-1 0 1 0 0,1 0-1 0 0,0 0 0 0 0,0 0 1 0 0,-1 0-1 0 0,1 0 0 0 0,0 0 1 0 0,0 0-1 0 0,0 0 0 0 0,0 0 0 0 0,0 0 1 0 0,0 0-1 0 0,1-1 0 0 0,0-11-4308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15411 0 0,'2'-1'86'0'0,"0"-1"0"0"0,0 1-1 0 0,0 0 1 0 0,0 0 0 0 0,0 0 0 0 0,1 0-1 0 0,-1 0 1 0 0,0 0 0 0 0,1 0-1 0 0,-1 1 1 0 0,1-1 0 0 0,-1 1 0 0 0,3 0-1 0 0,39-1-525 0 0,-24 2 416 0 0,121-8-1478 0 0,272-49-1 0 0,-181 1-5960 0 0,-207 48 5773 0 0,-2-2-1187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13227 0 0,'-75'15'3124'0'0,"67"-13"-3040"0"0,0 0-1 0 0,1 1 1 0 0,-1 0-1 0 0,1 0 1 0 0,0 0 0 0 0,0 1-1 0 0,-10 8 1 0 0,16-12-107 0 0,1 0 0 0 0,0 0-1 0 0,-1 0 1 0 0,1 0 0 0 0,0 1 0 0 0,0-1 0 0 0,-1 0 0 0 0,1 0 0 0 0,0 0 0 0 0,0 1 0 0 0,-1-1 0 0 0,1 0 0 0 0,0 0 0 0 0,0 1 0 0 0,0-1 0 0 0,-1 0 0 0 0,1 1-1 0 0,0-1 1 0 0,0 0 0 0 0,0 1 0 0 0,0-1 0 0 0,0 0 0 0 0,0 1 0 0 0,0-1 0 0 0,0 0 0 0 0,0 1 0 0 0,0-1 0 0 0,0 0 0 0 0,0 1 0 0 0,0-1 0 0 0,0 0 0 0 0,0 1 0 0 0,0-1-1 0 0,0 0 1 0 0,0 0 0 0 0,0 1 0 0 0,1-1 0 0 0,12 6-905 0 0,20-4-91 0 0,44-6-2593 0 0,144-27-1 0 0,-148 19 556 0 0,-28 4 183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3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601 110 16796 0 0,'-4'-2'214'0'0,"0"0"1"0"0,0 1 0 0 0,-1-1 0 0 0,1 1-1 0 0,-1 0 1 0 0,1 0 0 0 0,-1 0 0 0 0,0 0-1 0 0,1 1 1 0 0,-1 0 0 0 0,0 0 0 0 0,1 0-1 0 0,-1 1 1 0 0,0-1 0 0 0,1 1 0 0 0,-1 0-1 0 0,1 1 1 0 0,-1-1 0 0 0,-5 3 0 0 0,-8 5-537 0 0,0 0 0 0 0,1 2 0 0 0,-21 15 0 0 0,11-8 450 0 0,5-4-181 0 0,2 1-1 0 0,0 1 1 0 0,1 1 0 0 0,1 0-1 0 0,0 2 1 0 0,2 0 0 0 0,0 0-1 0 0,1 2 1 0 0,-13 22-1 0 0,27-42 18 0 0,0 1-1 0 0,0-1 1 0 0,1 1-1 0 0,-1 0 0 0 0,0-1 1 0 0,0 1-1 0 0,1 0 0 0 0,-1-1 1 0 0,1 1-1 0 0,-1 0 0 0 0,1 0 1 0 0,0 0-1 0 0,0 0 0 0 0,0-1 1 0 0,0 1-1 0 0,0 0 0 0 0,0 0 1 0 0,0 0-1 0 0,1 0 0 0 0,-1-1 1 0 0,1 1-1 0 0,-1 0 0 0 0,1 0 1 0 0,0-1-1 0 0,0 1 0 0 0,0 0 1 0 0,0-1-1 0 0,0 1 0 0 0,0-1 1 0 0,1 2-1 0 0,1-1-57 0 0,0 0-1 0 0,0-1 1 0 0,0 1 0 0 0,0-1-1 0 0,0 0 1 0 0,0 0 0 0 0,0 0-1 0 0,0 0 1 0 0,1-1-1 0 0,-1 1 1 0 0,0-1 0 0 0,0 0-1 0 0,1 0 1 0 0,-1 0 0 0 0,0 0-1 0 0,5-1 1 0 0,9-2-314 0 0,-1-1 0 0 0,0 0 0 0 0,0-1 0 0 0,0-1 0 0 0,21-11 0 0 0,73-45-1608 0 0,-98 54 1884 0 0,30-20-69 0 0,-2-2 1 0 0,-1-2-1 0 0,-1-1 0 0 0,37-43 0 0 0,-34 26 284 0 0,-30 35-7 0 0,1 0 1 0 0,1 1-1 0 0,27-24 0 0 0,-39 37-41 0 0,-1 1 1 0 0,1-1-1 0 0,-1 1 0 0 0,1-1 1 0 0,-1 1-1 0 0,1-1 0 0 0,-1 1 1 0 0,1 0-1 0 0,-1-1 0 0 0,1 1 0 0 0,0 0 1 0 0,-1-1-1 0 0,1 1 0 0 0,0 0 1 0 0,-1 0-1 0 0,1 0 0 0 0,0 0 1 0 0,-1-1-1 0 0,1 1 0 0 0,0 0 0 0 0,-1 0 1 0 0,1 0-1 0 0,0 0 0 0 0,-1 0 1 0 0,1 1-1 0 0,0-1 0 0 0,1 0 0 0 0,-2 1 25 0 0,1 0-1 0 0,-1 0 1 0 0,0 0-1 0 0,1 0 0 0 0,-1 0 1 0 0,0 0-1 0 0,0-1 0 0 0,1 1 1 0 0,-1 0-1 0 0,0 0 0 0 0,0 0 1 0 0,0 0-1 0 0,0 0 0 0 0,0 0 1 0 0,0 0-1 0 0,-1 0 0 0 0,1 1 1 0 0,-15 50 1178 0 0,13-46-1287 0 0,-105 270 953 0 0,-11 36-332 0 0,87-215-611 0 0,-50 104 0 0 0,61-160-13 0 0,-1-1 0 0 0,-3 0 0 0 0,-1-2 0 0 0,-56 67 0 0 0,69-93 84 0 0,0 0 0 0 0,-1-1 1 0 0,0-1-1 0 0,-1 0 0 0 0,0-1 1 0 0,-25 12-1 0 0,31-17-27 0 0,-1 0 1 0 0,0 0-1 0 0,0-1 0 0 0,0 0 0 0 0,0-1 1 0 0,-1 0-1 0 0,1 0 0 0 0,-1-1 0 0 0,1-1 1 0 0,-1 1-1 0 0,1-2 0 0 0,-20-1 0 0 0,25 1 6 0 0,-1 0 0 0 0,1-1 0 0 0,0 1 0 0 0,-1-1 0 0 0,1 0 0 0 0,0 0 0 0 0,0 0 0 0 0,0 0 0 0 0,0-1-1 0 0,1 0 1 0 0,-1 1 0 0 0,1-1 0 0 0,-1-1 0 0 0,1 1 0 0 0,0 0 0 0 0,0-1 0 0 0,1 0 0 0 0,-1 1 0 0 0,1-1-1 0 0,-1 0 1 0 0,1 0 0 0 0,1-1 0 0 0,-1 1 0 0 0,0 0 0 0 0,1-1 0 0 0,0 1 0 0 0,0 0 0 0 0,0-1 0 0 0,1-9-1 0 0,0 8 10 0 0,0 0-1 0 0,0-1 0 0 0,1 1 0 0 0,0 0 0 0 0,1-1 0 0 0,-1 1 0 0 0,1 0 0 0 0,1 0 0 0 0,-1 0 0 0 0,1 0 1 0 0,0 1-1 0 0,0-1 0 0 0,0 1 0 0 0,1-1 0 0 0,0 1 0 0 0,0 0 0 0 0,0 1 0 0 0,1-1 0 0 0,0 1 1 0 0,9-7-1 0 0,4 0-28 0 0,0 2 1 0 0,0 0 0 0 0,1 1 0 0 0,0 1-1 0 0,0 1 1 0 0,27-6 0 0 0,127-12-434 0 0,-85 14 143 0 0,-17 0-49 0 0,122-17-2679 0 0,-66 6-3964 0 0,-89 12 2888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4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 2 16371 0 0,'-7'-1'344'0'0,"0"1"-1"0"0,0 0 1 0 0,0 0-1 0 0,0 1 1 0 0,0 0-1 0 0,0 0 0 0 0,1 0 1 0 0,-1 1-1 0 0,0 0 1 0 0,1 1-1 0 0,-1-1 0 0 0,1 1 1 0 0,0 1-1 0 0,-6 3 1 0 0,-8 7-744 0 0,0 1 0 0 0,-29 30 0 0 0,7-6 532 0 0,-6 3-166 0 0,1 3-1 0 0,3 2 1 0 0,-49 67-1 0 0,69-81 60 0 0,1 1-1 0 0,3 2 0 0 0,0 0 0 0 0,2 0 1 0 0,2 2-1 0 0,-15 50 0 0 0,28-78-24 0 0,1 0 0 0 0,0 0 0 0 0,1 0-1 0 0,0 0 1 0 0,0 0 0 0 0,1 0 0 0 0,0 0 0 0 0,1 0-1 0 0,0 0 1 0 0,1 0 0 0 0,0 0 0 0 0,0 0 0 0 0,1-1 0 0 0,1 1-1 0 0,7 15 1 0 0,-6-17-151 0 0,0-1-1 0 0,0 1 0 0 0,1-1 1 0 0,0 0-1 0 0,0 0 1 0 0,1-1-1 0 0,0 0 1 0 0,0 0-1 0 0,1 0 0 0 0,-1-1 1 0 0,1-1-1 0 0,0 1 1 0 0,0-1-1 0 0,1 0 1 0 0,-1-1-1 0 0,1 0 0 0 0,12 3 1 0 0,5-1-1085 0 0,1-2 0 0 0,-1 0 0 0 0,1-1 0 0 0,-1-2 0 0 0,1-1 0 0 0,-1-1 0 0 0,1-1-1 0 0,-1-1 1 0 0,0-1 0 0 0,0-2 0 0 0,38-15 0 0 0,-31 9-991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4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44 13947 0 0,'1'-1'95'0'0,"-1"-1"-1"0"0,0 1 1 0 0,0 0-1 0 0,1-1 1 0 0,-1 1 0 0 0,1 0-1 0 0,0-1 1 0 0,-1 1-1 0 0,1 0 1 0 0,0 0 0 0 0,0 0-1 0 0,0 0 1 0 0,-1-1-1 0 0,1 1 1 0 0,0 0 0 0 0,1 1-1 0 0,-1-1 1 0 0,0 0-1 0 0,0 0 1 0 0,0 0 0 0 0,0 1-1 0 0,1-1 1 0 0,-1 0 0 0 0,0 1-1 0 0,1-1 1 0 0,-1 1-1 0 0,0 0 1 0 0,3-1 0 0 0,48-6-1488 0 0,-39 6 1397 0 0,27-4-366 0 0,0 2-1 0 0,66 4 1 0 0,-95 0 368 0 0,0 0 0 0 0,0 1 1 0 0,-1 0-1 0 0,1 1 0 0 0,0 0 0 0 0,-1 0 0 0 0,0 1 0 0 0,0 1 0 0 0,0 0 0 0 0,0 0 1 0 0,-1 1-1 0 0,1 0 0 0 0,-2 1 0 0 0,15 12 0 0 0,-20-16-10 0 0,0 0 0 0 0,-1 1 0 0 0,1-1 0 0 0,-1 0 1 0 0,0 1-1 0 0,0-1 0 0 0,0 1 0 0 0,0 0 0 0 0,-1-1 0 0 0,1 1 0 0 0,-1 0 0 0 0,0 0 0 0 0,0 0 0 0 0,-1 0 1 0 0,1 0-1 0 0,-1 0 0 0 0,0 5 0 0 0,-1-2-29 0 0,0-1 1 0 0,0 0-1 0 0,-1 0 1 0 0,1 0-1 0 0,-1 1 1 0 0,-1-2-1 0 0,1 1 1 0 0,-1 0-1 0 0,0-1 1 0 0,-5 7-1 0 0,-5 5-112 0 0,-1 0 0 0 0,-2 0 0 0 0,1-1 0 0 0,-2-1 0 0 0,-20 15 0 0 0,-42 27 914 0 0,-2-3 0 0 0,-175 84-1 0 0,94-79 723 0 0,162-59-1473 0 0,0 0 0 0 0,0 0 0 0 0,0 0 0 0 0,-1 0 0 0 0,1 0 0 0 0,0 0 0 0 0,0 0 0 0 0,0 0 0 0 0,0 0 0 0 0,-1 0 0 0 0,1 0 0 0 0,0 0 0 0 0,0 0 0 0 0,0 0 0 0 0,0 0 0 0 0,0 0 0 0 0,0 1-1 0 0,-1-1 1 0 0,1 0 0 0 0,0 0 0 0 0,0 0 0 0 0,0 0 0 0 0,0 0 0 0 0,0 1 0 0 0,0-1 0 0 0,0 0 0 0 0,0 0 0 0 0,0 0 0 0 0,-1 0 0 0 0,1 0 0 0 0,0 1 0 0 0,0-1 0 0 0,0 0 0 0 0,0 0 0 0 0,0 0 0 0 0,0 0 0 0 0,0 1 0 0 0,0-1 0 0 0,0 0 0 0 0,0 0-1 0 0,0 0 1 0 0,1 0 0 0 0,-1 1 0 0 0,0-1 0 0 0,0 0 0 0 0,0 0 0 0 0,0 0 0 0 0,0 0 0 0 0,0 1 0 0 0,0-1 0 0 0,0 0 0 0 0,13 7 488 0 0,26 6-168 0 0,-30-11-261 0 0,370 100 150 0 0,-258-71-328 0 0,-91-23-66 0 0,-14-3-470 0 0,1 0 0 0 0,-1-2 0 0 0,1 0 0 0 0,0 0 0 0 0,24-1 0 0 0,-40-2 420 0 0,0 0 0 0 0,0 0 0 0 0,0 0 0 0 0,0 0 0 0 0,0 0 0 0 0,0-1 0 0 0,0 1-1 0 0,0 0 1 0 0,0-1 0 0 0,0 1 0 0 0,0-1 0 0 0,-1 1 0 0 0,1-1 0 0 0,0 1 0 0 0,0-1 0 0 0,0 1 0 0 0,-1-1 0 0 0,1 0 0 0 0,0 1 0 0 0,-1-1 0 0 0,1 0 0 0 0,-1 0 0 0 0,1 1 0 0 0,-1-1 0 0 0,1 0 0 0 0,-1 0 0 0 0,1 0 0 0 0,-1 0-1 0 0,0 0 1 0 0,1 0 0 0 0,-1 0 0 0 0,0 0 0 0 0,0 1 0 0 0,0-1 0 0 0,0 0 0 0 0,0 0 0 0 0,0 0 0 0 0,0 0 0 0 0,0 0 0 0 0,0 0 0 0 0,0 0 0 0 0,-1 0 0 0 0,1-1 0 0 0,-5-11-3663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4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12555 0 0,'0'13'6489'0'0,"1"-13"-6286"0"0,15 16 743 0 0,24 8-2104 0 0,-6-9 357 0 0,1-2-1 0 0,64 14 1 0 0,-97-26 780 0 0,88 17-3193 0 0,-68-15 180 0 0,0-1-1 0 0,25-1 1 0 0,-24-2-299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5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10226 0 0,'11'31'1963'0'0,"-2"-6"-1760"0"0,0 0 0 0 0,-2 1 0 0 0,-1-1 0 0 0,-1 1 0 0 0,3 51 0 0 0,-8-24 570 0 0,-3-1-1 0 0,-1 1 1 0 0,-3-1 0 0 0,-3 0-1 0 0,-19 65 1 0 0,22-95-733 0 0,-1 1 0 0 0,-2-2 0 0 0,0 0 1 0 0,0 0-1 0 0,-2 0 0 0 0,-1-2 0 0 0,-1 1 0 0 0,0-2 0 0 0,-1 0 1 0 0,-1-1-1 0 0,-1 0 0 0 0,0-1 0 0 0,-1-1 0 0 0,-24 15 0 0 0,18-15-1261 0 0,-1-2-1 0 0,-28 12 0 0 0,42-21 22 0 0,1 0-1 0 0,-1-1 1 0 0,0 0-1 0 0,0-1 1 0 0,0 0-1 0 0,0-1 1 0 0,0 0-1 0 0,-14-1 1 0 0,6-2-2000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6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16 14955 0 0,'-11'-9'3164'0'0,"13"5"-1848"0"0,22 2-1175 0 0,-20 2-122 0 0,205 4-276 0 0,-1 9 1 0 0,359 69-1 0 0,-524-74-484 0 0,-12-3-486 0 0,31 10 0 0 0,-54-13 59 0 0,0 1 0 0 0,-1 0 0 0 0,1 1 0 0 0,13 8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6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0 10434 0 0,'-33'4'3915'0'0,"19"-3"-3043"0"0,0 0 1 0 0,0 1 0 0 0,1 1 0 0 0,-17 5 0 0 0,29-8-840 0 0,1 0-1 0 0,-1 0 1 0 0,1 0 0 0 0,-1 0-1 0 0,0 0 1 0 0,1 1-1 0 0,-1-1 1 0 0,1 0-1 0 0,-1 0 1 0 0,1 0 0 0 0,-1 1-1 0 0,1-1 1 0 0,-1 0-1 0 0,1 0 1 0 0,0 1-1 0 0,-1-1 1 0 0,1 1 0 0 0,-1-1-1 0 0,1 0 1 0 0,0 1-1 0 0,-1-1 1 0 0,1 1-1 0 0,0-1 1 0 0,-1 1-1 0 0,1-1 1 0 0,0 1 0 0 0,0-1-1 0 0,-1 1 1 0 0,1-1-1 0 0,0 1 1 0 0,0-1-1 0 0,0 1 1 0 0,0-1 0 0 0,0 1-1 0 0,0 0 1 0 0,1 0-6 0 0,-1 0 1 0 0,1 0 0 0 0,1 0-1 0 0,-1 0 1 0 0,0 0 0 0 0,0 0-1 0 0,0 0 1 0 0,0 0 0 0 0,1-1-1 0 0,-1 1 1 0 0,0-1 0 0 0,3 2-1 0 0,45 10 67 0 0,16-5-186 0 0,1-3-1 0 0,-1-3 1 0 0,81-9-1 0 0,-78 4-609 0 0,-16 2-444 0 0,68-5-3234 0 0,-1-4-3882 0 0,-77 5 4119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7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 13731 0 0,'-19'35'1966'0'0,"-20"52"-1"0"0,-23 105-2511 0 0,54-165 770 0 0,-96 262-324 0 0,64-190 167 0 0,-51 193 0 0 0,84-257-118 0 0,-3 43-1 0 0,9-65-792 0 0,1 1 0 0 0,0-1 0 0 0,4 20 0 0 0,3-14-3310 0 0,-7-18 3962 0 0,13 4-5375 0 0,-12-5 5375 0 0,-1 0 0 0 0,0 0 0 0 0,1 0 0 0 0,-1-1 0 0 0,1 1 0 0 0,0-1 0 0 0,6-5-2142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1984 0 0,'5'0'104'0'0,"2"-2"-184"0"0,0 1-1504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8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16035 0 0,'11'3'3022'0'0,"44"10"-3242"0"0,-1-4 79 0 0,1-3-1 0 0,70 0 0 0 0,112-14 65 0 0,-128 2 75 0 0,-82 5-68 0 0,107-8-3980 0 0,-115 7 1899 0 0,0-1 1 0 0,0-2 0 0 0,0 0-1 0 0,33-13 1 0 0,-36 9-543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0 10330 0 0,'-45'31'6172'0'0,"39"-24"-6113"0"0,0-1 0 0 0,0 1 1 0 0,0 0-1 0 0,1 0 1 0 0,0 0-1 0 0,0 1 0 0 0,1 0 1 0 0,0 0-1 0 0,1 0 1 0 0,-1 0-1 0 0,-2 14 0 0 0,-132 463-105 0 0,126-444 312 0 0,1 1 0 0 0,-7 55 1 0 0,17-82-507 0 0,0 1 0 0 0,1-1 0 0 0,1 0 1 0 0,2 17-1 0 0,-1-23-508 0 0,0 1 0 0 0,1-1 0 0 0,0 0 0 0 0,0 0 0 0 0,1 0 0 0 0,0 0 0 0 0,7 11 0 0 0,-8-16-151 0 0,0 0 0 0 0,1 0 0 0 0,-1 0 0 0 0,1 0 0 0 0,0-1-1 0 0,0 0 1 0 0,8 5 0 0 0,2 0-1988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19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21 358 16900 0 0,'-1'0'162'0'0,"0"1"0"0"0,0-1 0 0 0,0 1 0 0 0,0-1 0 0 0,-1 1 0 0 0,1-1 0 0 0,0 1 0 0 0,0-1 0 0 0,0 1 0 0 0,0 0 0 0 0,1 0 0 0 0,-1 0 0 0 0,0-1 0 0 0,0 1 0 0 0,0 0 0 0 0,1 0 0 0 0,-1 0 0 0 0,0 0 0 0 0,1 0 0 0 0,-1 0 0 0 0,1 1 0 0 0,-1 1 0 0 0,1-2-140 0 0,0 0 0 0 0,0 1-1 0 0,0-1 1 0 0,0 0 0 0 0,0 0 0 0 0,1 0-1 0 0,-1 1 1 0 0,1-1 0 0 0,-1 0 0 0 0,1 0 0 0 0,-1 0-1 0 0,1 0 1 0 0,0 0 0 0 0,-1 1 0 0 0,1-1-1 0 0,0-1 1 0 0,2 3 0 0 0,0 1-114 0 0,1-1 0 0 0,1 0 1 0 0,-1 0-1 0 0,0 0 0 0 0,1 0 0 0 0,-1 0 1 0 0,1-1-1 0 0,0 0 0 0 0,7 2 0 0 0,15 1 74 0 0,-1-2 0 0 0,1-1-1 0 0,-1 0 1 0 0,1-3 0 0 0,49-5-1 0 0,130-36-23 0 0,-157 28-82 0 0,0-1 1 0 0,91-44-1 0 0,-116 47 84 0 0,-1-2 0 0 0,0 0 0 0 0,-1-1 0 0 0,0-2 0 0 0,-1 0 0 0 0,-1-1 0 0 0,24-29 0 0 0,-41 45 50 0 0,-1-1 0 0 0,0 0-1 0 0,0 0 1 0 0,0 0-1 0 0,0 0 1 0 0,0-1-1 0 0,-1 1 1 0 0,1 0-1 0 0,-1-1 1 0 0,0 1-1 0 0,0-1 1 0 0,0 1-1 0 0,0-1 1 0 0,-1 0 0 0 0,0 1-1 0 0,0-1 1 0 0,0 0-1 0 0,0 1 1 0 0,0-1-1 0 0,0 1 1 0 0,-1-1-1 0 0,0 0 1 0 0,0 1-1 0 0,0-1 1 0 0,-2-3 0 0 0,1 3-20 0 0,-1 0 0 0 0,0 0 0 0 0,1 0 0 0 0,-1 1 1 0 0,0-1-1 0 0,-1 1 0 0 0,1 0 0 0 0,-1 0 0 0 0,1 0 1 0 0,-1 0-1 0 0,0 1 0 0 0,0 0 0 0 0,0-1 0 0 0,-1 1 0 0 0,1 1 1 0 0,0-1-1 0 0,-1 1 0 0 0,1-1 0 0 0,-7 0 0 0 0,-7 0 27 0 0,1 1 0 0 0,0 1-1 0 0,-1 0 1 0 0,1 1-1 0 0,-1 1 1 0 0,1 0-1 0 0,0 1 1 0 0,0 1 0 0 0,0 1-1 0 0,1 1 1 0 0,-25 11-1 0 0,-14 10 409 0 0,-97 66 0 0 0,147-89-405 0 0,-34 22 290 0 0,1 3 0 0 0,-49 48 0 0 0,66-55-114 0 0,1 0 0 0 0,0 1 0 0 0,2 1 0 0 0,1 0 0 0 0,-15 29-1 0 0,29-47-151 0 0,0 0 0 0 0,1 0 0 0 0,-1 0-1 0 0,1 1 1 0 0,0-1 0 0 0,0 0-1 0 0,1 1 1 0 0,0-1 0 0 0,0 1 0 0 0,1 0-1 0 0,-1-1 1 0 0,2 1 0 0 0,-1 0-1 0 0,1-1 1 0 0,0 1 0 0 0,0-1 0 0 0,0 1-1 0 0,1-1 1 0 0,0 1 0 0 0,1-1-1 0 0,-1 0 1 0 0,1 0 0 0 0,0 0 0 0 0,1-1-1 0 0,-1 1 1 0 0,1-1 0 0 0,0 1-1 0 0,1-1 1 0 0,-1-1 0 0 0,1 1 0 0 0,0 0-1 0 0,0-1 1 0 0,1 0 0 0 0,-1-1-1 0 0,9 5 1 0 0,3 1-227 0 0,0-1-1 0 0,1-1 1 0 0,0-1-1 0 0,1 0 1 0 0,-1-1 0 0 0,1-1-1 0 0,37 3 1 0 0,-18-5-1457 0 0,1-2 0 0 0,73-9 0 0 0,-67 2-2335 0 0,0-2 0 0 0,77-26 0 0 0,-79 19-282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20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57 11883 0 0,'-12'-2'6619'0'0,"6"-1"-4651"0"0,8 0-2381 0 0,10 2-113 0 0,115-8-2524 0 0,-21 0 3019 0 0,-75 8 78 0 0,95-6-2636 0 0,-110 4-390 0 0,1 0 0 0 0,29-10 1 0 0,-39 10 1475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20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14 10802 0 0,'17'-4'456'0'0,"0"1"-1"0"0,0 1 1 0 0,24-1-1 0 0,-32 2-367 0 0,57 1 376 0 0,-62 0-462 0 0,-1 0-1 0 0,1 1 0 0 0,0-1 1 0 0,-1 1-1 0 0,1 0 0 0 0,-1 0 1 0 0,1 1-1 0 0,-1-1 0 0 0,0 1 1 0 0,1-1-1 0 0,-1 1 0 0 0,0 0 1 0 0,0 0-1 0 0,5 5 0 0 0,-7-6-2 0 0,0 0 1 0 0,-1 0-1 0 0,1 0 0 0 0,0 1 1 0 0,-1-1-1 0 0,1 0 0 0 0,-1 0 0 0 0,0 0 1 0 0,1 1-1 0 0,-1-1 0 0 0,0 0 1 0 0,0 0-1 0 0,0 1 0 0 0,0-1 0 0 0,0 0 1 0 0,0 0-1 0 0,0 1 0 0 0,0-1 1 0 0,0 0-1 0 0,-1 0 0 0 0,1 1 0 0 0,0-1 1 0 0,-1 0-1 0 0,1 0 0 0 0,-1 0 0 0 0,1 0 1 0 0,-1 1-1 0 0,0-1 0 0 0,0 0 1 0 0,1 0-1 0 0,-1 0 0 0 0,0 0 0 0 0,0-1 1 0 0,0 1-1 0 0,-1 1 0 0 0,-6 5 88 0 0,1-1-1 0 0,-1 0 1 0 0,-13 7 0 0 0,14-8-50 0 0,-80 44 335 0 0,-9 5-219 0 0,85-47-105 0 0,0 1 0 0 0,0 1-1 0 0,1 0 1 0 0,0 1 0 0 0,-16 18 0 0 0,26-26-31 0 0,-1-1-1 0 0,0 0 1 0 0,0 0 0 0 0,0 0 0 0 0,1 1 0 0 0,-1-1-1 0 0,1 0 1 0 0,-1 1 0 0 0,1-1 0 0 0,-1 1 0 0 0,1-1 0 0 0,0 1-1 0 0,0-1 1 0 0,0 0 0 0 0,0 1 0 0 0,0-1 0 0 0,0 1-1 0 0,0-1 1 0 0,0 1 0 0 0,0-1 0 0 0,1 1 0 0 0,-1-1 0 0 0,1 0-1 0 0,-1 1 1 0 0,1-1 0 0 0,-1 0 0 0 0,1 1 0 0 0,0-1-1 0 0,0 0 1 0 0,-1 0 0 0 0,1 1 0 0 0,0-1 0 0 0,0 0-1 0 0,0 0 1 0 0,0 0 0 0 0,1 0 0 0 0,-1-1 0 0 0,0 1 0 0 0,0 0-1 0 0,2 1 1 0 0,7 4 143 0 0,1 0-1 0 0,0-1 1 0 0,23 8-1 0 0,-20-7-41 0 0,31 11-82 0 0,2-1 0 0 0,0-2 0 0 0,1-3-1 0 0,59 7 1 0 0,-106-18-105 0 0,48 1-1757 0 0,-24-7-1432 0 0,-25 6 3009 0 0,1 0 1 0 0,0-1 0 0 0,6-13-5958 0 0,-8 7 3264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2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11154 0 0,'2'10'5411'0'0,"8"2"-3943"0"0,17 9-2486 0 0,-22-17 1488 0 0,26 17-983 0 0,2-1 0 0 0,0-2 0 0 0,69 28 0 0 0,-71-35-2366 0 0,16 2-5549 0 0,-32-11 5142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21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3 207 13035 0 0,'0'0'53'0'0,"0"0"1"0"0,-1-1 0 0 0,1 1-1 0 0,0 0 1 0 0,0-1 0 0 0,0 1-1 0 0,-1 0 1 0 0,1-1 0 0 0,0 1-1 0 0,0 0 1 0 0,0-1 0 0 0,0 1-1 0 0,0-1 1 0 0,0 1 0 0 0,0 0-1 0 0,0-1 1 0 0,0 1 0 0 0,0-1-1 0 0,0 1 1 0 0,0 0 0 0 0,0-1-1 0 0,0 1 1 0 0,0-1 0 0 0,0 1-1 0 0,0 0 1 0 0,1-1 0 0 0,-1 1-1 0 0,0 0 1 0 0,0-1 0 0 0,0 1-1 0 0,1 0 1 0 0,-1-1 0 0 0,0 1-1 0 0,16-8 247 0 0,24 4-875 0 0,-37 4 651 0 0,1721-63 1889 0 0,1 43-541 0 0,-1397 18-1156 0 0,541 0 1962 0 0,-672 3-1461 0 0,551-1 1044 0 0,-714 0-1744 0 0,-12 0-28 0 0,0 0 0 0 0,-1-1 0 0 0,1-2-1 0 0,21-4 1 0 0,-43 7-99 0 0,1 0-1 0 0,-1 0 0 0 0,1 0 0 0 0,-1 0 0 0 0,1 0 1 0 0,-1 0-1 0 0,1-1 0 0 0,-1 1 0 0 0,0 0 0 0 0,1 0 1 0 0,-1 0-1 0 0,1 0 0 0 0,-1-1 0 0 0,0 1 0 0 0,1 0 1 0 0,-1 0-1 0 0,0-1 0 0 0,1 1 0 0 0,-1 0 0 0 0,0-1 1 0 0,1 1-1 0 0,-1 0 0 0 0,0-1 0 0 0,0 1 0 0 0,1 0 1 0 0,-1-1-1 0 0,0 1 0 0 0,0-1 0 0 0,0 1 0 0 0,0 0 1 0 0,0-1-1 0 0,1 1 0 0 0,-1-1 0 0 0,0 1 0 0 0,0-1 1 0 0,0 0-1 0 0,-13-12-2725 0 0,-31-11-2859 0 0,40 23 4963 0 0,-47-22-5691 0 0,20 10 2086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2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5 14259 0 0,'-4'-1'86'0'0,"1"0"1"0"0,0 0-1 0 0,-1 1 1 0 0,1-1-1 0 0,0 1 1 0 0,-1 0-1 0 0,1 0 1 0 0,-1 0-1 0 0,1 0 1 0 0,-1 1-1 0 0,1-1 0 0 0,0 1 1 0 0,-1 0-1 0 0,1 0 1 0 0,0 0-1 0 0,0 0 1 0 0,0 1-1 0 0,-1-1 1 0 0,2 1-1 0 0,-1 0 0 0 0,0 0 1 0 0,0 0-1 0 0,0 0 1 0 0,1 0-1 0 0,-1 1 1 0 0,1-1-1 0 0,-3 4 1 0 0,-3 7-195 0 0,1-1 1 0 0,0 1 0 0 0,0 0 0 0 0,2 1 0 0 0,-6 16 0 0 0,6-15 241 0 0,-108 339-581 0 0,84-255 453 0 0,-67 308-317 0 0,72-200-2426 0 0,24 1-5605 0 0,4-155 4890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36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 6401 0 0,'-3'1'97'0'0,"1"1"-1"0"0,0-1 1 0 0,0 1-1 0 0,0 0 0 0 0,0 0 1 0 0,0 0-1 0 0,0 0 1 0 0,1 0-1 0 0,-1 1 1 0 0,1-1-1 0 0,-1 0 0 0 0,1 1 1 0 0,0-1-1 0 0,0 1 1 0 0,0-1-1 0 0,0 1 1 0 0,0 2-1 0 0,-8 54-197 0 0,6-36 436 0 0,-57 336 1922 0 0,-19 135 1206 0 0,-12 422-3622 0 0,60-638-470 0 0,13-161-3825 0 0,13-93 1507 0 0,2-10-258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3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1 191 8106 0 0,'0'-1'119'0'0,"-1"0"1"0"0,1 0-1 0 0,0 0 1 0 0,0 0 0 0 0,0 0-1 0 0,0 0 1 0 0,0 0-1 0 0,0 0 1 0 0,1 0-1 0 0,-1 0 1 0 0,0 0-1 0 0,0 0 1 0 0,1 0 0 0 0,-1 0-1 0 0,1 0 1 0 0,-1 0-1 0 0,1 1 1 0 0,-1-1-1 0 0,1 0 1 0 0,-1 0-1 0 0,1 0 1 0 0,0 1 0 0 0,-1-1-1 0 0,1 0 1 0 0,0 0-1 0 0,0 1 1 0 0,0-1-1 0 0,-1 1 1 0 0,1-1-1 0 0,0 1 1 0 0,0-1 0 0 0,0 1-1 0 0,0 0 1 0 0,0-1-1 0 0,0 1 1 0 0,1 0-1 0 0,45-16-333 0 0,-39 14 491 0 0,68-16-672 0 0,2 4 0 0 0,138-7 1 0 0,-215 20 379 0 0,22-1-852 0 0,0-1 0 0 0,0-1 1 0 0,0-1-1 0 0,-1-1 0 0 0,0-1 0 0 0,0-1 0 0 0,-1-1 0 0 0,0-1 0 0 0,25-15 1 0 0,-27 13-1083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2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523 133 17220 0 0,'-7'-3'346'0'0,"0"0"0"0"0,0 0 0 0 0,0 0-1 0 0,0 1 1 0 0,-1 1 0 0 0,-12-3 0 0 0,17 4-349 0 0,-1 0 0 0 0,1 1-1 0 0,0-1 1 0 0,0 1-1 0 0,-1-1 1 0 0,1 1 0 0 0,0 0-1 0 0,0 0 1 0 0,0 0-1 0 0,0 1 1 0 0,0-1 0 0 0,0 1-1 0 0,0 0 1 0 0,1-1-1 0 0,-1 1 1 0 0,0 0 0 0 0,-4 5-1 0 0,-24 25-195 0 0,-93 85-1253 0 0,99-98 1313 0 0,-31 28-230 0 0,102-64-4068 0 0,-18-4 3713 0 0,-1-2-1 0 0,-1 0 0 0 0,-1-2 1 0 0,39-49-1 0 0,-40 44 1905 0 0,1 2 0 0 0,1 1 0 0 0,52-43-1 0 0,-75 68-1108 0 0,0 0-1 0 0,0 0 0 0 0,1 1 1 0 0,-1-1-1 0 0,0 1 0 0 0,1-1 0 0 0,-1 1 1 0 0,0 0-1 0 0,5-1 0 0 0,-7 2-60 0 0,0 0 0 0 0,0 0 1 0 0,-1 0-1 0 0,1 0 0 0 0,0 1 0 0 0,0-1 0 0 0,0 0 0 0 0,0 0 0 0 0,-1 0 0 0 0,1 1 0 0 0,0-1 0 0 0,0 0 0 0 0,-1 1 0 0 0,1-1 0 0 0,0 1 0 0 0,-1-1 1 0 0,1 1-1 0 0,0-1 0 0 0,-1 1 0 0 0,1-1 0 0 0,-1 1 0 0 0,1 0 0 0 0,-1-1 0 0 0,1 1 0 0 0,-1 0 0 0 0,1 0 0 0 0,-1-1 0 0 0,0 1 0 0 0,1 0 1 0 0,-1 0-1 0 0,0-1 0 0 0,0 1 0 0 0,1 0 0 0 0,-1 0 0 0 0,0 0 0 0 0,0 0 0 0 0,0-1 0 0 0,0 1 0 0 0,0 0 0 0 0,0 0 0 0 0,0 0 0 0 0,-1 0 0 0 0,1-1 1 0 0,0 3-1 0 0,-5 34 142 0 0,-2 0 1 0 0,-1 0 0 0 0,-25 66 0 0 0,-4 19-92 0 0,5 33-169 0 0,7 2 0 0 0,7 0 1 0 0,2 163-1 0 0,15-265-373 0 0,-17 99 0 0 0,12-126 134 0 0,-1 1 0 0 0,-1-1 0 0 0,-1-1 0 0 0,-2 0 0 0 0,-16 31 1 0 0,23-50 316 0 0,0-1 0 0 0,0 0 0 0 0,-1 0 0 0 0,0-1 1 0 0,-1 1-1 0 0,-9 9 0 0 0,13-15 1 0 0,0 1-1 0 0,0-1 1 0 0,0 0 0 0 0,0 0 0 0 0,0 0 0 0 0,0 0 0 0 0,0 0-1 0 0,0 0 1 0 0,0 0 0 0 0,0-1 0 0 0,0 1 0 0 0,-1-1-1 0 0,1 1 1 0 0,0-1 0 0 0,0 0 0 0 0,-1 0 0 0 0,1 0 0 0 0,0 0-1 0 0,0 0 1 0 0,-1-1 0 0 0,1 1 0 0 0,0-1 0 0 0,0 0 0 0 0,0 1-1 0 0,-1-1 1 0 0,1 0 0 0 0,0 0 0 0 0,0 0 0 0 0,-2-2-1 0 0,-66-49-1437 0 0,54 38 2354 0 0,-1 1 1 0 0,0 1-1 0 0,-1 1 1 0 0,-31-15-1 0 0,47 25-683 0 0,0 0-1 0 0,0 0 0 0 0,0 1 0 0 0,0-1 1 0 0,0 1-1 0 0,0-1 0 0 0,0 1 0 0 0,0 0 1 0 0,0 0-1 0 0,-3 0 0 0 0,3 5 485 0 0,15 5-506 0 0,-3-4-44 0 0,1-1 0 0 0,0-1 0 0 0,0 1-1 0 0,1-2 1 0 0,-1 1 0 0 0,1-2 0 0 0,-1 1-1 0 0,19 0 1 0 0,97-1-6 0 0,-116-2-103 0 0,252-22-1201 0 0,-176 7-1851 0 0,-2-4-3286 0 0,-53 10 2043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37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 8810 0 0,'-2'0'116'0'0,"1"0"0"0"0,0 0 0 0 0,-1 1-1 0 0,1-1 1 0 0,0 1 0 0 0,0-1 0 0 0,-1 1 0 0 0,1 0 0 0 0,0 0 0 0 0,0-1 0 0 0,0 1-1 0 0,0 0 1 0 0,0 0 0 0 0,0 0 0 0 0,0 0 0 0 0,0 0 0 0 0,0 0 0 0 0,0 0 0 0 0,1 0 0 0 0,-1 1-1 0 0,0-1 1 0 0,1 0 0 0 0,-1 0 0 0 0,1 1 0 0 0,-1-1 0 0 0,1 0 0 0 0,0 1 0 0 0,0-1-1 0 0,-1 2 1 0 0,-5 50-392 0 0,5-35 603 0 0,-100 593 1276 0 0,21-158-238 0 0,33 4-923 0 0,34 217-1106 0 0,13-654 209 0 0,5 53-1441 0 0,-4-68 1063 0 0,0 1 0 0 0,1-1 0 0 0,-1 0 0 0 0,1 0 0 0 0,0 0 0 0 0,4 7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37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1 9530 0 0,'-10'1'291'0'0,"0"1"0"0"0,0 1 0 0 0,0 0 0 0 0,0 0 0 0 0,1 1 0 0 0,0 0-1 0 0,0 1 1 0 0,0 0 0 0 0,0 0 0 0 0,1 1 0 0 0,-1 0 0 0 0,1 0 0 0 0,1 1 0 0 0,0 0 0 0 0,0 1 0 0 0,0 0 0 0 0,-8 12 0 0 0,-9 16-329 0 0,2 0 1 0 0,-32 73 0 0 0,46-91 211 0 0,-47 110 100 0 0,6 2 1 0 0,6 3 0 0 0,5 1 0 0 0,-35 246 0 0 0,64-312-130 0 0,3 1 0 0 0,3 1 0 0 0,3-1 0 0 0,13 106 0 0 0,-7-141-154 0 0,1 0 1 0 0,2-1-1 0 0,1 0 1 0 0,22 48-1 0 0,-21-59-9 0 0,2 0 0 0 0,0-1-1 0 0,0 0 1 0 0,2-1 0 0 0,1 0 0 0 0,0-1 0 0 0,20 16 0 0 0,-16-17-226 0 0,2-1 1 0 0,-1-1-1 0 0,2-1 1 0 0,0-1-1 0 0,1-1 1 0 0,0-1-1 0 0,1-1 1 0 0,49 15-1 0 0,-56-22-327 0 0,0 0 0 0 0,0-1 0 0 0,1-1 0 0 0,-1-1 0 0 0,35-2 0 0 0,-38-1-416 0 0,0 0 0 0 0,0-1 0 0 0,-1-1 0 0 0,0 0 0 0 0,0-1 0 0 0,0 0 0 0 0,25-14 0 0 0,-15 4-1463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38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48 10802 0 0,'-1'0'44'0'0,"1"-1"0"0"0,0 1 0 0 0,-1 0-1 0 0,1 0 1 0 0,-1 0 0 0 0,1-1 0 0 0,0 1 0 0 0,-1 0-1 0 0,1 0 1 0 0,-1-1 0 0 0,1 1 0 0 0,0 0 0 0 0,0-1-1 0 0,-1 1 1 0 0,1 0 0 0 0,0-1 0 0 0,-1 1-1 0 0,1 0 1 0 0,0-1 0 0 0,0 1 0 0 0,0-1 0 0 0,-1 1-1 0 0,1-1 1 0 0,0 1 0 0 0,0 0 0 0 0,0-1-1 0 0,0 1 1 0 0,0-1 0 0 0,0 1 0 0 0,0-1 0 0 0,0 1-1 0 0,0-1 1 0 0,0 1 0 0 0,0-1 0 0 0,16-8 147 0 0,32 2-681 0 0,-43 7 639 0 0,130-4 229 0 0,69 22 627 0 0,-189-15-1024 0 0,-12-2-18 0 0,0 0-1 0 0,0-1 1 0 0,0 1 0 0 0,0-1-1 0 0,0 1 1 0 0,0-1-1 0 0,0 0 1 0 0,1 0 0 0 0,-1-1-1 0 0,0 1 1 0 0,0-1-1 0 0,0 1 1 0 0,0-1 0 0 0,0 0-1 0 0,4-2 1 0 0,-7 3-110 0 0,0-1 0 0 0,1 1 0 0 0,-1 0-1 0 0,0-1 1 0 0,0 1 0 0 0,0-1 0 0 0,0 1 0 0 0,1-1 0 0 0,-1 1 0 0 0,0-1 0 0 0,0 1 0 0 0,0-1 0 0 0,0 1 0 0 0,0-1 0 0 0,0 1 0 0 0,-1-1-1 0 0,1 1 1 0 0,0-1 0 0 0,0 1 0 0 0,0 0 0 0 0,0-1 0 0 0,0 1 0 0 0,-1-1 0 0 0,1 1 0 0 0,0-1 0 0 0,0 1 0 0 0,-1 0 0 0 0,1-1 0 0 0,0 1-1 0 0,-1 0 1 0 0,1-1 0 0 0,0 1 0 0 0,-1 0 0 0 0,0-1 0 0 0,-12-13-4415 0 0,7 10 2169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39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3993 0 0,'-11'7'5321'0'0,"10"-7"-5285"0"0,1 0 1 0 0,-1 0-1 0 0,1 0 1 0 0,-1 1-1 0 0,1-1 0 0 0,-1 0 1 0 0,1 1-1 0 0,-1-1 1 0 0,1 0-1 0 0,-1 1 1 0 0,1-1-1 0 0,-1 0 1 0 0,1 1-1 0 0,-1-1 1 0 0,1 1-1 0 0,0-1 1 0 0,-1 1-1 0 0,1-1 0 0 0,0 1 1 0 0,-1-1-1 0 0,1 1 1 0 0,0 0-1 0 0,0-1 1 0 0,0 1-1 0 0,-1-1 1 0 0,1 1-1 0 0,0 0 1 0 0,0-1-1 0 0,0 1 1 0 0,-3 23 202 0 0,1 1 0 0 0,0-1 1 0 0,2 0-1 0 0,1 0 1 0 0,1 0-1 0 0,8 39 0 0 0,-4-25-7 0 0,85 556 2149 0 0,-6-15-1021 0 0,-31-221-114 0 0,-13-138-264 0 0,-7-44 99 0 0,-25-112-803 0 0,-10-59-484 0 0,1-8-373 0 0,3-12-1650 0 0,-2 15 2149 0 0,-1 0 1 0 0,0-1 0 0 0,0 1-1 0 0,0 0 1 0 0,1 0 0 0 0,-1 0-1 0 0,0-1 1 0 0,0 1-1 0 0,0 0 1 0 0,0 0 0 0 0,1-1-1 0 0,-1 1 1 0 0,0 0-1 0 0,0 0 1 0 0,0-1 0 0 0,0 1-1 0 0,0 0 1 0 0,0 0 0 0 0,0-1-1 0 0,0 1 1 0 0,0 0-1 0 0,0-1 1 0 0,0 1 0 0 0,0 0-1 0 0,0 0 1 0 0,0-1-1 0 0,0 1 1 0 0,0 0 0 0 0,0-1-1 0 0,0 1 1 0 0,0 0-1 0 0,0 0 1 0 0,0-1 0 0 0,-1 1-1 0 0,1 0 1 0 0,0 0 0 0 0,0 0-1 0 0,0-1 1 0 0,0 1-1 0 0,-1 0 1 0 0,1 0 0 0 0,0 0-1 0 0,0-1 1 0 0,-1 1-1 0 0,-14 2-876 0 0,2 1 1233 0 0,-3 0 172 0 0,0-2-1 0 0,0 0 1 0 0,0-1-1 0 0,0 0 1 0 0,0-2-1 0 0,-16-2 1 0 0,22 2 270 0 0,15 3-543 0 0,20 1-162 0 0,111-16 244 0 0,158-7 710 0 0,-280 22-912 0 0,-4-1 81 0 0,0 0 0 0 0,0 0 1 0 0,0-1-1 0 0,20-4 1 0 0,-66-36-17693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39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1319 0 5833 0 0,'-5'2'303'0'0,"0"0"0"0"0,0 0 0 0 0,0 0-1 0 0,0 1 1 0 0,0 0 0 0 0,1 0 0 0 0,-1 0-1 0 0,1 1 1 0 0,0-1 0 0 0,0 1 0 0 0,-6 6 0 0 0,-37 55-312 0 0,32-42 282 0 0,-618 933 5074 0 0,354-527-4726 0 0,50-74-449 0 0,219-340-138 0 0,1 1-1 0 0,1 1 0 0 0,1 0 0 0 0,0 0 0 0 0,-6 25 0 0 0,31-63-1424 0 0,10-18 1178 0 0,213-337-12121 0 0,-220 343 10714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40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1492 44 6129 0 0,'1'-2'216'0'0,"0"1"0"0"0,-1-1 0 0 0,1 0 0 0 0,-1 1 0 0 0,1-1 0 0 0,-1 0 0 0 0,0 0 0 0 0,1 1 0 0 0,-1-1 0 0 0,0 0 0 0 0,0 0 0 0 0,0 0 0 0 0,-1 1 0 0 0,1-1 0 0 0,0 0 0 0 0,-1 1 0 0 0,1-1 0 0 0,-2-3 0 0 0,1 4-173 0 0,1 1 1 0 0,-1-1 0 0 0,0 0 0 0 0,0 1-1 0 0,0-1 1 0 0,0 1 0 0 0,0-1 0 0 0,0 1-1 0 0,0-1 1 0 0,0 1 0 0 0,0 0-1 0 0,0 0 1 0 0,0-1 0 0 0,0 1 0 0 0,0 0-1 0 0,0 0 1 0 0,0 0 0 0 0,0 0 0 0 0,0 0-1 0 0,0 0 1 0 0,0 0 0 0 0,-2 1 0 0 0,-6 1-109 0 0,1 1 0 0 0,-1 0 0 0 0,1 0 0 0 0,-1 1 0 0 0,-12 8 0 0 0,0 1 84 0 0,2 1 0 0 0,0 1-1 0 0,0 1 1 0 0,-27 30 0 0 0,-58 82 337 0 0,101-124-357 0 0,-48 67 109 0 0,-70 130 0 0 0,-22 90 550 0 0,60-119 534 0 0,36-75-492 0 0,-140 272 970 0 0,-22-14-1234 0 0,172-299-412 0 0,-2-2 0 0 0,-3-1 0 0 0,-2-3 0 0 0,-2-1 0 0 0,-54 44 0 0 0,76-77-1035 0 0,24-17 210 0 0,0 0 772 0 0,0 1 1 0 0,8-15-2843 0 0,54-61-5213 0 0,-46 56 5458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40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11210 0 0,'-1'0'48'0'0,"0"1"-1"0"0,1-1 1 0 0,-1 1-1 0 0,0 0 1 0 0,1-1-1 0 0,-1 1 1 0 0,1 0-1 0 0,-1-1 1 0 0,1 1-1 0 0,-1 0 1 0 0,1-1-1 0 0,0 1 1 0 0,-1 0-1 0 0,1 0 1 0 0,0 0-1 0 0,0-1 1 0 0,0 1-1 0 0,-1 0 1 0 0,1 0-1 0 0,0 0 0 0 0,0 0 1 0 0,0-1-1 0 0,0 1 1 0 0,0 0-1 0 0,0 0 1 0 0,1 0-1 0 0,-1 0 1 0 0,0-1-1 0 0,0 1 1 0 0,1 0-1 0 0,-1 0 1 0 0,0 0-1 0 0,1-1 1 0 0,-1 1-1 0 0,1 1 1 0 0,20 41-505 0 0,-10-21 521 0 0,3 15-109 0 0,-1 1 0 0 0,-3 1 0 0 0,0 0 0 0 0,-3 1 0 0 0,4 73 0 0 0,-14 203 923 0 0,0-264-609 0 0,-7 117 1532 0 0,-59 302-1 0 0,42-355-768 0 0,-5-1 0 0 0,-5-1 1 0 0,-71 150-1 0 0,77-203-882 0 0,-2-2 0 0 0,-3-1 0 0 0,-52 63 0 0 0,78-108-338 0 0,-20 24-642 0 0,29-35 451 0 0,-1-1 0 0 0,1 1-1 0 0,-1-1 1 0 0,1 0 0 0 0,-1 0-1 0 0,0 0 1 0 0,1 1 0 0 0,-1-2-1 0 0,0 1 1 0 0,-2 1 0 0 0,3-2 183 0 0,1 0 0 0 0,-1 0 0 0 0,1-1 0 0 0,-1 1 0 0 0,1 0 0 0 0,-6-14-5876 0 0,7 13 5876 0 0,2-26-3639 0 0,-3 25 3307 0 0,3-13-1199 0 0,3-1-651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4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11947 0 0,'59'-2'226'0'0,"0"-3"1"0"0,76-15-1 0 0,115-38-630 0 0,-195 44 505 0 0,25-9-1926 0 0,-62 17-570 0 0,0-1-1 0 0,22-13 0 0 0,-30 14 125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42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9514 0 0,'-8'4'933'0'0,"0"0"0"0"0,0 1 0 0 0,1 0-1 0 0,-1 0 1 0 0,-8 9 0 0 0,15-13-885 0 0,0 0 0 0 0,0 0 0 0 0,0 0 0 0 0,0 0 0 0 0,0 0 0 0 0,0 0 0 0 0,1 0 0 0 0,-1 0 0 0 0,0 0 0 0 0,1 0 0 0 0,-1 1 0 0 0,0-1 0 0 0,1 0 0 0 0,0 0-1 0 0,-1 1 1 0 0,1-1 0 0 0,0 0 0 0 0,-1 1 0 0 0,1-1 0 0 0,0 0 0 0 0,0 1 0 0 0,0-1 0 0 0,0 1 0 0 0,0-1 0 0 0,1 0 0 0 0,-1 1 0 0 0,0-1 0 0 0,1 0 0 0 0,-1 0 0 0 0,1 1 0 0 0,-1-1 0 0 0,1 0 0 0 0,-1 0 0 0 0,1 1 0 0 0,0-1-1 0 0,0 0 1 0 0,0 0 0 0 0,0 0 0 0 0,-1 0 0 0 0,1 0 0 0 0,0 0 0 0 0,1 0 0 0 0,-1-1 0 0 0,1 2 0 0 0,7 4 101 0 0,1-1 1 0 0,-1 0-1 0 0,1 0 0 0 0,0-1 0 0 0,0 0 1 0 0,0-1-1 0 0,1 0 0 0 0,-1-1 1 0 0,1 0-1 0 0,-1-1 0 0 0,1 0 0 0 0,15 0 1 0 0,18-3-1132 0 0,75-12 0 0 0,-75 7-1195 0 0,-8 1-3912 0 0,51-16 0 0 0,-72 17 3830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4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1784 0 0,'3'-1'480'0'0,"-2"-1"-399"0"0,1-1-114 0 0,-1 3-95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108 438 12147 0 0,'-8'3'4891'0'0,"23"2"-3992"0"0,28 3-1128 0 0,-18-9 294 0 0,1-2 1 0 0,0 0-1 0 0,-1-1 0 0 0,31-10 1 0 0,94-40 170 0 0,-144 51-227 0 0,26-10 65 0 0,0-1 0 0 0,-2-2 0 0 0,33-22 0 0 0,-56 33-61 0 0,0 1 0 0 0,-1-1-1 0 0,1-1 1 0 0,-1 1 0 0 0,-1-1 0 0 0,1 0 0 0 0,-1 0 0 0 0,0-1 0 0 0,0 0 0 0 0,-1 0-1 0 0,0 0 1 0 0,0 0 0 0 0,-1 0 0 0 0,0-1 0 0 0,0 0 0 0 0,-1 1 0 0 0,0-1 0 0 0,0 0-1 0 0,1-10 1 0 0,-4 13-32 0 0,1-1-1 0 0,0 1 1 0 0,-1 0-1 0 0,0-1 1 0 0,0 1-1 0 0,-1 0 1 0 0,0-1-1 0 0,1 1 1 0 0,-2 0-1 0 0,1 0 1 0 0,0 1-1 0 0,-1-1 1 0 0,0 0-1 0 0,0 1 1 0 0,-1-1-1 0 0,1 1 1 0 0,-1 0-1 0 0,0 1 1 0 0,0-1-1 0 0,0 0 1 0 0,-1 1-1 0 0,1 0 1 0 0,-1 0-1 0 0,-5-2 1 0 0,-1-1 35 0 0,0 1 0 0 0,0 0 1 0 0,0 1-1 0 0,-1 1 0 0 0,1-1 0 0 0,-1 2 0 0 0,0 0 1 0 0,0 0-1 0 0,-22 0 0 0 0,15 4 61 0 0,1 0 0 0 0,-1 2 0 0 0,1 0 0 0 0,0 1 0 0 0,0 0 1 0 0,1 2-1 0 0,0 0 0 0 0,0 1 0 0 0,0 0 0 0 0,1 1 0 0 0,1 1 0 0 0,-20 16 0 0 0,8-3 27 0 0,0 1-1 0 0,1 1 0 0 0,1 1 0 0 0,2 1 0 0 0,-29 43 1 0 0,40-52-102 0 0,1 0 1 0 0,1 1-1 0 0,1 0 0 0 0,0 0 1 0 0,2 1-1 0 0,0 0 1 0 0,1 0-1 0 0,-5 33 1 0 0,10-45-2 0 0,0 1 0 0 0,0 0 0 0 0,1 0 0 0 0,1 0 0 0 0,-1 0 0 0 0,2 0 0 0 0,-1 0 0 0 0,1-1 0 0 0,0 1 0 0 0,1-1 0 0 0,0 1 1 0 0,0-1-1 0 0,1 0 0 0 0,0 0 0 0 0,0 0 0 0 0,1-1 0 0 0,0 1 0 0 0,1-1 0 0 0,-1 0 0 0 0,1-1 0 0 0,1 1 0 0 0,11 8 0 0 0,-6-6-153 0 0,1-1 0 0 0,0-1 0 0 0,0 0-1 0 0,1-1 1 0 0,0 0 0 0 0,0-1 0 0 0,0 0-1 0 0,1-2 1 0 0,0 1 0 0 0,0-2 0 0 0,-1 0 0 0 0,1-1-1 0 0,16 0 1 0 0,0-2-1027 0 0,1-2 1 0 0,-1 0-1 0 0,0-2 0 0 0,-1-2 1 0 0,38-12-1 0 0,-44 10-478 0 0,1 0 1 0 0,-1-1-1 0 0,38-25 0 0 0,-28 13-1401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4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54 3281 0 0,'3'-8'1418'0'0,"-2"4"-1019"0"0,0 0 0 0 0,1 0-1 0 0,0 0 1 0 0,0 0 0 0 0,0 0-1 0 0,0 0 1 0 0,0 1 0 0 0,1-1-1 0 0,-1 1 1 0 0,5-5 0 0 0,-13 58 1505 0 0,-24 161-911 0 0,-6 46-663 0 0,28-198-345 0 0,1-2 234 0 0,2 0 1 0 0,3 67 0 0 0,2-114-120 0 0,2 23 146 0 0,-2-32-224 0 0,0-1-1 0 0,0 1 1 0 0,1 0-1 0 0,-1 0 1 0 0,0 0 0 0 0,1 0-1 0 0,-1-1 1 0 0,0 1-1 0 0,1 0 1 0 0,-1 0 0 0 0,1-1-1 0 0,-1 1 1 0 0,1 0 0 0 0,-1-1-1 0 0,1 1 1 0 0,-1-1-1 0 0,2 2 1 0 0,-1-3 20 0 0,0 1 0 0 0,-1 0 1 0 0,1-1-1 0 0,-1 1 0 0 0,1 0 1 0 0,0-1-1 0 0,-1 1 0 0 0,1-1 0 0 0,-1 1 1 0 0,1-1-1 0 0,-1 0 0 0 0,0 1 1 0 0,1-1-1 0 0,-1 1 0 0 0,1-1 0 0 0,-1 0 1 0 0,0 1-1 0 0,1-1 0 0 0,-1 0 0 0 0,0 1 1 0 0,0-1-1 0 0,0 0 0 0 0,0 0 1 0 0,0 1-1 0 0,1-1 0 0 0,-2-1 0 0 0,7-25 56 0 0,-6 26-63 0 0,46-347-815 0 0,-5 26 1417 0 0,-39 300-387 0 0,-2 16-130 0 0,1 1 0 0 0,-1-1 1 0 0,1 0-1 0 0,0 0 0 0 0,0 1 1 0 0,1-1-1 0 0,0 0 0 0 0,0 1 1 0 0,0 0-1 0 0,6-10 1 0 0,-8 15-112 0 0,1 0 1 0 0,-1 1 0 0 0,1-1 0 0 0,-1 1 0 0 0,1-1 0 0 0,-1 0 0 0 0,1 1 0 0 0,-1-1-1 0 0,0 1 1 0 0,1-1 0 0 0,-1 1 0 0 0,1-1 0 0 0,-1 1 0 0 0,0-1 0 0 0,1 1 0 0 0,-1-1 0 0 0,0 1-1 0 0,0 0 1 0 0,0-1 0 0 0,1 1 0 0 0,-1-1 0 0 0,0 1 0 0 0,0 0 0 0 0,0-1 0 0 0,0 1-1 0 0,0 0 1 0 0,0-1 0 0 0,0 1 0 0 0,-1 1 0 0 0,5 23 155 0 0,-4 69 37 0 0,-4 0 0 0 0,-23 134-1 0 0,18-169-238 0 0,0-7 118 0 0,-1 56 0 0 0,10-88-139 0 0,0 1 0 0 0,2 0 1 0 0,4 25-1 0 0,3-11-1585 0 0,-4-17-1466 0 0,-1 0-3520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54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1 227 3777 0 0,'7'-19'780'0'0,"1"-1"1"0"0,1 1-1 0 0,0 1 0 0 0,2 0 1 0 0,20-28-1 0 0,-12 19-56 0 0,-10 13 387 0 0,2 0 1 0 0,15-18 223 0 0,1 70 978 0 0,-22-27-2176 0 0,-1 0 1 0 0,-1 0 0 0 0,0 0-1 0 0,0 0 1 0 0,-1 1-1 0 0,0-1 1 0 0,-1 1 0 0 0,-1 19-1 0 0,-12 99-89 0 0,7-93 29 0 0,-66 623 968 0 0,60-603-645 0 0,7-42-3 0 0,1 1-1 0 0,0-1 1 0 0,0 21-1 0 0,22-100 2434 0 0,-13 34-2752 0 0,9-31-965 0 0,10-114 0 0 0,-10 38 777 0 0,5 2 0 0 0,42-143 0 0 0,-58 261 281 0 0,0 1 0 0 0,1-1 0 0 0,0 1 0 0 0,2 1 0 0 0,0-1 0 0 0,17-27 0 0 0,-22 46-79 0 0,-2 14 50 0 0,-4 24 92 0 0,3-34-221 0 0,-14 95-90 0 0,-48 171-1 0 0,47-216-516 0 0,2 0 0 0 0,3 1 0 0 0,-4 63 0 0 0,18-74-5277 0 0,5-17-1846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56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54 2601 0 0,'-68'-7'9621'0'0,"68"8"-9548"0"0,17 8 1406 0 0,27 6-154 0 0,486 20 2003 0 0,-377-31-2643 0 0,112 14 14 0 0,74 2 250 0 0,167-40 310 0 0,-17-10-986 0 0,-459 28-299 0 0,535-23 106 0 0,-228 26-108 0 0,-200 3 231 0 0,152-14 0 0 0,400-25 448 0 0,-513 30-388 0 0,308-3-1 0 0,-56 15-81 0 0,201-3 323 0 0,-404-11-337 0 0,585-1 1019 0 0,-644 21-904 0 0,46 1-286 0 0,-256-45-18260 0 0,22 20 12400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58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0 7362 0 0,'2'3'239'0'0,"0"0"0"0"0,0 1 1 0 0,0-1-1 0 0,0 0 1 0 0,0 1-1 0 0,-1-1 1 0 0,0 1-1 0 0,1 0 0 0 0,-1-1 1 0 0,-1 1-1 0 0,1 0 1 0 0,0 0-1 0 0,-1 0 0 0 0,0-1 1 0 0,0 1-1 0 0,-1 6 1 0 0,-1 12 274 0 0,-8 37-1 0 0,5-33-29 0 0,-84 375 1040 0 0,11-62-1228 0 0,59-235-298 0 0,-10 164 0 0 0,29-266-25 0 0,-1 4-83 0 0,1 0 0 0 0,-1-1 0 0 0,1 1 0 0 0,1 0-1 0 0,-1-1 1 0 0,1 1 0 0 0,0 0 0 0 0,0-1 0 0 0,1 1 0 0 0,-1-1-1 0 0,1 0 1 0 0,5 10 0 0 0,-6-14-52 0 0,0-1-1 0 0,-1 1 0 0 0,1-1 1 0 0,0 0-1 0 0,0 1 0 0 0,0-1 1 0 0,0 0-1 0 0,0 1 0 0 0,0-1 1 0 0,0 0-1 0 0,-1 0 0 0 0,1 0 1 0 0,0 0-1 0 0,0 0 0 0 0,0 0 1 0 0,0 0-1 0 0,0 0 1 0 0,0 0-1 0 0,0-1 0 0 0,0 1 1 0 0,0 0-1 0 0,0 0 0 0 0,-1-1 1 0 0,1 1-1 0 0,0-1 0 0 0,0 1 1 0 0,0-1-1 0 0,-1 1 0 0 0,1-1 1 0 0,0 1-1 0 0,0-1 0 0 0,-1 0 1 0 0,1 1-1 0 0,0-2 1 0 0,24-24-3909 0 0,-13 8 1318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59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63 14323 0 0,'-6'0'1264'0'0,"0"0"-1009"0"0,0 0 0 0 0,1 0 0 0 0,-1 0 0 0 0,0 0 0 0 0,1-1-1 0 0,-1 0 1 0 0,0 0 0 0 0,1 0 0 0 0,-1-1 0 0 0,-6-3 0 0 0,62 7-331 0 0,71 11 89 0 0,125-2 0 0 0,-231-10 5 0 0,34 0-160 0 0,102 0 272 0 0,-123-3-966 0 0,0 0-1 0 0,0-2 1 0 0,36-10 0 0 0,-58 13 312 0 0,0-1 0 0 0,-1 0 1 0 0,1-1-1 0 0,-1 1 0 0 0,0-1 0 0 0,9-6 1 0 0,-12 8-66 0 0,0-1 1 0 0,0 0 0 0 0,-1 0-1 0 0,1 0 1 0 0,0 0-1 0 0,-1 0 1 0 0,1 0 0 0 0,-1 0-1 0 0,1-1 1 0 0,1-4 0 0 0,0-3-2700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1:59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0 13307 0 0,'-38'14'5339'0'0,"13"7"-3854"0"0,20-14-1515 0 0,0 0 0 0 0,1 0 1 0 0,0 1-1 0 0,0-1 0 0 0,1 1 1 0 0,-4 15-1 0 0,-5 14-41 0 0,-38 114 669 0 0,-47 246 0 0 0,90-349-457 0 0,-1 62-1 0 0,12-30-1391 0 0,-1-60-1290 0 0,9 37-1 0 0,-12-55 2146 0 0,1 0-1 0 0,-1 0 0 0 0,1 0 0 0 0,-1 0 1 0 0,1 0-1 0 0,0 0 0 0 0,-1 0 1 0 0,1 0-1 0 0,0 0 0 0 0,1 0 1 0 0,-1 0-1 0 0,0-1 0 0 0,0 1 1 0 0,1 0-1 0 0,-1-1 0 0 0,1 1 1 0 0,-1-1-1 0 0,1 1 0 0 0,0-1 0 0 0,0 0 1 0 0,-1 0-1 0 0,1 0 0 0 0,0 0 1 0 0,0 0-1 0 0,0 0 0 0 0,0 0 1 0 0,0-1-1 0 0,0 1 0 0 0,0-1 1 0 0,4 1-1 0 0,3-1-1717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0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7 401 7554 0 0,'1'1'272'0'0,"1"1"1"0"0,-1-1 0 0 0,1 0-1 0 0,0 1 1 0 0,-1-1-1 0 0,1 0 1 0 0,0 0 0 0 0,0 0-1 0 0,0 0 1 0 0,0 0 0 0 0,0 0-1 0 0,0-1 1 0 0,0 1 0 0 0,0-1-1 0 0,0 1 1 0 0,0-1-1 0 0,0 0 1 0 0,4 0 0 0 0,51 1-1333 0 0,-42-1 1603 0 0,34-2-361 0 0,0-1 1 0 0,0-3-1 0 0,-1-2 0 0 0,0-2 0 0 0,-1-2 0 0 0,0-2 0 0 0,-1-2 0 0 0,46-23 0 0 0,-78 33-69 0 0,-2-1-1 0 0,1-1 0 0 0,-1 0 0 0 0,0-1 1 0 0,0 0-1 0 0,-1-1 0 0 0,0 0 0 0 0,14-18 1 0 0,-22 25-26 0 0,-1-1 0 0 0,1 1 0 0 0,-1-1 0 0 0,0 0 0 0 0,0 0 0 0 0,0 0 0 0 0,0 0 0 0 0,-1 0 0 0 0,1 0 0 0 0,-1 0 0 0 0,0 0 0 0 0,0 0 0 0 0,-1-1 0 0 0,0 1 1 0 0,1 0-1 0 0,-1-1 0 0 0,-1 1 0 0 0,1 0 0 0 0,0-1 0 0 0,-1 1 0 0 0,0 0 0 0 0,0 0 0 0 0,-1-1 0 0 0,1 1 0 0 0,-1 0 0 0 0,0 0 0 0 0,0 1 0 0 0,0-1 1 0 0,0 0-1 0 0,-1 1 0 0 0,1-1 0 0 0,-6-4 0 0 0,2 1-33 0 0,-1 0 0 0 0,0 0 0 0 0,0 1 0 0 0,0 0 0 0 0,-1 1 0 0 0,0-1 0 0 0,0 1 0 0 0,-1 1 1 0 0,1 0-1 0 0,-1 0 0 0 0,0 0 0 0 0,0 1 0 0 0,-1 1 0 0 0,-10-3 0 0 0,7 4 10 0 0,0 0 0 0 0,0 1 0 0 0,0 1 0 0 0,0-1 0 0 0,0 2 0 0 0,0 0 0 0 0,1 1 0 0 0,-1 0 0 0 0,-18 7 0 0 0,3 2 92 0 0,1 2 0 0 0,0 0 1 0 0,1 2-1 0 0,1 1 0 0 0,0 0 1 0 0,2 2-1 0 0,0 1 0 0 0,-25 28 1 0 0,24-22-2 0 0,2 1-1 0 0,1 1 1 0 0,1 0 0 0 0,1 2 0 0 0,-20 44 0 0 0,32-59-80 0 0,2 1 1 0 0,-1 0-1 0 0,2 0 0 0 0,0 0 0 0 0,-3 29 1 0 0,7-34-2 0 0,0 0 1 0 0,0 0-1 0 0,1 0 1 0 0,0-1 0 0 0,1 1-1 0 0,0 0 1 0 0,0-1 0 0 0,2 1-1 0 0,6 16 1 0 0,-6-20-78 0 0,-1 0 0 0 0,2 0 0 0 0,-1 0 0 0 0,1-1 0 0 0,0 0 0 0 0,0 1 0 0 0,1-2 0 0 0,0 1 0 0 0,0-1 0 0 0,0 0 0 0 0,10 6 0 0 0,-5-4-94 0 0,1-1-1 0 0,0 0 0 0 0,1-1 0 0 0,-1-1 0 0 0,1 0 0 0 0,17 3 0 0 0,1-2-581 0 0,1-1 1 0 0,0-2-1 0 0,-1-2 0 0 0,63-6 1 0 0,-60 1-994 0 0,0-1 1 0 0,-1-2 0 0 0,60-22-1 0 0,-52 13-2497 0 0,39-23 0 0 0,-49 23 1302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01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57 9978 0 0,'-2'-1'1622'0'0,"6"0"-957"0"0,19-3-1083 0 0,33 0 424 0 0,-20 7 361 0 0,0-1 0 0 0,0-2 0 0 0,0-1 0 0 0,70-13 0 0 0,-104 13-541 0 0,0 1-1 0 0,0-1 0 0 0,1 0 1 0 0,-1 1-1 0 0,0-1 1 0 0,0 0-1 0 0,0-1 0 0 0,0 1 1 0 0,-1 0-1 0 0,3-2 1 0 0,2-8-4476 0 0,-6 10 4227 0 0,0 0 1 0 0,0 0-1 0 0,0 0 0 0 0,0 0 1 0 0,0 0-1 0 0,0 0 0 0 0,0 0 1 0 0,0-1-1 0 0,0 1 0 0 0,-1-1 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02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3969 0 0,'4'-37'9244'0'0,"-4"51"-8146"0"0,3 355-962 0 0,4-191 446 0 0,-4-154-277 0 0,0 0 1 0 0,2 0-1 0 0,0 0 1 0 0,2 0 0 0 0,12 27-1 0 0,-19-49-166 0 0,1 0 0 0 0,0-1 0 0 0,-1 1 1 0 0,1 0-1 0 0,0-1 0 0 0,0 1 0 0 0,0-1 0 0 0,0 1 0 0 0,0-1 0 0 0,1 0 0 0 0,-1 0 0 0 0,0 1 0 0 0,2 0 0 0 0,-2-2-45 0 0,0 0-1 0 0,0-1 0 0 0,-1 1 1 0 0,1 0-1 0 0,0-1 1 0 0,0 1-1 0 0,-1-1 0 0 0,1 1 1 0 0,0-1-1 0 0,-1 1 1 0 0,1-1-1 0 0,-1 0 0 0 0,1 1 1 0 0,-1-1-1 0 0,1 1 1 0 0,-1-1-1 0 0,1 0 0 0 0,-1 0 1 0 0,0 1-1 0 0,1-1 1 0 0,-1 0-1 0 0,0 0 0 0 0,0 0 1 0 0,1 1-1 0 0,-1-1 1 0 0,0 0-1 0 0,0 0 0 0 0,0 0 1 0 0,0 0-1 0 0,0 0 1 0 0,24-119 512 0 0,-10 48-584 0 0,-3 15-50 0 0,52-200-454 0 0,-54 231 436 0 0,1 0-1 0 0,1 1 1 0 0,1 0 0 0 0,1 1 0 0 0,2 0-1 0 0,0 1 1 0 0,28-32 0 0 0,-40 52 77 0 0,-1 0-1 0 0,0 1 1 0 0,1-1 0 0 0,0 1 0 0 0,0-1 0 0 0,0 1 0 0 0,0 0 0 0 0,0 0 0 0 0,5-2 0 0 0,-7 4-22 0 0,-1 0 0 0 0,1 0 0 0 0,-1 0 0 0 0,1 0 0 0 0,0 0 0 0 0,-1 0 0 0 0,1 0 0 0 0,-1 0 0 0 0,1 0 0 0 0,-1 0 0 0 0,1 0-1 0 0,-1 0 1 0 0,1 0 0 0 0,0 1 0 0 0,-1-1 0 0 0,1 0 0 0 0,-1 0 0 0 0,1 0 0 0 0,-1 1 0 0 0,0-1 0 0 0,1 0 0 0 0,-1 1 0 0 0,2 0 0 0 0,-1 0-1 0 0,0 1 1 0 0,0-1 0 0 0,-1 1-1 0 0,1 0 1 0 0,0-1-1 0 0,0 1 1 0 0,-1 0-1 0 0,1-1 1 0 0,-1 1-1 0 0,1 0 1 0 0,-1 2-1 0 0,6 47-53 0 0,-3 1-1 0 0,-5 82 0 0 0,-1-33-10 0 0,3-53 52 0 0,0 52 60 0 0,13 111 0 0 0,-12-209-45 0 0,-1 1 1 0 0,0-1-1 0 0,1 1 0 0 0,0-1 1 0 0,-1 1-1 0 0,1-1 0 0 0,0 0 0 0 0,0 1 1 0 0,2 2-1 0 0,-2-5 18 0 0,-1 1 0 0 0,1-1 0 0 0,-1 1 0 0 0,1-1 0 0 0,-1 1 0 0 0,1-1 0 0 0,-1 1 0 0 0,1-1-1 0 0,0 1 1 0 0,-1-1 0 0 0,1 0 0 0 0,0 1 0 0 0,-1-1 0 0 0,1 0 0 0 0,0 1 0 0 0,0-1 0 0 0,-1 0 0 0 0,1 0 0 0 0,0 0 0 0 0,-1 0 0 0 0,2 0 0 0 0,1 0 45 0 0,0-1 1 0 0,-1 0 0 0 0,0 0 0 0 0,1 0-1 0 0,-1-1 1 0 0,0 1 0 0 0,1-1 0 0 0,-1 1-1 0 0,0-1 1 0 0,0 1 0 0 0,0-1 0 0 0,0 0-1 0 0,0 0 1 0 0,-1 0 0 0 0,1 0 0 0 0,2-4-1 0 0,13-21 185 0 0,0-1-1 0 0,-2 0 1 0 0,21-51-1 0 0,22-97-450 0 0,-38 107-205 0 0,45-100 0 0 0,13 22-199 0 0,-78 152-1406 0 0,0 0-1 0 0,1 0 0 0 0,0 0 1 0 0,0 0-1 0 0,0 0 0 0 0,0-1 0 0 0,1 1 1 0 0,5 11-2004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0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6577 0 0,'0'0'2902'0'0,"32"-2"-2696"0"0,-7 5 1301 0 0,222 16 675 0 0,-242-19-2349 0 0,-1 0 1 0 0,1 0 0 0 0,0 0-1 0 0,-1-1 1 0 0,1 1-1 0 0,0-1 1 0 0,-1-1 0 0 0,1 1-1 0 0,-1 0 1 0 0,9-5 0 0 0,-13 6-6 0 0,0-1 1 0 0,1 1-1 0 0,-1-1 1 0 0,0 1-1 0 0,0-1 1 0 0,0 1-1 0 0,1-1 1 0 0,-1 1-1 0 0,0-1 1 0 0,0 1-1 0 0,0-1 1 0 0,0 0-1 0 0,0 1 1 0 0,0-1-1 0 0,0 1 1 0 0,0-1-1 0 0,0 1 1 0 0,0-1-1 0 0,0 1 1 0 0,-1-1-1 0 0,1 1 1 0 0,0-1-1 0 0,0 0 1 0 0,-1 1 0 0 0,1-1-1 0 0,0 1 1 0 0,0 0-1 0 0,-1-1 1 0 0,1 1-1 0 0,0-1 1 0 0,-1 1-1 0 0,1-1 1 0 0,-1 1-1 0 0,1 0 1 0 0,-1-1-1 0 0,1 1 1 0 0,0 0-1 0 0,-1 0 1 0 0,1-1-1 0 0,-2 1 1 0 0,-18-12-2628 0 0,15 10 1469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3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29 10626 0 0,'-5'1'604'0'0,"1"1"-1"0"0,0 1 1 0 0,0-1-1 0 0,0 0 1 0 0,1 1-1 0 0,-1 0 0 0 0,0 0 1 0 0,1 0-1 0 0,0 0 1 0 0,0 0-1 0 0,-6 8 1 0 0,-26 49-832 0 0,16-25 837 0 0,-59 81-232 0 0,44-67-382 0 0,2 1 0 0 0,-29 60 0 0 0,58-105 10 0 0,1 0 0 0 0,0-1 1 0 0,0 2-1 0 0,0-1 0 0 0,1 0 1 0 0,-1 0-1 0 0,1 0 0 0 0,0 1 1 0 0,1-1-1 0 0,-1 0 0 0 0,2 10 1 0 0,-1-15-14 0 0,1 0 1 0 0,-1 0 0 0 0,1 1 0 0 0,-1-1 0 0 0,1 0-1 0 0,-1 0 1 0 0,1 0 0 0 0,-1 0 0 0 0,1 0 0 0 0,-1 0-1 0 0,1 0 1 0 0,-1-1 0 0 0,1 1 0 0 0,-1 0-1 0 0,1 0 1 0 0,-1 0 0 0 0,1 0 0 0 0,-1-1 0 0 0,1 1-1 0 0,-1 0 1 0 0,0 0 0 0 0,1-1 0 0 0,-1 1 0 0 0,1 0-1 0 0,-1-1 1 0 0,0 1 0 0 0,1-1 0 0 0,-1 1-1 0 0,0 0 1 0 0,1-1 0 0 0,-1 1 0 0 0,0-1 0 0 0,0 0-1 0 0,16-15-222 0 0,-2-2 135 0 0,184-239-1069 0 0,-182 235 1167 0 0,77-101-28 0 0,-77 105 12 0 0,-1 1 0 0 0,2 1 1 0 0,0 1-1 0 0,31-21 0 0 0,-47 34 25 0 0,1 1-1 0 0,0-1 0 0 0,0 1 0 0 0,0 0 1 0 0,1 0-1 0 0,-1 0 0 0 0,0 0 0 0 0,0 0 1 0 0,1 1-1 0 0,-1-1 0 0 0,0 1 0 0 0,1-1 1 0 0,-1 1-1 0 0,0 0 0 0 0,1 0 0 0 0,-1 0 1 0 0,1 0-1 0 0,-1 0 0 0 0,0 1 1 0 0,4 0-1 0 0,-4 0 7 0 0,0 0 0 0 0,0 1 1 0 0,-1-1-1 0 0,1 1 0 0 0,0-1 1 0 0,-1 1-1 0 0,0-1 0 0 0,1 1 0 0 0,-1 0 1 0 0,0 0-1 0 0,0-1 0 0 0,0 1 1 0 0,0 0-1 0 0,0 0 0 0 0,0 0 1 0 0,0 0-1 0 0,-1 1 0 0 0,1-1 1 0 0,-1 0-1 0 0,0 0 0 0 0,1 0 0 0 0,-1 4 1 0 0,0 14 31 0 0,-1 0 1 0 0,0 1-1 0 0,-2-1 0 0 0,0 0 1 0 0,-1 0-1 0 0,-10 28 1 0 0,5-16-58 0 0,-5 39-1 0 0,11-55-148 0 0,2-1-1 0 0,0 1 0 0 0,0-1 1 0 0,2 1-1 0 0,0-1 0 0 0,3 16 0 0 0,-4-28-118 0 0,1 0-1 0 0,0 0 0 0 0,0-1 0 0 0,0 1 1 0 0,0 0-1 0 0,0-1 0 0 0,0 1 0 0 0,1-1 1 0 0,-1 1-1 0 0,1-1 0 0 0,0 1 0 0 0,-1-1 0 0 0,1 0 1 0 0,0 0-1 0 0,0 0 0 0 0,1 0 0 0 0,-1 0 1 0 0,0-1-1 0 0,1 1 0 0 0,-1-1 0 0 0,1 1 0 0 0,-1-1 1 0 0,1 0-1 0 0,0 0 0 0 0,-1 0 0 0 0,1 0 1 0 0,0-1-1 0 0,0 1 0 0 0,0-1 0 0 0,0 0 1 0 0,0 1-1 0 0,-1-1 0 0 0,1-1 0 0 0,0 1 0 0 0,0 0 1 0 0,0-1-1 0 0,0 1 0 0 0,-1-1 0 0 0,6-2 1 0 0,8-1-1370 0 0,2-1-1217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03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2000 0 0,'-1'0'175'0'0,"1"1"-1"0"0,-1-1 0 0 0,1 1 0 0 0,-1-1 1 0 0,1 1-1 0 0,-1 0 0 0 0,1-1 0 0 0,-1 1 0 0 0,1 0 1 0 0,-1-1-1 0 0,1 1 0 0 0,0 0 0 0 0,-1-1 1 0 0,1 1-1 0 0,0 0 0 0 0,0 0 0 0 0,0-1 1 0 0,0 1-1 0 0,-1 0 0 0 0,1 0 0 0 0,0 0 0 0 0,0-1 1 0 0,0 1-1 0 0,1 0 0 0 0,-1 0 0 0 0,0 0 1 0 0,0-1-1 0 0,0 1 0 0 0,0 0 0 0 0,1 0 0 0 0,-1-1 1 0 0,0 1-1 0 0,1 0 0 0 0,-1-1 0 0 0,1 1 1 0 0,-1 0-1 0 0,1-1 0 0 0,-1 1 0 0 0,1-1 0 0 0,-1 1 1 0 0,1-1-1 0 0,1 2 0 0 0,-1-1 45 0 0,0 0 0 0 0,0 1-1 0 0,0-1 1 0 0,0 0 0 0 0,0 1 0 0 0,0-1-1 0 0,0 1 1 0 0,-1 0 0 0 0,1-1 0 0 0,0 1-1 0 0,-1 0 1 0 0,1-1 0 0 0,-1 1 0 0 0,0 0-1 0 0,1-1 1 0 0,-1 1 0 0 0,0 3 0 0 0,-4 21 189 0 0,-2 0 0 0 0,0-1 0 0 0,-2 1 0 0 0,-17 38 1 0 0,12-32-47 0 0,-17 65 0 0 0,22-67-371 0 0,4-14-492 0 0,1 0 1 0 0,0 0-1 0 0,-1 20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03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5865 0 0,'25'5'7661'0'0,"-11"7"-5055"0"0,-11-7-2443 0 0,-1 0 0 0 0,0 0 0 0 0,-1 0 0 0 0,1 0 0 0 0,-1 0-1 0 0,2 8 1 0 0,-2-6 431 0 0,12 42 94 0 0,3 0-1 0 0,2 0 0 0 0,43 83 0 0 0,-30-78-179 0 0,2-1 0 0 0,2-2 0 0 0,70 78 1 0 0,-90-111-446 0 0,1 2-53 0 0,2 0 1 0 0,0-1 0 0 0,31 24 0 0 0,-28-30-1140 0 0,-21-35-6522 0 0,-12-24-2121 0 0,8 33 6554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04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589 1 2721 0 0,'1'14'13715'0'0,"-24"1"-11138"0"0,4-4-1647 0 0,-194 191 3194 0 0,144-131-3574 0 0,-75 90 84 0 0,59-63-2104 0 0,62-78-2612 0 0,9-14-1371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32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 131 10322 0 0,'-2'-12'586'0'0,"-1"0"0"0"0,-1 1 0 0 0,0-1 0 0 0,0 1-1 0 0,-10-18 1 0 0,11 26-534 0 0,1-1 0 0 0,0 1 0 0 0,-1 0 0 0 0,1 1-1 0 0,-1-1 1 0 0,0 0 0 0 0,0 1 0 0 0,0-1 0 0 0,0 1 0 0 0,0 0 0 0 0,0 0-1 0 0,-1 0 1 0 0,1 1 0 0 0,-1-1 0 0 0,1 1 0 0 0,-1 0 0 0 0,0 0-1 0 0,0 0 1 0 0,1 0 0 0 0,-1 1 0 0 0,-6-1 0 0 0,-11 2-22 0 0,0 0 1 0 0,0 1 0 0 0,0 2-1 0 0,0 0 1 0 0,1 1-1 0 0,0 1 1 0 0,0 1-1 0 0,-25 12 1 0 0,-19 13-17 0 0,-62 42 1 0 0,30-8 79 0 0,-113 101 0 0 0,163-129-73 0 0,-18 17 75 0 0,3 3-1 0 0,-90 109 1 0 0,118-124-67 0 0,2 1 0 0 0,2 1 0 0 0,2 1 0 0 0,2 2 0 0 0,-25 65-1 0 0,43-93-26 0 0,1 1 0 0 0,0 0 0 0 0,2 0-1 0 0,0 0 1 0 0,1 1 0 0 0,1-1 0 0 0,2 38 0 0 0,1-46-5 0 0,1-1 1 0 0,0 1-1 0 0,1-1 1 0 0,0 1 0 0 0,1-1-1 0 0,0 0 1 0 0,1-1 0 0 0,0 1-1 0 0,1-1 1 0 0,0 0 0 0 0,1 0-1 0 0,0-1 1 0 0,1 0-1 0 0,13 14 1 0 0,-5-9-29 0 0,2-1-1 0 0,0-1 1 0 0,0 0 0 0 0,1-1 0 0 0,1-1-1 0 0,-1-1 1 0 0,2-1 0 0 0,0-1-1 0 0,0-1 1 0 0,0 0 0 0 0,1-2 0 0 0,31 5-1 0 0,-12-5-340 0 0,0-2 0 0 0,1-2-1 0 0,-1-1 1 0 0,1-2 0 0 0,72-14 0 0 0,-44 1-735 0 0,-1-4 0 0 0,-1-3 0 0 0,0-3 1 0 0,74-39-1 0 0,-17-3-1296 0 0,130-93 0 0 0,-195 118 405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32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318 153 3841 0 0,'11'-10'252'0'0,"3"-2"239"0"0,-1 0 1 0 0,-1 0-1 0 0,0-2 0 0 0,-1 1 0 0 0,0-1 0 0 0,15-28 0 0 0,-25 41-385 0 0,-1 1 0 0 0,1-1 1 0 0,-1 1-1 0 0,0-1 0 0 0,1 0 1 0 0,-1 1-1 0 0,0-1 0 0 0,0 1 0 0 0,1-1 1 0 0,-1 0-1 0 0,0 1 0 0 0,0-1 0 0 0,0 0 1 0 0,0 1-1 0 0,0-1 0 0 0,0 0 1 0 0,0 1-1 0 0,0-1 0 0 0,0 0 0 0 0,0 1 1 0 0,0-1-1 0 0,0 0 0 0 0,-1 1 0 0 0,1-1 1 0 0,0 0-1 0 0,0 1 0 0 0,-1-1 0 0 0,1 1 1 0 0,0-1-1 0 0,-1 1 0 0 0,1-1 1 0 0,-1 1-1 0 0,0-2 0 0 0,0 2-13 0 0,-1-1 0 0 0,1 1 0 0 0,-1 0 0 0 0,0 0 0 0 0,1-1-1 0 0,-1 1 1 0 0,1 0 0 0 0,-1 0 0 0 0,0 0 0 0 0,1 1 0 0 0,-1-1 0 0 0,1 0 0 0 0,-3 1 0 0 0,-49 19 459 0 0,22-3-351 0 0,0 1 0 0 0,1 1-1 0 0,2 2 1 0 0,0 1 0 0 0,1 1-1 0 0,1 2 1 0 0,2 0 0 0 0,-26 33-1 0 0,40-45-196 0 0,1 0 1 0 0,1 0-1 0 0,0 1 0 0 0,0 0 0 0 0,1 0 1 0 0,1 1-1 0 0,-9 30 0 0 0,14-41-11 0 0,0 0 1 0 0,0 0-1 0 0,1 0 0 0 0,-1 1 0 0 0,1-1 0 0 0,0 0 1 0 0,0 1-1 0 0,1-1 0 0 0,-1 0 0 0 0,1 0 0 0 0,0 0 1 0 0,0 0-1 0 0,0 1 0 0 0,0-1 0 0 0,1 0 0 0 0,0-1 1 0 0,-1 1-1 0 0,2 0 0 0 0,-1 0 0 0 0,0-1 0 0 0,1 1 1 0 0,-1-1-1 0 0,1 0 0 0 0,0 0 0 0 0,0 0 0 0 0,1 0 1 0 0,-1-1-1 0 0,0 1 0 0 0,1-1 0 0 0,0 0 0 0 0,-1 0 1 0 0,1 0-1 0 0,0 0 0 0 0,4 1 0 0 0,4 0-28 0 0,-1 0-1 0 0,1 0 1 0 0,0-1 0 0 0,0-1-1 0 0,0 0 1 0 0,0-1 0 0 0,0 0-1 0 0,0-1 1 0 0,0 0-1 0 0,-1-1 1 0 0,1 0 0 0 0,17-6-1 0 0,-4 0-6 0 0,0-1 0 0 0,0-1 1 0 0,0-2-1 0 0,32-20 0 0 0,-28 14 38 0 0,0-2 1 0 0,38-36-1 0 0,-58 49 37 0 0,-1-1 0 0 0,-1 0 0 0 0,0-1 0 0 0,0 1 0 0 0,0-2 0 0 0,-1 1 0 0 0,-1 0 0 0 0,1-1 0 0 0,-1 0 0 0 0,-1-1 0 0 0,6-20 0 0 0,-9 27-11 0 0,0 1-1 0 0,-1-1 1 0 0,0 0-1 0 0,1 1 1 0 0,-2-1-1 0 0,1 0 1 0 0,0 1-1 0 0,0-1 1 0 0,-1 1-1 0 0,0-1 1 0 0,0 1-1 0 0,0-1 1 0 0,0 1-1 0 0,-1-1 1 0 0,1 1-1 0 0,-1 0 1 0 0,0 0-1 0 0,0 0 1 0 0,0 0-1 0 0,0 0 1 0 0,0 0-1 0 0,-1 0 1 0 0,1 1-1 0 0,-1-1 1 0 0,0 1-1 0 0,0 0 1 0 0,0 0-1 0 0,0 0 1 0 0,0 0-1 0 0,0 0 1 0 0,0 1-1 0 0,-1-1 1 0 0,-3 0-1 0 0,-1-1-48 0 0,0 1 1 0 0,-1 0-1 0 0,1 0 0 0 0,-1 1 1 0 0,1 0-1 0 0,-1 1 0 0 0,1 0 1 0 0,-1 0-1 0 0,1 1 0 0 0,-1 0 1 0 0,1 0-1 0 0,-1 1 0 0 0,-8 3 0 0 0,3 0-213 0 0,0 0 0 0 0,-20 12 0 0 0,8 6-2225 0 0,25-22 2059 0 0,0 0 0 0 0,0 1 0 0 0,0-1-1 0 0,0 1 1 0 0,1 0 0 0 0,-1-1 0 0 0,0 1 0 0 0,1-1-1 0 0,-1 1 1 0 0,1 0 0 0 0,0-1 0 0 0,-1 1-1 0 0,1 0 1 0 0,0 0 0 0 0,0 2 0 0 0,1 5-2958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32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4 11851 0 0,'-5'-1'142'0'0,"0"0"1"0"0,-1 0-1 0 0,1 1 1 0 0,0 0 0 0 0,0 0-1 0 0,-1 0 1 0 0,1 1 0 0 0,0 0-1 0 0,0 0 1 0 0,0 0-1 0 0,-1 0 1 0 0,1 1 0 0 0,1 0-1 0 0,-1 0 1 0 0,0 0 0 0 0,0 1-1 0 0,1 0 1 0 0,-1 0-1 0 0,-5 5 1 0 0,2-1-330 0 0,0 1 0 0 0,0 0 0 0 0,1 1 0 0 0,0 0-1 0 0,1 0 1 0 0,0 0 0 0 0,0 1 0 0 0,-5 14 0 0 0,9-21-12 0 0,0 1 0 0 0,1 0 1 0 0,-1 0-1 0 0,1 0 0 0 0,0 0 1 0 0,0 0-1 0 0,0 0 0 0 0,1 1 0 0 0,-1-1 1 0 0,1 0-1 0 0,0 0 0 0 0,1 0 1 0 0,-1 0-1 0 0,1 1 0 0 0,-1-1 1 0 0,1 0-1 0 0,0 0 0 0 0,2 4 0 0 0,0-3 123 0 0,0 0-1 0 0,0-1 0 0 0,0 1 0 0 0,0-1 1 0 0,1 0-1 0 0,0 0 0 0 0,0 0 1 0 0,0-1-1 0 0,0 0 0 0 0,0 1 0 0 0,1-1 1 0 0,6 3-1 0 0,9 3 205 0 0,0 0 1 0 0,0-2-1 0 0,1 0 1 0 0,0-2-1 0 0,38 6 1 0 0,-51-10-52 0 0,88 18 462 0 0,-87-16-420 0 0,-1-1 0 0 0,1 1 0 0 0,0 1 0 0 0,-1-1 1 0 0,1 2-1 0 0,-1-1 0 0 0,-1 1 0 0 0,10 7 0 0 0,-15-11-82 0 0,-1 1 1 0 0,0-1-1 0 0,0 0 1 0 0,-1 1-1 0 0,1-1 0 0 0,0 0 1 0 0,0 1-1 0 0,-1-1 0 0 0,1 1 1 0 0,0-1-1 0 0,-1 1 1 0 0,0-1-1 0 0,1 1 0 0 0,-1-1 1 0 0,0 1-1 0 0,0 0 1 0 0,0-1-1 0 0,0 1 0 0 0,0-1 1 0 0,0 1-1 0 0,0 0 1 0 0,0-1-1 0 0,-1 1 0 0 0,1-1 1 0 0,-1 1-1 0 0,1-1 1 0 0,-1 1-1 0 0,0-1 0 0 0,1 1 1 0 0,-1-1-1 0 0,0 0 0 0 0,0 1 1 0 0,-1 0-1 0 0,-5 8 92 0 0,-1-1-1 0 0,1 0 1 0 0,-15 12-1 0 0,12-12-141 0 0,-9 9 154 0 0,-1-2-1 0 0,-1 0 0 0 0,-1-1 1 0 0,0-1-1 0 0,-43 20 0 0 0,7-9 58 0 0,-77 22 0 0 0,131-45-332 0 0,-37 9 415 0 0,39-11-444 0 0,0 1 1 0 0,0-1-1 0 0,0 1 1 0 0,0-1-1 0 0,1 0 0 0 0,-1 0 1 0 0,0 0-1 0 0,0 0 1 0 0,0 0-1 0 0,0 0 1 0 0,0-1-1 0 0,0 1 0 0 0,0-1 1 0 0,1 1-1 0 0,-1-1 1 0 0,0 0-1 0 0,-1 0 1 0 0,2 0-76 0 0,1 0 0 0 0,-1 0 1 0 0,1 0-1 0 0,0 0 1 0 0,0 0-1 0 0,-1 0 0 0 0,1 0 1 0 0,0 0-1 0 0,0 0 1 0 0,0 0-1 0 0,0 0 1 0 0,0 0-1 0 0,0 0 0 0 0,1 0 1 0 0,-1 0-1 0 0,0 0 1 0 0,0 0-1 0 0,1 0 0 0 0,-1 0 1 0 0,1 0-1 0 0,-1 0 1 0 0,2-2-1 0 0,-2 2-216 0 0,6-9-2739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37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1090 65 7338 0 0,'1'-20'862'0'0,"0"17"-658"0"0,-1 1 1 0 0,0-1 0 0 0,0 0-1 0 0,0 1 1 0 0,0-1 0 0 0,0 1-1 0 0,0-1 1 0 0,-1 0 0 0 0,1 1-1 0 0,-2-3 1 0 0,2 3-149 0 0,-1 1 0 0 0,0 0 0 0 0,0 0 0 0 0,0 0 0 0 0,0 0 0 0 0,0 1 0 0 0,0-1 0 0 0,-1 0-1 0 0,1 0 1 0 0,0 1 0 0 0,0-1 0 0 0,0 0 0 0 0,-1 1 0 0 0,1-1 0 0 0,0 1 0 0 0,-1 0 0 0 0,1-1 0 0 0,0 1 0 0 0,-1 0 0 0 0,1 0 0 0 0,-1 0-1 0 0,1 0 1 0 0,0 0 0 0 0,-3 1 0 0 0,-24 0 154 0 0,-1 1 0 0 0,1 2 1 0 0,0 1-1 0 0,0 1 0 0 0,0 2 0 0 0,1 0 0 0 0,0 2 0 0 0,-29 15 1 0 0,-2 5-254 0 0,2 3 1 0 0,-77 58 0 0 0,80-49 46 0 0,1 2 1 0 0,3 2 0 0 0,1 2 0 0 0,3 2 0 0 0,-69 99 0 0 0,17 12 281 0 0,84-135-208 0 0,2 0 0 0 0,0 1-1 0 0,2 1 1 0 0,-9 42 0 0 0,14-46-77 0 0,1-1-1 0 0,1 1 1 0 0,0 0 0 0 0,2 0 0 0 0,1 0 0 0 0,1 0-1 0 0,1 0 1 0 0,1-1 0 0 0,9 33 0 0 0,-9-44-26 0 0,1 0 0 0 0,0-1-1 0 0,0 1 1 0 0,2-1 0 0 0,-1 0 0 0 0,1 0 0 0 0,0-1 0 0 0,1 0 0 0 0,1 0-1 0 0,-1 0 1 0 0,2-2 0 0 0,-1 1 0 0 0,1-1 0 0 0,0 0 0 0 0,1-1 0 0 0,0 0-1 0 0,0-1 1 0 0,0 0 0 0 0,15 4 0 0 0,-6-3-386 0 0,0-1 0 0 0,0-1 0 0 0,1-2 0 0 0,0 0 1 0 0,0 0-1 0 0,39-3 0 0 0,-20-2-1344 0 0,1-2 0 0 0,62-16 1 0 0,-47 6-1753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3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0 12475 0 0,'-6'0'775'0'0,"-1"1"1"0"0,1-1-1 0 0,-1 1 0 0 0,1 1 1 0 0,0-1-1 0 0,-8 4 1 0 0,6-2-344 0 0,-1 1 1 0 0,1 0 0 0 0,-13 10 0 0 0,0 2-705 0 0,1 1 0 0 0,-20 23 0 0 0,11-10 738 0 0,-2 0-504 0 0,-37 50 0 0 0,55-63 24 0 0,1 0 0 0 0,1 1 0 0 0,0 1 0 0 0,-15 38-1 0 0,25-53-11 0 0,-1-1-1 0 0,1 1 0 0 0,0 0 1 0 0,0-1-1 0 0,1 1 0 0 0,-1 0 0 0 0,1 0 1 0 0,-1 0-1 0 0,1 0 0 0 0,1-1 1 0 0,-1 1-1 0 0,0 0 0 0 0,1 0 1 0 0,0 0-1 0 0,0-1 0 0 0,0 1 0 0 0,0 0 1 0 0,1-1-1 0 0,-1 1 0 0 0,1-1 1 0 0,0 1-1 0 0,0-1 0 0 0,0 0 0 0 0,0 0 1 0 0,4 4-1 0 0,-1-3-125 0 0,0 0 0 0 0,1 0-1 0 0,-1 0 1 0 0,1-1 0 0 0,0 0 0 0 0,0 0-1 0 0,0 0 1 0 0,0-1 0 0 0,1 0 0 0 0,-1 0-1 0 0,0 0 1 0 0,1-1 0 0 0,12 1-1 0 0,8-1-838 0 0,-1-1-1 0 0,1-1 0 0 0,-1-2 0 0 0,1 0 0 0 0,47-14 0 0 0,-7-4-2405 0 0,65-29 0 0 0,-87 30 919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3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2 12779 0 0,'-2'0'118'0'0,"1"-1"0"0"0,-1 1 1 0 0,1 0-1 0 0,-1 0 0 0 0,0-1 1 0 0,1 1-1 0 0,-1 0 0 0 0,1 0 0 0 0,-1 0 1 0 0,0 0-1 0 0,1 1 0 0 0,-1-1 1 0 0,1 0-1 0 0,-1 1 0 0 0,1-1 1 0 0,-1 1-1 0 0,1 0 0 0 0,-3 0 0 0 0,2 2-92 0 0,0-1-1 0 0,1 0 0 0 0,-1 1 0 0 0,0-1 0 0 0,1 1 0 0 0,-1 0 0 0 0,1-1 1 0 0,0 1-1 0 0,-1 4 0 0 0,-1 2-16 0 0,-124 297 69 0 0,75-189-317 0 0,6 2 1 0 0,-38 152 0 0 0,49-155-1759 0 0,9-40-4168 0 0,21-63 4407 0 0,-2-3-1188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3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3 111 16291 0 0,'-1'0'109'0'0,"1"-1"0"0"0,0 0 0 0 0,-1 1-1 0 0,1-1 1 0 0,0 0 0 0 0,0 0 0 0 0,-1 0-1 0 0,1 1 1 0 0,0-1 0 0 0,0 0 0 0 0,0 0-1 0 0,0 1 1 0 0,0-1 0 0 0,0 0 0 0 0,0 0-1 0 0,0 0 1 0 0,1 1 0 0 0,-1-1 0 0 0,0 0-1 0 0,0 0 1 0 0,1 1 0 0 0,-1-1 0 0 0,0 0-1 0 0,1 0 1 0 0,-1 1 0 0 0,1-1 0 0 0,-1 1-1 0 0,1-1 1 0 0,-1 0 0 0 0,1 1 0 0 0,-1-1-1 0 0,1 1 1 0 0,0-1 0 0 0,-1 1-1 0 0,1-1 1 0 0,0 1 0 0 0,-1 0 0 0 0,1-1-1 0 0,0 1 1 0 0,-1 0 0 0 0,1-1 0 0 0,0 1-1 0 0,1 0 1 0 0,40-8 175 0 0,-33 7-119 0 0,274-30 89 0 0,-74 10-4829 0 0,-66 4-5614 0 0,-106 11 5494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47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218 151 8210 0 0,'-4'-7'597'0'0,"1"0"1"0"0,1 0-1 0 0,-1 0 0 0 0,1 0 1 0 0,1 0-1 0 0,-1-1 1 0 0,1 1-1 0 0,0-1 0 0 0,1-8 1 0 0,-1 6-161 0 0,1 0 0 0 0,-2 0 0 0 0,-4-19-1 0 0,6 29-410 0 0,0-1 0 0 0,0 1 0 0 0,0-1-1 0 0,0 1 1 0 0,0-1 0 0 0,0 1-1 0 0,0-1 1 0 0,-1 1 0 0 0,1 0 0 0 0,0-1-1 0 0,0 1 1 0 0,0-1 0 0 0,-1 1-1 0 0,1 0 1 0 0,0-1 0 0 0,0 1 0 0 0,-1 0-1 0 0,1-1 1 0 0,0 1 0 0 0,-1 0-1 0 0,1-1 1 0 0,0 1 0 0 0,-1 0-1 0 0,1 0 1 0 0,0-1 0 0 0,-1 1 0 0 0,1 0-1 0 0,-1 0 1 0 0,1 0 0 0 0,0 0-1 0 0,-1-1 1 0 0,1 1 0 0 0,-1 0 0 0 0,1 0-1 0 0,-1 0 1 0 0,1 0 0 0 0,0 0-1 0 0,-2 0 1 0 0,-11 16 157 0 0,-5 27-342 0 0,-3 58 191 0 0,-11 146-1 0 0,22-150-7 0 0,-12 85-44 0 0,-33 348 245 0 0,48-393 414 0 0,19 256 0 0 0,-5-311-502 0 0,-5-41-97 0 0,2 0 0 0 0,2 0 0 0 0,1-1 0 0 0,15 46 0 0 0,-22-85-161 0 0,0-1-1 0 0,0 1 0 0 0,0-1 0 0 0,0 1 1 0 0,0-1-1 0 0,0 1 0 0 0,0-1 0 0 0,1 1 1 0 0,-1-1-1 0 0,0 1 0 0 0,0-1 0 0 0,0 0 1 0 0,1 1-1 0 0,-1-1 0 0 0,0 1 0 0 0,0-1 1 0 0,1 1-1 0 0,-1-1 0 0 0,0 0 0 0 0,1 1 1 0 0,-1-1-1 0 0,0 0 0 0 0,1 1 0 0 0,-1-1 1 0 0,1 0-1 0 0,-1 0 0 0 0,1 0 0 0 0,-1 1 1 0 0,0-1-1 0 0,1 0 0 0 0,-1 0 0 0 0,1 0 1 0 0,0 1-1 0 0,6-17-4619 0 0,-2-27-1510 0 0,-5 23 3453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4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19 10514 0 0,'-1'0'300'0'0,"0"0"0"0"0,0 0 0 0 0,0 0 0 0 0,0 0 0 0 0,0-1 1 0 0,0 1-1 0 0,0 0 0 0 0,0-1 0 0 0,0 1 0 0 0,0-1 0 0 0,0 1 0 0 0,0-1 0 0 0,0 1 0 0 0,1-1 0 0 0,-1 1 0 0 0,0-1 0 0 0,0 0 0 0 0,1 1 0 0 0,-1-1 0 0 0,1 0 0 0 0,-1 0 0 0 0,0-1 0 0 0,1 2-272 0 0,1-1-1 0 0,-1 0 0 0 0,1 1 0 0 0,0-1 0 0 0,-1 1 1 0 0,1-1-1 0 0,0 1 0 0 0,-1 0 0 0 0,1-1 1 0 0,0 1-1 0 0,0 0 0 0 0,-1-1 0 0 0,1 1 1 0 0,0 0-1 0 0,0 0 0 0 0,-1 0 0 0 0,1 0 0 0 0,0 0 1 0 0,0 0-1 0 0,0 0 0 0 0,-1 0 0 0 0,1 0 1 0 0,0 0-1 0 0,0 0 0 0 0,0 0 0 0 0,1 1 1 0 0,158 18-143 0 0,21 1-1148 0 0,-169-19 966 0 0,11 1-1849 0 0,-1-1-1 0 0,1 0 1 0 0,0-2 0 0 0,0 0-1 0 0,38-8 1 0 0,-45 3-388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4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1 10154 0 0,'-4'4'529'0'0,"1"0"0"0"0,0 0 1 0 0,0 0-1 0 0,1 1 0 0 0,-1-1 0 0 0,1 1 0 0 0,0 0 0 0 0,0 0 0 0 0,1-1 0 0 0,-1 1 0 0 0,0 8 1 0 0,-6 62-662 0 0,5-31 558 0 0,-85 403 178 0 0,73-384-448 0 0,-4 16 25 0 0,-101 477 965 0 0,94-401-826 0 0,-10 254 1 0 0,36-393-476 0 0,0 77 348 0 0,1-82-794 0 0,0 0 0 0 0,1-1 1 0 0,0 1-1 0 0,0 0 1 0 0,1 0-1 0 0,5 10 0 0 0,-8-20 319 0 0,1 0 0 0 0,-1 0 1 0 0,1 0-1 0 0,-1-1 0 0 0,1 1 0 0 0,-1 0 0 0 0,1 0 0 0 0,-1-1 0 0 0,1 1 0 0 0,0 0 0 0 0,-1-1 1 0 0,1 1-1 0 0,0-1 0 0 0,0 1 0 0 0,0-1 0 0 0,-1 1 0 0 0,1-1 0 0 0,0 1 0 0 0,0-1 0 0 0,0 0 0 0 0,0 1 1 0 0,0-1-1 0 0,0 0 0 0 0,-1 0 0 0 0,1 0 0 0 0,0 0 0 0 0,0 0 0 0 0,0 0 0 0 0,0 0 0 0 0,0 0 0 0 0,0 0 1 0 0,0 0-1 0 0,0 0 0 0 0,0-1 0 0 0,0 1 0 0 0,1-1 0 0 0,7-4-3047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48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11811 0 0,'-12'0'469'0'0,"1"-1"1"0"0,-1 1 0 0 0,1 1 0 0 0,-1 0 0 0 0,1 1 0 0 0,-1 0 0 0 0,1 1 0 0 0,0 0 0 0 0,-13 6 0 0 0,10-2-395 0 0,0 0 1 0 0,1 1-1 0 0,0 1 1 0 0,0 0-1 0 0,1 1 1 0 0,-15 15-1 0 0,-19 23 59 0 0,2 2-1 0 0,2 2 1 0 0,3 2-1 0 0,-41 73 1 0 0,23-23 634 0 0,-64 169-1 0 0,96-208-390 0 0,2 0 0 0 0,4 2-1 0 0,2 1 1 0 0,-11 94-1 0 0,26-131-303 0 0,0 0-1 0 0,2 0 1 0 0,1 0-1 0 0,2 0 0 0 0,0 0 1 0 0,3-1-1 0 0,0 1 1 0 0,2-1-1 0 0,1-1 1 0 0,2 1-1 0 0,0-2 1 0 0,19 34-1 0 0,-18-42-121 0 0,1 0 0 0 0,1-1 1 0 0,1 0-1 0 0,0-1 0 0 0,1 0 0 0 0,1-2 0 0 0,1 0 0 0 0,0 0 1 0 0,1-2-1 0 0,0-1 0 0 0,27 14 0 0 0,-32-20-355 0 0,1 0 1 0 0,1-1-1 0 0,-1-1 1 0 0,1 0-1 0 0,0-2 1 0 0,0 0-1 0 0,21 2 1 0 0,-22-5-550 0 0,0 0 0 0 0,0 0 0 0 0,0-2 0 0 0,-1 0-1 0 0,1 0 1 0 0,-1-2 0 0 0,1 0 0 0 0,24-10 0 0 0,12-11-3673 0 0,-26 10 1514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49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1129 0 12603 0 0,'-1'1'342'0'0,"-1"-1"0"0"0,1 1 0 0 0,-1-1 0 0 0,1 1 0 0 0,-1 0 1 0 0,1-1-1 0 0,-1 1 0 0 0,1 0 0 0 0,0 0 0 0 0,-1 0 0 0 0,1 0 0 0 0,0 0 1 0 0,0 0-1 0 0,0 1 0 0 0,0-1 0 0 0,0 0 0 0 0,-2 3 0 0 0,-17 30-877 0 0,16-25 933 0 0,-38 56-280 0 0,-3-1-1 0 0,-87 97 1 0 0,87-109 169 0 0,-396 515 2314 0 0,228-272-3703 0 0,136-199-3152 0 0,67-85 2357 0 0,-2 0-1 0 0,1-1 1 0 0,-16 11-1 0 0,11-15-2439 0 0,7-7 979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4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15867 0 0,'-2'0'197'0'0,"1"1"0"0"0,0-1 0 0 0,0 0 0 0 0,-1 0-1 0 0,1 1 1 0 0,0-1 0 0 0,0 1 0 0 0,0-1 0 0 0,-1 1-1 0 0,1 0 1 0 0,0-1 0 0 0,0 1 0 0 0,0 0 0 0 0,0 0-1 0 0,0 0 1 0 0,0-1 0 0 0,0 1 0 0 0,0 0 0 0 0,1 0 0 0 0,-1 1-1 0 0,0-1 1 0 0,0 0 0 0 0,1 0 0 0 0,-1 0 0 0 0,1 0-1 0 0,-1 1 1 0 0,0 0 0 0 0,1 3-157 0 0,0 0 0 0 0,0-1 0 0 0,0 1 0 0 0,0-1 0 0 0,1 1 0 0 0,1 6 0 0 0,0-2 31 0 0,24 107 4 0 0,73 200 1 0 0,-21-80-73 0 0,111 320-40 0 0,-168-505-36 0 0,3-2 1 0 0,2 0-1 0 0,2-2 1 0 0,47 61-1 0 0,-71-104 357 0 0,9 10-4393 0 0,-13-81-9846 0 0,-1 47 11164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4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 8930 0 0,'32'1'5207'0'0,"-27"0"-5136"0"0,1-1 0 0 0,-1 1 0 0 0,0 1 0 0 0,0-1 0 0 0,0 1 0 0 0,-1 0 1 0 0,1 0-1 0 0,0 1 0 0 0,-1-1 0 0 0,1 1 0 0 0,7 6 0 0 0,-1 0 27 0 0,-1 0 1 0 0,0 1-1 0 0,-1 0 0 0 0,0 0 1 0 0,-1 1-1 0 0,0 1 0 0 0,0-1 1 0 0,7 17-1 0 0,-6-8 113 0 0,-1 1 0 0 0,0 0 0 0 0,-2 1 0 0 0,6 33 0 0 0,-4 4 487 0 0,-3 1-1 0 0,-6 111 1 0 0,-7-56-175 0 0,-5-1-1 0 0,-5-1 1 0 0,-5-1 0 0 0,-4-1 0 0 0,-69 176-1 0 0,48-172 599 0 0,-84 145-1 0 0,127-251-1083 0 0,-1 0-1 0 0,0 0 1 0 0,-10 10 0 0 0,15-18-212 0 0,0 1 1 0 0,-1-1 0 0 0,1 1 0 0 0,-1-1 0 0 0,1 1 0 0 0,-1-1 0 0 0,0 0 0 0 0,0 0-1 0 0,1 0 1 0 0,-1 0 0 0 0,0 0 0 0 0,0 0 0 0 0,0 0 0 0 0,0-1 0 0 0,0 1 0 0 0,0-1 0 0 0,0 1-1 0 0,0-1 1 0 0,0 0 0 0 0,0 0 0 0 0,-1 0 0 0 0,1 0 0 0 0,0 0 0 0 0,-3-1 0 0 0,4 0-226 0 0,-1 0 1 0 0,1 0-1 0 0,-1 0 1 0 0,1 0-1 0 0,-1 0 1 0 0,1-1 0 0 0,0 1-1 0 0,-1-1 1 0 0,1 1-1 0 0,0-1 1 0 0,0 1-1 0 0,0-1 1 0 0,0 0-1 0 0,0 1 1 0 0,1-1 0 0 0,-1 0-1 0 0,0 0 1 0 0,1 0-1 0 0,-1 1 1 0 0,1-1-1 0 0,0 0 1 0 0,0 0-1 0 0,0-3 1 0 0,1-45-6485 0 0,3 28 3953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0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11642 0 0,'25'5'4882'0'0,"63"1"-5393"0"0,-86-6 668 0 0,446-10-2225 0 0,-419 7-459 0 0,0-1 1 0 0,0-1-1 0 0,30-10 1 0 0,-40 9-486 0 0</inkml:trace>
  <inkml:trace contextRef="#ctx0" brushRef="#br0" timeOffset="1">167 280 13131 0 0,'-7'4'1855'0'0,"4"-2"-1223"0"0,0-1-1 0 0,0 1 1 0 0,0 0-1 0 0,0 0 1 0 0,1 0-1 0 0,-1 0 1 0 0,1 1 0 0 0,-1-1-1 0 0,-2 4 1 0 0,5-5-606 0 0,0-1-1 0 0,0 1 1 0 0,0-1 0 0 0,-1 1 0 0 0,1-1 0 0 0,0 1 0 0 0,0-1 0 0 0,0 1 0 0 0,0-1 0 0 0,0 1 0 0 0,0-1 0 0 0,0 1 0 0 0,1-1 0 0 0,-1 1 0 0 0,0-1-1 0 0,0 1 1 0 0,0-1 0 0 0,0 0 0 0 0,0 1 0 0 0,1-1 0 0 0,-1 1 0 0 0,0-1 0 0 0,1 1 0 0 0,-1-1 0 0 0,1 1 0 0 0,20 13 109 0 0,-10-10-158 0 0,0 0 0 0 0,1 0 0 0 0,-1-1 0 0 0,1 0-1 0 0,0-1 1 0 0,15 0 0 0 0,77-1-516 0 0,-54-2-475 0 0,-23 1-129 0 0,218-9-13458 0 0,-214 5 11117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4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121 214 6569 0 0,'10'-7'2341'0'0,"-7"5"-1802"0"0,-1 0-1 0 0,1 1 1 0 0,0-1-1 0 0,-1-1 1 0 0,1 1-1 0 0,-1 0 1 0 0,0-1-1 0 0,1 1 0 0 0,-1-1 1 0 0,-1 1-1 0 0,1-1 1 0 0,0 0-1 0 0,-5-8 4337 0 0,3 11-4764 0 0,-15 3 1618 0 0,-10 9-948 0 0,13-3-681 0 0,0 0 0 0 0,0 1-1 0 0,0 1 1 0 0,-12 15 0 0 0,19-20-138 0 0,0 1 0 0 0,0 0 1 0 0,0-1-1 0 0,1 2 1 0 0,0-1-1 0 0,0 0 1 0 0,1 1-1 0 0,0 0 1 0 0,-3 13-1 0 0,5-19-23 0 0,1-1 1 0 0,0 1-1 0 0,0-1 1 0 0,-1 1-1 0 0,1-1 0 0 0,0 1 1 0 0,1 0-1 0 0,-1-1 1 0 0,0 1-1 0 0,0-1 0 0 0,1 1 1 0 0,-1-1-1 0 0,0 1 1 0 0,1-1-1 0 0,0 1 1 0 0,-1-1-1 0 0,1 0 0 0 0,0 1 1 0 0,0-1-1 0 0,0 0 1 0 0,0 1-1 0 0,1 0 0 0 0,0 0-33 0 0,0-1-1 0 0,0 0 1 0 0,0 1 0 0 0,1-1-1 0 0,-1 0 1 0 0,0-1-1 0 0,1 1 1 0 0,-1 0-1 0 0,0-1 1 0 0,1 1-1 0 0,-1-1 1 0 0,5 1-1 0 0,4-1-108 0 0,0-1-1 0 0,-1 0 0 0 0,1-1 1 0 0,-1 1-1 0 0,15-6 1 0 0,4-3 120 0 0,-1-1 1 0 0,0-1-1 0 0,0-2 1 0 0,-2 0-1 0 0,0-2 1 0 0,0-1-1 0 0,-2-1 1 0 0,0-1 0 0 0,-1-1-1 0 0,23-27 1 0 0,-39 39 274 0 0,0-1 1 0 0,-1 0-1 0 0,0 0 1 0 0,-1 0-1 0 0,0-1 1 0 0,0 0-1 0 0,6-19 1 0 0,-10 27-117 0 0,-1-1 0 0 0,1 1 0 0 0,-1 0 0 0 0,1 0 0 0 0,-1-1-1 0 0,1 1 1 0 0,-1 0 0 0 0,0 0 0 0 0,0-1 0 0 0,0 1 0 0 0,-1 0 0 0 0,1-1 0 0 0,0 1 0 0 0,-1 0 0 0 0,0 0 0 0 0,1 0 0 0 0,-1-1 0 0 0,0 1-1 0 0,0 0 1 0 0,0 0 0 0 0,0 0 0 0 0,-1 0 0 0 0,1 0 0 0 0,-1 1 0 0 0,1-1 0 0 0,-1 0 0 0 0,1 1 0 0 0,-1-1 0 0 0,0 1 0 0 0,0-1 0 0 0,0 1-1 0 0,0 0 1 0 0,0 0 0 0 0,0 0 0 0 0,0 0 0 0 0,0 0 0 0 0,0 0 0 0 0,0 1 0 0 0,0-1 0 0 0,-1 1 0 0 0,1-1 0 0 0,-4 1 0 0 0,-6-1-90 0 0,0 1 0 0 0,0 0 0 0 0,0 1 0 0 0,0 1 0 0 0,1-1 0 0 0,-1 2 0 0 0,0 0 0 0 0,1 0 0 0 0,0 1 0 0 0,0 1 0 0 0,0-1 0 0 0,0 2 0 0 0,1 0 0 0 0,0 0 0 0 0,0 1 0 0 0,0 0 0 0 0,-11 11 0 0 0,19-16-218 0 0,0 0 1 0 0,0 1-1 0 0,0-1 1 0 0,0 0 0 0 0,1 1-1 0 0,-1 0 1 0 0,1-1-1 0 0,0 1 1 0 0,-1 0 0 0 0,1 0-1 0 0,0 0 1 0 0,1-1-1 0 0,-1 1 1 0 0,1 0-1 0 0,-1 0 1 0 0,1 0 0 0 0,0 0-1 0 0,0 0 1 0 0,0 0-1 0 0,0 0 1 0 0,0 0 0 0 0,2 4-1 0 0,-1-4-265 0 0,1 0-1 0 0,-1-1 1 0 0,1 1-1 0 0,-1 0 1 0 0,1-1-1 0 0,0 0 1 0 0,0 1-1 0 0,0-1 1 0 0,1 0-1 0 0,-1 0 1 0 0,1 0-1 0 0,-1 0 1 0 0,1 0-1 0 0,-1-1 1 0 0,1 1-1 0 0,0-1 1 0 0,0 0-1 0 0,0 0 1 0 0,0 0-1 0 0,0 0 1 0 0,4 1-1 0 0,13 2-4181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0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18556 0 0,'-5'12'195'0'0,"0"0"1"0"0,1 1-1 0 0,0 0 1 0 0,1-1-1 0 0,1 1 1 0 0,-2 23-1 0 0,3 83-474 0 0,2-51 308 0 0,-10 68-440 0 0,-35 188 0 0 0,26-212-24 0 0,5 36-2455 0 0,10-101-1289 0 0,-1-1-3780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19140 0 0,'14'8'423'0'0,"0"0"0"0"0,1-1 0 0 0,0-1 0 0 0,0 0 1 0 0,0-1-1 0 0,20 3 0 0 0,-1 2-96 0 0,37 9-1851 0 0,1-4 0 0 0,89 9-1 0 0,149-10-3427 0 0,-305-14 4709 0 0,56-3-1461 0 0,-56 3 1365 0 0,-1-1 1 0 0,1 0-1 0 0,-1 0 1 0 0,0 0-1 0 0,1 0 0 0 0,-1-1 1 0 0,0 1-1 0 0,0-1 0 0 0,0 0 1 0 0,0-1-1 0 0,4-2 0 0 0,-7 3 69 0 0,1 1-1 0 0,-1-1 0 0 0,0 0 0 0 0,0 0 0 0 0,0 1 1 0 0,0-1-1 0 0,0 0 0 0 0,0 0 0 0 0,0 0 0 0 0,-1 0 0 0 0,1 0 1 0 0,-1 0-1 0 0,1-3 0 0 0,1-8-2079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14787 0 0,'-20'31'807'0'0,"1"0"-1"0"0,2 1 0 0 0,2 1 1 0 0,0 0-1 0 0,-14 55 1 0 0,-33 184-1000 0 0,42-170 388 0 0,15-79-195 0 0,-25 160-611 0 0,29-165 63 0 0,0 0 0 0 0,1 0-1 0 0,0 1 1 0 0,2-1 0 0 0,0 0 0 0 0,1 0-1 0 0,11 35 1 0 0,-12-49 214 0 0,0 0 0 0 0,-1 0 1 0 0,1 0-1 0 0,0 0 0 0 0,1-1 0 0 0,-1 1 0 0 0,1 0 0 0 0,0-1 0 0 0,0 0 1 0 0,0 1-1 0 0,0-1 0 0 0,0-1 0 0 0,8 6 0 0 0,-9-7 62 0 0,1 0 0 0 0,0 1 0 0 0,-1-2 0 0 0,1 1 0 0 0,0 0-1 0 0,0 0 1 0 0,0-1 0 0 0,-1 0 0 0 0,1 1 0 0 0,0-1 0 0 0,0 0 0 0 0,0-1-1 0 0,0 1 1 0 0,0 0 0 0 0,0-1 0 0 0,-1 1 0 0 0,1-1 0 0 0,0 0 0 0 0,0 0 0 0 0,-1 0-1 0 0,1-1 1 0 0,2-1 0 0 0,14-8-931 0 0,1-2-788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1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45 423 4841 0 0,'-5'8'3573'0'0,"2"4"943"0"0,17 1-3522 0 0,-6-8-853 0 0,0-1-1 0 0,0 0 1 0 0,1-1-1 0 0,-1 0 1 0 0,1 0-1 0 0,0-1 1 0 0,0 0-1 0 0,0 0 1 0 0,0-1-1 0 0,0 0 1 0 0,0-1-1 0 0,0 0 1 0 0,16-2-1 0 0,8-2 48 0 0,-1-1 0 0 0,45-14 1 0 0,-48 10-53 0 0,-1-1 0 0 0,0-1 1 0 0,0-1-1 0 0,-2-2 1 0 0,39-25-1 0 0,-50 28-108 0 0,0 0 0 0 0,-1-1 0 0 0,0 0 0 0 0,-1-1 0 0 0,0-1 0 0 0,-1 0 0 0 0,-1-1 0 0 0,0 0 0 0 0,-1 0 0 0 0,9-20 0 0 0,-15 27-13 0 0,-1 1-1 0 0,0-1 0 0 0,-1-1 0 0 0,0 1 1 0 0,0 0-1 0 0,-1-1 0 0 0,0 1 0 0 0,0 0 0 0 0,-1-1 1 0 0,0 1-1 0 0,-2-14 0 0 0,2 18-21 0 0,-1 0 1 0 0,0 0-1 0 0,0 0 0 0 0,-1 1 1 0 0,1-1-1 0 0,-1 0 0 0 0,0 1 1 0 0,1-1-1 0 0,-2 1 0 0 0,1 0 1 0 0,0-1-1 0 0,-1 1 0 0 0,1 0 1 0 0,-1 1-1 0 0,0-1 0 0 0,0 0 1 0 0,0 1-1 0 0,-1 0 0 0 0,1-1 1 0 0,0 1-1 0 0,-1 0 0 0 0,0 1 1 0 0,1-1-1 0 0,-1 1 0 0 0,0 0 1 0 0,-5-2-1 0 0,-5 1 47 0 0,1 1 0 0 0,-1 0 0 0 0,0 1 0 0 0,1 0 0 0 0,-1 1 1 0 0,1 1-1 0 0,-1 0 0 0 0,1 0 0 0 0,0 2 0 0 0,-26 9 0 0 0,8-1 257 0 0,1 2 1 0 0,1 1 0 0 0,-39 27-1 0 0,40-22-2 0 0,1 2 1 0 0,2 0-1 0 0,0 2 0 0 0,1 1 1 0 0,1 1-1 0 0,1 1 0 0 0,2 0 1 0 0,1 2-1 0 0,1 0 0 0 0,-23 52 1 0 0,37-71-209 0 0,0 1-1 0 0,1 0 1 0 0,0 0 0 0 0,1 0 0 0 0,0 0 0 0 0,0 0-1 0 0,1 0 1 0 0,1 1 0 0 0,1 17 0 0 0,0-22-70 0 0,0 1 0 0 0,1-1 1 0 0,0 0-1 0 0,0 1 0 0 0,1-1 0 0 0,0 0 1 0 0,0-1-1 0 0,0 1 0 0 0,1 0 1 0 0,0-1-1 0 0,1 0 0 0 0,-1 0 0 0 0,1 0 1 0 0,0 0-1 0 0,7 5 0 0 0,3 1-123 0 0,1-1 0 0 0,0 0-1 0 0,0-1 1 0 0,1-1 0 0 0,0-1 0 0 0,0 0 0 0 0,1-1-1 0 0,0-1 1 0 0,1-1 0 0 0,-1 0 0 0 0,1-1 0 0 0,0-2 0 0 0,0 0-1 0 0,0 0 1 0 0,25-3 0 0 0,-16 0-1029 0 0,0-2 0 0 0,0-1 0 0 0,54-15 1 0 0,-54 10-1555 0 0,1-2 0 0 0,-2-1 0 0 0,39-22 0 0 0,-31 14-353 0 0,1-1 17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2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39 15427 0 0,'-5'1'3634'0'0,"-10"2"76"0"0,13-2-3667 0 0,0-1 1 0 0,0 1 0 0 0,0-1-1 0 0,0 1 1 0 0,0 0-1 0 0,0-1 1 0 0,0 1-1 0 0,0 0 1 0 0,1 0-1 0 0,-1 1 1 0 0,0-1-1 0 0,1 0 1 0 0,-1 0-1 0 0,-1 3 1 0 0,3-4-90 0 0,1 1 0 0 0,-1-1 0 0 0,0 1 0 0 0,0 0 0 0 0,1-1 0 0 0,-1 1 0 0 0,0 0 0 0 0,1-1 0 0 0,-1 1 0 0 0,0-1 0 0 0,1 1 1 0 0,-1-1-1 0 0,1 1 0 0 0,-1-1 0 0 0,1 0 0 0 0,-1 1 0 0 0,1-1 0 0 0,0 1 0 0 0,-1-1 0 0 0,1 0 0 0 0,-1 1 0 0 0,1-1 0 0 0,0 0 0 0 0,-1 0 0 0 0,1 0 1 0 0,0 0-1 0 0,-1 1 0 0 0,1-1 0 0 0,0 0 0 0 0,-1 0 0 0 0,1 0 0 0 0,0 0 0 0 0,0-1 0 0 0,26 4-1220 0 0,22-5-1472 0 0,74-14 0 0 0,-35 4 889 0 0,-47 8-1486 0 0,-1-3 1 0 0,65-17-1 0 0,-83 17 764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2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12299 0 0,'1'9'197'0'0,"1"-1"0"0"0,0 1 0 0 0,0-1 0 0 0,1 0 0 0 0,0 1 0 0 0,0-1 0 0 0,1-1 0 0 0,7 14 1 0 0,-4-10-298 0 0,-1 1 1 0 0,7 23 0 0 0,2 32-157 0 0,7 23 229 0 0,-20-81 142 0 0,2 0 0 0 0,-1-1-1 0 0,1 1 1 0 0,1-1 0 0 0,-1 0-1 0 0,2 0 1 0 0,8 11 0 0 0,-13-18-64 0 0,0 0 0 0 0,0 1 1 0 0,0-1-1 0 0,0 0 0 0 0,1 0 0 0 0,-1 1 1 0 0,0-1-1 0 0,1 0 0 0 0,-1 0 1 0 0,0-1-1 0 0,1 1 0 0 0,-1 0 0 0 0,1 0 1 0 0,0-1-1 0 0,-1 1 0 0 0,1-1 1 0 0,-1 1-1 0 0,1-1 0 0 0,0 0 0 0 0,0 1 1 0 0,-1-1-1 0 0,1 0 0 0 0,0 0 1 0 0,-1 0-1 0 0,1-1 0 0 0,0 1 0 0 0,-1 0 1 0 0,1-1-1 0 0,0 1 0 0 0,-1-1 1 0 0,1 1-1 0 0,-1-1 0 0 0,1 0 0 0 0,-1 0 1 0 0,1 1-1 0 0,-1-1 0 0 0,1 0 1 0 0,-1 0-1 0 0,0-1 0 0 0,0 1 0 0 0,2-1 1 0 0,5-7-221 0 0,0-1-1 0 0,-1 0 1 0 0,0 0 0 0 0,10-20 0 0 0,-3 4-462 0 0,8-9 177 0 0,22-51 0 0 0,-15 25 395 0 0,3 13 21 0 0,-31 46 66 0 0,1-1-1 0 0,0 1 0 0 0,0 0 0 0 0,0 0 1 0 0,0 0-1 0 0,0 0 0 0 0,1 0 0 0 0,-1 0 1 0 0,1 1-1 0 0,-1-1 0 0 0,1 1 0 0 0,0-1 1 0 0,-1 1-1 0 0,1 0 0 0 0,0 0 1 0 0,5-1-1 0 0,-6 3 9 0 0,0-1 0 0 0,0 1 1 0 0,0-1-1 0 0,-1 1 0 0 0,1-1 0 0 0,0 1 1 0 0,0 0-1 0 0,-1 0 0 0 0,1 0 1 0 0,0 0-1 0 0,-1 0 0 0 0,1 1 0 0 0,-1-1 1 0 0,1 0-1 0 0,-1 1 0 0 0,0-1 1 0 0,0 1-1 0 0,1-1 0 0 0,-1 1 0 0 0,0 0 1 0 0,1 2-1 0 0,19 46 307 0 0,-15-33-196 0 0,-1-5-115 0 0,1 0 0 0 0,0 0-1 0 0,0 0 1 0 0,1 0 0 0 0,0-1-1 0 0,1 0 1 0 0,12 11 0 0 0,-17-19 12 0 0,1 1 1 0 0,-1-2-1 0 0,1 1 0 0 0,0 0 1 0 0,0-1-1 0 0,0 0 0 0 0,0 0 1 0 0,1 0-1 0 0,-1 0 1 0 0,1 0-1 0 0,-1-1 0 0 0,1 0 1 0 0,-1 0-1 0 0,1-1 0 0 0,0 1 1 0 0,-1-1-1 0 0,1 0 0 0 0,0 0 1 0 0,-1 0-1 0 0,1-1 1 0 0,0 1-1 0 0,-1-1 0 0 0,1-1 1 0 0,4-1-1 0 0,-3 1-81 0 0,1-1 1 0 0,-1 0-1 0 0,0-1 0 0 0,0 1 1 0 0,0-1-1 0 0,-1 0 0 0 0,1-1 1 0 0,-1 1-1 0 0,0-1 0 0 0,0 0 1 0 0,5-8-1 0 0,8-11-1556 0 0,19-36 0 0 0,-20 33 137 0 0,67-123-7438 0 0,-67 120 6393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11899 0 0,'10'-1'3640'0'0,"7"-2"-2538"0"0,8 0-1406 0 0,230-4-2910 0 0,-146 7-1020 0 0,-66-5-1621 0 0,-35 3 3517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3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15971 0 0,'-3'2'145'0'0,"2"0"0"0"0,-1 0 0 0 0,0 0 0 0 0,0 1 0 0 0,1-1 0 0 0,-1 1 0 0 0,1-1 0 0 0,0 1 0 0 0,0 0 0 0 0,0-1 0 0 0,0 1 0 0 0,0 0 0 0 0,1 0 0 0 0,-1 0 0 0 0,1 0 0 0 0,0-1 0 0 0,0 1 0 0 0,0 3 0 0 0,5 61-739 0 0,-2-45 166 0 0,0 14-2514 0 0,2-1 0 0 0,13 50 0 0 0,-14-73 838 0 0,0 1 1 0 0,13 23-1 0 0,-13-30 41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3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24 10298 0 0,'-7'-16'3836'0'0,"7"15"-3827"0"0,0 1-1 0 0,0 0 1 0 0,0-1-1 0 0,0 1 1 0 0,0 0 0 0 0,1-1-1 0 0,-1 1 1 0 0,0 0 0 0 0,0 0-1 0 0,0-1 1 0 0,0 1-1 0 0,0 0 1 0 0,1 0 0 0 0,-1-1-1 0 0,0 1 1 0 0,0 0-1 0 0,0 0 1 0 0,1-1 0 0 0,-1 1-1 0 0,0 0 1 0 0,0 0-1 0 0,1 0 1 0 0,-1 0 0 0 0,0 0-1 0 0,1-1 1 0 0,-1 1 0 0 0,0 0-1 0 0,0 0 1 0 0,1 0-1 0 0,-1 0 1 0 0,0 0 0 0 0,1 0-1 0 0,-1 0 1 0 0,0 0-1 0 0,1 0 1 0 0,-1 0 0 0 0,0 0-1 0 0,1 0 1 0 0,-1 0-1 0 0,0 0 1 0 0,0 0 0 0 0,1 0-1 0 0,-1 1 1 0 0,0-1-1 0 0,1 0 1 0 0,-1 0 0 0 0,0 0-1 0 0,0 0 1 0 0,1 1 0 0 0,-1-1-1 0 0,0 0 1 0 0,4 3 64 0 0,0 0 0 0 0,-1-1 0 0 0,0 1 0 0 0,0 1 1 0 0,1-1-1 0 0,-2 0 0 0 0,1 1 0 0 0,0-1 0 0 0,-1 1 1 0 0,0 0-1 0 0,0 0 0 0 0,0 0 0 0 0,0 0 0 0 0,2 9 0 0 0,7 10 860 0 0,55 100 1635 0 0,27 43-2117 0 0,-84-150-460 0 0,-6-10-21 0 0,0 0-1 0 0,0-1 0 0 0,1 1 1 0 0,0-1-1 0 0,0 1 1 0 0,0-1-1 0 0,8 7 0 0 0,-6-10-2550 0 0,-5-2 2474 0 0,-1 0-1 0 0,0 0 1 0 0,0 0-1 0 0,1-1 1 0 0,-1 1-1 0 0,0 0 1 0 0,2-9-3980 0 0,-6-13-2243 0 0,0 9 2167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1 15363 0 0,'-16'4'5855'0'0,"-13"10"-5132"0"0,-3 1-1050 0 0,-34 11 382 0 0,-78 42 0 0 0,54-24-98 0 0,26-10-816 0 0,17-8-3055 0 0,-1-4-7021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431 862 10290 0 0,'-45'5'9039'0'0,"0"9"-6644"0"0,-42 25-4134 0 0,62-26 2713 0 0,16-9-968 0 0,-101 54 38 0 0,96-49-42 0 0,0 0 0 0 0,1 0 0 0 0,0 2 0 0 0,1-1 0 0 0,-17 20-1 0 0,28-29-24 0 0,-1 1-1 0 0,1 0 0 0 0,0-1 0 0 0,-1 1 0 0 0,1 0 0 0 0,0 0 0 0 0,0 0 0 0 0,0 0 0 0 0,0 0 0 0 0,1 0 0 0 0,-1 0 0 0 0,0 0 0 0 0,1 0 0 0 0,0 1 0 0 0,-1-1 0 0 0,1 0 0 0 0,0 0 0 0 0,0 0 0 0 0,0 3 0 0 0,1-4 5 0 0,0 1-1 0 0,0-1 0 0 0,-1 0 1 0 0,1 0-1 0 0,0 0 1 0 0,0 0-1 0 0,0 0 0 0 0,0 0 1 0 0,0 0-1 0 0,0 0 0 0 0,0 0 1 0 0,1 0-1 0 0,-1 0 0 0 0,0-1 1 0 0,0 1-1 0 0,1 0 1 0 0,-1-1-1 0 0,0 1 0 0 0,1-1 1 0 0,-1 0-1 0 0,1 1 0 0 0,-1-1 1 0 0,0 0-1 0 0,1 0 0 0 0,-1 0 1 0 0,1 0-1 0 0,-1 0 1 0 0,1 0-1 0 0,2-1 0 0 0,14-1-132 0 0,0 0 0 0 0,0-2 0 0 0,0 0-1 0 0,0-1 1 0 0,30-12 0 0 0,84-47-458 0 0,-88 41 324 0 0,53-31-421 0 0,146-107 0 0 0,-189 120 221 0 0,-2-1-1 0 0,-2-3 1 0 0,-2-2 0 0 0,76-94 0 0 0,-102 110 464 0 0,0 0 1 0 0,-2-2 0 0 0,-2 0-1 0 0,0-1 1 0 0,-3-1 0 0 0,-1 0-1 0 0,-1-1 1 0 0,-2 0 0 0 0,12-75-1 0 0,-23 108 168 0 0,1 0 0 0 0,-1 0 0 0 0,0-1 0 0 0,0 1 0 0 0,0 0 0 0 0,0 0 0 0 0,0 0 0 0 0,-1-1 0 0 0,0 1 0 0 0,1 0 0 0 0,-1 0 0 0 0,0 0 0 0 0,-1 0 0 0 0,1 0 0 0 0,0 0 0 0 0,-3-3 0 0 0,3 5-80 0 0,-1 0 0 0 0,1 0-1 0 0,-1 0 1 0 0,1 0 0 0 0,-1 0-1 0 0,1 1 1 0 0,-1-1 0 0 0,1 0-1 0 0,-1 1 1 0 0,0-1 0 0 0,1 1-1 0 0,-1 0 1 0 0,0-1 0 0 0,1 1-1 0 0,-1 0 1 0 0,0 0 0 0 0,0 0-1 0 0,1 0 1 0 0,-1 0 0 0 0,0 1-1 0 0,1-1 1 0 0,-1 0 0 0 0,0 1 0 0 0,1-1-1 0 0,-1 1 1 0 0,0 0 0 0 0,1 0-1 0 0,-1-1 1 0 0,1 1 0 0 0,-1 0-1 0 0,-1 2 1 0 0,-8 4 29 0 0,1 0 0 0 0,0 1 0 0 0,0 0 1 0 0,0 1-1 0 0,1 0 0 0 0,-11 15 0 0 0,-46 67 129 0 0,54-73-176 0 0,-32 50 178 0 0,-39 81 1 0 0,63-106-127 0 0,2 0 0 0 0,2 1 1 0 0,-15 62-1 0 0,27-90-46 0 0,1 1 1 0 0,1 0-1 0 0,1 0 0 0 0,0 0 0 0 0,1 0 0 0 0,1 1 0 0 0,1-1 0 0 0,0 0 0 0 0,1-1 1 0 0,1 1-1 0 0,1-1 0 0 0,9 24 0 0 0,-9-30-174 0 0,0 0-1 0 0,0 0 1 0 0,1-1-1 0 0,0 1 1 0 0,1-1 0 0 0,0-1-1 0 0,1 1 1 0 0,0-1-1 0 0,0-1 1 0 0,1 1 0 0 0,-1-1-1 0 0,2-1 1 0 0,-1 0-1 0 0,1 0 1 0 0,0 0 0 0 0,0-2-1 0 0,0 1 1 0 0,1-1-1 0 0,19 4 1 0 0,-9-3-858 0 0,1-2 0 0 0,0 0 0 0 0,0-1 0 0 0,36-3 0 0 0,-36 0-1325 0 0,0-2-1 0 0,30-8 0 0 0,-16 0-2459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5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1 444 11234 0 0,'35'-8'-21'0'0,"1"0"0"0"0,1 2 1 0 0,-1 2-1 0 0,64 1 0 0 0,-32 1-88 0 0,1596-48 2335 0 0,-550 29 315 0 0,-3-60-1655 0 0,-119-41 2595 0 0,-957 118-3309 0 0,-4 0 85 0 0,-1 0 0 0 0,1-2 0 0 0,-1-1 1 0 0,32-12-1 0 0,-62 19-263 0 0,1 0 0 0 0,-1-1 0 0 0,1 1 0 0 0,-1 0 0 0 0,0 0 0 0 0,1 0 0 0 0,-1 0 0 0 0,1 0 0 0 0,-1-1 0 0 0,1 1 0 0 0,-1 0 0 0 0,0 0 0 0 0,1-1 0 0 0,-1 1 0 0 0,1 0 0 0 0,-1-1 0 0 0,0 1 0 0 0,1 0 0 0 0,-1-1 0 0 0,0 1 0 0 0,0 0 0 0 0,1-1 0 0 0,-1 1 0 0 0,0-1 0 0 0,0 1 0 0 0,1-1 0 0 0,-1 1 0 0 0,0-1 0 0 0,0 1 0 0 0,0-1 0 0 0,0 1 0 0 0,0 0 0 0 0,0-1 0 0 0,0 1 0 0 0,0-1 0 0 0,0 1 0 0 0,0-2 0 0 0,-17-11-1492 0 0,-34-5-1525 0 0,49 18 2963 0 0,-168-34-8449 0 0,115 26 4770 0 0,15 1 263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2:55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18788 0 0,'-1'0'28'0'0,"1"0"0"0"0,0 0-1 0 0,-1 0 1 0 0,1 0 0 0 0,-1 0 0 0 0,1 0 0 0 0,0 0-1 0 0,-1 0 1 0 0,1 0 0 0 0,-1 0 0 0 0,1 0 0 0 0,-1 0-1 0 0,1 0 1 0 0,0 1 0 0 0,-1-1 0 0 0,1 0 0 0 0,0 0-1 0 0,-1 0 1 0 0,1 1 0 0 0,-1-1 0 0 0,1 0 0 0 0,0 0 0 0 0,0 1-1 0 0,-1-1 1 0 0,1 0 0 0 0,0 1 0 0 0,-1-1 0 0 0,1 0-1 0 0,0 1 1 0 0,0-1 0 0 0,0 0 0 0 0,-1 1 0 0 0,1-1-1 0 0,0 0 1 0 0,0 1 0 0 0,0-1 0 0 0,0 1 0 0 0,0-1-1 0 0,0 0 1 0 0,0 1 0 0 0,0-1 0 0 0,0 1 0 0 0,0-1-1 0 0,0 1 1 0 0,0-1 0 0 0,0 0 0 0 0,0 1 0 0 0,2 28-522 0 0,-1-21 559 0 0,5 92-240 0 0,-5-1 1 0 0,-5 1-1 0 0,-3 0 1 0 0,-29 136-1 0 0,-24 225-989 0 0,55-362-3123 0 0,3 1-3715 0 0,2-72 3994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1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955 39 7370 0 0,'-17'-8'1140'0'0,"-1"2"0"0"0,0 0 0 0 0,0 1 0 0 0,-1 0 1 0 0,1 2-1 0 0,-30-2 0 0 0,28 5-918 0 0,-1 0-1 0 0,0 2 1 0 0,1 0-1 0 0,-1 1 1 0 0,1 2-1 0 0,0 0 1 0 0,0 0-1 0 0,0 2 1 0 0,-30 15-1 0 0,15-3-148 0 0,0 2-1 0 0,1 1 1 0 0,1 1-1 0 0,1 2 1 0 0,1 1-1 0 0,-35 39 1 0 0,30-24 13 0 0,1 2 0 0 0,3 1 1 0 0,1 1-1 0 0,-28 57 0 0 0,41-65-91 0 0,1 1-1 0 0,2 1 0 0 0,2 1 1 0 0,1 0-1 0 0,2 0 1 0 0,2 1-1 0 0,2 0 0 0 0,1 1 1 0 0,2 82-1 0 0,4-108-13 0 0,1 0 1 0 0,1 0-1 0 0,0 0 0 0 0,1 0 0 0 0,1-1 1 0 0,0 1-1 0 0,1-1 0 0 0,1 0 0 0 0,0-1 0 0 0,1 0 1 0 0,1 0-1 0 0,0 0 0 0 0,20 22 0 0 0,-16-23-210 0 0,0-1 0 0 0,1 0 0 0 0,0-1-1 0 0,1-1 1 0 0,0 0 0 0 0,1-1-1 0 0,0-1 1 0 0,0 0 0 0 0,1-2 0 0 0,0 1-1 0 0,0-2 1 0 0,24 5 0 0 0,-11-5-1047 0 0,0-2 1 0 0,1-1-1 0 0,-1-1 0 0 0,0-1 1 0 0,0-2-1 0 0,1-1 0 0 0,-1-2 0 0 0,52-14 1 0 0,-39 6-1474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2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0 11955 0 0,'-16'2'804'0'0,"0"0"1"0"0,0 1-1 0 0,0 0 1 0 0,1 1-1 0 0,-21 8 1 0 0,20-4-716 0 0,1 0 0 0 0,-1 0 0 0 0,1 2 0 0 0,0 0 0 0 0,1 0 0 0 0,1 1 0 0 0,-25 26 0 0 0,1 3 62 0 0,2 1 0 0 0,2 1 0 0 0,1 2 0 0 0,3 1 0 0 0,1 2 0 0 0,-36 86 0 0 0,59-121-144 0 0,2-1 0 0 0,-1 1 0 0 0,1-1 0 0 0,1 1 0 0 0,0 0 0 0 0,1 0 0 0 0,0 0 1 0 0,1 0-1 0 0,2 22 0 0 0,-1-29-21 0 0,0 0 0 0 0,0-1 0 0 0,1 1 0 0 0,-1-1 0 0 0,1 1 0 0 0,0-1 1 0 0,0 0-1 0 0,1 1 0 0 0,-1-1 0 0 0,1 0 0 0 0,0 0 0 0 0,0-1 0 0 0,0 1 0 0 0,1-1 0 0 0,-1 0 0 0 0,1 1 1 0 0,0-1-1 0 0,0-1 0 0 0,0 1 0 0 0,0-1 0 0 0,0 1 0 0 0,1-1 0 0 0,-1 0 0 0 0,1-1 0 0 0,-1 1 0 0 0,10 1 1 0 0,-2-2 6 0 0,1 0 1 0 0,-1 0 0 0 0,0-1 0 0 0,0 0-1 0 0,1-1 1 0 0,-1-1 0 0 0,0 0 0 0 0,0-1-1 0 0,0 0 1 0 0,-1-1 0 0 0,1 0 0 0 0,-1 0-1 0 0,1-2 1 0 0,-2 1 0 0 0,15-11 0 0 0,14-9 139 0 0,-2-2 1 0 0,57-54 0 0 0,-63 51 16 0 0,0-2 1 0 0,29-40-1 0 0,-45 52-24 0 0,0-1-1 0 0,-2-1 1 0 0,-1 0-1 0 0,-1-1 1 0 0,10-27-1 0 0,-19 42-79 0 0,1-1-1 0 0,-1 1 1 0 0,-1 0 0 0 0,0-1-1 0 0,0 1 1 0 0,0-1-1 0 0,-1 1 1 0 0,-1-1-1 0 0,1 1 1 0 0,-1-1 0 0 0,-1 1-1 0 0,0 0 1 0 0,0-1-1 0 0,0 1 1 0 0,-1 0-1 0 0,0 0 1 0 0,-5-8 0 0 0,5 10-117 0 0,-1 0 0 0 0,0 1 1 0 0,0-1-1 0 0,-1 1 1 0 0,1 0-1 0 0,-1 0 1 0 0,0 0-1 0 0,-1 0 0 0 0,1 1 1 0 0,-1 0-1 0 0,0 0 1 0 0,0 1-1 0 0,0-1 1 0 0,0 1-1 0 0,-1 1 0 0 0,1-1 1 0 0,-1 1-1 0 0,1 0 1 0 0,-1 1-1 0 0,0-1 1 0 0,-8 1-1 0 0,-4-1-258 0 0,0 2 0 0 0,-1 0 0 0 0,-21 4 1 0 0,-8 9-2479 0 0,43-11 1724 0 0,1 1 1 0 0,-1-1-1 0 0,1 1 1 0 0,0 1-1 0 0,0-1 1 0 0,-5 5-1 0 0,4-1-1432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9 10794 0 0,'-2'-1'415'0'0,"0"-1"-1"0"0,0 1 0 0 0,0 0 1 0 0,-1 0-1 0 0,1 1 1 0 0,0-1-1 0 0,0 0 0 0 0,-1 1 1 0 0,1 0-1 0 0,0-1 0 0 0,-1 1 1 0 0,-3 0-1 0 0,1 1-224 0 0,0-1 0 0 0,0 1 1 0 0,0 0-1 0 0,0 1 0 0 0,-7 2 0 0 0,-4 4-589 0 0,0 0-1 0 0,-22 16 0 0 0,28-17 813 0 0,-19 13-444 0 0,0 2 1 0 0,1 0-1 0 0,-31 34 1 0 0,47-44 18 0 0,0 1 0 0 0,2 0 0 0 0,-1 1 0 0 0,2 0 0 0 0,0 1 0 0 0,1 0 0 0 0,0 0 0 0 0,-11 33 0 0 0,18-41-3 0 0,-1 0 0 0 0,1 0 0 0 0,1 1-1 0 0,-1-1 1 0 0,1 0 0 0 0,1 0 0 0 0,-1 0 0 0 0,1 0 0 0 0,1 0-1 0 0,-1 0 1 0 0,1 0 0 0 0,0 0 0 0 0,1 0 0 0 0,-1 0 0 0 0,1-1-1 0 0,1 1 1 0 0,-1-1 0 0 0,1 0 0 0 0,6 7 0 0 0,10 11 37 0 0,0-2 0 0 0,2 0 0 0 0,31 25 0 0 0,-5-5 142 0 0,-40-34-84 0 0,0 0-1 0 0,0 0 0 0 0,-1 0 0 0 0,0 1 0 0 0,0 0 0 0 0,7 15 0 0 0,-12-21-16 0 0,-1 0 1 0 0,0 1-1 0 0,1-1 0 0 0,-2 1 0 0 0,1-1 0 0 0,0 1 0 0 0,-1 0 1 0 0,1-1-1 0 0,-1 1 0 0 0,0 0 0 0 0,0-1 0 0 0,-1 1 0 0 0,1-1 1 0 0,-1 1-1 0 0,1 0 0 0 0,-1-1 0 0 0,0 1 0 0 0,-1-1 0 0 0,1 0 1 0 0,-1 1-1 0 0,1-1 0 0 0,-1 0 0 0 0,-4 5 0 0 0,-4 5 93 0 0,0-1 0 0 0,-1 0 0 0 0,-1-1 0 0 0,0 0 0 0 0,-1-1 0 0 0,-25 17 0 0 0,8-10-49 0 0,1-1-1 0 0,-42 15 0 0 0,60-27-109 0 0,0 0-1 0 0,0-1 1 0 0,-13 2 0 0 0,21-5-180 0 0,1 1 0 0 0,-1-1 0 0 0,1 0 1 0 0,-1 1-1 0 0,1-1 0 0 0,-1 0 1 0 0,1-1-1 0 0,-1 1 0 0 0,1 0 1 0 0,-1-1-1 0 0,1 1 0 0 0,0-1 1 0 0,-1 0-1 0 0,1 1 0 0 0,0-1 1 0 0,-1-1-1 0 0,1 1 0 0 0,0 0 0 0 0,0 0 1 0 0,0-1-1 0 0,-2-1 0 0 0,3 1-350 0 0,0-1-1 0 0,0 1 1 0 0,1-1-1 0 0,-1 1 0 0 0,1-1 1 0 0,-1 1-1 0 0,1-1 1 0 0,0 1-1 0 0,0-1 1 0 0,0 1-1 0 0,0-1 0 0 0,1 1 1 0 0,-1-1-1 0 0,1 1 1 0 0,-1-1-1 0 0,1 1 0 0 0,0-1 1 0 0,0 1-1 0 0,2-3 1 0 0,4-12-3139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13699 0 0,'2'0'302'0'0,"-1"0"1"0"0,0 1-1 0 0,0-1 0 0 0,1 0 1 0 0,-1 1-1 0 0,0-1 0 0 0,0 0 1 0 0,1 1-1 0 0,-1-1 0 0 0,0 1 1 0 0,0 0-1 0 0,0-1 0 0 0,0 1 1 0 0,0 0-1 0 0,0 0 0 0 0,0 0 1 0 0,2 1-1 0 0,12 25 793 0 0,-13-19-1150 0 0,1 0 0 0 0,-1 0 0 0 0,-1 1 1 0 0,2 15-1 0 0,-3-8 68 0 0,-1 1 1 0 0,-1-1 0 0 0,-1 1-1 0 0,0-1 1 0 0,-1 0 0 0 0,-8 21 0 0 0,-44 93 261 0 0,46-110-165 0 0,-98 237 229 0 0,98-222-1127 0 0,-12 66-1 0 0,19-77-606 0 0,0 0 0 0 0,2-1 0 0 0,4 44 1 0 0,-2-56 296 0 0,1 0 0 0 0,0 1 0 0 0,0-1 0 0 0,1 0 0 0 0,0 0 0 0 0,1 0 0 0 0,1-1 0 0 0,0 1 0 0 0,11 18 0 0 0,-9-23-836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3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41 135 15107 0 0,'-9'-1'952'0'0,"-20"-4"2695"0"0,29 5-3626 0 0,0 0 0 0 0,0 0 1 0 0,0 0-1 0 0,0 0 0 0 0,0 0 0 0 0,0 0 0 0 0,-1 0 0 0 0,1 0 0 0 0,0 0 0 0 0,0 0 0 0 0,0-1 0 0 0,0 1 0 0 0,0 0 0 0 0,0 0 0 0 0,0 0 0 0 0,0 0 0 0 0,-1 0 0 0 0,1 0 0 0 0,0 0 0 0 0,0 0 0 0 0,0 0 0 0 0,0-1 0 0 0,0 1 0 0 0,0 0 0 0 0,0 0 0 0 0,0 0 0 0 0,0 0 0 0 0,0 0 0 0 0,0 0 0 0 0,0 0 0 0 0,0-1 0 0 0,0 1 0 0 0,0 0 0 0 0,0 0 0 0 0,0 0 0 0 0,0 0 0 0 0,0 0 0 0 0,0 0 0 0 0,0-1 1 0 0,0 1-1 0 0,0 0 0 0 0,0 0 0 0 0,0 0 0 0 0,0 0 0 0 0,0 0 0 0 0,0 0 0 0 0,0-1 0 0 0,0 1 0 0 0,1 0 0 0 0,-1 0 0 0 0,0 0 0 0 0,15-8 81 0 0,51-13 82 0 0,121-23 1 0 0,-59 24-2254 0 0,1 4-3961 0 0,-50 6-309 0 0,-46 6 2371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3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1 15371 0 0,'-13'-1'389'0'0,"0"2"0"0"0,0 0-1 0 0,0 0 1 0 0,0 1-1 0 0,-17 5 1 0 0,23-4-404 0 0,-1 0 0 0 0,0 1-1 0 0,1 0 1 0 0,0 0 0 0 0,0 1-1 0 0,0-1 1 0 0,0 2 0 0 0,1-1 0 0 0,-9 10-1 0 0,-18 21-32 0 0,3 2 0 0 0,1 1 0 0 0,1 2 0 0 0,-39 78 0 0 0,30-40 568 0 0,-48 152-1 0 0,66-169-390 0 0,4-1-1 0 0,2 2 0 0 0,3 0 1 0 0,2 0-1 0 0,2 89 1 0 0,7-118-108 0 0,2 0 1 0 0,2 0 0 0 0,1 0 0 0 0,19 60 0 0 0,-17-71-36 0 0,2 0 0 0 0,0 0 0 0 0,1-2 1 0 0,1 1-1 0 0,2-1 0 0 0,0-1 0 0 0,25 28 1 0 0,-32-41-149 0 0,0 1 0 0 0,1-1 1 0 0,0 0-1 0 0,0-1 0 0 0,1 0 0 0 0,0 0 1 0 0,0-1-1 0 0,0 0 0 0 0,1-1 1 0 0,0 0-1 0 0,13 4 0 0 0,-15-6-454 0 0,1 0-1 0 0,0-1 0 0 0,-1 0 1 0 0,1-1-1 0 0,0 0 1 0 0,-1 0-1 0 0,1-1 0 0 0,0 0 1 0 0,-1-1-1 0 0,1 1 1 0 0,-1-2-1 0 0,1 1 0 0 0,15-8 1 0 0,16-10-3574 0 0,-20 7 970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10010 0 0,'0'1'200'0'0,"-1"-1"-1"0"0,1 1 1 0 0,0 0-1 0 0,0-1 0 0 0,-1 1 1 0 0,1-1-1 0 0,0 1 1 0 0,0 0-1 0 0,0-1 1 0 0,0 1-1 0 0,0-1 1 0 0,0 1-1 0 0,0 0 1 0 0,0-1-1 0 0,0 1 1 0 0,0 0-1 0 0,0-1 1 0 0,0 1-1 0 0,0 0 0 0 0,0-1 1 0 0,1 1-1 0 0,-1-1 1 0 0,0 1-1 0 0,0 0 1 0 0,1 0-1 0 0,8 26-924 0 0,-6-21 1105 0 0,10 44-311 0 0,-3 1 0 0 0,8 78 0 0 0,-13-80 212 0 0,2 0 0 0 0,2 0 0 0 0,15 47 0 0 0,-16-75-206 0 0,0 0-1 0 0,1-1 1 0 0,18 29-1 0 0,-24-43-51 0 0,1 0 0 0 0,0-1 0 0 0,0 1-1 0 0,1-1 1 0 0,0 0 0 0 0,-1 0-1 0 0,2 0 1 0 0,-1-1 0 0 0,1 0-1 0 0,-1 0 1 0 0,1 0 0 0 0,0-1 0 0 0,1 1-1 0 0,-1-2 1 0 0,10 4 0 0 0,-11-5 12 0 0,0-1 0 0 0,0 0 0 0 0,0 0 0 0 0,0 0 0 0 0,0 0 0 0 0,-1-1 0 0 0,1 0 0 0 0,0 0 0 0 0,0 0 0 0 0,0-1 0 0 0,0 1 0 0 0,-1-1 1 0 0,1 0-1 0 0,-1-1 0 0 0,0 1 0 0 0,1-1 0 0 0,-1 0 0 0 0,0 0 0 0 0,-1 0 0 0 0,6-6 0 0 0,8-7-17 0 0,-1-2-1 0 0,26-37 1 0 0,-37 48-51 0 0,40-61-30 0 0,-4-2 0 0 0,-3-1 1 0 0,47-122-1 0 0,-76 169 84 0 0,-5 13-12 0 0,0 0 0 0 0,0 0 1 0 0,1 0-1 0 0,0 0 0 0 0,1 1 0 0 0,1 0 1 0 0,-1 0-1 0 0,2 0 0 0 0,9-10 0 0 0,-16 20-4 0 0,-1-1-1 0 0,1 1 1 0 0,-1-1 0 0 0,1 1-1 0 0,0 0 1 0 0,-1-1-1 0 0,1 1 1 0 0,0 0-1 0 0,0-1 1 0 0,-1 1-1 0 0,1 0 1 0 0,0 0-1 0 0,0 0 1 0 0,-1 0-1 0 0,1 0 1 0 0,0-1-1 0 0,0 1 1 0 0,-1 1-1 0 0,1-1 1 0 0,0 0 0 0 0,0 0-1 0 0,0 0 1 0 0,-1 0-1 0 0,1 0 1 0 0,0 1-1 0 0,-1-1 1 0 0,1 0-1 0 0,0 1 1 0 0,0-1-1 0 0,-1 0 1 0 0,1 1-1 0 0,-1-1 1 0 0,1 1-1 0 0,0-1 1 0 0,-1 1-1 0 0,1 0 1 0 0,-1-1 0 0 0,1 1-1 0 0,-1-1 1 0 0,1 1-1 0 0,-1 0 1 0 0,0-1-1 0 0,1 1 1 0 0,-1 0-1 0 0,0 0 1 0 0,0-1-1 0 0,1 1 1 0 0,-1 0-1 0 0,0 0 1 0 0,0-1-1 0 0,0 2 1 0 0,10 46 324 0 0,-10-44-307 0 0,8 62 158 0 0,16 97 669 0 0,-21-147-734 0 0,1-1-1 0 0,1 0 1 0 0,1 0-1 0 0,0 0 1 0 0,1-1-1 0 0,0 0 0 0 0,1 0 1 0 0,10 13-1 0 0,-12-20-55 0 0,-1-1-1 0 0,1 1 0 0 0,1-1 0 0 0,-1 0 1 0 0,1-1-1 0 0,0 1 0 0 0,0-2 0 0 0,1 1 1 0 0,-1-1-1 0 0,1 0 0 0 0,0 0 0 0 0,0-1 1 0 0,1 0-1 0 0,-1 0 0 0 0,0-1 0 0 0,1-1 1 0 0,0 1-1 0 0,-1-1 0 0 0,1 0 0 0 0,0-1 1 0 0,0 0-1 0 0,-1-1 0 0 0,1 0 0 0 0,0 0 1 0 0,-1-1-1 0 0,1 0 0 0 0,-1 0 0 0 0,1-1 0 0 0,-1 0 1 0 0,0 0-1 0 0,0-1 0 0 0,0 0 0 0 0,9-8 1 0 0,3-1 19 0 0,-1-1 0 0 0,-1 0 0 0 0,0-2 0 0 0,17-20 0 0 0,-17 15-933 0 0,-1 0 0 0 0,-2-1 0 0 0,16-28 0 0 0,-9 7-2931 0 0,-2-2 0 0 0,-2 0-1 0 0,22-87 1 0 0,-30 90 728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4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 9274 0 0,'6'0'3452'0'0,"19"3"-2946"0"0,-18 1-435 0 0,0 0 1 0 0,0 0-1 0 0,0 1 0 0 0,0 0 0 0 0,-1 0 1 0 0,1 1-1 0 0,-1 0 0 0 0,-1 0 0 0 0,1 0 1 0 0,-1 1-1 0 0,0-1 0 0 0,-1 1 0 0 0,1 0 1 0 0,-1 1-1 0 0,-1-1 0 0 0,4 10 0 0 0,3 9 420 0 0,-2 1-1 0 0,0 0 0 0 0,5 40 1 0 0,-7-16-157 0 0,-2 1 0 0 0,-2 0 0 0 0,-2-1 0 0 0,-3 1 1 0 0,-2-1-1 0 0,-2 1 0 0 0,-19 70 0 0 0,-1-30 598 0 0,-4-2 0 0 0,-4 0-1 0 0,-50 91 1 0 0,49-111-913 0 0,-3-2 1 0 0,-54 71 0 0 0,79-120-222 0 0,-26 32 344 0 0,37-47-477 0 0,0-1-1 0 0,0 0 0 0 0,-1 0 0 0 0,1 0 0 0 0,-1-1 1 0 0,0 1-1 0 0,0-1 0 0 0,0 0 0 0 0,0 0 0 0 0,0 0 0 0 0,-6 1 1 0 0,10-2 164 0 0,-1-1 1 0 0,1 0-1 0 0,-1 0 1 0 0,1 0 0 0 0,-1 0-1 0 0,1 1 1 0 0,-1-1-1 0 0,1 0 1 0 0,-1 0-1 0 0,1 0 1 0 0,-1 0 0 0 0,1 0-1 0 0,-1 0 1 0 0,1-1-1 0 0,-1 1 1 0 0,0 0-1 0 0,1 0 1 0 0,-1 0 0 0 0,1 0-1 0 0,-1-1 1 0 0,1 1-1 0 0,0 0 1 0 0,-1 0-1 0 0,1-1 1 0 0,-1 1 0 0 0,1 0-1 0 0,-1-1 1 0 0,0 0-341 0 0,1 1 340 0 0,0-1 1 0 0,-1 1-1 0 0,1-1 1 0 0,0 1-1 0 0,0-1 1 0 0,-1 1 0 0 0,1-1-1 0 0,0 1 1 0 0,0-1-1 0 0,0 1 1 0 0,0-1-1 0 0,0 1 1 0 0,0-1 0 0 0,0 1-1 0 0,0-1 1 0 0,0 1-1 0 0,0-2 1 0 0,6-26-6520 0 0,-2 13 3740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4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254 275 12915 0 0,'-7'1'967'0'0,"1"1"0"0"0,0 0 0 0 0,-1 1 1 0 0,1-1-1 0 0,-9 6 0 0 0,10-4-599 0 0,-1 0 0 0 0,0 0-1 0 0,1 1 1 0 0,-8 7 0 0 0,2 3-534 0 0,-1 0 1 0 0,2 0-1 0 0,-9 19 1 0 0,5-12 512 0 0,-14 23-602 0 0,17-29 89 0 0,0 1 1 0 0,2 0-1 0 0,-15 35 0 0 0,18-38-130 0 0,3-7-109 0 0,0 0 0 0 0,1 0-1 0 0,0 0 1 0 0,0 0 0 0 0,0 0-1 0 0,1 0 1 0 0,0 1 0 0 0,1-1 0 0 0,0 8-1 0 0,19-42-9987 0 0,-18 24 9497 0 0,6-10-1966 0 0</inkml:trace>
  <inkml:trace contextRef="#ctx0" brushRef="#br0" timeOffset="1">368 33 10898 0 0,'-7'-8'6244'0'0,"1"-2"-4056"0"0,-4-5-679 0 0,10 15-1588 0 0,-4 1-1281 0 0,0 0-1 0 0,0 1 0 0 0,0-1 0 0 0,0 1 0 0 0,0 0 0 0 0,1 0 0 0 0,-1 0 0 0 0,1 1 0 0 0,-4 2 0 0 0,2-1-530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5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17 12051 0 0,'0'0'50'0'0,"-1"0"1"0"0,1 0-1 0 0,0 0 1 0 0,0 0 0 0 0,-1 0-1 0 0,1 0 1 0 0,0 0 0 0 0,0 1-1 0 0,-1-1 1 0 0,1 0 0 0 0,0 0-1 0 0,0 0 1 0 0,0 0 0 0 0,-1 0-1 0 0,1 1 1 0 0,0-1-1 0 0,0 0 1 0 0,0 0 0 0 0,0 0-1 0 0,0 1 1 0 0,-1-1 0 0 0,1 0-1 0 0,0 0 1 0 0,0 1 0 0 0,0-1-1 0 0,0 0 1 0 0,0 0 0 0 0,0 1-1 0 0,0-1 1 0 0,0 0-1 0 0,0 0 1 0 0,0 1 0 0 0,0-1-1 0 0,0 0 1 0 0,0 0 0 0 0,0 1-1 0 0,0-1 1 0 0,0 0 0 0 0,0 0-1 0 0,0 1 1 0 0,0-1-1 0 0,0 0 1 0 0,0 0 0 0 0,0 0-1 0 0,1 1 1 0 0,12 8 288 0 0,20 3-743 0 0,6-5 277 0 0,0-2 1 0 0,0-1-1 0 0,0-2 0 0 0,48-4 0 0 0,-17 1 124 0 0,115-7-1091 0 0,-157 4-715 0 0,0 0 0 0 0,-1-2 0 0 0,1-1-1 0 0,39-15 1 0 0,-46 12-905 0 0</inkml:trace>
  <inkml:trace contextRef="#ctx0" brushRef="#br0" timeOffset="1">236 195 13331 0 0,'-12'5'2325'0'0,"7"-3"-2010"0"0,0 0 0 0 0,0 0-1 0 0,0 1 1 0 0,1-1 0 0 0,-1 1 0 0 0,1 0 0 0 0,-1 0-1 0 0,1 1 1 0 0,0 0 0 0 0,0-1 0 0 0,-5 8-1 0 0,9-10-329 0 0,0 0 0 0 0,0 0 0 0 0,0-1 0 0 0,0 1 0 0 0,0 0 0 0 0,0 0 0 0 0,0 0 0 0 0,0 0 0 0 0,0 0 0 0 0,0-1 0 0 0,0 1 0 0 0,1 0 0 0 0,-1 0 0 0 0,0-1 0 0 0,1 1 0 0 0,-1 0 0 0 0,1 0 1 0 0,-1-1-1 0 0,1 1 0 0 0,-1 0 0 0 0,1-1 0 0 0,-1 1 0 0 0,1 0 0 0 0,-1-1 0 0 0,1 1 0 0 0,0-1 0 0 0,-1 1 0 0 0,1-1 0 0 0,0 0 0 0 0,0 1 0 0 0,-1-1 0 0 0,1 1 0 0 0,0-1 0 0 0,0 0 0 0 0,0 0 0 0 0,-1 0 0 0 0,1 1 0 0 0,2-1-1 0 0,33 7-533 0 0,55 0-387 0 0,124-7 0 0 0,-112-7-2454 0 0,-3-7-3567 0 0,-56 6 2509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6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112 111 4633 0 0,'-28'211'808'0'0,"-3"7"-222"0"0,30-213-452 0 0,-12 44 1785 0 0,13-48-1758 0 0,-1 1 0 0 0,1 0 0 0 0,-1-1 0 0 0,1 1 0 0 0,-1-1-1 0 0,0 1 1 0 0,0-1 0 0 0,1 1 0 0 0,-1-1 0 0 0,0 0 0 0 0,0 1 0 0 0,-1-1 0 0 0,1 0 0 0 0,0 0 0 0 0,0 0-1 0 0,-1 0 1 0 0,1 0 0 0 0,0 0 0 0 0,-1 0 0 0 0,1 0 0 0 0,-1 0 0 0 0,1-1 0 0 0,-1 1 0 0 0,-2 0 0 0 0,4-1-125 0 0,-1-1 1 0 0,1 1 0 0 0,-1 0 0 0 0,0 0-1 0 0,1-1 1 0 0,-1 1 0 0 0,1 0 0 0 0,-1-1-1 0 0,1 1 1 0 0,0-1 0 0 0,-1 1-1 0 0,1-1 1 0 0,-1 1 0 0 0,1-1 0 0 0,0 1-1 0 0,-1-1 1 0 0,1 1 0 0 0,0-1 0 0 0,0 1-1 0 0,-1-1 1 0 0,1 1 0 0 0,0-1 0 0 0,0 0-1 0 0,0 1 1 0 0,0-1 0 0 0,0 1 0 0 0,0-1-1 0 0,0 0 1 0 0,0 1 0 0 0,0-1 0 0 0,0 1-1 0 0,0-1 1 0 0,0 0 0 0 0,0 1-1 0 0,1-2 1 0 0,3-25 86 0 0,-3 25-72 0 0,17-60-878 0 0,2 1 0 0 0,3 0 0 0 0,3 2-1 0 0,63-106 1 0 0,-75 142 676 0 0,1 1-1 0 0,26-31 1 0 0,-36 46 143 0 0,1 0-1 0 0,0 1 1 0 0,1 0 0 0 0,0 1 0 0 0,0-1-1 0 0,0 1 1 0 0,0 0 0 0 0,1 1 0 0 0,0 0-1 0 0,0 0 1 0 0,12-4 0 0 0,-18 8 16 0 0,1-1-1 0 0,-1 1 1 0 0,0-1 0 0 0,0 1-1 0 0,1 0 1 0 0,-1 0 0 0 0,0 0-1 0 0,0 0 1 0 0,1 0 0 0 0,-1 1 0 0 0,0-1-1 0 0,0 1 1 0 0,0-1 0 0 0,0 1-1 0 0,1 0 1 0 0,-1 0 0 0 0,0 0-1 0 0,0 0 1 0 0,0 0 0 0 0,-1 0 0 0 0,1 1-1 0 0,2 1 1 0 0,-1 0 35 0 0,0 1 1 0 0,0-1-1 0 0,-1 1 1 0 0,0 0 0 0 0,0 0-1 0 0,0 0 1 0 0,0 0-1 0 0,0 0 1 0 0,-1 0-1 0 0,2 8 1 0 0,0 7 162 0 0,-1-1 1 0 0,0 0-1 0 0,-2 1 1 0 0,-2 25-1 0 0,-3-6 328 0 0,-2 0 0 0 0,-18 59 1 0 0,12-53 324 0 0,-8 53 1 0 0,21-97-858 0 0,0 0 0 0 0,0 0 0 0 0,0 1 0 0 0,0-1 0 0 0,0 0 1 0 0,0 0-1 0 0,0 0 0 0 0,0 0 0 0 0,0 1 0 0 0,0-1 0 0 0,0 0 0 0 0,0 0 0 0 0,0 0 0 0 0,0 1 0 0 0,0-1 0 0 0,0 0 0 0 0,0 0 0 0 0,0 0 0 0 0,0 1 0 0 0,0-1 0 0 0,0 0 0 0 0,0 0 0 0 0,0 0 0 0 0,0 0 0 0 0,0 1 0 0 0,0-1 0 0 0,1 0 0 0 0,-1 0 0 0 0,0 0 0 0 0,0 0 0 0 0,0 0 0 0 0,0 1 1 0 0,0-1-1 0 0,0 0 0 0 0,1 0 0 0 0,-1 0 0 0 0,0 0 0 0 0,0 0 0 0 0,0 0 0 0 0,0 0 0 0 0,1 0 0 0 0,-1 0 0 0 0,0 0 0 0 0,0 0 0 0 0,0 1 0 0 0,1-1 0 0 0,-1 0 0 0 0,0 0 0 0 0,12-6 172 0 0,12-14 67 0 0,-24 20-241 0 0,70-75-398 0 0,-53 55 214 0 0,1 0 0 0 0,1 2 0 0 0,1 0 0 0 0,38-28 0 0 0,-49 41 239 0 0,0 0-1 0 0,0 0 1 0 0,1 0-1 0 0,-1 1 0 0 0,1 1 1 0 0,0-1-1 0 0,0 2 0 0 0,0-1 1 0 0,1 2-1 0 0,10-2 0 0 0,-16 3-9 0 0,-1 0-1 0 0,0 1 1 0 0,0-1 0 0 0,0 1-1 0 0,0 0 1 0 0,0 0-1 0 0,0 0 1 0 0,0 0-1 0 0,0 1 1 0 0,0-1 0 0 0,0 1-1 0 0,0 0 1 0 0,-1 0-1 0 0,1 1 1 0 0,-1-1-1 0 0,0 1 1 0 0,0 0 0 0 0,0 0-1 0 0,0 0 1 0 0,0 0-1 0 0,0 0 1 0 0,-1 1-1 0 0,0-1 1 0 0,0 1-1 0 0,0-1 1 0 0,0 1 0 0 0,2 7-1 0 0,4 12 268 0 0,10 45 0 0 0,-14-48-243 0 0,0 0 1 0 0,2-1 0 0 0,14 35 0 0 0,-11-36-139 0 0,1 0 0 0 0,1-1 1 0 0,17 22-1 0 0,-24-34-271 0 0,1 0 1 0 0,-1 0 0 0 0,1 0 0 0 0,1-1-1 0 0,-1 0 1 0 0,7 4 0 0 0,-9-6-180 0 0,0-1 1 0 0,0 1-1 0 0,0-1 0 0 0,0 0 1 0 0,1 0-1 0 0,-1 0 1 0 0,0-1-1 0 0,0 1 1 0 0,1-1-1 0 0,-1 1 1 0 0,0-1-1 0 0,1 0 0 0 0,4-1 1 0 0,1-2-1548 0 0,-1-1-912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6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26 14019 0 0,'-23'0'2716'0'0,"17"0"-2306"0"0,0 0 0 0 0,0 0 0 0 0,0-1-1 0 0,0 1 1 0 0,0-1 0 0 0,1-1 0 0 0,-8-1 0 0 0,50 8-751 0 0,-11-3 298 0 0,103 14 1014 0 0,165-1 1 0 0,-244-14-750 0 0,749 16 173 0 0,-601-22-3299 0 0,-170 2 753 0 0,43-11-1 0 0,-54 9-66 0 0,-1 0 1 0 0,0-1-1 0 0,25-13 0 0 0,-30 11-8 0 0,-3-2-764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5 16460 0 0,'-1'0'123'0'0,"0"-1"0"0"0,0 0 0 0 0,0 1 1 0 0,0 0-1 0 0,0-1 0 0 0,0 1 0 0 0,0 0 1 0 0,0-1-1 0 0,0 1 0 0 0,0 0 0 0 0,0 0 1 0 0,0 0-1 0 0,-1 0 0 0 0,1 0 1 0 0,0 0-1 0 0,0 0 0 0 0,0 0 0 0 0,0 1 1 0 0,0-1-1 0 0,0 0 0 0 0,0 1 0 0 0,0-1 1 0 0,0 1-1 0 0,0-1 0 0 0,0 1 1 0 0,0-1-1 0 0,0 1 0 0 0,0 0 0 0 0,0-1 1 0 0,0 2-1 0 0,-1 1-96 0 0,1 0 0 0 0,0 0 0 0 0,0 0 0 0 0,1 0 0 0 0,-1 1 0 0 0,1-1 0 0 0,-1 0 0 0 0,1 6 0 0 0,0 0-117 0 0,-9 57-19 0 0,-2 0 0 0 0,-3 0 0 0 0,-25 68 0 0 0,17-63-350 0 0,3 1 0 0 0,-11 90-1 0 0,27-135-680 0 0,2 1 0 0 0,1-1-1 0 0,5 43 1 0 0,-2-48-352 0 0,2 0 0 0 0,0 0 0 0 0,1-1 0 0 0,2 0 0 0 0,10 23-1 0 0,-1-13-2357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7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14635 0 0,'187'18'1635'0'0,"559"-36"2774"0"0,-382 3-4094 0 0,-283 13-499 0 0,48-2-943 0 0,-44-1-4673 0 0,-83 5 5495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7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0 9066 0 0,'8'6'2753'0'0,"7"11"-2995"0"0,-9-9 302 0 0,35 34 189 0 0,1-1-1 0 0,2-3 0 0 0,85 58 1 0 0,-30-33 124 0 0,-22-15-217 0 0,117 95 0 0 0,-183-134-166 0 0,-7-6 45 0 0,0 0-1 0 0,0 1 1 0 0,0 0 0 0 0,0 0 0 0 0,-1 0 0 0 0,1 0 0 0 0,3 7-1 0 0,-6-10-24 0 0,-1 1 0 0 0,1-1 1 0 0,-1 1-1 0 0,0-1 0 0 0,0 1 0 0 0,1-1 0 0 0,-1 1 0 0 0,0-1 0 0 0,0 1 0 0 0,-1-1 0 0 0,1 1 0 0 0,0-1 0 0 0,0 1 0 0 0,-1-1 0 0 0,1 1 0 0 0,-1-1 0 0 0,1 1 0 0 0,-1-1 0 0 0,0 0 0 0 0,1 1 0 0 0,-1-1 0 0 0,0 0 0 0 0,0 0 0 0 0,0 1 0 0 0,0-1 0 0 0,0 0 0 0 0,0 0 0 0 0,0 0 1 0 0,-1 0-1 0 0,1 0 0 0 0,-2 1 0 0 0,-147 114 731 0 0,-54 47 175 0 0,-62 31 668 0 0,227-168-1277 0 0,-29 18 462 0 0,-1-3 0 0 0,-134 57-1 0 0,162-82-638 0 0,16-7 166 0 0,19-7 83 0 0,8-2 229 0 0,48-9-311 0 0,0 2 1 0 0,90-1-1 0 0,-65 5-267 0 0,730-22 2112 0 0,-731 24-2118 0 0,169 4-16 0 0,-140 7-3156 0 0,-91-9-787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8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 10 12723 0 0,'-14'-3'1126'0'0,"0"1"0"0"0,0 0 1 0 0,-27-1-1 0 0,23 4-1102 0 0,0 1 0 0 0,0 1 0 0 0,0 0 1 0 0,0 2-1 0 0,0 0 0 0 0,1 0 0 0 0,0 2 0 0 0,-24 12 0 0 0,-1 4 637 0 0,2 1 0 0 0,1 3 0 0 0,1 1 0 0 0,-60 57 0 0 0,86-73-509 0 0,0 1-1 0 0,0 0 1 0 0,2 1 0 0 0,0 0 0 0 0,0 1 0 0 0,1 0 0 0 0,1 1-1 0 0,1-1 1 0 0,0 1 0 0 0,1 1 0 0 0,1-1 0 0 0,-4 19-1 0 0,7-25-135 0 0,1 0-1 0 0,0 0 0 0 0,0 1 1 0 0,1-1-1 0 0,1 0 0 0 0,0 0 0 0 0,0 0 1 0 0,1 0-1 0 0,0 0 0 0 0,1 0 1 0 0,0 0-1 0 0,0-1 0 0 0,1 1 0 0 0,1-1 1 0 0,-1 0-1 0 0,1 0 0 0 0,1 0 0 0 0,0-1 1 0 0,0 0-1 0 0,0 0 0 0 0,14 12 1 0 0,-4-7-24 0 0,1-1 1 0 0,0 0-1 0 0,0-1 1 0 0,2-1-1 0 0,-1-1 0 0 0,1 0 1 0 0,0-2-1 0 0,26 8 1 0 0,4-3-450 0 0,1-1 1 0 0,60 5-1 0 0,-78-13-775 0 0,0-2 1 0 0,0-1-1 0 0,35-4 0 0 0,-45 1-847 0 0,1-1 0 0 0,-1-1-1 0 0,0-1 1 0 0,0 0 0 0 0,23-12 0 0 0,-20 5-1237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1 12779 0 0,'-14'1'349'0'0,"0"1"0"0"0,1 1 0 0 0,-1 0 0 0 0,1 0 0 0 0,0 2 0 0 0,0 0 0 0 0,1 0 0 0 0,-1 1 1 0 0,-21 14-1 0 0,3 3-491 0 0,0 2-1 0 0,-31 32 1 0 0,58-53 188 0 0,-31 29 350 0 0,1 2 1 0 0,2 1-1 0 0,2 2 1 0 0,1 1-1 0 0,-30 54 1 0 0,49-76-248 0 0,1 1 0 0 0,1 1 1 0 0,0 0-1 0 0,2 0 0 0 0,0 0 0 0 0,1 0 0 0 0,1 1 0 0 0,1 0 1 0 0,1 0-1 0 0,0 0 0 0 0,2 0 0 0 0,0 0 0 0 0,2 0 1 0 0,0 0-1 0 0,6 29 0 0 0,-1-27-385 0 0,0 0 1 0 0,1-1-1 0 0,1 1 1 0 0,1-2-1 0 0,1 1 1 0 0,1-1-1 0 0,27 35 0 0 0,-20-33-123 0 0,1-1 0 0 0,1-1 0 0 0,1-1 0 0 0,1 0 0 0 0,47 28 0 0 0,-43-31-709 0 0,1-1 0 0 0,43 17 0 0 0,-60-28 137 0 0,0 0 0 0 0,0-1 0 0 0,1 0 0 0 0,0-1 0 0 0,-1 0 0 0 0,1-1 0 0 0,0 0 0 0 0,0-1 0 0 0,22-3 0 0 0,-9-2-2195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9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27 8306 0 0,'6'-27'6844'0'0,"-8"43"-6684"0"0,-11 37 45 0 0,-19 53 0 0 0,-1 1-6 0 0,-11 64-179 0 0,8 2 0 0 0,-21 267-1 0 0,45-234-2502 0 0,-7-261-8129 0 0,18 33 8993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09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0 894 2569 0 0,'6'-9'167'0'0,"-1"-3"638"0"0,2 1 0 0 0,0 0 0 0 0,0 1 0 0 0,1 0 0 0 0,12-13 0 0 0,-17 21-589 0 0,0-1-1 0 0,0 1 0 0 0,0 0 0 0 0,0 0 0 0 0,1 0 1 0 0,-1 0-1 0 0,1 1 0 0 0,0-1 0 0 0,-1 1 0 0 0,1 0 1 0 0,0 0-1 0 0,0 0 0 0 0,-1 1 0 0 0,1-1 0 0 0,0 1 1 0 0,0 0-1 0 0,0 0 0 0 0,0 0 0 0 0,0 1 0 0 0,-1-1 1 0 0,1 1-1 0 0,5 2 0 0 0,50 15 137 0 0,-41-12-454 0 0,0 0 0 0 0,1-1 0 0 0,-1-1 0 0 0,1-1 0 0 0,0 0-1 0 0,28-1 1 0 0,-34-3-686 0 0,-1-1 1 0 0,1 0-1 0 0,0-1 0 0 0,-1 0 0 0 0,0-1 0 0 0,0 0 0 0 0,0-1 1 0 0,0 0-1 0 0,-1-1 0 0 0,0 0 0 0 0,17-14 0 0 0,-11 8-1335 0 0</inkml:trace>
  <inkml:trace contextRef="#ctx0" brushRef="#br0" timeOffset="1">898 0 10546 0 0,'-3'4'619'0'0,"-1"0"0"0"0,1 0 0 0 0,0 1 0 0 0,1-1 1 0 0,-1 1-1 0 0,-3 8 0 0 0,-1 7-494 0 0,-7 34 0 0 0,7-24 75 0 0,-70 232-340 0 0,-12 48 38 0 0,68-225 35 0 0,-14 144 0 0 0,30-169 68 0 0,5 62 1 0 0,9-30-1666 0 0,-5-69-1221 0 0,14 40 0 0 0,-7-35-1003 0 0,-5-18 1077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5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 13499 0 0,'-18'28'2314'0'0,"-4"5"-1605"0"0,-18 42-1 0 0,21-40-574 0 0,-2 0-1 0 0,-2-1 1 0 0,-36 43-1 0 0,29-40 1228 0 0,24-29-102 0 0,16-21-1195 0 0,18-21-673 0 0,13-3-185 0 0,74-51 1 0 0,-74 58 517 0 0,-6 5 139 0 0,1 1 0 0 0,45-21 0 0 0,-63 37 142 0 0,0 0 1 0 0,0 1-1 0 0,0 1 1 0 0,1 0 0 0 0,-1 2-1 0 0,1 0 1 0 0,24-1-1 0 0,-40 4 37 0 0,1 1 0 0 0,-1 0 0 0 0,0 0 0 0 0,1 0 0 0 0,-1 0 0 0 0,0 1 0 0 0,1-1 0 0 0,-1 1 0 0 0,0 0 0 0 0,0 0 0 0 0,1 0 0 0 0,-1 1 0 0 0,0-1 0 0 0,0 1 0 0 0,-1 0 0 0 0,1-1 0 0 0,0 1 0 0 0,0 0 0 0 0,-1 1 0 0 0,1-1 0 0 0,-1 0 0 0 0,0 1 0 0 0,0-1 0 0 0,0 1 0 0 0,0 0 0 0 0,3 4 0 0 0,-3 0 33 0 0,0-1 0 0 0,0 0 0 0 0,-1 0-1 0 0,0 1 1 0 0,0-1 0 0 0,0 1-1 0 0,-1 0 1 0 0,1-1 0 0 0,-2 1 0 0 0,1-1-1 0 0,-1 1 1 0 0,-2 10 0 0 0,-13 34-14 0 0,12-43-217 0 0,1 0 0 0 0,0 0 0 0 0,1 1 0 0 0,0-1 0 0 0,0 1 0 0 0,1 0 0 0 0,-1-1 0 0 0,2 1 0 0 0,0 0 0 0 0,0 0 0 0 0,2 13 0 0 0,-2-21-140 0 0,1 1 1 0 0,0-1 0 0 0,0 1-1 0 0,0-1 1 0 0,0 1-1 0 0,0-1 1 0 0,0 0 0 0 0,0 0-1 0 0,1 1 1 0 0,-1-1-1 0 0,0 0 1 0 0,1 0 0 0 0,-1 0-1 0 0,0 0 1 0 0,1 0-1 0 0,-1-1 1 0 0,1 1 0 0 0,0 0-1 0 0,-1-1 1 0 0,4 2-1 0 0,0-1-761 0 0,1 0 0 0 0,-1 0 0 0 0,1 0 0 0 0,-1-1-1 0 0,8 1 1 0 0,6-3-2748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0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0 15859 0 0,'-10'2'776'0'0,"0"0"-1"0"0,-1 1 1 0 0,1 0-1 0 0,1 1 0 0 0,-11 4 1 0 0,5 0-380 0 0,0 1 0 0 0,-20 15 0 0 0,-2 6-783 0 0,-41 45-1 0 0,57-53 745 0 0,-1 0-270 0 0,1 1 0 0 0,0 1 0 0 0,2 0-1 0 0,-20 35 1 0 0,34-49-34 0 0,-1 0 0 0 0,1 1 0 0 0,1-1 0 0 0,0 1 0 0 0,0 0 0 0 0,1 0 0 0 0,1 1 0 0 0,0-1 0 0 0,0 0 0 0 0,1 1-1 0 0,0-1 1 0 0,1 1 0 0 0,1 0 0 0 0,3 20 0 0 0,-1-23-250 0 0,0 1-1 0 0,1-1 1 0 0,0 0-1 0 0,0 0 1 0 0,1 0-1 0 0,0-1 1 0 0,1 0 0 0 0,0 0-1 0 0,0 0 1 0 0,1 0-1 0 0,0-1 1 0 0,0 0-1 0 0,1-1 1 0 0,0 0-1 0 0,0 0 1 0 0,0 0-1 0 0,1-1 1 0 0,16 7-1 0 0,-9-5-1084 0 0,2 0 0 0 0,-1 0 0 0 0,1-2-1 0 0,0 0 1 0 0,0-1 0 0 0,0-1 0 0 0,0-1-1 0 0,1 0 1 0 0,22-2 0 0 0,-16-1-716 0 0,1-3-964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473 126 9578 0 0,'0'0'1408'0'0,"0"-1"-1224"0"0,2 1-440 0 0,-1-1-344 0 0,2-2-552 0 0,1 1-568 0 0</inkml:trace>
  <inkml:trace contextRef="#ctx0" brushRef="#br0" timeOffset="1">631 1 6809 0 0,'-3'0'876'0'0,"1"0"-1"0"0,-1 1 1 0 0,1-1 0 0 0,-1 1-1 0 0,1 0 1 0 0,-1 0-1 0 0,1 0 1 0 0,-1 0-1 0 0,-3 2 1 0 0,-38 31-131 0 0,27-20 351 0 0,-130 114 1515 0 0,-9 7-1693 0 0,94-86-869 0 0,-40 26-2637 0 0,101-73 2311 0 0,-1-1-1 0 0,0 0 1 0 0,0 0-1 0 0,0 0 1 0 0,0 0-1 0 0,0-1 1 0 0,0 1 0 0 0,0 0-1 0 0,0-1 1 0 0,0 0-1 0 0,0 1 1 0 0,-3-1 0 0 0,3 0-320 0 0,-1-1 0 0 0,1 1 0 0 0,0-1 0 0 0,0 1 0 0 0,0-1 0 0 0,0 0 0 0 0,0 0 0 0 0,0 0 0 0 0,0 0 0 0 0,0 0 0 0 0,0 0 0 0 0,0-1 0 0 0,0 1 1 0 0,1-1-1 0 0,-1 1 0 0 0,1-1 0 0 0,-3-2 0 0 0,-4-7-2576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0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1 226 13035 0 0,'26'32'4887'0'0,"48"34"-4292"0"0,-73-64-541 0 0,58 46-440 0 0,1-2 0 0 0,117 68 0 0 0,-170-111-308 0 0,0 0 0 0 0,0 0 1 0 0,0-1-1 0 0,1 1 0 0 0,7 0 0 0 0,-11-2 57 0 0,-1-1 1 0 0,0 1-1 0 0,0-1 0 0 0,0 0 0 0 0,1 0 0 0 0,-1 0 1 0 0,0-1-1 0 0,0 1 0 0 0,0-1 0 0 0,1 0 0 0 0,-1 1 1 0 0,0-2-1 0 0,0 1 0 0 0,4-2 0 0 0,3-4-2285 0 0</inkml:trace>
  <inkml:trace contextRef="#ctx0" brushRef="#br0" timeOffset="1">640 0 9314 0 0,'5'2'950'0'0,"-1"0"0"0"0,1 1 1 0 0,-1-1-1 0 0,0 1 0 0 0,8 5 0 0 0,19 23-282 0 0,-23-22-866 0 0,-2 0 0 0 0,1 0-1 0 0,-1 0 1 0 0,0 1 0 0 0,6 15 0 0 0,-7-8 298 0 0,-1 1-1 0 0,0-1 1 0 0,-1 0 0 0 0,-1 1 0 0 0,-1 0 0 0 0,0-1 0 0 0,-1 1 0 0 0,-1 0 0 0 0,-1 0-1 0 0,-4 19 1 0 0,-8 25 1369 0 0,-30 86 1 0 0,39-134-1257 0 0,-4 12 407 0 0,-1-1 0 0 0,-26 47 0 0 0,30-63-543 0 0,0 1 0 0 0,0-1 0 0 0,-1-1 0 0 0,0 1-1 0 0,0-1 1 0 0,-1 0 0 0 0,-1-1 0 0 0,1 0 0 0 0,-1 0 0 0 0,-10 6 0 0 0,17-12-137 0 0,0 0 1 0 0,0 0-1 0 0,0 0 0 0 0,0-1 0 0 0,0 1 1 0 0,0-1-1 0 0,-1 1 0 0 0,1-1 1 0 0,0 1-1 0 0,-1-1 0 0 0,-3 0 0 0 0,4-1-249 0 0,0 1-1 0 0,0 0 0 0 0,0-1 0 0 0,1 1 0 0 0,-1-1 0 0 0,0 0 0 0 0,1 1 0 0 0,-1-1 0 0 0,1 0 0 0 0,-1 0 0 0 0,1 0 0 0 0,-3-3 0 0 0,1 2-484 0 0,1-1 1 0 0,0 0-1 0 0,0 0 0 0 0,0 0 1 0 0,0 0-1 0 0,0 0 0 0 0,1 0 0 0 0,-1-1 1 0 0,1 1-1 0 0,0-1 0 0 0,0 1 1 0 0,0-1-1 0 0,1 1 0 0 0,-1-1 1 0 0,1-3-1 0 0,0-7-2355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1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 16003 0 0,'0'3'609'0'0,"0"0"-1"0"0,0 0 1 0 0,-1 0-1 0 0,0 0 1 0 0,1-1-1 0 0,-1 1 1 0 0,0 0-1 0 0,-3 4 1 0 0,-16 22 561 0 0,11-19-1214 0 0,0-1 1 0 0,-1 0 0 0 0,-12 8 0 0 0,-6 2 181 0 0,21-16-129 0 0,0 1 0 0 0,1 0 1 0 0,-1 1-1 0 0,1-1 1 0 0,0 1-1 0 0,1 1 0 0 0,-1-1 1 0 0,1 1-1 0 0,0 0 1 0 0,-6 9-1 0 0,11-14-83 0 0,-1-1-1 0 0,1 0 0 0 0,0 1 1 0 0,-1-1-1 0 0,1 0 1 0 0,0 1-1 0 0,0-1 0 0 0,0 0 1 0 0,-1 1-1 0 0,1-1 1 0 0,0 1-1 0 0,0-1 0 0 0,0 0 1 0 0,0 1-1 0 0,0-1 1 0 0,0 1-1 0 0,0-1 0 0 0,0 1 1 0 0,0-1-1 0 0,0 0 1 0 0,0 1-1 0 0,0-1 0 0 0,0 1 1 0 0,0-1-1 0 0,0 0 1 0 0,0 1-1 0 0,0-1 0 0 0,1 1 1 0 0,-1-1-1 0 0,0 0 0 0 0,0 1 1 0 0,0-1-1 0 0,1 1 1 0 0,14-2-5756 0 0,17-15-4041 0 0,-21 8 6454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340 106 12555 0 0,'-37'5'3691'0'0,"29"-2"-3730"0"0,0 0-1 0 0,0 0 1 0 0,1 1 0 0 0,0 1-1 0 0,0-1 1 0 0,0 1 0 0 0,-10 9-1 0 0,12-9 195 0 0,-15 10-139 0 0,2 2 1 0 0,0 0-1 0 0,1 1 1 0 0,-21 29-1 0 0,32-38 119 0 0,-1 0 0 0 0,2 1 1 0 0,-1 0-1 0 0,1 0 0 0 0,1 1 1 0 0,0-1-1 0 0,0 1 0 0 0,1 0 0 0 0,1 0 1 0 0,0 0-1 0 0,0 0 0 0 0,0 12 0 0 0,2-19-145 0 0,0 0-1 0 0,0 0 0 0 0,0 0 0 0 0,1 0 0 0 0,-1-1 1 0 0,1 1-1 0 0,0 0 0 0 0,0 0 0 0 0,1 0 0 0 0,-1-1 0 0 0,1 1 1 0 0,-1-1-1 0 0,1 1 0 0 0,1-1 0 0 0,-1 0 0 0 0,0 0 0 0 0,1 0 1 0 0,-1 0-1 0 0,1 0 0 0 0,0 0 0 0 0,0-1 0 0 0,0 1 1 0 0,0-1-1 0 0,0 0 0 0 0,1 0 0 0 0,-1 0 0 0 0,1 0 0 0 0,-1-1 1 0 0,1 1-1 0 0,0-1 0 0 0,0 0 0 0 0,4 1 0 0 0,1-1-129 0 0,0 0 0 0 0,1 0 0 0 0,-1-1 1 0 0,0 0-1 0 0,0-1 0 0 0,1 0 0 0 0,-1 0 0 0 0,0-1 0 0 0,0 0 0 0 0,0-1 0 0 0,0 0 0 0 0,13-6 0 0 0,1-4-285 0 0,-1-1 0 0 0,0-1 0 0 0,0 0 0 0 0,-2-2 0 0 0,0 0 0 0 0,-1-2 0 0 0,-1 0 0 0 0,25-33 0 0 0,4-16 2086 0 0,52-100 0 0 0,-89 150-1213 0 0,-6 12-276 0 0,16-28 502 0 0,-20 33-610 0 0,1-1 0 0 0,0 1 0 0 0,0 0 0 0 0,0-1 0 0 0,1 1 0 0 0,-1 0 0 0 0,0 0 0 0 0,0-1 0 0 0,1 1 0 0 0,-1 0 0 0 0,0 0 0 0 0,1 1 0 0 0,-1-1 0 0 0,1 0 0 0 0,0 0 0 0 0,-1 1 0 0 0,3-2 0 0 0,-11 29 470 0 0,-58 134 796 0 0,3-10-508 0 0,4 30-692 0 0,-20 54-184 0 0,74-223 8 0 0,-2-1 0 0 0,0 0 0 0 0,0 0 0 0 0,-1 0 0 0 0,0-1 0 0 0,0 0 0 0 0,-2-1 1 0 0,1 1-1 0 0,-1-1 0 0 0,0-1 0 0 0,-1 0 0 0 0,0 0 0 0 0,0-1 0 0 0,-1 0 0 0 0,1-1 0 0 0,-18 7 0 0 0,19-9-8 0 0,1-1-1 0 0,-1 0 0 0 0,0-1 1 0 0,0 0-1 0 0,0 0 1 0 0,0-1-1 0 0,0 0 1 0 0,-1-1-1 0 0,1 1 1 0 0,0-2-1 0 0,0 0 1 0 0,0 0-1 0 0,0 0 1 0 0,0-1-1 0 0,0-1 1 0 0,0 1-1 0 0,0-1 0 0 0,1-1 1 0 0,-1 0-1 0 0,1 0 1 0 0,0-1-1 0 0,0 1 1 0 0,-7-8-1 0 0,11 9 133 0 0,1 1 0 0 0,0-1 0 0 0,-1 0 0 0 0,1 0 1 0 0,1-1-1 0 0,-1 1 0 0 0,0-1 0 0 0,1 1 0 0 0,0-1 0 0 0,0 0 0 0 0,0 0 0 0 0,0 0 0 0 0,1 0 0 0 0,-1 0 0 0 0,1 0 0 0 0,0 0 0 0 0,0-1 0 0 0,1 1 0 0 0,-1 0 0 0 0,1-1 0 0 0,0 1 0 0 0,0 0 0 0 0,0-1 0 0 0,1 1 1 0 0,-1 0-1 0 0,3-6 0 0 0,-1 5 38 0 0,0 0 1 0 0,0 0 0 0 0,0 0 0 0 0,1 0 0 0 0,0 1 0 0 0,0-1 0 0 0,0 1-1 0 0,1 0 1 0 0,-1 0 0 0 0,1 0 0 0 0,0 0 0 0 0,0 1 0 0 0,0-1-1 0 0,1 1 1 0 0,-1 0 0 0 0,1 0 0 0 0,0 1 0 0 0,0 0 0 0 0,0-1-1 0 0,10-1 1 0 0,3-1 59 0 0,-1 2 1 0 0,1 1-1 0 0,0 0 0 0 0,1 1 0 0 0,29 2 1 0 0,95 18 250 0 0,-53-5-325 0 0,-17-5-325 0 0,84 8-391 0 0,-133-16-1006 0 0,0-1 0 0 0,-1-1 0 0 0,1-1-1 0 0,38-9 1 0 0,-57 9 598 0 0,-1 1 0 0 0,0-1 0 0 0,0 0-1 0 0,1 0 1 0 0,-1 0 0 0 0,0-1 0 0 0,-1 1 0 0 0,1-1-1 0 0,6-6 1 0 0,0-1-2947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2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0 15259 0 0,'37'14'3638'0'0,"-33"-11"-3633"0"0,0 1 0 0 0,0-1 0 0 0,0 1-1 0 0,0-1 1 0 0,-1 1 0 0 0,1 0 0 0 0,-1 0 0 0 0,0 1-1 0 0,-1-1 1 0 0,1 1 0 0 0,-1-1 0 0 0,1 1 0 0 0,-1 0 0 0 0,1 6-1 0 0,4 10 38 0 0,-2 0-1 0 0,0 0 1 0 0,-1 0-1 0 0,-2 0 1 0 0,0 1-1 0 0,-1-1 1 0 0,-3 36-1 0 0,-29 150 1809 0 0,29-194-1735 0 0,-19 94 349 0 0,-64 192 1 0 0,69-257-536 0 0,-1-1-1 0 0,-2-1 1 0 0,-2 0 0 0 0,-2-2 0 0 0,-1 0-1 0 0,-2-2 1 0 0,-42 46 0 0 0,57-70-580 0 0,0-1 1 0 0,-1-1-1 0 0,-1 0 0 0 0,1-1 1 0 0,-24 13-1 0 0,27-17-427 0 0,-1-1 0 0 0,0 0 0 0 0,0-1 0 0 0,0 0 0 0 0,0-1 0 0 0,0 0 0 0 0,0 0 0 0 0,0-1 0 0 0,-17-1 0 0 0,-3-1-3070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3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10410 0 0,'2'-1'110'0'0,"-1"-1"1"0"0,1 1-1 0 0,-1-1 0 0 0,1 1 0 0 0,0 0 0 0 0,0-1 0 0 0,-1 1 1 0 0,1 0-1 0 0,0 0 0 0 0,0 1 0 0 0,0-1 0 0 0,0 0 0 0 0,0 1 0 0 0,1-1 1 0 0,-1 1-1 0 0,0-1 0 0 0,0 1 0 0 0,0 0 0 0 0,0 0 0 0 0,0 0 1 0 0,1 0-1 0 0,-1 1 0 0 0,0-1 0 0 0,0 0 0 0 0,3 2 0 0 0,9 1-12 0 0,1 2 0 0 0,21 9 1 0 0,-17-7 236 0 0,16 5-163 0 0,2-1 0 0 0,-1-2 0 0 0,1-1 0 0 0,0-2 0 0 0,66 2 0 0 0,-75-8-239 0 0,-1-1 0 0 0,1-2 0 0 0,0-1-1 0 0,-1-1 1 0 0,0-1 0 0 0,0-1 0 0 0,-1-2-1 0 0,39-18 1 0 0,52-33-118 0 0,-114 59 199 0 0,0 0 1 0 0,0-1-1 0 0,0 2 1 0 0,0-1 0 0 0,1 0-1 0 0,-1 1 1 0 0,0-1-1 0 0,1 1 1 0 0,-1 0-1 0 0,0 0 1 0 0,1 0-1 0 0,-1 1 1 0 0,0-1 0 0 0,1 1-1 0 0,-1 0 1 0 0,0 0-1 0 0,0 0 1 0 0,0 0-1 0 0,0 1 1 0 0,0-1 0 0 0,0 1-1 0 0,0-1 1 0 0,3 4-1 0 0,5 4 129 0 0,0 1-1 0 0,-1 0 1 0 0,0 1-1 0 0,11 15 0 0 0,16 16 96 0 0,-27-33-148 0 0,0-1 1 0 0,0 0-1 0 0,0-1 1 0 0,1 0-1 0 0,0-1 1 0 0,1 0-1 0 0,-1-1 0 0 0,1 0 1 0 0,16 4-1 0 0,-8-4 21 0 0,-1-2 0 0 0,0 0-1 0 0,1-1 1 0 0,-1-1-1 0 0,29-1 1 0 0,12-7 26 0 0,0-3 0 0 0,114-33 0 0 0,-142 34-185 0 0,37-11 96 0 0,1 4 1 0 0,139-14-1 0 0,-178 28-29 0 0,1 2-1 0 0,0 1 1 0 0,-1 2 0 0 0,1 1-1 0 0,-1 1 1 0 0,0 2 0 0 0,0 1-1 0 0,-1 1 1 0 0,35 16 0 0 0,-46-16-1 0 0,1 0 1 0 0,0-1-1 0 0,0-2 1 0 0,0 0 0 0 0,1-1-1 0 0,0-1 1 0 0,0 0-1 0 0,1-2 1 0 0,-1-1-1 0 0,1-1 1 0 0,24-2 0 0 0,-9-4-22 0 0,0-2 0 0 0,0-2 1 0 0,49-20-1 0 0,-46 16 30 0 0,1 1-1 0 0,43-8 1 0 0,-69 19 52 0 0,0 0 1 0 0,0 1-1 0 0,1 0 1 0 0,-1 1-1 0 0,0 1 1 0 0,1 0-1 0 0,-1 2 1 0 0,0-1-1 0 0,22 8 1 0 0,-9 2 85 0 0,-1 0 0 0 0,0 1 0 0 0,32 23 0 0 0,-36-21-136 0 0,1-1 1 0 0,1-1-1 0 0,0-1 0 0 0,35 11 1 0 0,-38-17-18 0 0,1-2 1 0 0,0 0 0 0 0,-1-2 0 0 0,1 0 0 0 0,0-2 0 0 0,0 0-1 0 0,37-6 1 0 0,12-8 31 0 0,75-23-1 0 0,-81 18-9 0 0,92-14-1 0 0,-92 27 62 0 0,1 3 0 0 0,115 8 0 0 0,132 36 244 0 0,-202-27-611 0 0,205 1 0 0 0,-174-21-3069 0 0,-2-8-4445 0 0,-97 9 2032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4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0 7242 0 0,'-41'45'4130'0'0,"31"-32"-3982"0"0,1 1 1 0 0,1-1-1 0 0,-12 25 0 0 0,-23 61 1493 0 0,4 1 0 0 0,-51 210 0 0 0,87-296-1449 0 0,0 1 1 0 0,2-1 0 0 0,-1 1 0 0 0,2 0-1 0 0,0 0 1 0 0,0-1 0 0 0,6 26-1 0 0,-5-34-110 0 0,0-1 1 0 0,1 1-1 0 0,0-1 0 0 0,0 0 0 0 0,0 1 0 0 0,1-1 0 0 0,0 0 0 0 0,0-1 0 0 0,0 1 0 0 0,0 0 0 0 0,1-1 0 0 0,0 0 0 0 0,0 0 0 0 0,0 0 0 0 0,0 0 0 0 0,1-1 0 0 0,-1 1 0 0 0,1-1 0 0 0,0 0 0 0 0,0-1 0 0 0,0 1 0 0 0,9 2 0 0 0,2 0 184 0 0,1-1-1 0 0,-1-1 0 0 0,1-1 0 0 0,-1 0 1 0 0,1-1-1 0 0,28-2 0 0 0,103-19 385 0 0,-72 7-516 0 0,234-26-57 0 0,2 26-29 0 0,-256 15-358 0 0,-12 1-568 0 0,0-3 0 0 0,0-1 0 0 0,0-2 0 0 0,55-11 1 0 0,-90 11-1185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5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 13851 0 0,'11'10'4672'0'0,"10"2"-4912"0"0,-4-3 550 0 0,-1 1 1 0 0,1 1-1 0 0,-1 1 1 0 0,-1 0-1 0 0,22 22 0 0 0,-30-26-254 0 0,0-1 0 0 0,0 1 0 0 0,-1 0 0 0 0,0 0 0 0 0,-1 1 0 0 0,1 0 0 0 0,-2 0 0 0 0,1 0 0 0 0,-1 0 0 0 0,-1 1 0 0 0,0 0 0 0 0,3 14-1 0 0,-6-17 37 0 0,0-1-1 0 0,0 0 0 0 0,-1 1 1 0 0,1-1-1 0 0,-2 0 1 0 0,1 0-1 0 0,-1 0 0 0 0,0 0 1 0 0,0 0-1 0 0,0 0 0 0 0,-1 0 1 0 0,0-1-1 0 0,0 1 0 0 0,0-1 1 0 0,-1 0-1 0 0,0 0 0 0 0,0 0 1 0 0,0 0-1 0 0,-1-1 0 0 0,-5 5 1 0 0,-11 8 74 0 0,-1 0 1 0 0,-1-1-1 0 0,-31 15 1 0 0,36-21-186 0 0,6-3-336 0 0,0-1 1 0 0,-25 9-1 0 0,3-9-2605 0 0,32-5 2387 0 0,-1-1 0 0 0,1-1 0 0 0,0 1-1 0 0,-1 0 1 0 0,1-1 0 0 0,0 1-1 0 0,0-1 1 0 0,-1 1 0 0 0,1-1-1 0 0,0 0 1 0 0,-2-1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8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0 9402 0 0,'-14'1'359'0'0,"-1"1"0"0"0,0 1 1 0 0,1 0-1 0 0,-1 0 0 0 0,1 2 0 0 0,0 0 0 0 0,0 0 1 0 0,1 1-1 0 0,0 1 0 0 0,0 0 0 0 0,0 1 0 0 0,-14 12 1 0 0,17-12-336 0 0,1 1 0 0 0,0 0 1 0 0,1 0-1 0 0,0 1 1 0 0,0 0-1 0 0,1 1 0 0 0,0 0 1 0 0,1 0-1 0 0,0 0 1 0 0,1 1-1 0 0,0 0 1 0 0,1 0-1 0 0,0 0 0 0 0,-3 21 1 0 0,6-26 4 0 0,0 1 0 0 0,0-1 0 0 0,1 1 1 0 0,0 0-1 0 0,1-1 0 0 0,-1 1 0 0 0,2-1 1 0 0,-1 1-1 0 0,1-1 0 0 0,0 1 0 0 0,0-1 1 0 0,1 0-1 0 0,5 10 0 0 0,-3-8-137 0 0,1 0-1 0 0,0-1 1 0 0,0 0-1 0 0,1 0 1 0 0,0-1 0 0 0,0 0-1 0 0,1 0 1 0 0,0 0-1 0 0,10 5 1 0 0,-3-2-589 0 0,1-1-1 0 0,0-1 1 0 0,1-1 0 0 0,29 10-1 0 0,-26-12-1001 0 0,0 0-1 0 0,0-1 1 0 0,33 2-1 0 0,-23-6-906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5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465 146 15499 0 0,'-1'-2'331'0'0,"-1"1"0"0"0,1-1 0 0 0,-1 0 0 0 0,0 1 0 0 0,0-1-1 0 0,0 1 1 0 0,1-1 0 0 0,-1 1 0 0 0,-1 0 0 0 0,1 0 0 0 0,0 0 0 0 0,0 0-1 0 0,0 0 1 0 0,-3 0 0 0 0,1 0-162 0 0,0 0-1 0 0,0 1 0 0 0,0 0 1 0 0,0-1-1 0 0,0 2 0 0 0,-1-1 1 0 0,-5 1-1 0 0,-5 3-368 0 0,-1 1 0 0 0,1 0-1 0 0,-19 10 1 0 0,18-8 585 0 0,-7 2-392 0 0,6-3 0 0 0,0 1 0 0 0,0 1 0 0 0,0 1 0 0 0,1 0 1 0 0,0 1-1 0 0,-19 17 0 0 0,34-27-5 0 0,0 1 1 0 0,1-1 0 0 0,-1 1-1 0 0,0-1 1 0 0,1 1-1 0 0,-1-1 1 0 0,1 1-1 0 0,-1-1 1 0 0,1 1 0 0 0,-1 0-1 0 0,1-1 1 0 0,-1 1-1 0 0,1 0 1 0 0,0 0-1 0 0,-1-1 1 0 0,1 1-1 0 0,0 0 1 0 0,0 0 0 0 0,0-1-1 0 0,-1 1 1 0 0,1 0-1 0 0,0 0 1 0 0,0 0-1 0 0,0-1 1 0 0,0 1-1 0 0,0 0 1 0 0,1 1 0 0 0,0-1-25 0 0,-1 0 0 0 0,1-1 0 0 0,0 1 1 0 0,0 0-1 0 0,0-1 0 0 0,0 1 0 0 0,0-1 0 0 0,0 1 1 0 0,0-1-1 0 0,0 1 0 0 0,0-1 0 0 0,0 0 1 0 0,0 1-1 0 0,0-1 0 0 0,0 0 0 0 0,0 0 0 0 0,1 0 1 0 0,7 1-162 0 0,-1-1 1 0 0,1 0 0 0 0,-1-1-1 0 0,9-1 1 0 0,69-22-1685 0 0,-1-2 0 0 0,150-71 1 0 0,-21 7 1990 0 0,-208 88-73 0 0,74-24 567 0 0,-73 24-470 0 0,0 0-1 0 0,0 1 1 0 0,1 0 0 0 0,-1 0-1 0 0,0 1 1 0 0,0 0-1 0 0,0 0 1 0 0,1 1-1 0 0,8 2 1 0 0,-15-3-103 0 0,0 0 0 0 0,0 0 1 0 0,0 1-1 0 0,-1-1 0 0 0,1 1 1 0 0,0-1-1 0 0,0 1 0 0 0,0-1 1 0 0,-1 1-1 0 0,1-1 0 0 0,0 1 1 0 0,-1-1-1 0 0,1 1 0 0 0,0 0 1 0 0,-1 0-1 0 0,1-1 0 0 0,-1 1 1 0 0,1 0-1 0 0,-1 0 0 0 0,0 0 1 0 0,1-1-1 0 0,-1 1 0 0 0,0 0 1 0 0,1 2-1 0 0,-1-1 33 0 0,1 1 0 0 0,-1 0 0 0 0,0 0 0 0 0,-1 0 0 0 0,1-1 0 0 0,0 1 0 0 0,-1 0 0 0 0,-1 4 0 0 0,-2 5 170 0 0,-1 0 0 0 0,-10 20 0 0 0,13-29-188 0 0,-30 52 393 0 0,-65 88-1 0 0,-55 43-29 0 0,84-105-207 0 0,43-50-79 0 0,-1-2 1 0 0,-2-1-1 0 0,-1 0 0 0 0,-1-3 1 0 0,-1 0-1 0 0,-58 34 0 0 0,75-52-110 0 0,0 0 0 0 0,-1-1 0 0 0,1 0 0 0 0,-2-2 0 0 0,1 1 0 0 0,0-2 0 0 0,-1 0-1 0 0,-22 1 1 0 0,25-4-121 0 0,1-1 0 0 0,-1 0 0 0 0,1 0 0 0 0,0-1 0 0 0,-1-1-1 0 0,1 0 1 0 0,0-1 0 0 0,0 0 0 0 0,1-1 0 0 0,0 0 0 0 0,-21-13-1 0 0,29 15 78 0 0,-1 1-1 0 0,0-1 0 0 0,1 1 0 0 0,0-1 1 0 0,0 0-1 0 0,0-1 0 0 0,0 1 0 0 0,0 0 1 0 0,1-1-1 0 0,0 1 0 0 0,-1-1 0 0 0,1 0 1 0 0,1 0-1 0 0,-1 0 0 0 0,-2-7 0 0 0,4 9 19 0 0,0 0 0 0 0,-1 0-1 0 0,1-1 1 0 0,0 1-1 0 0,0 0 1 0 0,0 0 0 0 0,1 0-1 0 0,-1-1 1 0 0,1 1 0 0 0,-1 0-1 0 0,1 0 1 0 0,0 0-1 0 0,-1 0 1 0 0,1 0 0 0 0,0 0-1 0 0,0 0 1 0 0,1 0-1 0 0,-1 0 1 0 0,0 0 0 0 0,1 1-1 0 0,-1-1 1 0 0,1 0 0 0 0,-1 1-1 0 0,1-1 1 0 0,0 1-1 0 0,-1 0 1 0 0,1 0 0 0 0,0 0-1 0 0,0-1 1 0 0,0 2 0 0 0,4-3-1 0 0,8-2 22 0 0,0 0 0 0 0,0 1 0 0 0,0 1 0 0 0,1 0 0 0 0,-1 1 0 0 0,16 0 0 0 0,92 2 68 0 0,-77 1-72 0 0,67 2-856 0 0,229 0 809 0 0,-228-8-2985 0 0,0-3-3444 0 0,-78 4 1051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8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 10282 0 0,'-25'10'3289'0'0,"-32"20"1"0"0,42-21-3228 0 0,0 2 0 0 0,1-1 0 0 0,1 2 0 0 0,-1 0 0 0 0,-17 21 0 0 0,9-9-337 0 0,2 1 0 0 0,0 1-1 0 0,2 1 1 0 0,-29 54 0 0 0,47-79 246 0 0,-1-1 1 0 0,0 1 0 0 0,0 0-1 0 0,1-1 1 0 0,-1 1 0 0 0,1 0-1 0 0,-1 0 1 0 0,1 0 0 0 0,0-1-1 0 0,-1 1 1 0 0,1 0 0 0 0,0 0 0 0 0,0 0-1 0 0,1 0 1 0 0,-1-1 0 0 0,0 1-1 0 0,0 0 1 0 0,1 0 0 0 0,-1-1-1 0 0,1 1 1 0 0,1 3 0 0 0,0-4-10 0 0,-1 1 1 0 0,1-1 0 0 0,-1 0 0 0 0,1 1 0 0 0,-1-1 0 0 0,1 0-1 0 0,0 0 1 0 0,-1 0 0 0 0,1-1 0 0 0,0 1 0 0 0,0 0 0 0 0,0-1 0 0 0,0 1-1 0 0,0-1 1 0 0,-1 0 0 0 0,5 1 0 0 0,5-1-41 0 0,0 0 0 0 0,0-1 0 0 0,0 0 0 0 0,0 0 0 0 0,19-7 0 0 0,-2-2 308 0 0,-1-1 1 0 0,0-2-1 0 0,-1 0 1 0 0,-1-2 0 0 0,0-1-1 0 0,-1-1 1 0 0,0-1-1 0 0,-2-1 1 0 0,0-1 0 0 0,23-28-1 0 0,-41 43-39 0 0,0 1 1 0 0,0-1-1 0 0,-1 0 0 0 0,1 0 0 0 0,-1-1 0 0 0,0 1 0 0 0,-1-1 1 0 0,1 1-1 0 0,-1-1 0 0 0,1-6 0 0 0,-2 10-134 0 0,-1 0-1 0 0,0 0 1 0 0,0 0 0 0 0,0 0-1 0 0,0 0 1 0 0,0 0 0 0 0,0 0-1 0 0,-1 0 1 0 0,1 0 0 0 0,-1 0-1 0 0,1 0 1 0 0,-1 0 0 0 0,0 0-1 0 0,0 0 1 0 0,0 0 0 0 0,0 0-1 0 0,0 1 1 0 0,0-1 0 0 0,0 0-1 0 0,-1 1 1 0 0,1-1 0 0 0,-1 1-1 0 0,1-1 1 0 0,-1 1 0 0 0,1 0-1 0 0,-1 0 1 0 0,0 0 0 0 0,1 0-1 0 0,-1 0 1 0 0,0 0 0 0 0,0 0-1 0 0,-3-1 1 0 0,0 0-268 0 0,0 1 0 0 0,-1-1 0 0 0,0 1 0 0 0,1 0 0 0 0,-1 0-1 0 0,1 1 1 0 0,-1 0 0 0 0,0 0 0 0 0,0 0 0 0 0,1 0 0 0 0,-1 1 0 0 0,0 0 0 0 0,1 0 0 0 0,-10 4-1 0 0,9-3-666 0 0,0 1 0 0 0,0 0-1 0 0,1 0 1 0 0,-1 0 0 0 0,1 0-1 0 0,0 1 1 0 0,0 0 0 0 0,-5 4-1 0 0,9 5-4531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8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6985 0 0,'-88'50'6616'0'0,"61"-32"-6051"0"0,-32 27 1 0 0,46-33-637 0 0,-1 0 0 0 0,1 1 0 0 0,1 0 0 0 0,1 1 0 0 0,0 1 0 0 0,0 0 1 0 0,2 0-1 0 0,0 1 0 0 0,-10 23 0 0 0,18-36 34 0 0,0 0-1 0 0,1 0 1 0 0,-1-1-1 0 0,1 1 1 0 0,0 0-1 0 0,-1 0 1 0 0,1 0-1 0 0,1 0 1 0 0,-1 0-1 0 0,0-1 1 0 0,1 1 0 0 0,-1 0-1 0 0,1 0 1 0 0,0 0-1 0 0,0-1 1 0 0,0 1-1 0 0,0 0 1 0 0,0-1-1 0 0,1 1 1 0 0,-1-1-1 0 0,1 0 1 0 0,0 1-1 0 0,0-1 1 0 0,3 4 0 0 0,7 5-119 0 0,0-1 0 0 0,0 0 1 0 0,22 12-1 0 0,3 5 156 0 0,-34-25 1 0 0,-1-1 1 0 0,1 1-1 0 0,-1 1 0 0 0,0-1 1 0 0,0 0-1 0 0,0 0 0 0 0,0 1 1 0 0,0 0-1 0 0,0-1 0 0 0,-1 1 1 0 0,1 0-1 0 0,-1-1 0 0 0,0 1 1 0 0,0 0-1 0 0,0 0 0 0 0,0 0 1 0 0,0 0-1 0 0,-1 0 0 0 0,0 0 1 0 0,1 0-1 0 0,-1 4 0 0 0,-1-3 21 0 0,0 1-1 0 0,-1-1 0 0 0,1 0 0 0 0,-1 0 0 0 0,1-1 0 0 0,-1 1 1 0 0,-1 0-1 0 0,1-1 0 0 0,0 1 0 0 0,-1-1 0 0 0,0 0 0 0 0,1 1 1 0 0,-1-1-1 0 0,-1-1 0 0 0,-3 4 0 0 0,2-1-86 0 0,-2-1-1 0 0,1 0 1 0 0,-1 0 0 0 0,1 0-1 0 0,-1-1 1 0 0,0 1-1 0 0,0-2 1 0 0,-10 3 0 0 0,13-3-434 0 0,0-1 1 0 0,-1-1 0 0 0,1 1-1 0 0,0-1 1 0 0,0 1 0 0 0,-1-1 0 0 0,1 0-1 0 0,0-1 1 0 0,0 1 0 0 0,-1-1 0 0 0,1 0-1 0 0,0 0 1 0 0,0 0 0 0 0,0-1-1 0 0,0 1 1 0 0,-5-4 0 0 0,1 0-2267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9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0 9074 0 0,'1'3'570'0'0,"0"-1"1"0"0,-1 1-1 0 0,1-1 1 0 0,0 1-1 0 0,-1-1 1 0 0,0 1-1 0 0,1-1 1 0 0,-1 1-1 0 0,-1 3 1 0 0,-7 44-623 0 0,3-31 307 0 0,-7 32-372 0 0,-3-1 1 0 0,-2 0-1 0 0,-36 72 0 0 0,-10 28 104 0 0,42-84-822 0 0,8-22-3091 0 0,5-14-1574 0 0,5-20 3235 0 0</inkml:trace>
  <inkml:trace contextRef="#ctx0" brushRef="#br0" timeOffset="1">1 331 11650 0 0,'0'-1'295'0'0,"0"-1"0"0"0,0 0 0 0 0,0 0 0 0 0,0 0 0 0 0,0 0 0 0 0,1 1-1 0 0,-1-1 1 0 0,1 0 0 0 0,-1 0 0 0 0,1 1 0 0 0,-1-1 0 0 0,1 0-1 0 0,0 0 1 0 0,0 1 0 0 0,0-1 0 0 0,0 1 0 0 0,0-1 0 0 0,0 1-1 0 0,2-3 1 0 0,0 3-300 0 0,0-1 0 0 0,0 1 0 0 0,0-1 0 0 0,0 1 0 0 0,0 0 0 0 0,0 0 0 0 0,1 0 0 0 0,-1 1 0 0 0,0-1 0 0 0,6 1 0 0 0,139-5-6 0 0,-9 1-3789 0 0,-114 1-487 0 0,42-10 1 0 0,-39 5 554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9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0 16724 0 0,'-8'5'485'0'0,"1"1"1"0"0,-1 0 0 0 0,1 0-1 0 0,1 1 1 0 0,-1-1 0 0 0,1 1-1 0 0,0 1 1 0 0,-7 11 0 0 0,-4 10-951 0 0,-13 32 0 0 0,9-18 559 0 0,-30 66-82 0 0,4 3 0 0 0,-40 149 0 0 0,74-223-70 0 0,0 0 0 0 0,-3-1 0 0 0,-1-1 0 0 0,-2-1-1 0 0,-1 0 1 0 0,-47 61 0 0 0,50-80-339 0 0,15-15-21 0 0,1 0 0 0 0,-1 0 0 0 0,1 0-1 0 0,-1 0 1 0 0,0-1 0 0 0,0 1 0 0 0,0 0-1 0 0,1-1 1 0 0,-1 1 0 0 0,0-1 0 0 0,0 0-1 0 0,-3 1 1 0 0,4-1 143 0 0,-1-1 0 0 0,1 1 0 0 0,0 0 0 0 0,0-1 0 0 0,0 1 0 0 0,-1-1 0 0 0,1 0 1 0 0,0 1-1 0 0,0-1 0 0 0,0 0 0 0 0,0 0 0 0 0,0 1 0 0 0,0-1 0 0 0,0 0 0 0 0,0 0 0 0 0,1 0 0 0 0,-1 0 0 0 0,0 0 0 0 0,1 0 0 0 0,-1 0 0 0 0,0-1 0 0 0,1 1 0 0 0,-1 0 0 0 0,1 0 0 0 0,0 0 0 0 0,-1-1 0 0 0,1 1 0 0 0,0 0 0 0 0,0 0 1 0 0,0-1-1 0 0,0 1 0 0 0,0 0 0 0 0,0-1 0 0 0,0 1 0 0 0,0 0 0 0 0,1-2 0 0 0,-1-11-872 0 0,0-1-907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19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4529 0 0,'4'5'11295'0'0,"16"19"-10057"0"0,-10-19-1114 0 0,0 0 0 0 0,0-1 0 0 0,1 1 0 0 0,0-2 0 0 0,-1 0 0 0 0,1 0 0 0 0,1-1 0 0 0,-1 0 0 0 0,0-1 0 0 0,0-1 0 0 0,1 1-1 0 0,17-3 1 0 0,58-10-2716 0 0,-8-5-4248 0 0,-33 4 2208 0 0,-23 5 1487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99 12203 0 0,'-20'14'1354'0'0,"-1"1"1"0"0,2 2-1 0 0,-21 21 1 0 0,31-29-1372 0 0,1 0 0 0 0,0 1 0 0 0,1 0 0 0 0,0 0 0 0 0,1 0 1 0 0,0 1-1 0 0,1 0 0 0 0,-7 20 0 0 0,11-30 30 0 0,1 1 0 0 0,-1-1 0 0 0,1 0 0 0 0,0 1 0 0 0,-1-1-1 0 0,1 1 1 0 0,0-1 0 0 0,0 1 0 0 0,0-1 0 0 0,0 0 0 0 0,0 1 0 0 0,0-1 0 0 0,1 1 0 0 0,-1-1 0 0 0,0 0 0 0 0,1 1-1 0 0,-1-1 1 0 0,1 0 0 0 0,-1 1 0 0 0,1-1 0 0 0,0 0 0 0 0,-1 0 0 0 0,1 1 0 0 0,0-1 0 0 0,1 1 0 0 0,1 0 0 0 0,-1-1 1 0 0,0 0-1 0 0,0 1 1 0 0,1-1 0 0 0,-1 0-1 0 0,1 0 1 0 0,-1-1 0 0 0,1 1-1 0 0,-1 0 1 0 0,1-1 0 0 0,0 0-1 0 0,4 1 1 0 0,6-2-46 0 0,0 1 0 0 0,-1-2-1 0 0,1 0 1 0 0,20-5 0 0 0,-2-3-238 0 0,0 0 1 0 0,0-2-1 0 0,40-23 0 0 0,-61 30 156 0 0,0-1 0 0 0,0-1-1 0 0,0 0 1 0 0,-1 0 0 0 0,0-1 0 0 0,0 0 0 0 0,0 0 0 0 0,-2-1 0 0 0,1 0-1 0 0,-1-1 1 0 0,0 0 0 0 0,9-18 0 0 0,-15 26 11 0 0,0 0-1 0 0,0-1 1 0 0,-1 1 0 0 0,1 0 0 0 0,-1-1 0 0 0,0 1-1 0 0,0 0 1 0 0,1 0 0 0 0,-1-1 0 0 0,-1 1-1 0 0,1 0 1 0 0,0-1 0 0 0,-1 1 0 0 0,1 0 0 0 0,-1 0-1 0 0,0-1 1 0 0,1 1 0 0 0,-1 0 0 0 0,0 0-1 0 0,0 0 1 0 0,-1 0 0 0 0,-1-3 0 0 0,0 1-776 0 0,-1 0 0 0 0,0 0 1 0 0,1 1-1 0 0,-1 0 0 0 0,0-1 1 0 0,0 1-1 0 0,-1 1 0 0 0,1-1 1 0 0,-7-3-1 0 0,3 3-2114 0 0</inkml:trace>
  <inkml:trace contextRef="#ctx0" brushRef="#br0" timeOffset="1">606 1 7802 0 0,'4'8'529'0'0,"0"1"1"0"0,-1 0 0 0 0,0 1-1 0 0,0-1 1 0 0,-1 0 0 0 0,0 1 0 0 0,-1-1-1 0 0,0 1 1 0 0,-1 0 0 0 0,1-1-1 0 0,-2 1 1 0 0,0 0 0 0 0,0-1-1 0 0,0 1 1 0 0,-1-1 0 0 0,-1 1 0 0 0,-4 11-1 0 0,-6 9 156 0 0,-2-1 0 0 0,0 0 0 0 0,-35 47 0 0 0,15-24 265 0 0,35-51-950 0 0,0 0 0 0 0,-1 0 0 0 0,1-1 1 0 0,-1 1-1 0 0,1 0 0 0 0,0 0 0 0 0,-1 0 0 0 0,0 0 0 0 0,1-1 1 0 0,-1 1-1 0 0,0 0 0 0 0,1-1 0 0 0,-1 1 0 0 0,0-1 1 0 0,0 1-1 0 0,1 0 0 0 0,-1-1 0 0 0,0 0 0 0 0,0 1 0 0 0,0-1 1 0 0,0 1-1 0 0,0-1 0 0 0,1 0 0 0 0,-1 0 0 0 0,0 0 0 0 0,0 1 1 0 0,0-1-1 0 0,-2 0 0 0 0,3-1-38 0 0,-1 0 0 0 0,0 0-1 0 0,1 0 1 0 0,-1 0 0 0 0,1 0 0 0 0,0 0 0 0 0,-1 0-1 0 0,1 0 1 0 0,-1 0 0 0 0,1 0 0 0 0,0 0 0 0 0,0 0-1 0 0,0 0 1 0 0,0 0 0 0 0,0 0 0 0 0,0 0-1 0 0,0 0 1 0 0,0 0 0 0 0,0 0 0 0 0,0 0 0 0 0,0 0-1 0 0,1 0 1 0 0,-1 0 0 0 0,0 0 0 0 0,2-2 0 0 0,3-13-44 0 0,0-1 1 0 0,2 1 0 0 0,0 0-1 0 0,1 0 1 0 0,1 1-1 0 0,0 0 1 0 0,1 1 0 0 0,0 0-1 0 0,1 1 1 0 0,1 0 0 0 0,0 0-1 0 0,1 1 1 0 0,17-12-1 0 0,-13 12 95 0 0,0 0-1 0 0,1 2 1 0 0,1 0-1 0 0,-1 1 1 0 0,2 0-1 0 0,-1 2 1 0 0,1 0 0 0 0,0 2-1 0 0,0 0 1 0 0,35-4-1 0 0,9 6-2655 0 0,2 0-8370 0 0,-51 1 7097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9506 0 0,'3'3'625'0'0,"0"0"0"0"0,0-1 0 0 0,1 0 0 0 0,-1 1 0 0 0,1-1 0 0 0,-1-1 0 0 0,8 4 0 0 0,31 4 708 0 0,-17-7-1706 0 0,38-2 1 0 0,-45-1 840 0 0,30-1-205 0 0,1-2 0 0 0,-2-2 1 0 0,71-19-1 0 0,-93 18-404 0 0,0-1 0 0 0,-1-1 1 0 0,0-1-1 0 0,-1-1 0 0 0,0-1 1 0 0,-1-1-1 0 0,0-2 0 0 0,24-20 1 0 0,-45 34 134 0 0,1 0 1 0 0,0 0 0 0 0,-1-1-1 0 0,1 1 1 0 0,-1-1 0 0 0,1 1-1 0 0,-1-1 1 0 0,0 1 0 0 0,1-1 0 0 0,-1 0-1 0 0,0 0 1 0 0,0 0 0 0 0,-1 0-1 0 0,1 0 1 0 0,0 0 0 0 0,0 0-1 0 0,-1 0 1 0 0,0 0 0 0 0,1 0 0 0 0,-1 0-1 0 0,0 0 1 0 0,0 0 0 0 0,0 0-1 0 0,0 0 1 0 0,0 0 0 0 0,0 0-1 0 0,-2-4 1 0 0,1 3 37 0 0,-1 1 1 0 0,1-1-1 0 0,-1 1 0 0 0,0 0 0 0 0,0 0 0 0 0,0 0 1 0 0,0 0-1 0 0,0 0 0 0 0,-1 0 0 0 0,1 1 1 0 0,0-1-1 0 0,-1 1 0 0 0,0 0 0 0 0,1-1 1 0 0,-1 1-1 0 0,0 0 0 0 0,1 0 0 0 0,-1 1 0 0 0,-5-2 1 0 0,-6 0 115 0 0,-1 1-1 0 0,1 1 1 0 0,-1 0 0 0 0,1 0 0 0 0,0 2 0 0 0,0-1 0 0 0,-1 2 0 0 0,1 0 0 0 0,0 1-1 0 0,1 0 1 0 0,-1 1 0 0 0,-13 7 0 0 0,2 0 319 0 0,1 1-1 0 0,0 2 1 0 0,1 0 0 0 0,0 2-1 0 0,-25 23 1 0 0,31-24-94 0 0,1 0-1 0 0,1 1 1 0 0,-18 25-1 0 0,29-38-299 0 0,1 0-1 0 0,0 1 1 0 0,1-1 0 0 0,-1 1 0 0 0,1 0-1 0 0,0 0 1 0 0,0 0 0 0 0,0 0-1 0 0,1 0 1 0 0,0 0 0 0 0,0 0-1 0 0,0 1 1 0 0,0-1 0 0 0,1 0 0 0 0,0 1-1 0 0,0-1 1 0 0,1 0 0 0 0,-1 1-1 0 0,1-1 1 0 0,2 7 0 0 0,-1-9-128 0 0,0 0-1 0 0,0 0 1 0 0,0 0 0 0 0,1 0 0 0 0,0 0 0 0 0,-1-1 0 0 0,1 1 0 0 0,0-1 0 0 0,0 1-1 0 0,0-1 1 0 0,0 0 0 0 0,1 0 0 0 0,-1-1 0 0 0,1 1 0 0 0,-1-1 0 0 0,1 0 0 0 0,-1 1-1 0 0,1-2 1 0 0,0 1 0 0 0,-1 0 0 0 0,7 0 0 0 0,9 1-652 0 0,1-1 0 0 0,32-2 0 0 0,5-4-2627 0 0,0-3 1 0 0,-1-3-1 0 0,0-2 1 0 0,76-28-1 0 0,-97 28 672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1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87 8642 0 0,'-13'12'9448'0'0,"-19"2"-8488"0"0,17-8-424 0 0,-47 26 771 0 0,2 2 1 0 0,-69 53 0 0 0,129-86-1314 0 0,-19 14 166 0 0,18-15-174 0 0,0 1-1 0 0,1-1 0 0 0,-1 0 1 0 0,1 1-1 0 0,-1-1 1 0 0,1 1-1 0 0,-1-1 0 0 0,1 1 1 0 0,-1-1-1 0 0,1 1 1 0 0,0-1-1 0 0,-1 1 0 0 0,1-1 1 0 0,0 1-1 0 0,-1-1 1 0 0,1 1-1 0 0,0 0 0 0 0,0-1 1 0 0,0 1-1 0 0,-1-1 0 0 0,1 1 1 0 0,0 0-1 0 0,0-1 1 0 0,0 1-1 0 0,0 0 0 0 0,0-1 1 0 0,0 1-1 0 0,0 0 1 0 0,1 0-1 0 0,0 0-76 0 0,1 0 0 0 0,-1-1 0 0 0,1 1 0 0 0,-1-1-1 0 0,1 0 1 0 0,-1 0 0 0 0,1 1 0 0 0,-1-1 0 0 0,1 0 0 0 0,0 0 0 0 0,-1 0 0 0 0,1-1 0 0 0,-1 1 0 0 0,1 0-1 0 0,-1-1 1 0 0,2 0 0 0 0,26-7-522 0 0,40-19-2262 0 0,81-44 0 0 0,-14-13 2496 0 0,-107 60 626 0 0,-23 18 221 0 0,1 1-1 0 0,0-1 1 0 0,0 1 0 0 0,9-5 0 0 0,-37 33 3440 0 0,-15 30-3494 0 0,35-50-428 0 0,-1 0 0 0 0,0-1 0 0 0,1 1 0 0 0,0 0 1 0 0,0 0-1 0 0,-1 0 0 0 0,2 0 0 0 0,-1 0 0 0 0,0 0 0 0 0,1 0 0 0 0,-1 0 0 0 0,1 1 1 0 0,0-1-1 0 0,0 0 0 0 0,0 0 0 0 0,0 0 0 0 0,1 0 0 0 0,-1 1 0 0 0,3 4 0 0 0,-2-5-181 0 0,1 0-1 0 0,0 0 0 0 0,0-1 0 0 0,0 1 1 0 0,0 0-1 0 0,1-1 0 0 0,-1 0 0 0 0,1 0 1 0 0,-1 1-1 0 0,1-1 0 0 0,0-1 0 0 0,0 1 1 0 0,0 0-1 0 0,0-1 0 0 0,0 1 0 0 0,0-1 1 0 0,0 0-1 0 0,5 1 0 0 0,3 0-680 0 0,1 0 0 0 0,0 0 0 0 0,-1-1 0 0 0,1-1 0 0 0,0 0 0 0 0,-1 0 0 0 0,1-1 0 0 0,0-1 0 0 0,-1 0 0 0 0,1-1 0 0 0,-1 0 0 0 0,19-8 0 0 0,12-7 111 0 0,-2-1 1 0 0,38-27-1 0 0,-34 21 698 0 0,48-36 2241 0 0,-35 15 2758 0 0,-48 34-129 0 0,-27 20-3123 0 0,-30 20-1228 0 0,26-15-305 0 0,1 2-1 0 0,-24 20 1 0 0,40-30-118 0 0,1-1 1 0 0,-1 0 0 0 0,1 1-1 0 0,0 0 1 0 0,0 0 0 0 0,1 0-1 0 0,-1 0 1 0 0,1 1 0 0 0,0-1-1 0 0,0 1 1 0 0,1 0-1 0 0,0 0 1 0 0,0 0 0 0 0,-2 12-1 0 0,4-17-23 0 0,0 1-1 0 0,0-1 0 0 0,0 1 0 0 0,0-1 1 0 0,0 1-1 0 0,0-1 0 0 0,1 1 0 0 0,-1-1 1 0 0,0 1-1 0 0,1-1 0 0 0,0 1 0 0 0,-1-1 0 0 0,1 0 1 0 0,0 1-1 0 0,-1-1 0 0 0,1 0 0 0 0,0 1 1 0 0,0-1-1 0 0,0 0 0 0 0,0 0 0 0 0,3 2 1 0 0,-2-1-36 0 0,1 0 0 0 0,0-1 0 0 0,1 1 1 0 0,-1-1-1 0 0,0 0 0 0 0,0 0 0 0 0,1 0 1 0 0,-1 0-1 0 0,5 0 0 0 0,6 1-345 0 0,1-2 0 0 0,-1 0 1 0 0,23-3-1 0 0,-11-2-1057 0 0,0-1 0 0 0,-1-1 1 0 0,0-1-1 0 0,0-2 1 0 0,-1 0-1 0 0,-1-2 0 0 0,1-1 1 0 0,-2 0-1 0 0,29-23 0 0 0,-30 21-831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1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 10066 0 0,'-1'19'2245'0'0,"0"0"0"0"0,-6 29 0 0 0,-17 38-997 0 0,-44 78-2061 0 0,64-156 1007 0 0,-83 161 661 0 0,38-80-101 0 0,-74 151-6 0 0,103-206-16 0 0,28-50-1293 0 0,2 1 0 0 0,-1 0 1 0 0,2 1-1 0 0,0 0 0 0 0,25-24 0 0 0,-35 37 551 0 0,11-12-149 0 0,15-15-205 0 0,0 1-1 0 0,52-40 1 0 0,-71 62 464 0 0,-1-1-1 0 0,1 2 0 0 0,0-1 1 0 0,0 1-1 0 0,0 0 1 0 0,1 0-1 0 0,-1 1 1 0 0,1 0-1 0 0,0 1 1 0 0,0 0-1 0 0,0 0 1 0 0,0 1-1 0 0,0 0 1 0 0,0 1-1 0 0,0 0 1 0 0,0 0-1 0 0,11 2 0 0 0,-17-1 23 0 0,0 0 0 0 0,1 1 0 0 0,-1-1 0 0 0,0 1 0 0 0,0-1 0 0 0,0 1 1 0 0,0 0-1 0 0,0 0 0 0 0,0 1 0 0 0,0-1 0 0 0,-1 0 0 0 0,1 1 0 0 0,-1 0 0 0 0,0-1 0 0 0,1 1 0 0 0,-1 0 0 0 0,-1 0 0 0 0,1 0 0 0 0,1 4 0 0 0,4 9 245 0 0,-1 0 0 0 0,7 32 1 0 0,5 10-183 0 0,-16-52-264 0 0,1 0 1 0 0,0 0-1 0 0,0-1 0 0 0,0 1 1 0 0,1-1-1 0 0,0 0 0 0 0,0 0 1 0 0,0-1-1 0 0,1 1 0 0 0,-1-1 1 0 0,1 0-1 0 0,6 4 1 0 0,-7-6-356 0 0,-1 0 0 0 0,1 0 0 0 0,-1-1 0 0 0,1 0 0 0 0,0 1 0 0 0,0-1 0 0 0,0-1 0 0 0,5 2 0 0 0,-3-2-602 0 0,-1 0 0 0 0,1 0 0 0 0,-1-1 0 0 0,0 0 0 0 0,1 0 0 0 0,9-3 0 0 0,2-1-1895 0 0,0-2-847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1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 7594 0 0,'-49'19'7220'0'0,"30"-12"-6825"0"0,0 1 0 0 0,0 0-1 0 0,1 1 1 0 0,0 1 0 0 0,-20 15-1 0 0,34-21-232 0 0,-22 16 1550 0 0,-37 38 0 0 0,58-52-1566 0 0,0-1 0 0 0,0 1-1 0 0,0 0 1 0 0,1 0 0 0 0,-1 1 0 0 0,2-1 0 0 0,-1 1-1 0 0,1 0 1 0 0,0 0 0 0 0,0 0 0 0 0,1 0-1 0 0,0 1 1 0 0,-1 7 0 0 0,2-12-148 0 0,1-1 0 0 0,0 1 0 0 0,0-1 0 0 0,1 0 0 0 0,-1 1 0 0 0,0-1 0 0 0,1 1 0 0 0,-1-1 0 0 0,1 0 0 0 0,0 1 0 0 0,0-1 0 0 0,0 0 0 0 0,0 0 0 0 0,0 0 0 0 0,1 0 0 0 0,-1 0 0 0 0,0 0 0 0 0,1 0 0 0 0,3 3 0 0 0,-1-2-65 0 0,0 0 1 0 0,-1-1-1 0 0,1 0 0 0 0,0 0 1 0 0,1 0-1 0 0,-1 0 0 0 0,0 0 1 0 0,1-1-1 0 0,-1 0 0 0 0,5 1 1 0 0,5 0-1129 0 0,0-1 1 0 0,-1 0 0 0 0,1-1 0 0 0,0 0 0 0 0,0-2-1 0 0,14-2 1 0 0,31-13-6827 0 0,-36 7 3998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8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6057 0 0,'1'27'429'0'0,"1"-1"-1"0"0,0 1 0 0 0,2-1 0 0 0,1 0 0 0 0,9 27 1 0 0,-9-38-406 0 0,0-1 0 0 0,1 1 1 0 0,1-1-1 0 0,0-1 1 0 0,1 1-1 0 0,0-1 1 0 0,1 0-1 0 0,1-1 1 0 0,0 0-1 0 0,12 11 1 0 0,-16-19 95 0 0,-1 0 0 0 0,1 0 1 0 0,0 0-1 0 0,0-1 1 0 0,0 0-1 0 0,0 0 1 0 0,0-1-1 0 0,1 0 0 0 0,-1 0 1 0 0,1 0-1 0 0,0-1 1 0 0,-1 0-1 0 0,1 0 0 0 0,0-1 1 0 0,0 0-1 0 0,0 0 1 0 0,-1 0-1 0 0,1-1 1 0 0,0 0-1 0 0,0 0 0 0 0,-1-1 1 0 0,11-4-1 0 0,13-5 179 0 0,-2-1-1 0 0,1-2 1 0 0,43-28-1 0 0,-35 19-239 0 0,87-42-42 0 0,-108 58-7 0 0,-1 1 1 0 0,1 1 0 0 0,0 0 0 0 0,1 2 0 0 0,-1-1 0 0 0,24 0 0 0 0,-34 4 43 0 0,0 0 0 0 0,-1 0 0 0 0,1 1 0 0 0,-1 0 0 0 0,1 0 0 0 0,-1 1 0 0 0,1-1 0 0 0,-1 1 0 0 0,1 0 0 0 0,-1 1 0 0 0,0-1 0 0 0,0 1 0 0 0,8 6 0 0 0,2 3 94 0 0,-1 1 1 0 0,23 26 0 0 0,-27-28-119 0 0,0 1 0 0 0,1-2 0 0 0,0 1 0 0 0,1-2 0 0 0,17 13 0 0 0,-18-16-19 0 0,1-1 0 0 0,0 0-1 0 0,0-1 1 0 0,0 0 0 0 0,0 0 0 0 0,1-2 0 0 0,-1 1-1 0 0,1-2 1 0 0,0 0 0 0 0,-1 0 0 0 0,1-1 0 0 0,0 0-1 0 0,0-1 1 0 0,-1-1 0 0 0,1 0 0 0 0,18-6 0 0 0,-1-2-94 0 0,-1-2 1 0 0,-1-1 0 0 0,0 0-1 0 0,-1-3 1 0 0,43-30 0 0 0,-68 45 81 0 0,20-16-4 0 0,1 1 0 0 0,1 2 1 0 0,0 0-1 0 0,28-10 0 0 0,-44 21 57 0 0,-1 1 0 0 0,0 0 1 0 0,1 0-1 0 0,-1 0 0 0 0,1 1 0 0 0,0 0 1 0 0,0 1-1 0 0,-1 0 0 0 0,1 0 0 0 0,0 0 0 0 0,-1 1 1 0 0,1 0-1 0 0,0 1 0 0 0,-1 0 0 0 0,1 0 0 0 0,-1 1 1 0 0,0-1-1 0 0,0 1 0 0 0,11 7 0 0 0,72 53 302 0 0,-59-40-261 0 0,47 27 0 0 0,-66-44-69 0 0,1 0-1 0 0,1 0 1 0 0,-1-1-1 0 0,1-1 1 0 0,0 0 0 0 0,0-1-1 0 0,20 2 1 0 0,-16-3 3 0 0,0-2 0 0 0,0-1 0 0 0,0 0 0 0 0,0-1 0 0 0,-1-1 0 0 0,1-1 0 0 0,18-6 0 0 0,13-7 127 0 0,51-27 0 0 0,-59 25-55 0 0,0 2 0 0 0,57-16 0 0 0,-89 30-41 0 0,1 1 1 0 0,0 1-1 0 0,0 0 1 0 0,0 0-1 0 0,0 1 1 0 0,0 0-1 0 0,0 1 1 0 0,0 0-1 0 0,14 3 1 0 0,-7 1 103 0 0,-1 1-1 0 0,1 0 1 0 0,-1 2 0 0 0,23 13 0 0 0,-16-7-168 0 0,2-1 0 0 0,-1-2 0 0 0,2 0 0 0 0,-1-2 1 0 0,2 0-1 0 0,-1-2 0 0 0,1-1 0 0 0,0-1 0 0 0,0-1 0 0 0,0-2 1 0 0,0 0-1 0 0,1-2 0 0 0,-1-1 0 0 0,1-1 0 0 0,36-9 0 0 0,80-28-3891 0 0,-51 3-2147 0 0,-52 16 811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2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71 11322 0 0,'-24'18'6241'0'0,"-12"9"-3243"0"0,26-20-3075 0 0,0 1 0 0 0,1 0 0 0 0,0 1 0 0 0,1 0 0 0 0,0 0 0 0 0,-10 16 0 0 0,17-25 68 0 0,1 1 0 0 0,-1 0 0 0 0,0 0 0 0 0,1-1 0 0 0,0 1 1 0 0,-1 0-1 0 0,1 0 0 0 0,-1 0 0 0 0,1 0 0 0 0,0-1 0 0 0,0 1 0 0 0,-1 0 1 0 0,1 0-1 0 0,0 0 0 0 0,0 0 0 0 0,0 0 0 0 0,0 0 0 0 0,0 0 1 0 0,0 0-1 0 0,0 0 0 0 0,0 0 0 0 0,1 0 0 0 0,-1-1 0 0 0,0 1 0 0 0,0 0 1 0 0,1 0-1 0 0,-1 0 0 0 0,1 0 0 0 0,-1 0 0 0 0,1-1 0 0 0,-1 1 0 0 0,1 0 1 0 0,-1 0-1 0 0,1-1 0 0 0,0 1 0 0 0,-1 0 0 0 0,1-1 0 0 0,0 1 1 0 0,0-1-1 0 0,-1 1 0 0 0,1-1 0 0 0,0 1 0 0 0,0-1 0 0 0,0 0 0 0 0,0 1 1 0 0,-1-1-1 0 0,1 0 0 0 0,0 0 0 0 0,0 1 0 0 0,0-1 0 0 0,0 0 1 0 0,0 0-1 0 0,0 0 0 0 0,2 0 0 0 0,3 0-300 0 0,1 1 0 0 0,0-1-1 0 0,-1 0 1 0 0,1-1 0 0 0,0 0 0 0 0,7-1-1 0 0,6-5-318 0 0,-1 0 0 0 0,1-2 0 0 0,-2 0 0 0 0,1-1 0 0 0,-1 0 0 0 0,-1-2-1 0 0,0 0 1 0 0,-1-1 0 0 0,0-1 0 0 0,-1 0 0 0 0,0-1 0 0 0,-1-1 0 0 0,20-28 0 0 0,-28 35 868 0 0,12-14 3536 0 0,-35 77-2509 0 0,12-40-390 0 0,0 1 0 0 0,1 0 0 0 0,-3 18 1 0 0,6-27-723 0 0,1-1 1 0 0,0 1 0 0 0,0-1 0 0 0,0 1-1 0 0,1-1 1 0 0,0 1 0 0 0,0-1 0 0 0,0 1-1 0 0,0-1 1 0 0,1 0 0 0 0,0 1 0 0 0,5 8-1 0 0,-5-12-325 0 0,-1 0 0 0 0,1 0 0 0 0,-1-1 0 0 0,1 1-1 0 0,0 0 1 0 0,0-1 0 0 0,0 1 0 0 0,0-1-1 0 0,0 0 1 0 0,0 1 0 0 0,1-1 0 0 0,-1 0-1 0 0,0 0 1 0 0,1-1 0 0 0,-1 1 0 0 0,0 0 0 0 0,1-1-1 0 0,-1 1 1 0 0,1-1 0 0 0,-1 0 0 0 0,1 0-1 0 0,-1 0 1 0 0,5 0 0 0 0,-1-1-375 0 0,0 0 0 0 0,1 0 0 0 0,-1 0 0 0 0,0 0 0 0 0,0-1-1 0 0,0 0 1 0 0,0-1 0 0 0,6-2 0 0 0,28-19-5453 0 0,-25 13 2770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10450 0 0,'-3'1'633'0'0,"-51"28"5475"0"0,45-24-6047 0 0,1 1-1 0 0,1-1 1 0 0,-1 1-1 0 0,1 1 1 0 0,0-1 0 0 0,0 1-1 0 0,-8 12 1 0 0,1 0-100 0 0,8-13 60 0 0,1 1 0 0 0,0 0 0 0 0,1 0 0 0 0,-1 0 0 0 0,-4 12 0 0 0,9-16 24 0 0,-1 0 0 0 0,0 0 0 0 0,1 0 0 0 0,-1 0 1 0 0,1 0-1 0 0,0 0 0 0 0,0 0 0 0 0,0 0 0 0 0,0 0 1 0 0,1 0-1 0 0,-1 0 0 0 0,1 0 0 0 0,0 0 0 0 0,0 0 1 0 0,0-1-1 0 0,0 1 0 0 0,0 0 0 0 0,1 0 0 0 0,1 3 1 0 0,3 2-23 0 0,0-1 1 0 0,1 1 0 0 0,-1-1-1 0 0,1 0 1 0 0,1-1 0 0 0,-1 0-1 0 0,10 6 1 0 0,-8-6 23 0 0,0 1-1 0 0,0 0 1 0 0,-1 0 0 0 0,13 16-1 0 0,-20-22-29 0 0,0 0-1 0 0,0 0 1 0 0,-1 0-1 0 0,1 0 1 0 0,-1 0-1 0 0,1 0 1 0 0,-1 0-1 0 0,0 0 1 0 0,1 0-1 0 0,-1 0 1 0 0,0 0-1 0 0,0 1 1 0 0,1-1-1 0 0,-1 0 1 0 0,0 0-1 0 0,0 0 1 0 0,0 0-1 0 0,0 0 1 0 0,-1 0-1 0 0,1 0 0 0 0,0 1 1 0 0,0-1-1 0 0,-1 0 1 0 0,1 0-1 0 0,-1 1 1 0 0,0 0 39 0 0,-1 0-1 0 0,1 0 1 0 0,0-1 0 0 0,-1 1-1 0 0,1 0 1 0 0,-1-1 0 0 0,0 0-1 0 0,1 1 1 0 0,-1-1 0 0 0,0 0 0 0 0,0 0-1 0 0,-3 2 1 0 0,2-2-210 0 0,0 0 0 0 0,0 0 0 0 0,1 0 0 0 0,-1 0 0 0 0,0-1 0 0 0,0 1 0 0 0,0-1 0 0 0,0 0 0 0 0,-5 0 0 0 0,6 0-149 0 0,1 0 0 0 0,0 0 0 0 0,-1 0 0 0 0,1-1 0 0 0,0 1 0 0 0,-1-1 0 0 0,1 1 0 0 0,0-1 0 0 0,-1 1 0 0 0,1-1 0 0 0,0 0 0 0 0,0 1 0 0 0,0-1 0 0 0,0 0 0 0 0,0 0 0 0 0,0 0 0 0 0,0 0 0 0 0,0 0 0 0 0,0 0 0 0 0,-1-2 0 0 0,1 1-447 0 0,1 0 1 0 0,-1-1-1 0 0,1 1 1 0 0,-1 0-1 0 0,1 0 1 0 0,0-1-1 0 0,0 1 1 0 0,0 0-1 0 0,0-1 1 0 0,2-3-1 0 0,0-4-2312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2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89 289 4425 0 0,'12'3'1770'0'0,"1"-1"1"0"0,-1-1-1 0 0,23 1 1 0 0,79-12-2597 0 0,-49 2 2566 0 0,-29 5 785 0 0,56-12 1 0 0,-82 13-2560 0 0,0-1 1 0 0,0 0-1 0 0,-1 0 1 0 0,1-1-1 0 0,-1 0 1 0 0,0-1-1 0 0,0 0 1 0 0,0-1 0 0 0,-1 0-1 0 0,12-10 1 0 0,-19 14-50 0 0,1 1 0 0 0,-1-1 0 0 0,0 1 1 0 0,0-1-1 0 0,1 0 0 0 0,-1 0 0 0 0,0 1 1 0 0,-1-1-1 0 0,1 0 0 0 0,0 0 0 0 0,0 0 1 0 0,-1 0-1 0 0,1 0 0 0 0,-1 0 1 0 0,0 0-1 0 0,0 0 0 0 0,1-1 0 0 0,-2-3 1 0 0,1 2-5 0 0,-1 0 0 0 0,0 1 0 0 0,0-1 0 0 0,0 0 0 0 0,-1 0 0 0 0,0 0 0 0 0,1 1 0 0 0,-1-1 0 0 0,-3-4 0 0 0,-1 0-4 0 0,-1 1-1 0 0,1-1 1 0 0,-1 1-1 0 0,0 0 1 0 0,-1 1 0 0 0,1-1-1 0 0,-12-5 1 0 0,1 2 145 0 0,0 1 1 0 0,-1 1-1 0 0,0 1 0 0 0,-1 1 1 0 0,1 1-1 0 0,-1 0 1 0 0,0 2-1 0 0,-1 0 0 0 0,-32 0 1 0 0,36 3 324 0 0,-1 0 0 0 0,1 2 0 0 0,-1 0 1 0 0,1 1-1 0 0,0 0 0 0 0,0 1 0 0 0,0 2 0 0 0,0-1 1 0 0,1 2-1 0 0,0 0 0 0 0,-22 14 0 0 0,33-18-163 0 0,1 0-1 0 0,-1 1 0 0 0,1-1 1 0 0,0 1-1 0 0,0 0 0 0 0,0 0 1 0 0,1 1-1 0 0,0-1 0 0 0,-1 1 1 0 0,1 0-1 0 0,1 0 0 0 0,-1 0 1 0 0,1 0-1 0 0,0 0 0 0 0,0 0 1 0 0,0 1-1 0 0,1-1 0 0 0,0 1 1 0 0,-1 7-1 0 0,2-8-54 0 0,0 0 0 0 0,1-1 1 0 0,-1 1-1 0 0,1 0 0 0 0,0-1 1 0 0,0 1-1 0 0,0 0 0 0 0,1-1 1 0 0,-1 0-1 0 0,1 1 0 0 0,0-1 0 0 0,1 0 1 0 0,-1 0-1 0 0,1 0 0 0 0,-1 0 1 0 0,1 0-1 0 0,0-1 0 0 0,1 1 1 0 0,-1-1-1 0 0,1 0 0 0 0,-1 0 0 0 0,9 5 1 0 0,0-2-283 0 0,0 1 1 0 0,0-2-1 0 0,1 0 1 0 0,0 0-1 0 0,0-1 1 0 0,0-1-1 0 0,1 0 1 0 0,-1-1-1 0 0,24 1 1 0 0,-20-2-1593 0 0,1-2 1 0 0,28-3 0 0 0,-31 1-1202 0 0,0 0 1 0 0,0-1-1 0 0,15-6 1 0 0,-13 2-2180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3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33 22509 0 0,'2'10'4380'0'0,"1"-4"-4033"0"0,-16-13-4126 0 0,-33-21-9915 0 0,26 14 6988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4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 41 5481 0 0,'-11'18'9854'0'0,"2"-27"-8604"0"0,3 4-968 0 0,0 0 1 0 0,0 0-1 0 0,-1 0 0 0 0,1 1 1 0 0,-1 0-1 0 0,0 1 1 0 0,0 0-1 0 0,0 0 0 0 0,-1 0 1 0 0,1 1-1 0 0,-1 0 1 0 0,1 0-1 0 0,-1 1 0 0 0,0 0 1 0 0,1 0-1 0 0,-1 1 1 0 0,0 0-1 0 0,0 0 0 0 0,1 1 1 0 0,-1 0-1 0 0,0 1 0 0 0,-7 1 1 0 0,-5 3-225 0 0,0 1 0 0 0,0 0-1 0 0,1 1 1 0 0,0 1 0 0 0,1 1 0 0 0,-35 24 0 0 0,12-1-99 0 0,2 1 1 0 0,1 2-1 0 0,1 2 0 0 0,3 1 1 0 0,1 1-1 0 0,2 2 0 0 0,-28 49 1 0 0,44-64-19 0 0,0 1 0 0 0,2 1 0 0 0,1 1 1 0 0,1 0-1 0 0,-7 34 0 0 0,14-49 26 0 0,1 0 0 0 0,1 0 0 0 0,0 1 1 0 0,1-1-1 0 0,1 0 0 0 0,0 1 0 0 0,1-1 0 0 0,1 0 0 0 0,1 0 0 0 0,0 0 0 0 0,0 0 0 0 0,10 24 0 0 0,-9-32 1 0 0,0 1-1 0 0,0-1 0 0 0,1 0 0 0 0,-1 0 0 0 0,2-1 0 0 0,-1 1 0 0 0,1-1 0 0 0,0 0 0 0 0,0-1 1 0 0,1 0-1 0 0,10 8 0 0 0,-6-7-35 0 0,1 0 0 0 0,0 0 1 0 0,0-1-1 0 0,1-1 0 0 0,-1 0 1 0 0,23 4-1 0 0,-4-4-635 0 0,0-1 0 0 0,1-2-1 0 0,-1-1 1 0 0,0-2 0 0 0,44-7 0 0 0,0-5-3336 0 0,1-4 0 0 0,85-31-1 0 0,-122 35 498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5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772 51 7690 0 0,'-53'-31'6960'0'0,"45"27"-6420"0"0,-1 1 1 0 0,1 0-1 0 0,-1 0 1 0 0,-10-1-1 0 0,12 3-491 0 0,1 0-1 0 0,-1 1 1 0 0,0-1-1 0 0,0 2 0 0 0,0-1 1 0 0,0 1-1 0 0,0 0 1 0 0,1 0-1 0 0,-1 1 0 0 0,0 0 1 0 0,1 0-1 0 0,0 1 1 0 0,-1-1-1 0 0,-10 8 1 0 0,-5 5-37 0 0,1 0 1 0 0,0 1 0 0 0,1 2 0 0 0,1 0 0 0 0,1 0 0 0 0,1 2 0 0 0,0 0 0 0 0,2 1 0 0 0,-16 28 0 0 0,-7 19-43 0 0,-51 130 0 0 0,46-83 8 0 0,-44 188 1 0 0,10 128-57 0 0,66-337 1 0 0,2 187 1 0 0,13-215 69 0 0,3-1 1 0 0,2 1-1 0 0,31 107 1 0 0,-24-122-35 0 0,40 88-1 0 0,-46-117-94 0 0,2-1 0 0 0,0-1 0 0 0,1 0-1 0 0,1-1 1 0 0,1-1 0 0 0,27 27 0 0 0,-37-40-50 0 0,1 0 1 0 0,0-1 0 0 0,0 0 0 0 0,0 0 0 0 0,1 0 0 0 0,-1 0 0 0 0,1-1 0 0 0,0-1-1 0 0,0 1 1 0 0,0-1 0 0 0,0 0 0 0 0,0 0 0 0 0,0-1 0 0 0,1 0 0 0 0,-1 0 0 0 0,0-1-1 0 0,1 0 1 0 0,-1 0 0 0 0,9-2 0 0 0,-8 0-504 0 0,0 0 0 0 0,0 0-1 0 0,0-1 1 0 0,-1 0 0 0 0,1 0 0 0 0,-1-1 0 0 0,0 0-1 0 0,0 0 1 0 0,-1 0 0 0 0,1-1 0 0 0,6-7-1 0 0,5-5-2772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6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129 154 8554 0 0,'17'-41'1778'0'0,"-14"30"-1394"0"0,1 1 0 0 0,0-1 1 0 0,1 1-1 0 0,0 0 0 0 0,0 1 1 0 0,1-1-1 0 0,0 1 0 0 0,1 0 1 0 0,13-14-1 0 0,-19 32 717 0 0,-5 9-926 0 0,3-16-109 0 0,-139 691 1502 0 0,108-453-2807 0 0,-3 439 0 0 0,37-623-551 0 0,1 26-7081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6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6881 0 0,'1'-9'924'0'0,"-1"-1"25"0"0,1-1 0 0 0,1 1 0 0 0,-1 0 0 0 0,2 0 0 0 0,5-17 0 0 0,-7 25-896 0 0,1-1-1 0 0,-1 1 1 0 0,0 0-1 0 0,1-1 1 0 0,0 1-1 0 0,-1 0 1 0 0,1 0-1 0 0,0 0 1 0 0,0 0-1 0 0,0 0 1 0 0,1 1-1 0 0,-1-1 1 0 0,0 0-1 0 0,1 1 1 0 0,-1 0-1 0 0,1 0 1 0 0,-1-1-1 0 0,1 2 1 0 0,-1-1-1 0 0,1 0 1 0 0,0 0-1 0 0,-1 1 1 0 0,1-1-1 0 0,0 1 1 0 0,0 0-1 0 0,4 0 1 0 0,74 8-32 0 0,-67-5-562 0 0,1-1-1 0 0,0-1 1 0 0,-1 0-1 0 0,1-1 1 0 0,0-1-1 0 0,0 0 1 0 0,15-3-1 0 0,27-15-4942 0 0,-36 9 2610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6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10962 0 0,'-2'1'235'0'0,"0"0"0"0"0,0 1 0 0 0,1-1 0 0 0,-1 0 0 0 0,1 0-1 0 0,-1 1 1 0 0,1-1 0 0 0,0 1 0 0 0,-1-1 0 0 0,1 1 0 0 0,0 0-1 0 0,0-1 1 0 0,0 1 0 0 0,0 0 0 0 0,0 0 0 0 0,1 0 0 0 0,-1 0-1 0 0,0 0 1 0 0,0 3 0 0 0,-7 46-636 0 0,6-33 676 0 0,-123 540 2544 0 0,37-201-724 0 0,30 4-1175 0 0,50-166-579 0 0,9-163-738 0 0,1 1 0 0 0,2-1-1 0 0,16 62 1 0 0,-19-90-2 0 0,0 0-1 0 0,1-1 1 0 0,-1 0 0 0 0,0 1 0 0 0,1-1-1 0 0,0 0 1 0 0,0 0 0 0 0,0 0 0 0 0,0 0-1 0 0,5 5 1 0 0,-6-7 82 0 0,0-1 0 0 0,0 1 0 0 0,0 0 0 0 0,0-1 0 0 0,0 1 1 0 0,1-1-1 0 0,-1 0 0 0 0,0 1 0 0 0,0-1 0 0 0,1 0 0 0 0,-1 0 0 0 0,0 0 0 0 0,0 0 0 0 0,1 0 0 0 0,-1 0 0 0 0,0 0 0 0 0,0 0 0 0 0,0 0 0 0 0,1-1 0 0 0,-1 1 0 0 0,0-1 1 0 0,0 1-1 0 0,0-1 0 0 0,0 1 0 0 0,1-1 0 0 0,-1 1 0 0 0,0-1 0 0 0,0 0 0 0 0,0 0 0 0 0,0 1 0 0 0,-1-1 0 0 0,1 0 0 0 0,0 0 0 0 0,1-1 0 0 0,8-8-3029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7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647 3 9986 0 0,'-16'-1'1685'0'0,"0"0"0"0"0,0 0 0 0 0,-18 3-1 0 0,23-1-1596 0 0,1 1 0 0 0,0 1 0 0 0,0-1 0 0 0,0 2 0 0 0,1-1 0 0 0,-1 1 0 0 0,1 1 0 0 0,-1-1 0 0 0,-14 12 0 0 0,-2 4 170 0 0,0 2-1 0 0,1 0 1 0 0,2 2-1 0 0,-40 49 1 0 0,21-14 358 0 0,-42 75-1 0 0,52-75-230 0 0,1 1 0 0 0,-27 80 1 0 0,49-113-366 0 0,0 0 0 0 0,2 0 0 0 0,2 1 1 0 0,0-1-1 0 0,2 1 0 0 0,0 1 0 0 0,3-1 1 0 0,2 32-1 0 0,-1-49-77 0 0,0 0-1 0 0,2 0 1 0 0,-1 0-1 0 0,1 0 1 0 0,1 0 0 0 0,0-1-1 0 0,0 1 1 0 0,1-1-1 0 0,1 0 1 0 0,0-1 0 0 0,0 1-1 0 0,0-1 1 0 0,1 0-1 0 0,1-1 1 0 0,0 0 0 0 0,0 0-1 0 0,0 0 1 0 0,11 6-1 0 0,-9-8-309 0 0,0 0 0 0 0,0-1-1 0 0,0 0 1 0 0,1-1 0 0 0,-1 0-1 0 0,1-1 1 0 0,0 0 0 0 0,0-1-1 0 0,1 0 1 0 0,-1-1 0 0 0,19 0-1 0 0,-9-1-1007 0 0,1-2 0 0 0,0-1-1 0 0,-1 0 1 0 0,1-2-1 0 0,-1 0 1 0 0,0-2 0 0 0,-1 0-1 0 0,26-13 1 0 0,-20 6-1330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0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12 8138 0 0,'-16'-12'4268'0'0,"28"18"-3694"0"0,409 237-322 0 0,-92-48 1176 0 0,11-22 2011 0 0,-108-69-2261 0 0,-4-8-423 0 0,280 112 1554 0 0,-479-197-2432 0 0,0 0 0 0 0,53 9 1 0 0,-124-52-16022 0 0,28 21 12003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7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7562 0 0,'6'-9'6897'0'0,"-5"8"-6721"0"0,15 7 1283 0 0,12 17-1678 0 0,-14-7 501 0 0,-1 0-1 0 0,-1 1 1 0 0,-1 1-1 0 0,9 19 1 0 0,34 80 1722 0 0,-48-103-1767 0 0,25 60 892 0 0,136 289 983 0 0,-132-286-2270 0 0,5 12 94 0 0,-35-79 41 0 0,0-1 0 0 0,1 0 1 0 0,1 0-1 0 0,-1-1 0 0 0,2 0 0 0 0,12 12 0 0 0,-20-19-88 0 0,1-1-1 0 0,-1 1 1 0 0,1-1-1 0 0,0 1 1 0 0,-1-1-1 0 0,1 0 1 0 0,0 1-1 0 0,-1-1 0 0 0,1 0 1 0 0,0 0-1 0 0,-1 1 1 0 0,1-1-1 0 0,0 0 1 0 0,-1 0-1 0 0,1 0 1 0 0,0 0-1 0 0,0 0 0 0 0,-1 0 1 0 0,1 0-1 0 0,0 0 1 0 0,0 0-1 0 0,-1 0 1 0 0,1-1-1 0 0,0 1 1 0 0,-1 0-1 0 0,1 0 0 0 0,0-1 1 0 0,-1 1-1 0 0,2-1 1 0 0,0-1-223 0 0,0 1 1 0 0,0-1 0 0 0,0 0 0 0 0,0 0-1 0 0,0 0 1 0 0,-1 0 0 0 0,1 0-1 0 0,1-4 1 0 0,2-4-1217 0 0,0 0 0 0 0,-1 0 0 0 0,3-13 0 0 0,6-39-5102 0 0,-10 45 4211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7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1005 0 10970 0 0,'-4'0'492'0'0,"1"1"0"0"0,-1 0-1 0 0,0-1 1 0 0,0 1-1 0 0,1 1 1 0 0,-1-1-1 0 0,1 0 1 0 0,-1 1 0 0 0,1 0-1 0 0,0 0 1 0 0,-1 0-1 0 0,1 0 1 0 0,-5 4 0 0 0,-38 41-815 0 0,24-22 1056 0 0,-228 212 3663 0 0,84-83-2554 0 0,72-66-1277 0 0,7-7-742 0 0,3 2 0 0 0,-88 114 0 0 0,170-194 46 0 0,-1 0-182 0 0,0 1 0 0 0,0 0 0 0 0,0 0-1 0 0,1 0 1 0 0,0 1 0 0 0,-1-1 0 0 0,1 0 0 0 0,1 1 0 0 0,-1 0-1 0 0,-1 8 1 0 0,3-13 199 0 0,0 1 0 0 0,1-1 0 0 0,-1 1 0 0 0,0-1 0 0 0,0 0 0 0 0,1 1 0 0 0,-1-1 0 0 0,0 1 0 0 0,1-1 0 0 0,-1 0 0 0 0,1 1 0 0 0,-1-1 0 0 0,0 0 0 0 0,1 1 0 0 0,-1-1 0 0 0,1 0 0 0 0,-1 0 0 0 0,1 0 0 0 0,-1 1 0 0 0,1-1 0 0 0,-1 0 0 0 0,1 0 0 0 0,-1 0 0 0 0,1 0 0 0 0,-1 0 0 0 0,1 0 0 0 0,-1 0 1 0 0,1 0-1 0 0,-1 0 0 0 0,1 0 0 0 0,-1 0 0 0 0,1 0 0 0 0,-1-1 0 0 0,1 1 0 0 0,-1 0 0 0 0,1 0 0 0 0,0-1 0 0 0,25-6-3046 0 0,-24 6 2579 0 0,56-24-6519 0 0,-34 10 3433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8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 9650 0 0,'5'0'3271'0'0,"22"0"-3260"0"0,-17 3 46 0 0,0 0 0 0 0,0 1 0 0 0,0 0 0 0 0,0 0 0 0 0,-1 1 1 0 0,0 0-1 0 0,0 1 0 0 0,0 0 0 0 0,0 1 0 0 0,-1-1 0 0 0,0 2 0 0 0,9 10 0 0 0,-7-6 200 0 0,-1 1-1 0 0,-1 0 1 0 0,1 1 0 0 0,-2 0-1 0 0,0 0 1 0 0,-1 1 0 0 0,8 24-1 0 0,-6-6 193 0 0,-2 1 0 0 0,-1 0 1 0 0,-1-1-1 0 0,-2 2 0 0 0,-1-1 0 0 0,-2 0 0 0 0,-6 38 0 0 0,3-44-76 0 0,-1-1 0 0 0,-2 0-1 0 0,-1 0 1 0 0,-1-1 0 0 0,-1 0 0 0 0,-16 30 0 0 0,3-16 69 0 0,-1-2-1 0 0,-2 0 1 0 0,-31 34 0 0 0,32-42-440 0 0,-64 70 155 0 0,76-87-423 0 0,0-1 0 0 0,-1 0 0 0 0,-1-1 0 0 0,0-1 0 0 0,-20 11-1 0 0,33-20 120 0 0,1 0 0 0 0,-1-1 0 0 0,1 1 0 0 0,-1 0 0 0 0,1-1-1 0 0,-1 1 1 0 0,1-1 0 0 0,-1 0 0 0 0,1 1 0 0 0,-1-1 0 0 0,0 0 0 0 0,1 0-1 0 0,-1 0 1 0 0,-1 0 0 0 0,2 0-27 0 0,1-1 0 0 0,-1 1 0 0 0,1 0-1 0 0,-1 0 1 0 0,1-1 0 0 0,-1 1 0 0 0,1 0 0 0 0,-1-1 0 0 0,1 1 0 0 0,-1-1-175 0 0,1 1 175 0 0,0-1 0 0 0,-1 1 0 0 0,1-1 0 0 0,0 1 0 0 0,-1-1-1 0 0,1 1 1 0 0,0-1 0 0 0,0 1 0 0 0,0-1 0 0 0,-1 1 0 0 0,1-1 0 0 0,0 0-1 0 0,0 1 1 0 0,0-1 0 0 0,0-4-884 0 0,0 1 0 0 0,1 0 0 0 0,0 0 0 0 0,-1 0 0 0 0,1-1 0 0 0,1 1 0 0 0,-1 0 0 0 0,4-7 0 0 0,3-5-2714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8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0 16860 0 0,'-8'3'881'0'0,"1"0"1"0"0,-1 1 0 0 0,1-1 0 0 0,-12 9 0 0 0,3 1-1442 0 0,-28 29-1 0 0,31-29 91 0 0,-1 1-1 0 0,-28 19 0 0 0,-39 21-24 0 0,-9 7-2928 0 0,28-23-6155 0 0,51-31 5674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9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509 12 13811 0 0,'-2'-1'366'0'0,"1"0"1"0"0,-1-1-1 0 0,0 1 0 0 0,0 0 0 0 0,1 0 1 0 0,-1 0-1 0 0,0 0 0 0 0,0 1 1 0 0,0-1-1 0 0,0 1 0 0 0,0-1 1 0 0,-1 1-1 0 0,1-1 0 0 0,-4 1 1 0 0,4 1-396 0 0,0 0 0 0 0,-1 0 1 0 0,1 0-1 0 0,0 0 0 0 0,0 0 1 0 0,0 1-1 0 0,0-1 1 0 0,0 1-1 0 0,0-1 0 0 0,0 1 1 0 0,0 0-1 0 0,-2 3 0 0 0,-30 36-59 0 0,2 0-1 0 0,2 2 0 0 0,-44 85 1 0 0,67-114 89 0 0,0 0 0 0 0,1 1-1 0 0,1 0 1 0 0,1 0 0 0 0,0 0 0 0 0,-2 20 0 0 0,5-29-52 0 0,0 0-1 0 0,0 0 1 0 0,1 0-1 0 0,0 1 1 0 0,0-1-1 0 0,1 0 1 0 0,-1 0-1 0 0,1 0 1 0 0,1 0-1 0 0,-1 0 1 0 0,1 0-1 0 0,0 0 0 0 0,1 0 1 0 0,-1 0-1 0 0,1-1 1 0 0,0 0-1 0 0,0 1 1 0 0,7 6-1 0 0,-8-9 21 0 0,1-1 0 0 0,0 1 0 0 0,0-1 0 0 0,0 0 0 0 0,0 0 0 0 0,0-1 0 0 0,0 1-1 0 0,0-1 1 0 0,0 1 0 0 0,1-1 0 0 0,-1 0 0 0 0,0 0 0 0 0,1 0 0 0 0,-1-1 0 0 0,7 1 0 0 0,-3-1-34 0 0,0-1 1 0 0,-1 1-1 0 0,1-1 0 0 0,-1-1 1 0 0,1 1-1 0 0,-1-1 1 0 0,12-5-1 0 0,4-4-74 0 0,-1-1 0 0 0,-1-1 0 0 0,30-23 0 0 0,-46 33 142 0 0,27-25 25 0 0,-1-1 0 0 0,-1-1 0 0 0,38-51 0 0 0,-49 58 214 0 0,-11 13-4 0 0,-1-1-1 0 0,0 0 1 0 0,0 0 0 0 0,-1 0 0 0 0,7-21 0 0 0,9-20 1166 0 0,-28 73-1393 0 0,2 1 0 0 0,-5 31-1 0 0,0 0-106 0 0,-72 271 588 0 0,52-217-377 0 0,15-49-97 0 0,-49 157-195 0 0,54-189 141 0 0,-1 0 0 0 0,-1-1 0 0 0,-2-1 0 0 0,0 0 0 0 0,-1-1 0 0 0,-18 21 0 0 0,25-36 31 0 0,0-1 0 0 0,0 1-1 0 0,-1-2 1 0 0,0 1 0 0 0,0-1-1 0 0,0-1 1 0 0,-1 0 0 0 0,0 0-1 0 0,0-1 1 0 0,0 0 0 0 0,-1 0 0 0 0,1-1-1 0 0,-1-1 1 0 0,0 0 0 0 0,1 0-1 0 0,-12-1 1 0 0,8 0 128 0 0,1-1 0 0 0,0 0 0 0 0,0-1 0 0 0,0-1 0 0 0,0 0 0 0 0,0 0 0 0 0,0-2 0 0 0,0 1 0 0 0,1-2 0 0 0,-1 0 0 0 0,1 0 0 0 0,-21-14-1 0 0,28 16-56 0 0,1-1 0 0 0,0 1 0 0 0,0-1-1 0 0,0 0 1 0 0,1 0 0 0 0,-1-1 0 0 0,1 1-1 0 0,0-1 1 0 0,0 1 0 0 0,-3-8 0 0 0,5 10-55 0 0,0 1 0 0 0,1-1 1 0 0,-1 1-1 0 0,1-1 0 0 0,-1 1 1 0 0,1-1-1 0 0,0 1 0 0 0,0-1 1 0 0,0 1-1 0 0,-1-1 1 0 0,2 0-1 0 0,-1 1 0 0 0,0-1 1 0 0,0 1-1 0 0,0-1 0 0 0,1 1 1 0 0,-1-1-1 0 0,0 0 0 0 0,1 1 1 0 0,0 0-1 0 0,-1-1 1 0 0,1 1-1 0 0,0-1 0 0 0,0 1 1 0 0,0 0-1 0 0,0-1 0 0 0,0 1 1 0 0,0 0-1 0 0,0 0 0 0 0,0 0 1 0 0,0 0-1 0 0,1 0 1 0 0,-1 0-1 0 0,0 0 0 0 0,1 0 1 0 0,-1 1-1 0 0,0-1 0 0 0,1 0 1 0 0,2 0-1 0 0,18-5 10 0 0,0 0 0 0 0,0 2 0 0 0,0 1 0 0 0,40-2 0 0 0,2 0-82 0 0,428-70-135 0 0,-474 71 22 0 0,100-26-1838 0 0,-61 7-2312 0 0,-7-7-4407 0 0,-38 20 4042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29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1 13195 0 0,'6'6'3662'0'0,"8"20"-2660"0"0,4 21-1516 0 0,-11-21 612 0 0,-1 0 0 0 0,-1 1 0 0 0,-2 0-1 0 0,0 0 1 0 0,-2 0 0 0 0,-3 28 0 0 0,-24 165 1252 0 0,18-164-1231 0 0,-12 65 53 0 0,-42 139 1 0 0,-25-15 1405 0 0,51-167-1101 0 0,-50 77 1 0 0,62-114-1201 0 0,-3-2 1 0 0,-59 68 0 0 0,44-68-1926 0 0,39-37 2077 0 0,0 0 1 0 0,0 0 0 0 0,0 0-1 0 0,0-1 1 0 0,-1 1-1 0 0,1-1 1 0 0,-1 0-1 0 0,-3 1 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18092 0 0,'9'3'4335'0'0,"51"6"-5159"0"0,-6-6 57 0 0,88-9 0 0 0,-36 1 502 0 0,-91 4 272 0 0,176-7-1754 0 0,-96-4-2728 0 0,-5-9-4372 0 0,-72 15 5401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1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22 8474 0 0,'-37'16'5886'0'0,"76"-16"-6415"0"0,184-4 583 0 0,43-2-1557 0 0,-91-15-7153 0 0,-140 14 5858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1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1315 38 10066 0 0,'-14'-6'298'0'0,"0"0"0"0"0,0 0-1 0 0,-1 1 1 0 0,1 1 0 0 0,-1 1-1 0 0,0 0 1 0 0,0 1 0 0 0,0 0 0 0 0,0 1-1 0 0,0 1 1 0 0,-1 0 0 0 0,-16 4-1 0 0,13-1-316 0 0,1 1-1 0 0,0 1 1 0 0,0 1-1 0 0,1 1 0 0 0,-1 0 1 0 0,1 1-1 0 0,1 1 1 0 0,0 0-1 0 0,-23 18 0 0 0,-6 9 134 0 0,2 2-1 0 0,1 2 0 0 0,2 2 1 0 0,2 1-1 0 0,2 2 0 0 0,2 2 1 0 0,2 1-1 0 0,2 1 0 0 0,2 2 1 0 0,-33 85-1 0 0,44-96-204 0 0,2 0 0 0 0,2 2 0 0 0,-15 82 0 0 0,27-111 72 0 0,-1 0-1 0 0,2 0 1 0 0,-1 0 0 0 0,2 0-1 0 0,0 1 1 0 0,0-1-1 0 0,1 0 1 0 0,1 0-1 0 0,0-1 1 0 0,1 1 0 0 0,0 0-1 0 0,1-1 1 0 0,1 0-1 0 0,0 0 1 0 0,0-1 0 0 0,1 0-1 0 0,10 13 1 0 0,-15-22 27 0 0,0 0 1 0 0,-1 0-1 0 0,0 0 1 0 0,1 0-1 0 0,-1 0 1 0 0,0 0-1 0 0,0 1 1 0 0,0-1-1 0 0,1 3 1 0 0,-2-4-10 0 0,0 0 1 0 0,0 0 0 0 0,0 0 0 0 0,0 0 0 0 0,0-1-1 0 0,0 1 1 0 0,0 0 0 0 0,0 0 0 0 0,0 0-1 0 0,-1 0 1 0 0,1-1 0 0 0,0 1 0 0 0,0 0 0 0 0,-1 0-1 0 0,1 0 1 0 0,0-1 0 0 0,-1 1 0 0 0,1 0-1 0 0,-2 0 1 0 0,-1 2-32 0 0,0-1-1 0 0,0 1 0 0 0,-1-1 1 0 0,0 0-1 0 0,1 0 1 0 0,-1 0-1 0 0,0-1 1 0 0,0 1-1 0 0,-7 1 0 0 0,-45 10 410 0 0,-1-2 0 0 0,0-3 0 0 0,-112 3-1 0 0,154-11-23 0 0,0 0-1 0 0,-1 0 1 0 0,-28-6-1 0 0,44 6-329 0 0,-1 0 1 0 0,1 0-1 0 0,0 0 0 0 0,0 0 1 0 0,0 0-1 0 0,-1 0 0 0 0,1 0 1 0 0,0 0-1 0 0,0 0 0 0 0,0 0 1 0 0,-1 0-1 0 0,1 0 0 0 0,0 0 1 0 0,0 0-1 0 0,0 0 0 0 0,-1 0 1 0 0,1 0-1 0 0,0 0 0 0 0,0 0 1 0 0,0-1-1 0 0,0 1 1 0 0,-1 0-1 0 0,1 0 0 0 0,0 0 1 0 0,0 0-1 0 0,0 0 0 0 0,0-1 1 0 0,0 1-1 0 0,-1 0 0 0 0,1 0 1 0 0,0 0-1 0 0,0-1 0 0 0,0 1 1 0 0,0 0-1 0 0,0 0 0 0 0,0 0 1 0 0,0-1-1 0 0,0 1 0 0 0,0 0 1 0 0,0 0-1 0 0,0 0 0 0 0,0-1 1 0 0,0 1-1 0 0,0 0 0 0 0,0 0 1 0 0,0 0-1 0 0,0-1 0 0 0,0 1 1 0 0,11-8 328 0 0,18-4-274 0 0,-6 5-60 0 0,0 1 1 0 0,0 0 0 0 0,1 2 0 0 0,-1 1-1 0 0,1 1 1 0 0,0 1 0 0 0,0 1 0 0 0,0 1-1 0 0,-1 1 1 0 0,1 1 0 0 0,0 1 0 0 0,-1 1-1 0 0,0 1 1 0 0,0 1 0 0 0,34 16 0 0 0,-41-15-7 0 0,0 0 0 0 0,-1 1 1 0 0,0 1-1 0 0,-1 0 0 0 0,0 1 0 0 0,0 0 1 0 0,23 27-1 0 0,-34-34 18 0 0,0-1-1 0 0,0 1 1 0 0,0 0 0 0 0,0 0-1 0 0,-1 1 1 0 0,1-1 0 0 0,-1 0-1 0 0,0 1 1 0 0,-1 0 0 0 0,1-1-1 0 0,-1 1 1 0 0,0 0 0 0 0,0 0-1 0 0,0 0 1 0 0,-1 0 0 0 0,1 0-1 0 0,-1 0 1 0 0,-1-1 0 0 0,1 1-1 0 0,-1 0 1 0 0,1 0 0 0 0,-1 0-1 0 0,-1 0 1 0 0,1 0 0 0 0,-1-1-1 0 0,0 1 1 0 0,0-1 0 0 0,0 1-1 0 0,0-1 1 0 0,-1 0 0 0 0,0 0-1 0 0,0 0 1 0 0,-4 4 0 0 0,-29 30 274 0 0,-75 61 0 0 0,-8 8 363 0 0,90-77-430 0 0,2 1 1 0 0,1 2 0 0 0,1 0 0 0 0,2 2 0 0 0,-27 56 0 0 0,36-62-105 0 0,3 1 1 0 0,0-1-1 0 0,2 2 1 0 0,1-1-1 0 0,2 2 1 0 0,0-1-1 0 0,-1 57 1 0 0,6-52-137 0 0,2-1-1 0 0,1 0 1 0 0,2 0 0 0 0,1 0 0 0 0,11 34 0 0 0,-11-51-81 0 0,1-1-1 0 0,1 0 1 0 0,0-1 0 0 0,2 0 0 0 0,0 0-1 0 0,0 0 1 0 0,2-1 0 0 0,0-1 0 0 0,0 0 0 0 0,1 0-1 0 0,22 18 1 0 0,-11-14-303 0 0,0 0-1 0 0,1-1 1 0 0,1-1 0 0 0,0-1-1 0 0,1-2 1 0 0,29 11-1 0 0,-35-17-731 0 0,1-1-1 0 0,-1 0 1 0 0,1-2-1 0 0,0 0 1 0 0,1-2-1 0 0,-1 0 1 0 0,0-2-1 0 0,1 0 1 0 0,21-3-1 0 0,-1-3-1740 0 0,0-2-839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3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55 9690 0 0,'-12'7'5157'0'0,"33"-5"-4673"0"0,37-4-1740 0 0,385-40-3453 0 0,-280 27-1306 0 0,-129 11 3552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09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1621 52 4809 0 0,'16'-12'2762'0'0,"-11"7"-2387"0"0,0 1 1 0 0,0 0-1 0 0,0 1 1 0 0,0-1-1 0 0,1 1 1 0 0,-1 0-1 0 0,1 0 1 0 0,0 1 0 0 0,0-1-1 0 0,0 1 1 0 0,11-2-1 0 0,-63 42 1830 0 0,-221 154-1815 0 0,78-52-404 0 0,-40 25 67 0 0,-90 64 30 0 0,-18-25 188 0 0,262-167-250 0 0,25-13-998 0 0,1 2 0 0 0,-46 33 0 0 0,86-53 505 0 0,5-3 82 0 0,0-1-1 0 0,0 1 1 0 0,0 0-1 0 0,0 0 1 0 0,0 0-1 0 0,1 1 1 0 0,0-1-1 0 0,-1 1 1 0 0,1 0-1 0 0,1 0 1 0 0,-1 0-1 0 0,-4 8 1 0 0,7-11 277 0 0,1-1 1 0 0,-1 0 0 0 0,0 1-1 0 0,0-1 1 0 0,0 0 0 0 0,0 0-1 0 0,1 1 1 0 0,-1-1 0 0 0,2 2-787 0 0,-2-2 786 0 0,0 0 1 0 0,1 0 0 0 0,-1 0-1 0 0,0 0 1 0 0,1 0 0 0 0,-1 0-1 0 0,0 1 1 0 0,1-1 0 0 0,-1 0-1 0 0,0 0 1 0 0,1 0-1 0 0,-1 0 1 0 0,0 0 0 0 0,1 0-1 0 0,-1 0 1 0 0,0-1 0 0 0,1 1-1 0 0,-1 0 1 0 0,7 0-1946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3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1291 7186 0 0,'0'1'262'0'0,"0"0"0"0"0,0 0 0 0 0,0 0 1 0 0,0 0-1 0 0,0 0 0 0 0,0 0 1 0 0,0 0-1 0 0,0 0 0 0 0,0 0 1 0 0,1-1-1 0 0,-1 1 0 0 0,0 0 1 0 0,1 0-1 0 0,-1 0 0 0 0,0 0 1 0 0,1 0-1 0 0,0 0 0 0 0,0 0-187 0 0,0-1-1 0 0,0 0 0 0 0,0 0 0 0 0,1 1 0 0 0,-1-1 1 0 0,0 0-1 0 0,0 0 0 0 0,0 0 0 0 0,0-1 1 0 0,0 1-1 0 0,0 0 0 0 0,1 0 0 0 0,-1 0 0 0 0,0-1 1 0 0,2 0-1 0 0,7-3-15 0 0,0 0 0 0 0,0-1 0 0 0,0 0 1 0 0,-1-1-1 0 0,1 0 0 0 0,-1 0 0 0 0,-1-1 0 0 0,1 0 0 0 0,-1 0 1 0 0,0-1-1 0 0,-1 0 0 0 0,8-12 0 0 0,8-11 233 0 0,-1-2 0 0 0,18-37-1 0 0,2-8-23 0 0,14-22-267 0 0,81-206 0 0 0,-110 224-388 0 0,17-91 0 0 0,-35 130 349 0 0,-3-1 1 0 0,-2 0 0 0 0,-2-87 0 0 0,-3 124 103 0 0,0-1 0 0 0,0 1 1 0 0,-1-1-1 0 0,0 1 0 0 0,-7-14 0 0 0,9 19-43 0 0,-1 1-1 0 0,0-1 0 0 0,0 1 1 0 0,0 0-1 0 0,0-1 1 0 0,0 1-1 0 0,0 0 0 0 0,0 0 1 0 0,0 0-1 0 0,0 0 0 0 0,0 0 1 0 0,-1 0-1 0 0,1 0 0 0 0,0 0 1 0 0,-2-1-1 0 0,2 2-24 0 0,0 0 0 0 0,-1 0 0 0 0,1 0 0 0 0,0 0 0 0 0,0 0 0 0 0,0 0 0 0 0,0 0 0 0 0,0 0-1 0 0,0 1 1 0 0,0-1 0 0 0,0 0 0 0 0,0 1 0 0 0,0-1 0 0 0,0 1 0 0 0,0-1 0 0 0,0 1 0 0 0,0-1 0 0 0,0 1 0 0 0,0 0 0 0 0,1-1 0 0 0,-1 1-1 0 0,0 0 1 0 0,0 0 0 0 0,1-1 0 0 0,-2 3 0 0 0,-6 9-93 0 0,0 1 0 0 0,1 0-1 0 0,1 0 1 0 0,0 0 0 0 0,1 1 0 0 0,0 0 0 0 0,1 0-1 0 0,-4 24 1 0 0,3-15 8 0 0,-78 355-538 0 0,49-124 535 0 0,32-231 115 0 0,2 0-1 0 0,0 0 0 0 0,2 0 1 0 0,0 0-1 0 0,2 0 0 0 0,0-1 1 0 0,1 1-1 0 0,2-1 0 0 0,13 32 1 0 0,-16-45-194 0 0,0-1 1 0 0,1 1-1 0 0,0 0 0 0 0,0-1 1 0 0,1 0-1 0 0,0-1 1 0 0,0 1-1 0 0,1-1 0 0 0,0 0 1 0 0,0-1-1 0 0,1 0 1 0 0,0 0-1 0 0,0 0 0 0 0,0-1 1 0 0,1 0-1 0 0,-1-1 0 0 0,1 0 1 0 0,0 0-1 0 0,1-1 1 0 0,-1 0-1 0 0,0-1 0 0 0,1 0 1 0 0,0 0-1 0 0,15 0 1 0 0,34-5-2145 0 0,-39 1 804 0 0,0-2 1 0 0,27-8 0 0 0,-18 2-475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4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20 3553 0 0,'-6'-3'364'0'0,"0"0"1"0"0,-1 0-1 0 0,1 1 0 0 0,-1 0 1 0 0,0 0-1 0 0,1 1 0 0 0,-1-1 1 0 0,0 2-1 0 0,0-1 0 0 0,0 1 1 0 0,-12 0-1 0 0,7 3-51 0 0,0-1-1 0 0,0 2 1 0 0,0-1 0 0 0,0 2-1 0 0,-18 9 1 0 0,3-1-10 0 0,1 2 0 0 0,-42 30-1 0 0,57-36-254 0 0,0 0-1 0 0,1 1 1 0 0,0-1 0 0 0,0 2-1 0 0,1 0 1 0 0,1 0-1 0 0,-1 0 1 0 0,-5 14-1 0 0,12-23-49 0 0,1 1 0 0 0,0-1 0 0 0,0 1 0 0 0,0 0 0 0 0,0-1 1 0 0,0 1-1 0 0,1 0 0 0 0,-1 0 0 0 0,1 0 0 0 0,0-1 0 0 0,0 6 0 0 0,0-6-12 0 0,1-1-1 0 0,-1 1 1 0 0,0-1-1 0 0,1 1 1 0 0,0-1-1 0 0,-1 1 1 0 0,1-1-1 0 0,0 0 1 0 0,-1 1-1 0 0,1-1 1 0 0,0 0-1 0 0,0 0 1 0 0,0 1-1 0 0,0-1 1 0 0,0 0-1 0 0,3 1 1 0 0,0 1-24 0 0,1-1 0 0 0,-1 0 0 0 0,1 0 0 0 0,0 0 0 0 0,0-1 0 0 0,0 1 0 0 0,0-1 0 0 0,0-1 0 0 0,0 1 0 0 0,0-1 0 0 0,9 0 0 0 0,6-1-5 0 0,0-1 0 0 0,0-1 0 0 0,0 0 0 0 0,-1-2 0 0 0,1 0 0 0 0,-1-1 0 0 0,36-18 0 0 0,-20 6 315 0 0,0-2 1 0 0,-1-1-1 0 0,31-26 0 0 0,-57 41-74 0 0,-2 0 0 0 0,1 0 1 0 0,-1 0-1 0 0,1-1 0 0 0,-2 0 0 0 0,11-15 1 0 0,-16 21-132 0 0,1-1 1 0 0,0 1 0 0 0,0-1-1 0 0,-1 1 1 0 0,1-1 0 0 0,-1 1-1 0 0,0-1 1 0 0,1 0 0 0 0,-1 1-1 0 0,0-1 1 0 0,0 0 0 0 0,0 1-1 0 0,0-1 1 0 0,0 0 0 0 0,0 1-1 0 0,0-1 1 0 0,-2-3 0 0 0,1 4-11 0 0,0-1 0 0 0,0 0 1 0 0,0 1-1 0 0,0-1 0 0 0,-1 1 0 0 0,1-1 1 0 0,-1 1-1 0 0,1 0 0 0 0,-1 0 1 0 0,0 0-1 0 0,1 0 0 0 0,-1 0 0 0 0,0 0 1 0 0,0 0-1 0 0,1 0 0 0 0,-1 0 1 0 0,0 1-1 0 0,-4-1 0 0 0,-3-2-15 0 0,-1 2 0 0 0,1-1 0 0 0,-1 1-1 0 0,0 1 1 0 0,0 0 0 0 0,1 0 0 0 0,-1 1-1 0 0,0 0 1 0 0,-15 5 0 0 0,18-5-115 0 0,0 1 0 0 0,0 1 0 0 0,0-1 0 0 0,1 1 1 0 0,-1 0-1 0 0,1 1 0 0 0,0-1 0 0 0,0 1 0 0 0,0 1 0 0 0,1-1 0 0 0,-1 1 0 0 0,1 0 0 0 0,-8 10 0 0 0,12-14-16 0 0,0 0 0 0 0,0 0-1 0 0,0 0 1 0 0,1 1 0 0 0,-1-1-1 0 0,0 0 1 0 0,1 0 0 0 0,-1 1-1 0 0,1-1 1 0 0,0 0-1 0 0,-1 1 1 0 0,1-1 0 0 0,0 0-1 0 0,0 1 1 0 0,0-1 0 0 0,0 1-1 0 0,0-1 1 0 0,0 0 0 0 0,0 1-1 0 0,0-1 1 0 0,0 0-1 0 0,1 1 1 0 0,-1-1 0 0 0,1 2-1 0 0,1-1-109 0 0,-1 0-1 0 0,1 0 0 0 0,-1 0 0 0 0,1 0 0 0 0,0 0 0 0 0,0-1 1 0 0,0 1-1 0 0,0-1 0 0 0,0 1 0 0 0,0-1 0 0 0,0 0 0 0 0,4 2 1 0 0,5 1-525 0 0,1 0 0 0 0,-1-1 1 0 0,1 0-1 0 0,17 1 1 0 0,4-1-915 0 0,43-3 1 0 0,-71 0 1506 0 0,28-1-1678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4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653 115 5345 0 0,'1'-1'288'0'0,"0"0"1"0"0,0 1-1 0 0,0-1 0 0 0,0 0 0 0 0,0 0 0 0 0,0 0 1 0 0,0 0-1 0 0,0 0 0 0 0,0 0 0 0 0,0 0 0 0 0,0 0 0 0 0,-1 0 1 0 0,1 0-1 0 0,0-1 0 0 0,-1 1 0 0 0,1-2 0 0 0,-1 3-167 0 0,0-1 0 0 0,0 0 0 0 0,0 1 0 0 0,0-1 0 0 0,0 0 0 0 0,0 1 0 0 0,0-1 0 0 0,0 1-1 0 0,0-1 1 0 0,-1 0 0 0 0,1 1 0 0 0,0-1 0 0 0,0 1 0 0 0,-1-1 0 0 0,1 0 0 0 0,-1 1 0 0 0,1-1-1 0 0,0 1 1 0 0,-1-1 0 0 0,1 1 0 0 0,-1 0 0 0 0,1-1 0 0 0,-2 0 0 0 0,0 0-25 0 0,-1-1 0 0 0,0 1 1 0 0,1-1-1 0 0,-1 1 0 0 0,0 0 1 0 0,0 0-1 0 0,0 1 0 0 0,0-1 1 0 0,0 1-1 0 0,0-1 0 0 0,0 1 0 0 0,-5 0 1 0 0,-10 2-92 0 0,0 1 1 0 0,0 0-1 0 0,0 1 1 0 0,0 1 0 0 0,-31 14-1 0 0,37-14 2 0 0,0 1-1 0 0,0 0 1 0 0,1 1 0 0 0,0 0-1 0 0,0 1 1 0 0,1 0 0 0 0,-1 1-1 0 0,-15 18 1 0 0,24-25-29 0 0,1 0-1 0 0,-1 0 1 0 0,1 0-1 0 0,0 0 1 0 0,-1 0-1 0 0,1 0 1 0 0,0 0-1 0 0,0 0 1 0 0,1 1-1 0 0,-1-1 1 0 0,0 0 0 0 0,1 1-1 0 0,-1-1 1 0 0,1 1-1 0 0,0-1 1 0 0,0 1-1 0 0,0 2 1 0 0,1-4 1 0 0,-1 0 0 0 0,1 1 0 0 0,-1-1 0 0 0,1 0 0 0 0,0 0-1 0 0,-1 0 1 0 0,1 0 0 0 0,0 0 0 0 0,0 0 0 0 0,0 0 0 0 0,0 0 0 0 0,0 0 0 0 0,0 0 0 0 0,0 0 0 0 0,1 0 0 0 0,-1-1 0 0 0,0 1 0 0 0,0-1 0 0 0,0 1 0 0 0,1-1 0 0 0,-1 1 0 0 0,0-1 0 0 0,1 1 0 0 0,-1-1 0 0 0,0 0 0 0 0,1 0 0 0 0,-1 0 0 0 0,1 0 0 0 0,-1 0 0 0 0,0 0 0 0 0,3-1 0 0 0,12 0-29 0 0,0 0 1 0 0,1-2 0 0 0,-1 0-1 0 0,0-1 1 0 0,-1-1-1 0 0,1 0 1 0 0,-1-1 0 0 0,0-1-1 0 0,0 0 1 0 0,-1-1 0 0 0,0-1-1 0 0,0 0 1 0 0,-1-1 0 0 0,0 0-1 0 0,-1-1 1 0 0,0 0 0 0 0,0-1-1 0 0,-2-1 1 0 0,1 0 0 0 0,-2 0-1 0 0,14-24 1 0 0,-15 7 95 0 0,-8 29-39 0 0,1 0 0 0 0,-1 0 0 0 0,0 1 1 0 0,0-1-1 0 0,0 0 0 0 0,1 1 0 0 0,-1-1 1 0 0,0 0-1 0 0,0 0 0 0 0,0 0 0 0 0,0 1 1 0 0,0-1-1 0 0,0 0 0 0 0,0 0 0 0 0,-1 1 1 0 0,1-1-1 0 0,0 0 0 0 0,0 0 0 0 0,-1 1 1 0 0,1-1-1 0 0,0 0 0 0 0,-1 1 0 0 0,1-1 1 0 0,0 0-1 0 0,-1 1 0 0 0,1-1 0 0 0,-1 1 1 0 0,1-1-1 0 0,-1 1 0 0 0,0-1 0 0 0,1 1 1 0 0,-1-1-1 0 0,1 1 0 0 0,-1-1 0 0 0,-1 0 1 0 0,1 2-15 0 0,0 0-1 0 0,0-1 1 0 0,0 1 0 0 0,0-1 0 0 0,1 1 0 0 0,-1 0 0 0 0,0 0 0 0 0,0-1 0 0 0,0 1-1 0 0,1 0 1 0 0,-1 0 0 0 0,0 0 0 0 0,1 0 0 0 0,-1 0 0 0 0,1 0 0 0 0,-1 0 0 0 0,1 0-1 0 0,0 0 1 0 0,-1 0 0 0 0,1 0 0 0 0,0 0 0 0 0,0 0 0 0 0,-1 2 0 0 0,-3 26-208 0 0,4 2 172 0 0,-1-1 0 0 0,-1 1 0 0 0,-2-1-1 0 0,-1 0 1 0 0,-2 0 0 0 0,-16 48 0 0 0,-1-16 264 0 0,-38 72 0 0 0,46-105-45 0 0,-2 0 0 0 0,-1-1 0 0 0,-1-1 0 0 0,-32 33 0 0 0,20-26-16 0 0,-1-2 0 0 0,-2-1 0 0 0,-1-1 0 0 0,-2-3 0 0 0,-61 36-1 0 0,34-36 37 0 0,58-24-86 0 0,1-1-1 0 0,-1 0 1 0 0,0-1 0 0 0,1 0 0 0 0,-1 0 0 0 0,0 0 0 0 0,0-1 0 0 0,-8-1 0 0 0,14 1-64 0 0,0 0 0 0 0,0 0 1 0 0,1 0-1 0 0,-1 0 0 0 0,0 0 0 0 0,0 0 1 0 0,0 0-1 0 0,1 0 0 0 0,-1-1 1 0 0,0 1-1 0 0,0 0 0 0 0,1-1 0 0 0,-1 1 1 0 0,0 0-1 0 0,1-1 0 0 0,-1 1 1 0 0,0-1-1 0 0,1 1 0 0 0,-1-1 1 0 0,1 1-1 0 0,-1-1 0 0 0,1 0 0 0 0,-1 1 1 0 0,1-1-1 0 0,-1 0 0 0 0,1 1 1 0 0,0-1-1 0 0,-1 0 0 0 0,1 1 1 0 0,0-1-1 0 0,-1-1 0 0 0,1 0-7 0 0,1 0 0 0 0,-1 1 1 0 0,1-1-1 0 0,-1 0 0 0 0,1 0 0 0 0,-1 1 0 0 0,1-1 0 0 0,0 0 1 0 0,0 1-1 0 0,0-1 0 0 0,0 1 0 0 0,0-1 0 0 0,1-1 1 0 0,6-5-40 0 0,-1 0 0 0 0,2 0 0 0 0,12-10 1 0 0,-1 5-17 0 0,1 1 0 0 0,0 1 0 0 0,1 1 0 0 0,0 1 0 0 0,0 0 0 0 0,1 2 0 0 0,34-7 1 0 0,173-15-137 0 0,-177 24 131 0 0,85-6-287 0 0,43-4-2973 0 0,-62-3-3799 0 0,-75 8 2453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6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0 13883 0 0,'-13'3'576'0'0,"0"0"0"0"0,0 1-1 0 0,0 1 1 0 0,-19 9 0 0 0,20-7-599 0 0,1 0 0 0 0,-1 1-1 0 0,1 1 1 0 0,0 0 0 0 0,1 0 0 0 0,0 1 0 0 0,-12 16 0 0 0,-29 38-36 0 0,3 3 1 0 0,-59 109-1 0 0,80-125 166 0 0,3 2-1 0 0,2 0 1 0 0,2 1 0 0 0,-17 80-1 0 0,32-111-124 0 0,1 1 1 0 0,1 0-1 0 0,1 0 0 0 0,2 0 0 0 0,0 0 0 0 0,1 0 1 0 0,2 0-1 0 0,5 28 0 0 0,-3-34-246 0 0,1-1-1 0 0,0 1 1 0 0,1-1 0 0 0,1 0-1 0 0,0 0 1 0 0,1-1-1 0 0,1-1 1 0 0,1 1 0 0 0,0-2-1 0 0,1 1 1 0 0,15 13 0 0 0,-11-13-926 0 0,1-1 0 0 0,1 0 0 0 0,0-2 1 0 0,0 0-1 0 0,1-1 0 0 0,1 0 0 0 0,29 10 1 0 0,-8-6-1919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6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0 4865 0 0,'-54'138'376'0'0,"-52"202"-1"0"0,64-192-246 0 0,41-144-139 0 0,-62 235 1040 0 0,55-202-1261 0 0,3 0-1 0 0,1 0 1 0 0,1 1-1 0 0,5 58 1 0 0,-2-92-20 0 0,0-1 0 0 0,0 1 0 0 0,1-1-1 0 0,-1 0 1 0 0,1 1 0 0 0,0-1 0 0 0,0 0 0 0 0,0 0 0 0 0,0 0 0 0 0,0 0 0 0 0,1 1 0 0 0,0-2 0 0 0,2 5-1 0 0,0-6-1304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6673 0 0,'2'2'374'0'0,"-1"0"-1"0"0,1 1 1 0 0,0-1-1 0 0,0 0 0 0 0,0 0 1 0 0,0-1-1 0 0,1 1 1 0 0,-1 0-1 0 0,1-1 1 0 0,-1 1-1 0 0,1-1 0 0 0,2 1 1 0 0,37 14-1260 0 0,-31-12 1162 0 0,13 4-530 0 0,-1-1 0 0 0,1-1 0 0 0,1-2 0 0 0,-1 0 0 0 0,1-2 0 0 0,29 0-1 0 0,-36-3-736 0 0,0 0 0 0 0,0-1 0 0 0,0-1 0 0 0,-1-1 0 0 0,24-7 0 0 0,-20 3-1394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7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0 9538 0 0,'-3'3'336'0'0,"0"-1"-1"0"0,0 0 1 0 0,0 1-1 0 0,1 0 1 0 0,-1 0-1 0 0,1 0 1 0 0,-1 0-1 0 0,1 0 1 0 0,0 0-1 0 0,1 0 1 0 0,-1 1-1 0 0,0-1 1 0 0,1 1-1 0 0,0-1 1 0 0,-2 6-1 0 0,-1 9-643 0 0,1-1 0 0 0,-1 21 0 0 0,-2 5 445 0 0,-18 59-84 0 0,-51 130 1 0 0,45-150-188 0 0,3 2 1 0 0,-27 150 0 0 0,52-215-464 0 0,0 1 0 0 0,2 0 1 0 0,0 0-1 0 0,4 30 0 0 0,-2-38-630 0 0,0-1 0 0 0,1 0 0 0 0,1 0 1 0 0,-1-1-1 0 0,9 16 0 0 0,-5-13-1438 0 0</inkml:trace>
  <inkml:trace contextRef="#ctx0" brushRef="#br0" timeOffset="1">979 454 10138 0 0,'-4'-2'433'0'0,"0"-1"0"0"0,-1 1 0 0 0,1 0 0 0 0,-1 0 0 0 0,0 0 0 0 0,0 1 0 0 0,0-1 1 0 0,0 1-1 0 0,1 0 0 0 0,-2 1 0 0 0,1-1 0 0 0,0 1 0 0 0,-6 0 0 0 0,2 1-210 0 0,0 1 0 0 0,0 0 0 0 0,0 0 1 0 0,0 0-1 0 0,1 1 0 0 0,-15 7 0 0 0,-4 5-85 0 0,0 1 0 0 0,1 2 0 0 0,-28 25 0 0 0,46-38 195 0 0,-19 18 29 0 0,0 2-1 0 0,-34 40 1 0 0,44-44-280 0 0,1 0 1 0 0,1 2-1 0 0,0 0 1 0 0,2 0-1 0 0,1 1 0 0 0,-18 50 1 0 0,28-65-90 0 0,-1-1 0 0 0,1 0 1 0 0,1 0-1 0 0,0 1 1 0 0,0-1-1 0 0,0 1 1 0 0,1-1-1 0 0,0 1 0 0 0,1-1 1 0 0,0 1-1 0 0,0-1 1 0 0,1 1-1 0 0,0-1 0 0 0,1 0 1 0 0,-1 0-1 0 0,2 0 1 0 0,-1 0-1 0 0,9 13 0 0 0,-6-13-131 0 0,1 0 0 0 0,-1 0 0 0 0,2 0 0 0 0,-1-1 0 0 0,1 0 0 0 0,1 0 0 0 0,-1-1 0 0 0,1 0 0 0 0,0 0 0 0 0,0-1 1 0 0,0-1-1 0 0,1 1 0 0 0,0-1 0 0 0,18 4 0 0 0,-15-5-228 0 0,0 0 1 0 0,1-1-1 0 0,-1 0 1 0 0,1-1-1 0 0,0-1 1 0 0,-1 0-1 0 0,1-1 1 0 0,0 0-1 0 0,20-6 1 0 0,-12 1-1566 0 0,-1-1 0 0 0,1-1 1 0 0,-1-1-1 0 0,38-23 0 0 0,-35 17-1531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14 148 8370 0 0,'-13'4'4450'0'0,"16"-12"-3162"0"0,25-19-1356 0 0,-20 20 1507 0 0,41-37 3088 0 0,-35 33-4203 0 0,0 1 0 0 0,18-9 0 0 0,-26 15-366 0 0,0 0 0 0 0,1 1 0 0 0,-1 0 0 0 0,1 1 0 0 0,0 0-1 0 0,0 0 1 0 0,0 0 0 0 0,0 1 0 0 0,1 0 0 0 0,-1 0 0 0 0,0 0-1 0 0,0 1 1 0 0,1 1 0 0 0,-1-1 0 0 0,0 1 0 0 0,14 3 0 0 0,-19-3 18 0 0,0 1 0 0 0,0-1 0 0 0,0 0 0 0 0,-1 1 0 0 0,1 0 0 0 0,0-1 0 0 0,-1 1 0 0 0,1 0 0 0 0,-1 0 0 0 0,1 0 0 0 0,-1 0 0 0 0,0 0 0 0 0,0 0 0 0 0,0 0 0 0 0,0 0 0 0 0,0 1 0 0 0,0-1 0 0 0,0 0 0 0 0,-1 1 0 0 0,0-1 0 0 0,1 0 0 0 0,-1 1 0 0 0,0-1 0 0 0,0 1 0 0 0,0 2 0 0 0,0 11 61 0 0,-1 0 0 0 0,-4 23 0 0 0,5-35-7 0 0,-4 23 83 0 0,0-3 141 0 0,0 1 0 0 0,2-1 0 0 0,2 47 0 0 0,1-64-219 0 0,0 0 0 0 0,0 0 0 0 0,1 0 0 0 0,0 0 0 0 0,0 0 0 0 0,0 0 0 0 0,1 0 0 0 0,0-1 1 0 0,1 0-1 0 0,-1 1 0 0 0,1-1 0 0 0,0 0 0 0 0,1-1 0 0 0,0 1 0 0 0,-1-1 0 0 0,2 0 0 0 0,10 8 0 0 0,-5-5-40 0 0,1-1 0 0 0,1-1-1 0 0,0 0 1 0 0,0 0 0 0 0,0-1 0 0 0,0-1-1 0 0,1 0 1 0 0,-1-1 0 0 0,1-1 0 0 0,0 0-1 0 0,17 0 1 0 0,-15-1-448 0 0,-1-1 0 0 0,0-1 0 0 0,0 0 1 0 0,1-2-1 0 0,-1 1 0 0 0,-1-2 0 0 0,1 0 0 0 0,0 0 0 0 0,-1-2 0 0 0,16-7 0 0 0,-23 9-312 0 0,-1 0-1 0 0,0 0 0 0 0,0 0 1 0 0,-1-1-1 0 0,1 0 0 0 0,5-6 1 0 0,-8 8 6 0 0,-1 0 1 0 0,0-1 0 0 0,0 1 0 0 0,0 0-1 0 0,0-1 1 0 0,0 1 0 0 0,-1-1 0 0 0,1-4-1 0 0,0-3-2447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8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634 3 5385 0 0,'-3'-2'6053'0'0,"3"2"-5962"0"0,-15 2 1138 0 0,-14 4-1670 0 0,-37 19 1161 0 0,-107 55-1 0 0,-54 49 1333 0 0,191-107-1782 0 0,27-17-325 0 0,-35 23 191 0 0,41-26-392 0 0,-1 1 1 0 0,1-1-1 0 0,0 1 1 0 0,0 0-1 0 0,1-1 1 0 0,-1 2 0 0 0,1-1-1 0 0,-1 0 1 0 0,-3 7-1 0 0,41-13-9642 0 0,-25-2 8879 0 0,0-1-980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38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 9146 0 0,'30'21'4198'0'0,"-22"-13"-3913"0"0,1 0 0 0 0,-2 1 0 0 0,9 12 0 0 0,-7-8-449 0 0,-1 0 0 0 0,-1 1 1 0 0,0-1-1 0 0,7 22 1 0 0,-11-22 220 0 0,0 1 0 0 0,-1-1 1 0 0,-1 0-1 0 0,0 1 0 0 0,-1 0 0 0 0,0-1 1 0 0,-1 1-1 0 0,0-1 0 0 0,-2 1 1 0 0,-3 15-1 0 0,-5 9 920 0 0,-1-1 0 0 0,-21 46 1 0 0,17-50-173 0 0,-1 0 0 0 0,-2-1 1 0 0,-1-1-1 0 0,-44 51 0 0 0,44-60-1268 0 0,-1 0-1 0 0,-30 22 1 0 0,32-30-1710 0 0,0-1 0 0 0,0-1 0 0 0,-30 14 0 0 0,24-16-1715 0 0,-1-2-1300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3057 0 0,'3'0'234'0'0,"0"1"0"0"0,0 0 1 0 0,0 0-1 0 0,0 0 1 0 0,0 0-1 0 0,0 0 0 0 0,-1 1 1 0 0,1-1-1 0 0,0 1 1 0 0,-1 0-1 0 0,1 0 0 0 0,-1 0 1 0 0,0 0-1 0 0,1 0 0 0 0,1 3 1 0 0,32 40-520 0 0,-34-41 427 0 0,8 11-92 0 0,-2 1 0 0 0,0-1 0 0 0,-1 1 0 0 0,0 1 0 0 0,-1 0 0 0 0,-1 0 0 0 0,-1 0 0 0 0,0 0 0 0 0,-1 1 0 0 0,-1-1 0 0 0,-1 1 0 0 0,-1 0-1 0 0,0-1 1 0 0,-4 26 0 0 0,-2 5 384 0 0,-3-1 0 0 0,-2 0 0 0 0,-2-1-1 0 0,-20 50 1 0 0,-4-11 197 0 0,-8 21-2926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1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7866 0 0,'43'-9'3316'0'0,"22"-1"-2737"0"0,28-5-1444 0 0,49-15 309 0 0,212-18-1 0 0,-352 48 514 0 0,99-9-7 0 0,-35-5-5723 0 0,-57 10 2880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2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1513 14291 0 0,'-14'17'2825'0'0,"12"-14"-2733"0"0,1-1-1 0 0,-1 0 1 0 0,0 0 0 0 0,0 0-1 0 0,0 0 1 0 0,0 0 0 0 0,0 0-1 0 0,-3 2 1 0 0,16-49-732 0 0,16-30 385 0 0,65-130 1 0 0,-88 195 231 0 0,102-226-61 0 0,122-405 0 0 0,-217 607 189 0 0,13-48 559 0 0,63-141 1 0 0,-149 356-984 0 0,-74 237 0 0 0,2 158 696 0 0,124-483-111 0 0,2 1-1 0 0,-3 78 1 0 0,10-112-289 0 0,1 0 0 0 0,1 0 1 0 0,0-1-1 0 0,0 1 0 0 0,1 0 0 0 0,1-1 1 0 0,0 1-1 0 0,1-1 0 0 0,0 0 0 0 0,0 0 0 0 0,1 0 1 0 0,1-1-1 0 0,-1 0 0 0 0,2 0 0 0 0,0 0 1 0 0,9 10-1 0 0,-13-17-91 0 0,1 1 0 0 0,0-1 0 0 0,0 0 0 0 0,0 0 0 0 0,1 0 0 0 0,-1 0 0 0 0,1-1 0 0 0,-1 0 0 0 0,1 0 0 0 0,0 0 0 0 0,0-1 0 0 0,0 1 0 0 0,0-1 0 0 0,7 1 0 0 0,-4-2-237 0 0,0 0 0 0 0,-1 0 1 0 0,1-1-1 0 0,0 0 0 0 0,-1-1 0 0 0,1 1 0 0 0,-1-1 1 0 0,13-6-1 0 0,3-3-1338 0 0,0-1 0 0 0,-1-1 0 0 0,-1-1 0 0 0,35-29 0 0 0,-24 15-1815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228 249 12403 0 0,'-27'6'4367'0'0,"-9"-11"-3484"0"0,15 1-784 0 0,16 3-66 0 0,0 1-1 0 0,0 0 1 0 0,0 0 0 0 0,0 0-1 0 0,0 1 1 0 0,0-1 0 0 0,0 1 0 0 0,0 1-1 0 0,0-1 1 0 0,1 1 0 0 0,-1-1 0 0 0,0 1-1 0 0,1 1 1 0 0,-1-1 0 0 0,1 1 0 0 0,0-1-1 0 0,0 1 1 0 0,0 1 0 0 0,-7 6 0 0 0,7-6-14 0 0,-1 1 0 0 0,1 0 0 0 0,1 0 0 0 0,-1 0 0 0 0,1 0 1 0 0,-1 1-1 0 0,2 0 0 0 0,-1-1 0 0 0,1 1 0 0 0,0 0 0 0 0,0 0 1 0 0,0 0-1 0 0,1 1 0 0 0,0-1 0 0 0,-1 11 0 0 0,2-15-40 0 0,0-1 0 0 0,0 1-1 0 0,1 0 1 0 0,-1-1 0 0 0,0 1 0 0 0,1 0-1 0 0,-1-1 1 0 0,0 1 0 0 0,1 0-1 0 0,0-1 1 0 0,0 1 0 0 0,-1-1 0 0 0,1 1-1 0 0,0-1 1 0 0,0 1 0 0 0,0-1-1 0 0,0 0 1 0 0,1 1 0 0 0,-1-1-1 0 0,0 0 1 0 0,0 0 0 0 0,3 2 0 0 0,-1-2-20 0 0,0 1 0 0 0,1-1 0 0 0,-1 1 0 0 0,1-1 1 0 0,0 0-1 0 0,-1 0 0 0 0,1-1 0 0 0,0 1 0 0 0,7 0 1 0 0,3-2-61 0 0,-1 0 1 0 0,1 0 0 0 0,0-1 0 0 0,22-7-1 0 0,-12 0-389 0 0,0 0-1 0 0,-1-2 0 0 0,-1-1 0 0 0,1 0 0 0 0,39-31 1 0 0,-13 3-230 0 0,53-55-1 0 0,-92 86 789 0 0,-1-1-1 0 0,0 0 0 0 0,-1 0 1 0 0,0-1-1 0 0,12-21 0 0 0,-19 29 11 0 0,0 1 0 0 0,0 0-1 0 0,0 0 1 0 0,0-1 0 0 0,0 1-1 0 0,-1-1 1 0 0,1 1 0 0 0,-1-1-1 0 0,1 1 1 0 0,-1-1 0 0 0,0 1-1 0 0,0-1 1 0 0,0 1 0 0 0,-1-1-1 0 0,1 1 1 0 0,0-1 0 0 0,-1 1-1 0 0,0 0 1 0 0,1-1 0 0 0,-1 1-1 0 0,0 0 1 0 0,0-1 0 0 0,-1 1-1 0 0,1 0 1 0 0,0 0 0 0 0,-1 0-1 0 0,1 0 1 0 0,-1 0 0 0 0,0 0-1 0 0,1 0 1 0 0,-1 1 0 0 0,0-1-1 0 0,0 1 1 0 0,0-1 0 0 0,0 1-1 0 0,-1 0 1 0 0,-3-2 0 0 0,-1-1-28 0 0,0 2-1 0 0,0-1 1 0 0,0 1 0 0 0,-1 0-1 0 0,1 0 1 0 0,-1 1 0 0 0,0 0 0 0 0,1 0-1 0 0,-1 1 1 0 0,0 0 0 0 0,1 0 0 0 0,-1 1-1 0 0,0 0 1 0 0,1 0 0 0 0,-14 5-1 0 0,14-4-125 0 0,1 0-1 0 0,-1 1 0 0 0,1 0 1 0 0,0 0-1 0 0,-1 1 1 0 0,2-1-1 0 0,-1 1 0 0 0,0 1 1 0 0,1-1-1 0 0,0 1 0 0 0,0 0 1 0 0,0 0-1 0 0,0 0 0 0 0,1 1 1 0 0,0-1-1 0 0,0 1 0 0 0,-5 11 1 0 0,9-16-119 0 0,-1 0 1 0 0,0 1 0 0 0,1-1-1 0 0,-1 0 1 0 0,1 1 0 0 0,0-1-1 0 0,-1 1 1 0 0,1-1 0 0 0,0 1-1 0 0,0-1 1 0 0,0 1 0 0 0,0-1-1 0 0,0 1 1 0 0,0-1 0 0 0,1 1-1 0 0,-1-1 1 0 0,0 0 0 0 0,1 1-1 0 0,-1-1 1 0 0,1 1 0 0 0,-1-1-1 0 0,1 0 1 0 0,0 1 0 0 0,0-1-1 0 0,-1 0 1 0 0,1 0 0 0 0,0 0-1 0 0,0 1 1 0 0,0-1-1 0 0,0 0 1 0 0,2 1 0 0 0,0 0-456 0 0,1 0 0 0 0,0 0 0 0 0,0 0 0 0 0,-1 0 0 0 0,1-1 0 0 0,0 0 0 0 0,0 1 0 0 0,1-1 0 0 0,7 0 0 0 0,7 1-1684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3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98 10586 0 0,'-48'9'4650'0'0,"-18"9"-3355"0"0,53-13-1317 0 0,1 0-1 0 0,-1 1 1 0 0,2 0 0 0 0,-1 1-1 0 0,1 0 1 0 0,-19 16-1 0 0,29-22 38 0 0,-78 74 773 0 0,71-66-838 0 0,0 0-1 0 0,0 1 0 0 0,1 0 0 0 0,1 0 0 0 0,-1 1 0 0 0,-8 21 0 0 0,15-32 15 0 0,0 1-1 0 0,-1 0 1 0 0,1-1 0 0 0,0 1 0 0 0,0 0-1 0 0,-1 0 1 0 0,1-1 0 0 0,0 1 0 0 0,0 0-1 0 0,0-1 1 0 0,0 1 0 0 0,0 0 0 0 0,0 0-1 0 0,0-1 1 0 0,0 1 0 0 0,0 0-1 0 0,0-1 1 0 0,0 1 0 0 0,1 0 0 0 0,-1-1-1 0 0,0 1 1 0 0,0 0 0 0 0,1-1 0 0 0,-1 1-1 0 0,1 0 1 0 0,-1-1 0 0 0,0 1 0 0 0,1-1-1 0 0,-1 1 1 0 0,1 0 0 0 0,0 0 0 0 0,1-1-29 0 0,-1 1 0 0 0,1 0 1 0 0,0-1-1 0 0,-1 1 0 0 0,1-1 1 0 0,0 0-1 0 0,-1 0 0 0 0,1 1 1 0 0,0-1-1 0 0,0 0 0 0 0,-1 0 1 0 0,4-1-1 0 0,3 0-85 0 0,1-1 1 0 0,-1 0-1 0 0,1 0 1 0 0,9-5-1 0 0,17-10-217 0 0,0-2 1 0 0,-2-2-1 0 0,-1-1 0 0 0,0-1 0 0 0,-2-2 0 0 0,0-1 0 0 0,-2-1 0 0 0,44-55 0 0 0,-45 39 780 0 0,-26 41-275 0 0,0 0 0 0 0,0-1 0 0 0,0 1 1 0 0,0 0-1 0 0,0-1 0 0 0,0 1 0 0 0,0-1 0 0 0,-1 1 1 0 0,1-1-1 0 0,-1 1 0 0 0,0-1 0 0 0,0 1 1 0 0,0-1-1 0 0,0 1 0 0 0,0-1 0 0 0,0 1 1 0 0,-1-4-1 0 0,0 6-83 0 0,0-1 1 0 0,1 0 0 0 0,-1 0-1 0 0,0 1 1 0 0,1-1-1 0 0,-1 0 1 0 0,0 1-1 0 0,0-1 1 0 0,0 1-1 0 0,1-1 1 0 0,-1 1 0 0 0,0-1-1 0 0,0 1 1 0 0,0 0-1 0 0,0-1 1 0 0,0 1-1 0 0,0 0 1 0 0,0 0-1 0 0,0 0 1 0 0,0 0-1 0 0,0 0 1 0 0,0 0 0 0 0,0 0-1 0 0,0 0 1 0 0,0 0-1 0 0,0 0 1 0 0,0 0-1 0 0,0 0 1 0 0,1 1-1 0 0,-1-1 1 0 0,0 1-1 0 0,0-1 1 0 0,0 0 0 0 0,0 1-1 0 0,0-1 1 0 0,0 1-1 0 0,0 0 1 0 0,-35 25-233 0 0,32-23 234 0 0,0 0-76 0 0,0 0 0 0 0,0 1 0 0 0,0 0 0 0 0,0 0 0 0 0,1 0 0 0 0,-6 8 0 0 0,9-11-6 0 0,-1 0-1 0 0,1-1 1 0 0,0 1-1 0 0,-1 0 1 0 0,1 0 0 0 0,0 0-1 0 0,0 0 1 0 0,-1 0-1 0 0,1-1 1 0 0,0 1 0 0 0,0 0-1 0 0,0 0 1 0 0,0 0-1 0 0,0 0 1 0 0,0 0 0 0 0,0 0-1 0 0,0 0 1 0 0,1-1-1 0 0,-1 1 1 0 0,0 0 0 0 0,0 0-1 0 0,1 0 1 0 0,-1 0-1 0 0,1-1 1 0 0,-1 1-1 0 0,0 0 1 0 0,1 0 0 0 0,0-1-1 0 0,-1 1 1 0 0,1 0-1 0 0,-1-1 1 0 0,1 1 0 0 0,0 0-1 0 0,-1-1 1 0 0,1 1-1 0 0,0-1 1 0 0,0 1 0 0 0,-1-1-1 0 0,1 0 1 0 0,0 1-1 0 0,0-1 1 0 0,0 0 0 0 0,0 0-1 0 0,0 1 1 0 0,1-1-1 0 0,1 1-22 0 0,0-1 0 0 0,0 1-1 0 0,0-1 1 0 0,0 0-1 0 0,0 1 1 0 0,1-2-1 0 0,-1 1 1 0 0,5-1 0 0 0,-6 1 47 0 0,-1-1 0 0 0,1 1 1 0 0,-1 0-1 0 0,0 0 0 0 0,1 0 1 0 0,-1 0-1 0 0,1 0 1 0 0,-1 0-1 0 0,1 0 0 0 0,-1 0 1 0 0,0 1-1 0 0,1-1 0 0 0,1 1 1 0 0,-2 0-15 0 0,0 0 1 0 0,0 0 0 0 0,0 1-1 0 0,0-1 1 0 0,-1 0-1 0 0,1 0 1 0 0,0 1 0 0 0,-1-1-1 0 0,1 0 1 0 0,-1 0-1 0 0,0 1 1 0 0,1-1 0 0 0,-1 1-1 0 0,0-1 1 0 0,0 0 0 0 0,0 1-1 0 0,0-1 1 0 0,0 1-1 0 0,0-1 1 0 0,0 2 0 0 0,-2 35-16 0 0,-1 0 0 0 0,-2 0 1 0 0,-2-1-1 0 0,-1 0 0 0 0,-2 0 1 0 0,-2 0-1 0 0,-23 51 0 0 0,3-23 120 0 0,-2-1 0 0 0,-3-1 0 0 0,-46 56 0 0 0,37-59-69 0 0,-3-2 0 0 0,-62 58 0 0 0,71-80-9 0 0,-1-1 0 0 0,-2-3 0 0 0,-83 49 0 0 0,125-81-5 0 0,-55 27 299 0 0,52-26-211 0 0,1 1-1 0 0,0-1 0 0 0,-1 0 1 0 0,1-1-1 0 0,-1 1 0 0 0,1 0 1 0 0,-1-1-1 0 0,1 0 0 0 0,-1 0 1 0 0,0 0-1 0 0,1 0 0 0 0,-1-1 1 0 0,1 1-1 0 0,-7-3 0 0 0,9 3-48 0 0,0-1 0 0 0,0 1 0 0 0,0-1-1 0 0,0 1 1 0 0,0-1 0 0 0,1 1-1 0 0,-1-1 1 0 0,0 0 0 0 0,0 0 0 0 0,1 1-1 0 0,-1-1 1 0 0,0 0 0 0 0,1 0 0 0 0,-1 0-1 0 0,0 0 1 0 0,1 0 0 0 0,0 0-1 0 0,-1 0 1 0 0,1 0 0 0 0,-1 0 0 0 0,1 0-1 0 0,0 0 1 0 0,0 0 0 0 0,0-2 0 0 0,0 0 24 0 0,0 0 0 0 0,0 0 0 0 0,0 0 1 0 0,1 0-1 0 0,0 0 0 0 0,0 0 1 0 0,-1 1-1 0 0,4-6 0 0 0,1-2 74 0 0,0 0-1 0 0,1 1 1 0 0,13-17-1 0 0,-9 15-88 0 0,1 1-1 0 0,1 0 0 0 0,0 0 1 0 0,0 1-1 0 0,1 1 0 0 0,0 0 1 0 0,0 0-1 0 0,27-10 0 0 0,12-1 190 0 0,58-12 0 0 0,-98 27-166 0 0,49-8 322 0 0,0 2 0 0 0,1 3 0 0 0,70 1 1 0 0,85-10-4506 0 0,-192 12-162 0 0,0 0 1 0 0,47-17 0 0 0,-46 10 1085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3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 13339 0 0,'15'26'211'0'0,"-2"1"0"0"0,0 0 0 0 0,-2 1 0 0 0,-1 0 0 0 0,-1 1 0 0 0,8 49 0 0 0,-11-35-120 0 0,-2 1 0 0 0,-2 0 0 0 0,-8 84-1 0 0,-4-46-102 0 0,-26 98 0 0 0,-33 74 327 0 0,42-161 56 0 0,12-41-391 0 0,-2 0 1 0 0,-2-2-1 0 0,-2 0 1 0 0,-32 51-1 0 0,36-74-694 0 0,-1-1 0 0 0,-1 0 0 0 0,-25 25 0 0 0,25-32-826 0 0,-1-1 0 0 0,-1-1 1 0 0,0-1-1 0 0,-29 17 0 0 0,21-17-2184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6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1 9394 0 0,'-87'46'6136'0'0,"9"6"-4967"0"0,60-38-1286 0 0,0 1 1 0 0,1 1-1 0 0,1 0 0 0 0,0 1 0 0 0,2 1 0 0 0,-17 25 0 0 0,-16 36 103 0 0,4 2 1 0 0,-35 90-1 0 0,-45 180 1306 0 0,102-276-972 0 0,3 0 0 0 0,-12 107 0 0 0,26-145-292 0 0,2 1 0 0 0,1-1 1 0 0,3 1-1 0 0,0-1 1 0 0,3 1-1 0 0,17 71 1 0 0,-16-92-162 0 0,0-1 0 0 0,1 0 0 0 0,0 0 0 0 0,1 0 1 0 0,1-1-1 0 0,1-1 0 0 0,0 1 0 0 0,0-2 0 0 0,2 1 1 0 0,0-1-1 0 0,0-1 0 0 0,1 0 0 0 0,0-1 0 0 0,23 14 1 0 0,-24-18-396 0 0,0 0 1 0 0,1-1 0 0 0,0 0 0 0 0,0-1 0 0 0,1-1 0 0 0,-1 0 0 0 0,1-1 0 0 0,0 0 0 0 0,0-1 0 0 0,0 0 0 0 0,0-2 0 0 0,0 1-1 0 0,0-2 1 0 0,0 0 0 0 0,0 0 0 0 0,0-2 0 0 0,0 1 0 0 0,18-8 0 0 0,36-18-2858 0 0,-35 9 1062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10170 0 0,'-4'7'1298'0'0,"1"0"0"0"0,-1-1-1 0 0,1 1 1 0 0,0 0 0 0 0,-2 11-1 0 0,0 7-1612 0 0,-4 39 0 0 0,2-2 451 0 0,-17 60-674 0 0,-64 394 663 0 0,61-256-3714 0 0,23 1-6345 0 0,5-219 7208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7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8 14419 0 0,'-12'9'5949'0'0,"-6"-2"-3775"0"0,16-6-2307 0 0,5-2-8 0 0,-2 1 138 0 0,20-3-26 0 0,1 1 0 0 0,0 0 0 0 0,-1 2 0 0 0,1 0 1 0 0,0 2-1 0 0,22 4 0 0 0,16 0 215 0 0,194 6-977 0 0,-126-21-4003 0 0,-97 5 908 0 0,-1-2-1 0 0,31-10 1 0 0,-38 9 433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 13443 0 0,'-5'20'4019'0'0,"-9"47"-3979"0"0,4 5-302 0 0,-37 137 1 0 0,-41 66 761 0 0,-12 41-321 0 0,84-255-710 0 0,3 1 1 0 0,3 0-1 0 0,-2 80 0 0 0,11-126-144 0 0,2 42-2185 0 0,7-22-2092 0 0,-8-36 4897 0 0,0 0 0 0 0,0 0 0 0 0,0 0 0 0 0,0 1 0 0 0,0-1 1 0 0,0 0-1 0 0,0 0 0 0 0,0 0 0 0 0,0 0 0 0 0,1 1 0 0 0,-1-1 0 0 0,0 0 0 0 0,0 0 0 0 0,0 0 0 0 0,0 0 0 0 0,0 1 0 0 0,0-1 0 0 0,0 0 0 0 0,0 0 0 0 0,1 0 0 0 0,-1 0 0 0 0,0 0 1 0 0,0 0-1 0 0,0 0 0 0 0,0 1 0 0 0,0-1 0 0 0,1 0 0 0 0,-1 0 0 0 0,0 0 0 0 0,0 0 0 0 0,0 0 0 0 0,0 0 0 0 0,1 0 0 0 0,-1 0 0 0 0,0 0 0 0 0,0 0 0 0 0,0 0 0 0 0,1 0 0 0 0,-1 0 0 0 0,0 0 1 0 0,0 0-1 0 0,0 0 0 0 0,0 0 0 0 0,1 0 0 0 0,-1 0 0 0 0,0 0 0 0 0,0 0 0 0 0,0 0 0 0 0,0-1 0 0 0,1 1 0 0 0,-1 0 0 0 0,0 0 0 0 0,0 0 0 0 0,0 0 0 0 0,0 0 0 0 0,0 0 0 0 0,0 0 1 0 0,1-1-1 0 0,-1 1 0 0 0,0 0 0 0 0,0 0 0 0 0,0 0 0 0 0,0 0 0 0 0,0-1 0 0 0,0 1 0 0 0,0 0 0 0 0,5-13-1237 0 0,-3 2-279 0 0</inkml:trace>
  <inkml:trace contextRef="#ctx0" brushRef="#br0" timeOffset="1">138 731 6129 0 0,'2'-2'761'0'0,"0"0"1"0"0,0 0-1 0 0,0 0 0 0 0,1 1 0 0 0,-1-1 0 0 0,0 1 1 0 0,1 0-1 0 0,-1-1 0 0 0,6 0 0 0 0,-5 1-349 0 0,0 0-1 0 0,-1 1 1 0 0,1 0-1 0 0,0-1 1 0 0,0 1-1 0 0,0 0 1 0 0,0 1-1 0 0,3 0 1 0 0,4 1-261 0 0,0 1 0 0 0,0 1-1 0 0,-1-1 1 0 0,14 9 0 0 0,-14-7-119 0 0,0-1-1 0 0,1 0 1 0 0,18 5-1 0 0,-17-7-517 0 0,0-1 0 0 0,0 0-1 0 0,1-1 1 0 0,-1 0 0 0 0,0-1 0 0 0,0-1-1 0 0,0 1 1 0 0,0-2 0 0 0,0 1 0 0 0,13-7-1 0 0,5-2-2832 0 0,-1-2 0 0 0,39-23 0 0 0,-44 22 956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25 6713 0 0,'8'-25'6833'0'0,"-21"43"-3263"0"0,-118 307 454 0 0,65-148-2663 0 0,-176 507 1806 0 0,232-649-3092 0 0,-8 61-1 0 0,17-82-520 0 0,0-1 0 0 0,1 1 0 0 0,2 14 1 0 0,-2-21-440 0 0,2 0 0 0 0,-1 0 1 0 0,1 0-1 0 0,0 0 0 0 0,0 0 1 0 0,7 12-1 0 0,-8-17 370 0 0,0 0-1 0 0,1 0 1 0 0,-1 0-1 0 0,0 0 1 0 0,1-1 0 0 0,-1 1-1 0 0,1 0 1 0 0,-1-1-1 0 0,1 1 1 0 0,0-1 0 0 0,0 1-1 0 0,0-1 1 0 0,0 0-1 0 0,0 0 1 0 0,0 0-1 0 0,0 0 1 0 0,0 0 0 0 0,0 0-1 0 0,0-1 1 0 0,0 1-1 0 0,1-1 1 0 0,-1 1 0 0 0,0-1-1 0 0,0 0 1 0 0,1 0-1 0 0,3 0 1 0 0,8-3-2490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3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33 10890 0 0,'-9'-10'2584'0'0,"7"7"-2530"0"0,0 0 0 0 0,0 1-1 0 0,-1-1 1 0 0,1 1 0 0 0,-1 0 0 0 0,1 0 0 0 0,-6-3-1 0 0,7 33-657 0 0,-78 396 51 0 0,23-156 475 0 0,-84 636 553 0 0,120-755-133 0 0,-71 265-1 0 0,91-414-346 0 0,-15 59 167 0 0,15-56-288 0 0,-1 0-1 0 0,1 1 1 0 0,-1-1 0 0 0,1 0 0 0 0,0 1-1 0 0,0-1 1 0 0,0 0 0 0 0,0 1 0 0 0,1-1-1 0 0,0 0 1 0 0,-1 0 0 0 0,1 0 0 0 0,0 1-1 0 0,1-1 1 0 0,1 4 0 0 0,-2-6 9 0 0,-1-1 1 0 0,0 0-1 0 0,1 1 1 0 0,-1-1-1 0 0,1 0 1 0 0,-1 1-1 0 0,1-1 0 0 0,-1 0 1 0 0,1 0-1 0 0,-1 1 1 0 0,1-1-1 0 0,-1 0 1 0 0,1 0-1 0 0,-1 0 1 0 0,1 0-1 0 0,-1 0 0 0 0,1 1 1 0 0,-1-1-1 0 0,1 0 1 0 0,-1 0-1 0 0,1 0 1 0 0,-1-1-1 0 0,1 1 0 0 0,0 0 1 0 0,-1 0-1 0 0,1 0 1 0 0,-1 0-1 0 0,1 0 1 0 0,-1-1-1 0 0,1 1 1 0 0,-1 0-1 0 0,1 0 0 0 0,-1-1 1 0 0,0 1-1 0 0,2-1 1 0 0,12-14-2355 0 0,-6 4-682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1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2 100 7178 0 0,'-1'-2'54'0'0,"1"-1"1"0"0,0 1-1 0 0,0-1 1 0 0,0 1-1 0 0,0 0 1 0 0,0-1-1 0 0,1 1 1 0 0,-1 0 0 0 0,1-1-1 0 0,-1 1 1 0 0,1 0-1 0 0,0 0 1 0 0,0-1-1 0 0,0 1 1 0 0,0 0-1 0 0,0 0 1 0 0,0 0 0 0 0,1 0-1 0 0,-1 0 1 0 0,1 1-1 0 0,0-1 1 0 0,-1 0-1 0 0,1 1 1 0 0,0-1-1 0 0,0 1 1 0 0,0-1 0 0 0,0 1-1 0 0,0 0 1 0 0,0 0-1 0 0,4-2 1 0 0,9-3-222 0 0,0 0-1 0 0,1 0 1 0 0,22-4 0 0 0,-21 6 319 0 0,-10 2-151 0 0,-1 1 0 0 0,1 0 0 0 0,-1 0 0 0 0,1 0 0 0 0,0 1 0 0 0,0 0 0 0 0,-1 0 0 0 0,1 1 0 0 0,0 0 0 0 0,-1 0 0 0 0,1 1 0 0 0,-1-1 0 0 0,1 1 0 0 0,6 4 0 0 0,-11-5 57 0 0,1 1-1 0 0,0-1 1 0 0,0 1 0 0 0,-1 0 0 0 0,1 0-1 0 0,-1 0 1 0 0,0 1 0 0 0,0-1-1 0 0,0 0 1 0 0,0 1 0 0 0,0 0 0 0 0,0-1-1 0 0,0 1 1 0 0,-1 0 0 0 0,1 0 0 0 0,-1 0-1 0 0,0 0 1 0 0,0 0 0 0 0,0 0-1 0 0,-1 0 1 0 0,1 0 0 0 0,-1 0 0 0 0,1 1-1 0 0,-1-1 1 0 0,0 0 0 0 0,0 0 0 0 0,-1 0-1 0 0,1 1 1 0 0,-1-1 0 0 0,1 0-1 0 0,-2 4 1 0 0,-1 3 36 0 0,-1 0 1 0 0,0 0-1 0 0,0-1 0 0 0,-1 1 0 0 0,-1-1 0 0 0,1 0 1 0 0,-1-1-1 0 0,-1 1 0 0 0,1-1 0 0 0,-1 0 0 0 0,-1-1 1 0 0,-9 8-1 0 0,-16 11-45 0 0,-61 37 1 0 0,59-41 53 0 0,32-21-119 0 0,0 1 0 0 0,1 0 0 0 0,-1 0 0 0 0,0 0 0 0 0,1 0 1 0 0,-1 0-1 0 0,1 0 0 0 0,-4 6 0 0 0,6-8 1 0 0,0 0 1 0 0,-1 0-1 0 0,1 1 1 0 0,0-1 0 0 0,0 0-1 0 0,0 0 1 0 0,0 1-1 0 0,0-1 1 0 0,0 0-1 0 0,1 1 1 0 0,-1-1 0 0 0,0 0-1 0 0,0 0 1 0 0,0 1-1 0 0,0-1 1 0 0,0 0-1 0 0,0 0 1 0 0,0 1 0 0 0,0-1-1 0 0,1 0 1 0 0,-1 0-1 0 0,0 1 1 0 0,0-1 0 0 0,0 0-1 0 0,0 0 1 0 0,1 0-1 0 0,-1 0 1 0 0,0 1-1 0 0,0-1 1 0 0,1 0 0 0 0,-1 0-1 0 0,0 0 1 0 0,0 0-1 0 0,1 0 1 0 0,21 6-503 0 0,16-2-1347 0 0,0-2 0 0 0,0-1 0 0 0,40-5 1 0 0,-60 3-302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8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0 11458 0 0,'7'5'10349'0'0,"-15"1"-9442"0"0,-3 1-769 0 0,-27 26 570 0 0,2 2 1 0 0,1 1-1 0 0,-57 77 0 0 0,42-39-23 0 0,-54 104-1 0 0,85-140-560 0 0,-28 74-1 0 0,42-98-123 0 0,1 0 0 0 0,0 0 0 0 0,2 0-1 0 0,-1 1 1 0 0,2-1 0 0 0,0 1 0 0 0,0-1 0 0 0,1 1-1 0 0,3 17 1 0 0,-1-26-124 0 0,-1-1 0 0 0,1 1-1 0 0,0-1 1 0 0,0 0 0 0 0,1 1 0 0 0,0-1-1 0 0,-1 0 1 0 0,2 0 0 0 0,-1-1 0 0 0,1 1 0 0 0,-1-1-1 0 0,1 0 1 0 0,0 0 0 0 0,1 0 0 0 0,-1 0-1 0 0,1 0 1 0 0,0-1 0 0 0,0 0 0 0 0,0 0-1 0 0,0-1 1 0 0,0 1 0 0 0,0-1 0 0 0,1 0-1 0 0,-1-1 1 0 0,12 3 0 0 0,-5-2-522 0 0,1 0 0 0 0,0 0 0 0 0,0-2 0 0 0,0 1 0 0 0,-1-2 0 0 0,1 0 0 0 0,0 0-1 0 0,0-1 1 0 0,-1-1 0 0 0,22-6 0 0 0,-14 1-986 0 0,1-1 0 0 0,-1-1-1 0 0,-1 0 1 0 0,0-2 0 0 0,0 0-1 0 0,-1-1 1 0 0,18-17 0 0 0,-14 8-1296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7 238 10818 0 0,'-6'8'9672'0'0,"24"-16"-10957"0"0,4 1 1272 0 0,0 2 0 0 0,0 1-1 0 0,40-3 1 0 0,-50 7 59 0 0,0 0 0 0 0,1 0 0 0 0,-1 1 0 0 0,0 1 1 0 0,1 0-1 0 0,-1 0 0 0 0,0 1 0 0 0,17 7 0 0 0,-23-6 19 0 0,0-1-1 0 0,0 1 1 0 0,0 0 0 0 0,-1 0-1 0 0,0 1 1 0 0,0-1 0 0 0,0 1 0 0 0,0 0-1 0 0,-1 0 1 0 0,0 1 0 0 0,0 0 0 0 0,0-1-1 0 0,-1 1 1 0 0,5 11 0 0 0,2 9 405 0 0,-1 0 0 0 0,8 39 1 0 0,3 12 661 0 0,-14-62-1081 0 0,1-1 1 0 0,0 0 0 0 0,1 0-1 0 0,0-1 1 0 0,1 0-1 0 0,1-1 1 0 0,0 0-1 0 0,0 0 1 0 0,1-1-1 0 0,1 0 1 0 0,0-1-1 0 0,0-1 1 0 0,1 0-1 0 0,18 10 1 0 0,-21-14-291 0 0,0-1 1 0 0,0 1-1 0 0,0-2 0 0 0,0 1 1 0 0,1-2-1 0 0,-1 1 0 0 0,1-1 1 0 0,0-1-1 0 0,15 1 0 0 0,-17-3-281 0 0,-1 1 1 0 0,1-2-1 0 0,-1 1 0 0 0,0-1 0 0 0,0 0 0 0 0,1 0 0 0 0,-1-1 1 0 0,-1 0-1 0 0,1-1 0 0 0,0 0 0 0 0,-1 0 0 0 0,0-1 1 0 0,7-5-1 0 0,4-4-2245 0 0,-1-1 1 0 0,0-1 0 0 0,25-33 0 0 0,-27 29 287 0 0</inkml:trace>
  <inkml:trace contextRef="#ctx0" brushRef="#br0" timeOffset="1">1055 1 8994 0 0,'-25'24'7062'0'0,"-2"-1"-4341"0"0,-44 45-2391 0 0,-37 42 2873 0 0,-234 181 0 0 0,203-186-3385 0 0,78-62-3594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8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 8978 0 0,'10'18'6333'0'0,"1"-1"-3576"0"0,-7-11-2833 0 0,0 1 0 0 0,0 0 0 0 0,0 0-1 0 0,0 0 1 0 0,-1 1 0 0 0,-1-1 0 0 0,1 1 0 0 0,2 13-1 0 0,-3 4 527 0 0,-2 1-1 0 0,0-1 1 0 0,-1 0-1 0 0,-2 0 1 0 0,0 0-1 0 0,-12 40 1 0 0,-5 2 727 0 0,-33 73-1 0 0,-63 94-514 0 0,95-194-593 0 0,-22 32-762 0 0,39-66-393 0 0,-1-1-1 0 0,1 1 1 0 0,-1-1 0 0 0,0-1-1 0 0,-10 8 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49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8450 0 0,'6'7'794'0'0,"0"0"0"0"0,0 1 0 0 0,0-1 0 0 0,-1 1 1 0 0,0 0-1 0 0,4 10 0 0 0,-4-4-446 0 0,1 0 0 0 0,-2 0 0 0 0,0 1 0 0 0,-1 0 0 0 0,3 26 0 0 0,-4 6-209 0 0,-2 0 1 0 0,-8 56 0 0 0,6-79 720 0 0,-20 203 1013 0 0,-11 0 1 0 0,-72 262 0 0 0,99-470-2020 0 0,-42 134 636 0 0,41-134-1454 0 0,-1-1-1 0 0,-1 0 1 0 0,0-1 0 0 0,-1 1 0 0 0,-24 28 0 0 0,31-43 329 0 0,0 0 0 0 0,0 0-1 0 0,0 0 1 0 0,0 0 0 0 0,0-1 0 0 0,-7 5 0 0 0,9-7 332 0 0,0 1-1 0 0,0-1 0 0 0,0 1 1 0 0,-1-1-1 0 0,1 0 0 0 0,0 1 1 0 0,0-1-1 0 0,0 0 1 0 0,0 0-1 0 0,0 0 0 0 0,0 0 1 0 0,0 0-1 0 0,-1 0 1 0 0,1 0-1 0 0,0 0 0 0 0,0 0 1 0 0,0-1-1 0 0,0 1 0 0 0,0 0 1 0 0,0-1-1 0 0,0 1 1 0 0,0-1-1 0 0,0 1 0 0 0,0-1 1 0 0,0 0-1 0 0,0 1 1 0 0,0-1-1 0 0,0 0 0 0 0,1 0 1 0 0,-2-1-1 0 0,-4-6-2650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14 13235 0 0,'7'-7'8758'0'0,"2"2"-9358"0"0,-8 4 252 0 0,0 1 232 0 0,-1 0 0 0 0,0 0 0 0 0,0 0 0 0 0,1 0 0 0 0,-1-1 0 0 0,0 1 0 0 0,1 0 0 0 0,-1 0 0 0 0,0 0 1 0 0,1 0-1 0 0,-1 0 0 0 0,0 0 0 0 0,1 0 0 0 0,-1 0 0 0 0,0 0 0 0 0,0 1 0 0 0,1-1 0 0 0,-1 0 0 0 0,0 0 0 0 0,1 0 0 0 0,-1 0 0 0 0,0 0 0 0 0,4 8-3130 0 0,-5-8 3130 0 0,1 0 0 0 0,0 1 0 0 0,0-1 0 0 0,0 0 0 0 0,0 0 0 0 0,0 1 0 0 0,0-1 0 0 0,-1 1-348 0 0,-5 25-5323 0 0,-8 12 1507 0 0,7-21 1583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1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16684 0 0,'-2'0'215'0'0,"1"1"1"0"0,-1 0 0 0 0,1 0 0 0 0,-1 0 0 0 0,1 0 0 0 0,0 0 0 0 0,0 1-1 0 0,0-1 1 0 0,-1 0 0 0 0,1 1 0 0 0,0-1 0 0 0,-1 3 0 0 0,2-3-258 0 0,0-1 0 0 0,0 1 1 0 0,-1 0-1 0 0,1 0 1 0 0,0 0-1 0 0,0-1 0 0 0,0 1 1 0 0,0 0-1 0 0,0 0 1 0 0,0 0-1 0 0,0 0 0 0 0,0-1 1 0 0,0 1-1 0 0,1 0 0 0 0,-1 0 1 0 0,0 0-1 0 0,0-1 1 0 0,1 1-1 0 0,0 1 0 0 0,1 0-642 0 0,0 1 0 0 0,0-1-1 0 0,0 0 1 0 0,0 0 0 0 0,1 0-1 0 0,-1 0 1 0 0,1 0 0 0 0,-1 0-1 0 0,1 0 1 0 0,0-1-1 0 0,0 0 1 0 0,4 2 0 0 0,13-3-5507 0 0,-8-1 3429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1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87 12443 0 0,'-13'-5'4703'0'0,"12"4"-4700"0"0,0 1 0 0 0,1-1 0 0 0,-1 1-1 0 0,0-1 1 0 0,0 1 0 0 0,0-1 0 0 0,0 1-1 0 0,0 0 1 0 0,1-1 0 0 0,-1 1 0 0 0,0 0-1 0 0,0 0 1 0 0,0 0 0 0 0,0 0 0 0 0,0 0-1 0 0,0 0 1 0 0,0 0 0 0 0,0 0 0 0 0,0 0-1 0 0,0 0 1 0 0,0 0 0 0 0,0 0 0 0 0,0 1-1 0 0,1-1 1 0 0,-1 0 0 0 0,0 1 0 0 0,0-1-1 0 0,0 1 1 0 0,0-1 0 0 0,1 1 0 0 0,-1-1-1 0 0,0 1 1 0 0,0 0 0 0 0,1-1 0 0 0,-1 1-1 0 0,0 0 1 0 0,1 0 0 0 0,-1-1 0 0 0,1 1-1 0 0,-1 0 1 0 0,1 0 0 0 0,0 0 0 0 0,-1 0-1 0 0,1-1 1 0 0,0 1 0 0 0,-1 2 0 0 0,-10 20-164 0 0,0 0 1 0 0,-9 30 0 0 0,18-47 168 0 0,1-1 1 0 0,-1 1 0 0 0,1 0-1 0 0,0 0 1 0 0,1-1-1 0 0,-1 1 1 0 0,1 0 0 0 0,0 0-1 0 0,0 0 1 0 0,1-1-1 0 0,0 1 1 0 0,0 0 0 0 0,0 0-1 0 0,1-1 1 0 0,0 1-1 0 0,3 6 1 0 0,-3-10-11 0 0,0 1 0 0 0,0-1-1 0 0,0 0 1 0 0,1 0 0 0 0,-1 1 0 0 0,1-2 0 0 0,-1 1-1 0 0,1 0 1 0 0,0 0 0 0 0,0-1 0 0 0,0 0-1 0 0,0 0 1 0 0,0 1 0 0 0,0-2 0 0 0,0 1 0 0 0,0 0-1 0 0,0-1 1 0 0,1 1 0 0 0,-1-1 0 0 0,0 0 0 0 0,5 0-1 0 0,4 0-59 0 0,0-1 0 0 0,1-1-1 0 0,-1 1 1 0 0,15-5 0 0 0,-4-2-24 0 0,0-1 0 0 0,-1 0-1 0 0,1-2 1 0 0,-2 0 0 0 0,0-2 0 0 0,26-19 0 0 0,110-100-49 0 0,-138 114 170 0 0,-7 9 43 0 0,-1-2-1 0 0,0 1 1 0 0,-1-2 0 0 0,15-19-1 0 0,-85 112-361 0 0,6 23 521 0 0,-75 211-1 0 0,66-148-217 0 0,53-142-11 0 0,-2 0-1 0 0,-1 0 1 0 0,0-1-1 0 0,-24 31 1 0 0,31-48 1 0 0,0 1 0 0 0,0-1 1 0 0,-1 0-1 0 0,0 0 0 0 0,0 0 1 0 0,0-1-1 0 0,-1-1 0 0 0,0 1 1 0 0,0-1-1 0 0,-1 0 0 0 0,0-1 1 0 0,1 0-1 0 0,-1-1 0 0 0,-1 1 1 0 0,-17 3-1 0 0,22-7-7 0 0,1 0 1 0 0,-1 0-1 0 0,0 0 1 0 0,1 0-1 0 0,-1-1 1 0 0,0 0-1 0 0,1 0 1 0 0,-1 0-1 0 0,1 0 1 0 0,-1-1-1 0 0,1 1 1 0 0,0-1-1 0 0,0-1 1 0 0,-1 1-1 0 0,1 0 1 0 0,1-1-1 0 0,-1 0 1 0 0,0 0-1 0 0,-5-6 1 0 0,7 7 65 0 0,0-1 0 0 0,1 1 0 0 0,-1 0 0 0 0,1 0 0 0 0,0-1 0 0 0,-1 1-1 0 0,1 0 1 0 0,0-1 0 0 0,1 0 0 0 0,-1 1 0 0 0,0-1 0 0 0,1 1 0 0 0,-1-1 0 0 0,1 0 0 0 0,0 1 0 0 0,0-1 0 0 0,0 0 0 0 0,0 1 0 0 0,1-1 0 0 0,-1 0 0 0 0,1 1 0 0 0,-1-1 0 0 0,1 1 0 0 0,0-1 0 0 0,0 1 0 0 0,0-1 0 0 0,0 1 0 0 0,1-1 0 0 0,-1 1 0 0 0,1 0 0 0 0,-1 0 0 0 0,1 0 0 0 0,0 0 0 0 0,0 0-1 0 0,2-2 1 0 0,4-3-17 0 0,1 0-1 0 0,-1 1 1 0 0,1 0-1 0 0,1 0 0 0 0,-1 1 1 0 0,1 1-1 0 0,-1 0 1 0 0,1 0-1 0 0,1 0 0 0 0,-1 1 1 0 0,0 1-1 0 0,15-2 1 0 0,16-1 117 0 0,77 2 0 0 0,-90 3-41 0 0,61 1-135 0 0,118-2 494 0 0,-69-9-5131 0 0,-126 9 2981 0 0,1-1 1 0 0,0 0 0 0 0,0-1-1 0 0,-1-1 1 0 0,0 0-1 0 0,14-6 1 0 0,-12 3-1626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2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18268 0 0,'9'6'4065'0'0,"17"2"-4523"0"0,-20-6 661 0 0,151 36-2091 0 0,-88-23 253 0 0,-23-6-2923 0 0,-1-4-3682 0 0,-32-5 4099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2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30 521 14731 0 0,'-7'2'2321'0'0,"-14"7"762"0"0,19-2-3398 0 0,12 2-690 0 0,8-1 483 0 0,0-1 1 0 0,1 0-1 0 0,-1-2 1 0 0,1 0-1 0 0,0-2 1 0 0,1 0 0 0 0,30 1-1 0 0,-37-3-863 0 0,0-1 0 0 0,0 0 0 0 0,0-1 0 0 0,-1 0 0 0 0,1-1 0 0 0,0-1 0 0 0,14-4 0 0 0,-4-1-1394 0 0</inkml:trace>
  <inkml:trace contextRef="#ctx0" brushRef="#br0" timeOffset="1">798 0 11018 0 0,'-2'10'5444'0'0,"-6"6"-3528"0"0,-1 4-1602 0 0,-101 283-761 0 0,18-58 70 0 0,22-16-2306 0 0,26-75-4699 0 0,29-103 3396 0 0,3-10 897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2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7 9114 0 0,'4'15'8628'0'0,"-5"4"-5812"0"0,-7 22-4369 0 0,4-26 2267 0 0,-11 48-715 0 0,9-44 60 0 0,1-1 1 0 0,1 1 0 0 0,1 0-1 0 0,0-1 1 0 0,2 1 0 0 0,0 1-1 0 0,2 24 1 0 0,-1-41-61 0 0,1-1 0 0 0,-1 1 0 0 0,1-1 0 0 0,-1 1 1 0 0,1-1-1 0 0,0 0 0 0 0,0 1 0 0 0,0-1 0 0 0,0 0 0 0 0,0 0 0 0 0,1 0 0 0 0,-1 0 0 0 0,1 0 1 0 0,-1 0-1 0 0,1 0 0 0 0,0 0 0 0 0,0 0 0 0 0,0-1 0 0 0,0 1 0 0 0,2 1 0 0 0,-1-2-66 0 0,0 0 1 0 0,0 0-1 0 0,1 0 0 0 0,-1-1 0 0 0,0 1 0 0 0,0-1 0 0 0,0 1 0 0 0,0-1 0 0 0,1 0 0 0 0,-1-1 0 0 0,0 1 0 0 0,0 0 0 0 0,6-2 0 0 0,2-2-238 0 0,0 0 0 0 0,0 0 0 0 0,0-1 0 0 0,-1 0 0 0 0,0-1 0 0 0,0 0-1 0 0,13-11 1 0 0,2-5-394 0 0,0-1-1 0 0,-2-2 1 0 0,34-44-1 0 0,47-91 770 0 0,-102 157-23 0 0,-1 0 11 0 0,1 0 0 0 0,0 1 0 0 0,-1-1 0 0 0,1 0 0 0 0,0 1 0 0 0,0-1 0 0 0,0 1 0 0 0,1 0 1 0 0,-1-1-1 0 0,1 1 0 0 0,2-2 0 0 0,-5 5-11 0 0,1-1 0 0 0,-1 1 1 0 0,1-1-1 0 0,-1 1 0 0 0,0-1 1 0 0,0 1-1 0 0,1 0 0 0 0,-1-1 1 0 0,0 1-1 0 0,0-1 0 0 0,1 1 0 0 0,-1-1 1 0 0,0 1-1 0 0,0 0 0 0 0,0-1 1 0 0,0 1-1 0 0,0 0 0 0 0,0-1 1 0 0,0 1-1 0 0,0-1 0 0 0,0 1 1 0 0,-1 0-1 0 0,1-1 0 0 0,0 1 0 0 0,0-1 1 0 0,0 1-1 0 0,-1 1 0 0 0,-5 24 596 0 0,5-25-554 0 0,-117 422 1126 0 0,52-196-623 0 0,61-209-479 0 0,0 0-1 0 0,-2 0 1 0 0,0-1 0 0 0,0 0-1 0 0,-2 0 1 0 0,0-1-1 0 0,-1 0 1 0 0,-1 0 0 0 0,0-1-1 0 0,-1-1 1 0 0,-17 17-1 0 0,27-30-90 0 0,0 1 1 0 0,0 0-1 0 0,0-1 0 0 0,0 1 0 0 0,0-1 0 0 0,-1 0 1 0 0,1 0-1 0 0,0 0 0 0 0,-1 0 0 0 0,1 0 0 0 0,-1-1 0 0 0,1 1 1 0 0,-1-1-1 0 0,1 1 0 0 0,-1-1 0 0 0,1 0 0 0 0,-1 0 1 0 0,0 0-1 0 0,1 0 0 0 0,-5-1 0 0 0,6 0 27 0 0,-1 0 0 0 0,1 1 0 0 0,0-1-1 0 0,0 0 1 0 0,0 0 0 0 0,-1 0 0 0 0,1 0 0 0 0,0 0 0 0 0,0 0-1 0 0,0 0 1 0 0,1-1 0 0 0,-1 1 0 0 0,0 0 0 0 0,0 0 0 0 0,1-1-1 0 0,-1 1 1 0 0,0 0 0 0 0,1-1 0 0 0,0 1 0 0 0,-1-1 0 0 0,1 1-1 0 0,0 0 1 0 0,-1-1 0 0 0,1 1 0 0 0,0-1 0 0 0,0 1 0 0 0,0-1-1 0 0,1 1 1 0 0,-1-1 0 0 0,0 1 0 0 0,0-1 0 0 0,1 1-1 0 0,-1 0 1 0 0,1-1 0 0 0,-1 1 0 0 0,2-2 0 0 0,1-5 20 0 0,-1 0 1 0 0,1 1-1 0 0,1-1 1 0 0,0 1 0 0 0,0 0-1 0 0,0 0 1 0 0,1 1-1 0 0,0-1 1 0 0,0 1-1 0 0,1 0 1 0 0,-1 0-1 0 0,1 1 1 0 0,1 0 0 0 0,-1 0-1 0 0,14-8 1 0 0,-10 8-67 0 0,1 0 0 0 0,0 1 0 0 0,0 0 0 0 0,0 1 0 0 0,0 0-1 0 0,0 1 1 0 0,1 0 0 0 0,0 1 0 0 0,-1 0 0 0 0,17 1 0 0 0,128 17 168 0 0,-101-9-1891 0 0,70 1-1 0 0,-118-9 633 0 0,0-1-1 0 0,1 0 0 0 0,-1 0 1 0 0,10-2-1 0 0,-15 2 783 0 0,-1 1 0 0 0,0 0 0 0 0,0 0-1 0 0,0-1 1 0 0,0 1 0 0 0,0 0 0 0 0,1-1 0 0 0,-1 1 0 0 0,0-1-1 0 0,0 0 1 0 0,0 1 0 0 0,0-1 0 0 0,0 0 0 0 0,-1 1 0 0 0,1-1 0 0 0,0 0-1 0 0,0 0 1 0 0,0 0 0 0 0,-1 0 0 0 0,1 0 0 0 0,0 0 0 0 0,-1 0-1 0 0,1 0 1 0 0,-1 0 0 0 0,1 0 0 0 0,-1 0 0 0 0,1 0 0 0 0,-1 0 0 0 0,0-1-1 0 0,0 1 1 0 0,0 0 0 0 0,0 0 0 0 0,1 0 0 0 0,-1-1 0 0 0,-1-1-1 0 0,-2-6-2588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2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0 9586 0 0,'-38'10'4702'0'0,"32"-7"-4677"0"0,0 0 0 0 0,0 0 0 0 0,0 1 0 0 0,0-1 0 0 0,1 1 0 0 0,-1 1 0 0 0,1-1 0 0 0,0 1 0 0 0,0-1 0 0 0,-6 10 0 0 0,-7 7-490 0 0,3-4-302 0 0,-26 38-1 0 0,39-51 602 0 0,-1 0 0 0 0,1 0 0 0 0,0 0 0 0 0,0 1 0 0 0,0-1 0 0 0,0 1 0 0 0,1-1 0 0 0,0 1 0 0 0,0-1 0 0 0,0 1-1 0 0,1 0 1 0 0,-1 0 0 0 0,1-1 0 0 0,0 1 0 0 0,1 7 0 0 0,0-9 29 0 0,0 0 0 0 0,1 0 0 0 0,-1 0-1 0 0,1 0 1 0 0,-1-1 0 0 0,1 1 0 0 0,0-1 0 0 0,0 1-1 0 0,0-1 1 0 0,0 1 0 0 0,1-1 0 0 0,-1 0 0 0 0,1 0-1 0 0,-1 0 1 0 0,1-1 0 0 0,0 1 0 0 0,-1 0-1 0 0,1-1 1 0 0,0 0 0 0 0,0 0 0 0 0,0 0 0 0 0,0 0-1 0 0,6 1 1 0 0,0 0-228 0 0,0-1 0 0 0,0 0 1 0 0,0 0-1 0 0,0-1 0 0 0,0 0 0 0 0,0 0 0 0 0,11-3 0 0 0,-1-1-646 0 0,1 0-976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17252 0 0,'-5'20'5993'0'0,"5"-4"-4000"0"0,1-13-2337 0 0,0 1 1 0 0,0-1 0 0 0,0 0 0 0 0,0 1 0 0 0,1-1 0 0 0,-1 0-1 0 0,1 0 1 0 0,0 0 0 0 0,0 0 0 0 0,0-1 0 0 0,0 1 0 0 0,5 4-1 0 0,-4-4-351 0 0,-1 0-1 0 0,0 0 0 0 0,0 0 1 0 0,0 0-1 0 0,-1 0 0 0 0,1 1 0 0 0,-1-1 1 0 0,1 1-1 0 0,-1 0 0 0 0,0-1 0 0 0,-1 1 1 0 0,1 0-1 0 0,-1-1 0 0 0,1 1 0 0 0,-1 0 1 0 0,0-1-1 0 0,0 1 0 0 0,-1 0 1 0 0,1 0-1 0 0,-1-1 0 0 0,0 1 0 0 0,-1 4 1 0 0,1-2-242 0 0,-1 7-2077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3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19828 0 0,'-11'33'4652'0'0,"3"15"-3703"0"0,0-6-1042 0 0,-2-15 167 0 0,8-24-280 0 0,0 0 1 0 0,1 0-1 0 0,0 0 0 0 0,-1 0 1 0 0,1 0-1 0 0,0 1 1 0 0,0-1-1 0 0,1 0 0 0 0,-1 1 1 0 0,1-1-1 0 0,0 1 0 0 0,0 4 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3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14947 0 0,'-19'12'7414'0'0,"-2"1"-5824"0"0,279-9-11297 0 0,-149-7 268 0 0,-85 2 5874 0 0</inkml:trace>
  <inkml:trace contextRef="#ctx0" brushRef="#br0" timeOffset="1">177 183 8842 0 0,'-15'5'3095'0'0,"-18"8"332"0"0,23-9-3075 0 0,0-1 0 0 0,-1 0 1 0 0,1 0-1 0 0,-1-1 0 0 0,-16 1 0 0 0,75 0 2605 0 0,63-7-6957 0 0,-82 1-1838 0 0,53-12-1 0 0,-63 9 2298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1 11474 0 0,'-19'12'6698'0'0,"1"0"-3301"0"0,7-3-3305 0 0,-1 0 0 0 0,2 0 0 0 0,-1 1 0 0 0,-17 22 0 0 0,-16 29 73 0 0,2 1 0 0 0,4 2 0 0 0,2 2 0 0 0,-30 78 0 0 0,52-110-162 0 0,1 0-1 0 0,2 0 1 0 0,2 1-1 0 0,1 1 1 0 0,1 0-1 0 0,2 0 1 0 0,2 0-1 0 0,2 48 1 0 0,1-75-134 0 0,1 0-1 0 0,1 0 1 0 0,0 0 0 0 0,0-1 0 0 0,1 1 0 0 0,0-1-1 0 0,0 1 1 0 0,1-1 0 0 0,0 0 0 0 0,8 11-1 0 0,-10-16 77 0 0,0 0-1 0 0,0-1 1 0 0,1 1-1 0 0,-1 0 0 0 0,1-1 1 0 0,0 0-1 0 0,0 0 0 0 0,0 0 1 0 0,0 0-1 0 0,0 0 1 0 0,0 0-1 0 0,0-1 0 0 0,1 0 1 0 0,-1 0-1 0 0,0 0 0 0 0,1 0 1 0 0,-1 0-1 0 0,1 0 1 0 0,0-1-1 0 0,-1 0 0 0 0,1 0 1 0 0,-1 0-1 0 0,1 0 0 0 0,-1 0 1 0 0,1-1-1 0 0,-1 1 0 0 0,1-1 1 0 0,6-3-1 0 0,3-1-133 0 0,-1 0 0 0 0,1-2-1 0 0,-1 0 1 0 0,0 0 0 0 0,-1-1 0 0 0,0 0-1 0 0,0-1 1 0 0,-1 0 0 0 0,0-1 0 0 0,0 0-1 0 0,-1-1 1 0 0,10-14 0 0 0,-2-2-40 0 0,-1 1 0 0 0,-1-2 0 0 0,-1 0 0 0 0,13-40 0 0 0,-17 36 313 0 0,-1 1 0 0 0,-2-1-1 0 0,-2-1 1 0 0,0 1-1 0 0,-1-47 1 0 0,-5 8 179 0 0,-14-100 1 0 0,13 157-178 0 0,0 1 1 0 0,-1-1 0 0 0,0 1 0 0 0,-1-1 0 0 0,0 1 0 0 0,-12-22-1 0 0,14 31-93 0 0,0 1 0 0 0,0-1 0 0 0,-1 1 0 0 0,1-1-1 0 0,-1 1 1 0 0,0 0 0 0 0,0 0 0 0 0,0 0 0 0 0,-1 1-1 0 0,1-1 1 0 0,-1 1 0 0 0,1 0 0 0 0,-1 0 0 0 0,0 0-1 0 0,0 0 1 0 0,0 1 0 0 0,0-1 0 0 0,0 1 0 0 0,0 0-1 0 0,0 1 1 0 0,0-1 0 0 0,-1 0 0 0 0,1 1 0 0 0,0 0-1 0 0,0 0 1 0 0,-5 1 0 0 0,1 0-305 0 0,0 0 0 0 0,0 1 0 0 0,1 0 1 0 0,-1 0-1 0 0,0 1 0 0 0,1 0 0 0 0,0 0 0 0 0,0 1 0 0 0,-9 5 0 0 0,1 2-2871 0 0,0 0-1 0 0,-24 26 1 0 0,21-19-565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3:54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73 21189 0 0,'-7'-1'2432'0'0,"1"-4"-2472"0"0,-3 0-904 0 0,2-6-1073 0 0,0-2-1839 0 0,-2-4-2106 0 0,-2-3-1711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2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30 10514 0 0,'-8'2'472'0'0,"0"0"-1"0"0,0 1 1 0 0,0 0 0 0 0,0 0-1 0 0,0 1 1 0 0,1 0-1 0 0,-1 0 1 0 0,-10 9-1 0 0,15-10-538 0 0,1-1 0 0 0,-1 0 0 0 0,1 1 0 0 0,-1-1 0 0 0,1 1 0 0 0,0 0-1 0 0,0 0 1 0 0,0 0 0 0 0,0 0 0 0 0,1 0 0 0 0,-1 0 0 0 0,1 0-1 0 0,-1 1 1 0 0,1-1 0 0 0,1 0 0 0 0,-1 1 0 0 0,0-1 0 0 0,1 1 0 0 0,-1-1-1 0 0,1 1 1 0 0,0-1 0 0 0,0 1 0 0 0,1 5 0 0 0,0-7-74 0 0,0 1 0 0 0,1-1 0 0 0,-1 0 0 0 0,0 0 0 0 0,1 0 0 0 0,-1 1 0 0 0,1-1 0 0 0,-1-1 1 0 0,1 1-1 0 0,0 0 0 0 0,0 0 0 0 0,0-1 0 0 0,0 1 0 0 0,0-1 0 0 0,0 1 0 0 0,1-1 0 0 0,-1 0 0 0 0,0 0 0 0 0,1 0 0 0 0,-1 0 0 0 0,1 0 1 0 0,-1-1-1 0 0,1 1 0 0 0,-1-1 0 0 0,1 0 0 0 0,-1 0 0 0 0,5 0 0 0 0,7 1 192 0 0,0-1 0 0 0,0 0 1 0 0,23-5-1 0 0,-7 0 55 0 0,-1-2 0 0 0,0-1 1 0 0,29-12-1 0 0,-45 14-128 0 0,0 1 0 0 0,-1-1 0 0 0,1-1 0 0 0,-2-1 0 0 0,1 1 0 0 0,-1-2 0 0 0,0 0 0 0 0,17-17 0 0 0,-25 21 70 0 0,0 1 0 0 0,-1 0 0 0 0,1-1 1 0 0,-1 1-1 0 0,0-1 0 0 0,1-5 1 0 0,-3 9-25 0 0,1 1 1 0 0,-1 0 0 0 0,0-1-1 0 0,1 0 1 0 0,-1 1 0 0 0,0-1-1 0 0,0 1 1 0 0,0-1 0 0 0,0 1-1 0 0,1-1 1 0 0,-1 1 0 0 0,0-1-1 0 0,0 0 1 0 0,0 1 0 0 0,0-1-1 0 0,0 1 1 0 0,0-1 0 0 0,0 1-1 0 0,-1-1 1 0 0,1 0 0 0 0,0 1-1 0 0,0-1 1 0 0,0 1 0 0 0,-1-1-1 0 0,1 1 1 0 0,0-1 0 0 0,0 1-1 0 0,-1-1 1 0 0,1 1 0 0 0,0-1-1 0 0,-1 1 1 0 0,1 0 0 0 0,-1-1 0 0 0,1 1-1 0 0,-1-1 1 0 0,1 1 0 0 0,0 0-1 0 0,-1-1 1 0 0,1 1 0 0 0,-1 0-1 0 0,1 0 1 0 0,-1 0 0 0 0,0-1-1 0 0,1 1 1 0 0,-1 0 0 0 0,1 0-1 0 0,-1 0 1 0 0,1 0 0 0 0,-1 0-1 0 0,0 0 1 0 0,1 0 0 0 0,-1 0-1 0 0,1 0 1 0 0,-1 0 0 0 0,1 0-1 0 0,-1 0 1 0 0,0 0 0 0 0,1 1-1 0 0,-1-1 1 0 0,1 0 0 0 0,-1 0-1 0 0,1 1 1 0 0,-1-1 0 0 0,0 1-1 0 0,-3 1 10 0 0,-1 0 0 0 0,1 1-1 0 0,-1-1 1 0 0,1 1 0 0 0,0 0-1 0 0,0 0 1 0 0,1 1 0 0 0,-1-1-1 0 0,1 1 1 0 0,-1 0-1 0 0,1 0 1 0 0,0 0 0 0 0,0 0-1 0 0,1 1 1 0 0,0-1 0 0 0,-3 6-1 0 0,2-4-42 0 0,1 0 1 0 0,0 0-1 0 0,0 0 0 0 0,0 0 0 0 0,1 1 1 0 0,0-1-1 0 0,0 1 0 0 0,0-1 0 0 0,1 0 0 0 0,0 1 1 0 0,0-1-1 0 0,2 8 0 0 0,-1-10-65 0 0,0-1 0 0 0,0 1 1 0 0,0 0-1 0 0,1-1 0 0 0,0 1 1 0 0,-1-1-1 0 0,1 1 0 0 0,0-1 1 0 0,1 0-1 0 0,-1 0 0 0 0,1 0 0 0 0,-1 0 1 0 0,1 0-1 0 0,0 0 0 0 0,0-1 1 0 0,0 0-1 0 0,1 1 0 0 0,-1-1 1 0 0,0 0-1 0 0,1 0 0 0 0,3 1 0 0 0,-2-2-377 0 0,0 1 0 0 0,0-1 0 0 0,1 0 0 0 0,-1 0 0 0 0,0 0 0 0 0,0-1 0 0 0,1 0 0 0 0,-1 0 0 0 0,0-1 0 0 0,0 1 0 0 0,1-1 0 0 0,-1 0 0 0 0,0 0 0 0 0,0-1 0 0 0,6-2 0 0 0,2-1-1871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55 7202 0 0,'-21'-54'5137'0'0,"20"54"-5090"0"0,1 0 1 0 0,-1 0 0 0 0,1-1 0 0 0,-1 1-1 0 0,0 0 1 0 0,1 0 0 0 0,-1 0 0 0 0,1 1-1 0 0,-1-1 1 0 0,0 0 0 0 0,1 0 0 0 0,-1 0-1 0 0,1 0 1 0 0,-1 1 0 0 0,0-1 0 0 0,1 0-1 0 0,-1 0 1 0 0,1 1 0 0 0,-1-1 0 0 0,1 1-1 0 0,-1-1 1 0 0,1 0 0 0 0,-1 1 0 0 0,1-1-1 0 0,0 1 1 0 0,-1-1 0 0 0,1 1 0 0 0,0-1-1 0 0,-1 1 1 0 0,1-1 0 0 0,-1 2 0 0 0,-14 16-45 0 0,2 6 88 0 0,0 1 0 0 0,2 0 1 0 0,1 0-1 0 0,1 1 0 0 0,-6 30 1 0 0,-6 38 98 0 0,-12 132 1 0 0,9 100-209 0 0,8-85-111 0 0,-20 291 157 0 0,16-213-40 0 0,-9 1171 873 0 0,20-714-333 0 0,-44-1 68 0 0,50-739-591 0 0,-27 634 485 0 0,26 2-294 0 0,5-467-158 0 0,-29 727 418 0 0,1-587-58 0 0,-5 79-157 0 0,-4 307 97 0 0,39-588 227 0 0,-1-28-4678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151 281 7162 0 0,'-26'-1'722'0'0,"0"0"0"0"0,0-2 0 0 0,-33-8 0 0 0,58 11-693 0 0,1 0 1 0 0,-1 0-1 0 0,1 0 0 0 0,-1 0 1 0 0,1 0-1 0 0,-1 0 0 0 0,1 0 1 0 0,-1 0-1 0 0,1 0 0 0 0,-1-1 1 0 0,1 1-1 0 0,0 0 0 0 0,-1 0 1 0 0,1 0-1 0 0,-1 0 0 0 0,1-1 1 0 0,-1 1-1 0 0,1 0 0 0 0,0 0 1 0 0,-1-1-1 0 0,1 1 0 0 0,0 0 1 0 0,-1-1-1 0 0,1 1 0 0 0,0 0 1 0 0,-1-1-1 0 0,1 1 0 0 0,0-1 1 0 0,0 1-1 0 0,-1-1 0 0 0,1 1 1 0 0,0 0-1 0 0,0-1 0 0 0,0 0 1 0 0,15-7 362 0 0,30-1-160 0 0,819-43 1907 0 0,2 62-385 0 0,-288 0-100 0 0,-130-9-847 0 0,860 24 884 0 0,-917-2-1220 0 0,762 33 1408 0 0,2-65-603 0 0,359-131-559 0 0,-1070 98-416 0 0,-36 5 171 0 0,-205 9-3146 0 0,-3-9-3473 0 0,-197 36 5866 0 0,9-1-2395 0 0,0-1 1 0 0,-1 0 0 0 0,15-6-1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4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4793 0 0,'8'-1'5800'0'0,"-10"8"-4804"0"0,0-3-944 0 0,1 0 174 0 0,0 1 0 0 0,0-1 0 0 0,0 1 0 0 0,1-1 0 0 0,0 1 0 0 0,-1-1 0 0 0,2 1 0 0 0,-1-1 0 0 0,0 1 0 0 0,1-1 0 0 0,0 1 0 0 0,0-1 0 0 0,0 1 0 0 0,1-1 0 0 0,-1 0 0 0 0,5 7 0 0 0,-1 6-58 0 0,-1 0-1 0 0,0-1 0 0 0,-1 1 1 0 0,-1 0-1 0 0,-1 0 0 0 0,0 23 1 0 0,1 5 59 0 0,6 226 785 0 0,-3 27-307 0 0,8 115 404 0 0,2-270-857 0 0,51 214-1 0 0,38 132-7 0 0,-79-340-20 0 0,38 168-55 0 0,-22-175-190 0 0,219 709 645 0 0,-99-435-409 0 0,-25-85 33 0 0,84 139 121 0 0,-73-181-108 0 0,7 12-143 0 0,-123-246-178 0 0,229 364 458 0 0,-174-295-124 0 0,-28-39 55 0 0,72 80 0 0 0,-125-160-324 0 0,310 324 393 0 0,-118-159-440 0 0,24 22 62 0 0,26 25 137 0 0,-25-22-6 0 0,-59-59-109 0 0,-100-86 38 0 0,281 193 135 0 0,22-32 271 0 0,-96-76-189 0 0,-225-114-253 0 0,439 182 358 0 0,60-26 319 0 0,-308-80-519 0 0,-218-83 12 0 0,-69-10-22284 0 0,34-13 17944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4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10466 0 0,'-14'6'4949'0'0,"8"0"-3660"0"0,6 19-1608 0 0,9 54 200 0 0,13 125-105 0 0,12 469 60 0 0,-34-666 166 0 0,2 153-2972 0 0,-6-53-5644 0 0,3-86 5374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5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11130 0 0,'-3'12'244'0'0,"1"1"0"0"0,0 0 0 0 0,0 0 0 0 0,1 0 0 0 0,1 0 1 0 0,0 0-1 0 0,1 1 0 0 0,1-1 0 0 0,3 13 0 0 0,14 44-3308 0 0,6-2-4898 0 0,-22-60 5977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7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72 119 18068 0 0,'-41'-1'3209'0'0,"15"0"-1984"0"0,21 1-886 0 0,9 1-175 0 0,29 1-346 0 0,-1-2 1 0 0,1-1-1 0 0,58-9 1 0 0,96-31-1087 0 0,20-3-3648 0 0,-159 37 3220 0 0,-3 0-3259 0 0,68-2 0 0 0,-91 9 1802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8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1511 14563 0 0,'0'0'92'0'0,"-1"0"0"0"0,1 0 0 0 0,0 0 0 0 0,-1 1-1 0 0,1-1 1 0 0,0 0 0 0 0,0 0 0 0 0,-1 0 0 0 0,1 1 0 0 0,0-1 0 0 0,0 0 0 0 0,-1 0 0 0 0,1 1-1 0 0,0-1 1 0 0,0 0 0 0 0,0 0 0 0 0,-1 1 0 0 0,1-1 0 0 0,0 0 0 0 0,0 1 0 0 0,0-1-1 0 0,0 0 1 0 0,0 1 0 0 0,0-1 0 0 0,0 0 0 0 0,0 1 0 0 0,0-1 0 0 0,0 0 0 0 0,0 1-1 0 0,0-1 1 0 0,0 0 0 0 0,0 1 0 0 0,0-1 0 0 0,0 1 0 0 0,13-2 794 0 0,19-14-747 0 0,-11-3-396 0 0,0-1 0 0 0,-2-1 0 0 0,-1-1 0 0 0,0 0 0 0 0,-1-1 0 0 0,19-36 0 0 0,70-156-991 0 0,-65 126 1364 0 0,-10 15-179 0 0,-2-2 0 0 0,32-139 0 0 0,10-161 22 0 0,-66 345 46 0 0,20-181 9 0 0,-25 208-1 0 0,1 0 0 0 0,-1 1 0 0 0,0-1 0 0 0,0 0 0 0 0,-1 1 0 0 0,1-1 0 0 0,-1 0 0 0 0,1 1 0 0 0,-1-1 0 0 0,0 0 0 0 0,0 1 0 0 0,0-1 0 0 0,0 1 0 0 0,-2-3 0 0 0,3 5-4 0 0,-1-1 1 0 0,1 1-1 0 0,-1 0 0 0 0,1-1 0 0 0,0 1 1 0 0,-1 0-1 0 0,1-1 0 0 0,-1 1 1 0 0,1 0-1 0 0,-1 0 0 0 0,1 0 1 0 0,-1-1-1 0 0,1 1 0 0 0,-1 0 0 0 0,0 0 1 0 0,1 0-1 0 0,-1 0 0 0 0,1 0 1 0 0,-1 0-1 0 0,1 0 0 0 0,-1 0 1 0 0,1 0-1 0 0,-1 0 0 0 0,1 0 0 0 0,-2 1 1 0 0,0 0 0 0 0,0 0 0 0 0,0 0 0 0 0,0 0-1 0 0,1 0 1 0 0,-1 1 0 0 0,0-1 0 0 0,0 1 0 0 0,1-1 0 0 0,-3 4 0 0 0,-9 11-13 0 0,1 0 1 0 0,1 0-1 0 0,1 2 0 0 0,0-1 0 0 0,-9 25 0 0 0,-31 99-8 0 0,36-98 10 0 0,-88 340-175 0 0,89-312 202 0 0,3 1 0 0 0,4 0 0 0 0,3 107 0 0 0,4-158-32 0 0,1 0 0 0 0,1 1 1 0 0,1-1-1 0 0,1 0 0 0 0,0-1 0 0 0,2 1 1 0 0,1-1-1 0 0,0-1 0 0 0,14 24 1 0 0,-17-35-271 0 0,0 0 0 0 0,1 0 1 0 0,0-1-1 0 0,1 1 1 0 0,0-1-1 0 0,0-1 1 0 0,1 0-1 0 0,-1 0 1 0 0,15 9-1 0 0,-14-12-378 0 0,-1 1-1 0 0,2-1 1 0 0,-1 0-1 0 0,0 0 1 0 0,0-1-1 0 0,1 0 1 0 0,0-1-1 0 0,-1 0 1 0 0,1 0-1 0 0,0-1 1 0 0,-1 0-1 0 0,11-2 1 0 0,9-1-2802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8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75 14179 0 0,'-72'51'5067'0'0,"56"-37"-4490"0"0,1 0 0 0 0,-17 20 0 0 0,23-23-617 0 0,0 0 0 0 0,1 1 0 0 0,1 0 0 0 0,0 1 0 0 0,0-1-1 0 0,1 1 1 0 0,1 1 0 0 0,0-1 0 0 0,1 1 0 0 0,-4 18 0 0 0,7-28-160 0 0,1 0 0 0 0,-1 0 0 0 0,1 0-1 0 0,0-1 1 0 0,0 1 0 0 0,0 0-1 0 0,1 0 1 0 0,-1 0 0 0 0,1 0 0 0 0,0-1-1 0 0,0 1 1 0 0,0 0 0 0 0,0-1-1 0 0,1 1 1 0 0,0 0 0 0 0,2 2-1 0 0,-2-3 40 0 0,0-1-1 0 0,0 0 0 0 0,0 0 0 0 0,0 0 0 0 0,1 0 0 0 0,-1 0 1 0 0,0-1-1 0 0,1 1 0 0 0,0-1 0 0 0,-1 0 0 0 0,1 0 0 0 0,0 1 1 0 0,0-2-1 0 0,0 1 0 0 0,0 0 0 0 0,0-1 0 0 0,0 1 0 0 0,0-1 0 0 0,0 0 1 0 0,0 0-1 0 0,4 0 0 0 0,5-2 105 0 0,-1 0 0 0 0,0 0-1 0 0,0-1 1 0 0,0 0 0 0 0,0-1 0 0 0,0 0 0 0 0,-1-1 0 0 0,16-9 0 0 0,-1-1 289 0 0,-1-2 1 0 0,25-22 0 0 0,-33 27 134 0 0,-2-2 1 0 0,0 0-1 0 0,-1-1 1 0 0,0 0-1 0 0,-1-1 0 0 0,-1 0 1 0 0,13-24-1 0 0,-21 34-258 0 0,-1 1 0 0 0,0-1-1 0 0,0 0 1 0 0,0 0 0 0 0,-1-1-1 0 0,1 1 1 0 0,-1 0 0 0 0,-1 0-1 0 0,1-1 1 0 0,-1 1 0 0 0,-2-11-1 0 0,1 12-105 0 0,0 0 0 0 0,-1 0 1 0 0,1 1-1 0 0,-1-1 0 0 0,0 0 0 0 0,-1 1 0 0 0,1-1 0 0 0,-1 1 0 0 0,0 0 0 0 0,0 0 0 0 0,0 0 0 0 0,-1 0 0 0 0,1 0 0 0 0,-1 1 0 0 0,0 0 0 0 0,-6-4 1 0 0,3 3-43 0 0,1 0 0 0 0,-1 1 0 0 0,0 0 1 0 0,0 0-1 0 0,0 1 0 0 0,0 0 1 0 0,-1 0-1 0 0,1 0 0 0 0,-1 1 1 0 0,1 1-1 0 0,-1-1 0 0 0,1 1 1 0 0,-1 0-1 0 0,0 1 0 0 0,-14 2 1 0 0,14-1-32 0 0,-1 0 0 0 0,1 0 0 0 0,0 0 0 0 0,0 1 0 0 0,0 1 0 0 0,0-1 0 0 0,0 1 0 0 0,1 1 0 0 0,-1-1 0 0 0,1 1 0 0 0,0 1 0 0 0,1-1 0 0 0,-12 12 0 0 0,18-16-69 0 0,-1 0 0 0 0,0-1 0 0 0,1 1 0 0 0,-1 0 0 0 0,1 0 0 0 0,-1-1 0 0 0,1 1 0 0 0,-1 0 0 0 0,1 0 0 0 0,0 0 0 0 0,-1 0 0 0 0,1 0 0 0 0,0 0 0 0 0,0-1 0 0 0,0 1 0 0 0,-1 0 0 0 0,1 0 0 0 0,0 0 0 0 0,0 0 0 0 0,0 0 0 0 0,1 0 0 0 0,-1 0 0 0 0,0 0 0 0 0,0 0 0 0 0,0 0 0 0 0,1 0 0 0 0,-1-1 0 0 0,0 1 0 0 0,1 0 0 0 0,-1 0 0 0 0,1 0 0 0 0,-1 0 0 0 0,1-1 0 0 0,-1 1 0 0 0,1 0 0 0 0,0-1 0 0 0,-1 1 0 0 0,1 0 0 0 0,0-1 0 0 0,0 1 0 0 0,-1-1 0 0 0,1 1 0 0 0,1 0 0 0 0,2 1-624 0 0,1 0-1 0 0,-1 0 0 0 0,1 0 1 0 0,0 0-1 0 0,0-1 1 0 0,-1 0-1 0 0,7 1 1 0 0,11 0-2321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8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1 8434 0 0,'-15'3'2115'0'0,"1"0"0"0"0,0 1 0 0 0,-24 10 0 0 0,17-4-789 0 0,-34 22-1 0 0,-81 72-962 0 0,133-101-269 0 0,-6 5-165 0 0,0-1 1 0 0,0 2 0 0 0,1-1-1 0 0,0 1 1 0 0,1 0 0 0 0,0 1-1 0 0,-10 18 1 0 0,17-27 60 0 0,-1-1 1 0 0,1 0 0 0 0,0 0-1 0 0,0 0 1 0 0,0 1-1 0 0,0-1 1 0 0,0 0 0 0 0,-1 0-1 0 0,1 1 1 0 0,0-1-1 0 0,0 0 1 0 0,0 0-1 0 0,0 1 1 0 0,0-1 0 0 0,0 0-1 0 0,0 0 1 0 0,0 1-1 0 0,0-1 1 0 0,0 0 0 0 0,0 1-1 0 0,0-1 1 0 0,0 0-1 0 0,0 0 1 0 0,0 1 0 0 0,0-1-1 0 0,0 0 1 0 0,1 0-1 0 0,-1 1 1 0 0,0-1-1 0 0,0 0 1 0 0,0 0 0 0 0,0 1-1 0 0,0-1 1 0 0,1 0-1 0 0,-1 0 1 0 0,0 0 0 0 0,0 1-1 0 0,0-1 1 0 0,1 0-1 0 0,-1 0 1 0 0,15 1-710 0 0,15-9-286 0 0,2-4 1164 0 0,-1-1-1 0 0,-1-2 1 0 0,0-1-1 0 0,-1-1 1 0 0,-1-2-1 0 0,43-36 1 0 0,-69 53-173 0 0,36-24 58 0 0,-38 25-58 0 0,1 0 1 0 0,0 1-1 0 0,0-1 0 0 0,1 0 1 0 0,-1 1-1 0 0,0-1 0 0 0,0 0 1 0 0,0 1-1 0 0,0 0 0 0 0,0-1 1 0 0,1 1-1 0 0,-1 0 0 0 0,0-1 1 0 0,0 1-1 0 0,1 0 0 0 0,-1 0 1 0 0,0 0-1 0 0,0 0 0 0 0,1 0 1 0 0,-1 0-1 0 0,0 1 0 0 0,0-1 1 0 0,1 0-1 0 0,-1 1 0 0 0,0-1 1 0 0,0 1-1 0 0,0-1 0 0 0,0 1 1 0 0,0-1-1 0 0,2 2 0 0 0,-3 0-10 0 0,1-1 0 0 0,0 1 0 0 0,-1 0 0 0 0,1 0 0 0 0,-1 0 1 0 0,0-1-1 0 0,0 1 0 0 0,0 0 0 0 0,0 0 0 0 0,0 0 0 0 0,0 0 0 0 0,0 0 0 0 0,0-1 0 0 0,-1 1 0 0 0,0 2 0 0 0,-10 32-19 0 0,9-31 21 0 0,-25 67-6 0 0,-50 93 0 0 0,-51 61-218 0 0,21-38-117 0 0,97-170 348 0 0,1-2 1 0 0,-2 1 0 0 0,-1-2-1 0 0,0 1 1 0 0,-19 18 0 0 0,26-29 5 0 0,-1 0 1 0 0,0 0 0 0 0,0-1 0 0 0,0 1-1 0 0,0-2 1 0 0,-1 1 0 0 0,1-1 0 0 0,-1 0-1 0 0,0 0 1 0 0,0 0 0 0 0,0-1 0 0 0,-1 0-1 0 0,1-1 1 0 0,0 0 0 0 0,-1 0-1 0 0,1 0 1 0 0,-9-1 0 0 0,13-1 24 0 0,0 1 1 0 0,0-1 0 0 0,0 0-1 0 0,0 0 1 0 0,0 0-1 0 0,0 0 1 0 0,1 0-1 0 0,-1 0 1 0 0,0-1 0 0 0,1 1-1 0 0,-1-1 1 0 0,1 0-1 0 0,0 0 1 0 0,-1 0-1 0 0,1 0 1 0 0,0 0 0 0 0,0-1-1 0 0,0 1 1 0 0,1 0-1 0 0,-1-1 1 0 0,0 0-1 0 0,1 1 1 0 0,0-1-1 0 0,0 0 1 0 0,-1 0 0 0 0,2 0-1 0 0,-1 1 1 0 0,0-1-1 0 0,1 0 1 0 0,-1 0-1 0 0,1 0 1 0 0,0 0 0 0 0,0 0-1 0 0,0 0 1 0 0,0 0-1 0 0,0 0 1 0 0,1 0-1 0 0,0 0 1 0 0,-1 0 0 0 0,1 0-1 0 0,0 0 1 0 0,0 0-1 0 0,1 0 1 0 0,-1 1-1 0 0,1-1 1 0 0,-1 0 0 0 0,1 1-1 0 0,0 0 1 0 0,0-1-1 0 0,0 1 1 0 0,0 0-1 0 0,0 0 1 0 0,0 0-1 0 0,1 0 1 0 0,-1 0 0 0 0,4-1-1 0 0,26-13-22 0 0,1 2-1 0 0,0 1 0 0 0,36-9 1 0 0,-4 2-52 0 0,329-77-2070 0 0,-314 81-1534 0 0,39-4-5126 0 0,-102 17 6513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2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0 10594 0 0,'-40'45'741'0'0,"2"2"0"0"0,2 2 0 0 0,3 1 0 0 0,-49 94 0 0 0,36-42-23 0 0,-56 175 0 0 0,86-228 137 0 0,3 1-1 0 0,-11 73 0 0 0,22-108-729 0 0,1-1-1 0 0,0 1 1 0 0,1-1-1 0 0,0 1 0 0 0,1-1 1 0 0,1 1-1 0 0,1-1 1 0 0,0 0-1 0 0,1 1 1 0 0,0-2-1 0 0,1 1 0 0 0,0 0 1 0 0,12 19-1 0 0,-12-26-125 0 0,0 1-1 0 0,1-1 1 0 0,0 0-1 0 0,0-1 1 0 0,1 0 0 0 0,0 0-1 0 0,0 0 1 0 0,0-1-1 0 0,1 0 1 0 0,-1 0-1 0 0,12 5 1 0 0,-6-5-251 0 0,1 0 0 0 0,0-1 1 0 0,0 0-1 0 0,0-1 0 0 0,0 0 0 0 0,22 1 0 0 0,-6-4-994 0 0,0-1 0 0 0,0-1 0 0 0,-1-1-1 0 0,1-2 1 0 0,-1-1 0 0 0,36-12 0 0 0,-35 8-398 0 0,-1-2 0 0 0,0-1 1 0 0,33-20-1 0 0,-33 14-606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3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 10834 0 0,'-13'2'514'0'0,"1"0"-1"0"0,0 1 1 0 0,-1 0-1 0 0,1 1 1 0 0,0 0-1 0 0,1 1 1 0 0,-1 1-1 0 0,1 0 1 0 0,-11 7-1 0 0,14-8-637 0 0,1 1 0 0 0,0-1 0 0 0,0 1 0 0 0,0 1 0 0 0,1-1 0 0 0,0 1 0 0 0,0 0 0 0 0,0 1 1 0 0,1 0-1 0 0,0-1 0 0 0,1 2 0 0 0,0-1 0 0 0,-4 11 0 0 0,7-14 63 0 0,0 0 0 0 0,0 0 1 0 0,0-1-1 0 0,1 1 0 0 0,0 0 1 0 0,0 0-1 0 0,1 0 0 0 0,-1 0 1 0 0,1-1-1 0 0,0 1 0 0 0,0 0 1 0 0,0 0-1 0 0,1-1 0 0 0,0 1 0 0 0,0-1 1 0 0,0 0-1 0 0,0 1 0 0 0,1-1 1 0 0,0 0-1 0 0,0 0 0 0 0,0-1 1 0 0,0 1-1 0 0,7 6 0 0 0,9 6 219 0 0,0 0-1 0 0,0-1 1 0 0,33 18-1 0 0,-32-20-97 0 0,-3-3 27 0 0,-9-6-52 0 0,0 1 0 0 0,0 0-1 0 0,-1 0 1 0 0,1 0-1 0 0,-1 1 1 0 0,-1 0-1 0 0,1 1 1 0 0,7 9 0 0 0,-14-16-18 0 0,0 1 0 0 0,0-1 0 0 0,1 1 0 0 0,-1-1 0 0 0,0 1 0 0 0,0-1 0 0 0,1 1 0 0 0,-1-1 1 0 0,0 1-1 0 0,0 0 0 0 0,0-1 0 0 0,0 1 0 0 0,0-1 0 0 0,0 1 0 0 0,0-1 0 0 0,0 1 0 0 0,0-1 0 0 0,0 1 1 0 0,0 0-1 0 0,-1-1 0 0 0,1 1 0 0 0,0-1 0 0 0,0 1 0 0 0,0-1 0 0 0,-1 1 0 0 0,1-1 0 0 0,0 1 0 0 0,-1-1 1 0 0,1 1-1 0 0,0-1 0 0 0,-1 1 0 0 0,-21 9 103 0 0,17-9-390 0 0,-1 0 1 0 0,1 0 0 0 0,-1 0 0 0 0,0-1-1 0 0,1 0 1 0 0,-7-1 0 0 0,9 1-162 0 0,1-1 0 0 0,-1 1 0 0 0,0-1 0 0 0,1 0 0 0 0,-1 0 0 0 0,1 0 0 0 0,-1 0 0 0 0,1-1 0 0 0,0 1 0 0 0,0 0 0 0 0,-1-1 0 0 0,1 0 0 0 0,0 0 0 0 0,0 1 0 0 0,0-1 0 0 0,1 0 0 0 0,-1 0 0 0 0,0-1 0 0 0,1 1 0 0 0,-3-4 0 0 0,2-3-2254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0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35 12523 0 0,'-1'0'173'0'0,"0"-1"1"0"0,1 1-1 0 0,-1 0 1 0 0,0 0-1 0 0,1 0 1 0 0,-1-1-1 0 0,1 1 1 0 0,-1 0-1 0 0,0-1 1 0 0,1 1-1 0 0,-1 0 1 0 0,1-1-1 0 0,-1 1 1 0 0,1-1-1 0 0,-1 1 1 0 0,1-1-1 0 0,-1 1 1 0 0,1-1-1 0 0,0 1 1 0 0,-1-1 0 0 0,1 1-1 0 0,0-1 1 0 0,-1 0-1 0 0,1 1 1 0 0,0-1-1 0 0,0 0 1 0 0,0 1-1 0 0,-1-1 1 0 0,1 1-1 0 0,0-2 1 0 0,1 1-116 0 0,0 1 0 0 0,-1-1 1 0 0,1 0-1 0 0,0 0 0 0 0,0 1 1 0 0,0-1-1 0 0,0 0 0 0 0,-1 1 0 0 0,1-1 1 0 0,0 1-1 0 0,0-1 0 0 0,0 1 1 0 0,0 0-1 0 0,0-1 0 0 0,2 1 1 0 0,45-8-869 0 0,-26 6 613 0 0,-1 2-1 0 0,1 0 1 0 0,0 1-1 0 0,-1 1 1 0 0,1 1-1 0 0,33 10 1 0 0,-45-10 163 0 0,-1 0 0 0 0,0 1 0 0 0,-1 0 0 0 0,1 1 0 0 0,-1-1 0 0 0,0 2 0 0 0,13 9 1 0 0,-17-11 30 0 0,0 0 0 0 0,0 0 0 0 0,0 1 0 0 0,-1-1 0 0 0,1 1 0 0 0,-1 0 1 0 0,0 0-1 0 0,0 0 0 0 0,-1 1 0 0 0,0-1 0 0 0,0 1 0 0 0,0-1 0 0 0,2 10 0 0 0,-4-8 45 0 0,1 1 0 0 0,-1 0 0 0 0,-1 0-1 0 0,1 0 1 0 0,-1 0 0 0 0,-1-1 0 0 0,0 1-1 0 0,0 0 1 0 0,0-1 0 0 0,-1 1 0 0 0,0-1-1 0 0,0 0 1 0 0,-1 0 0 0 0,1 0 0 0 0,-2-1-1 0 0,-5 8 1 0 0,-7 9 52 0 0,-2-2 0 0 0,0 0 0 0 0,-25 20 0 0 0,-141 99-4 0 0,153-118-39 0 0,-21 13 35 0 0,-2-4 0 0 0,-75 33 0 0 0,129-63-90 0 0,0-1-1 0 0,0 0 1 0 0,0 1 0 0 0,0-1-1 0 0,0 1 1 0 0,0-1 0 0 0,0 1 0 0 0,0 0-1 0 0,0-1 1 0 0,0 1 0 0 0,1 0-1 0 0,-1-1 1 0 0,0 1 0 0 0,0 0 0 0 0,1 0-1 0 0,-1 0 1 0 0,1 0 0 0 0,-1 0-1 0 0,0 0 1 0 0,1 0 0 0 0,0 0-1 0 0,-1 1 1 0 0,1-1 16 0 0,0 0 1 0 0,0 0-1 0 0,0 0 0 0 0,1 0 0 0 0,-1 0 0 0 0,1 0 1 0 0,-1 0-1 0 0,0 0 0 0 0,1 0 0 0 0,-1 0 1 0 0,1 0-1 0 0,0 0 0 0 0,-1 0 0 0 0,1-1 0 0 0,0 1 1 0 0,0 0-1 0 0,-1-1 0 0 0,3 2 0 0 0,6 4 98 0 0,-1-1 0 0 0,2 0 0 0 0,15 7 0 0 0,-18-9-156 0 0,33 13 50 0 0,0-2 1 0 0,1-2 0 0 0,1-1-1 0 0,75 9 1 0 0,-71-16-1160 0 0,-1-1 0 0 0,56-5 0 0 0,-89 1 319 0 0,-1-1 0 0 0,1 0 1 0 0,13-3-1 0 0,-22 4 427 0 0,0 0 0 0 0,-1 0 0 0 0,1 0 1 0 0,0 0-1 0 0,0 0 0 0 0,-1-1 0 0 0,1 1 0 0 0,-1-1 0 0 0,1 0 0 0 0,-1 1 0 0 0,0-1 1 0 0,0 0-1 0 0,0-1 0 0 0,0 1 0 0 0,0 0 0 0 0,0 0 0 0 0,3-6 0 0 0,-2-3-2693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0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9138 0 0,'-1'3'810'0'0,"1"0"0"0"0,0 1 0 0 0,-1-1 0 0 0,1 1-1 0 0,0-1 1 0 0,1 1 0 0 0,-1-1 0 0 0,1 0 0 0 0,-1 1 0 0 0,1-1 0 0 0,2 6 0 0 0,0-2-487 0 0,0 0 0 0 0,1 0-1 0 0,0 0 1 0 0,0-1 0 0 0,5 7 0 0 0,0-3-473 0 0,0 0 1 0 0,0-1-1 0 0,1 0 0 0 0,1 0 1 0 0,18 12-1 0 0,-11-11-661 0 0,0-1-1 0 0,1-2 0 0 0,0 1 1 0 0,24 5-1 0 0,39 5-8675 0 0,-61-15 4864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0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0 11458 0 0,'4'43'3181'0'0,"18"166"988"0"0,-21-176-4064 0 0,0 0 1 0 0,-2 0-1 0 0,-2-1 1 0 0,-1 1-1 0 0,-1 0 0 0 0,-2-1 1 0 0,-1 0-1 0 0,-1 0 1 0 0,-15 31-1 0 0,5-21-829 0 0,-2-2 0 0 0,-2 0-1 0 0,-1-1 1 0 0,-3-2 0 0 0,-60 68 0 0 0,49-65-2776 0 0,-2-1 1 0 0,-68 49-1 0 0,74-63-246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2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19 9306 0 0,'-3'-3'1044'0'0,"-16"-12"2562"0"0,13 18-3295 0 0,4 13-303 0 0,-62 989 675 0 0,22-512-148 0 0,12 202-169 0 0,17-301-99 0 0,-38 243-103 0 0,45-578-103 0 0,-64 717 2118 0 0,32 2 271 0 0,34-311-853 0 0,2-328-1210 0 0,-9 146 195 0 0,-100 628 564 0 0,51-441-171 0 0,35-48-465 0 0,18-259-503 0 0,-6 184 736 0 0,14-271-997 0 0,-3 42-114 0 0,0-100-2470 0 0,-8 38 1 0 0,10-57 2413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3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8874 0 0,'22'-4'5699'0'0,"15"-12"-5253"0"0,-12 4-276 0 0,32-9-162 0 0,1 3 1 0 0,81-16 0 0 0,-103 28-2 0 0,1 2 1 0 0,0 2-1 0 0,0 1 0 0 0,0 1 1 0 0,43 7-1 0 0,278 58 631 0 0,53 7 239 0 0,277-29 1599 0 0,2-45-785 0 0,-512 0-1318 0 0,455-13 871 0 0,315-24-461 0 0,-776 31-682 0 0,1216-99 557 0 0,-657 47 195 0 0,2 42-203 0 0,118 30 517 0 0,-696-4-950 0 0,464 44 251 0 0,-612-51-941 0 0,32 2-107 0 0,-20-6-2337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0 13147 0 0,'-6'6'51'0'0,"0"0"0"0"0,0 0 0 0 0,1 1 0 0 0,0-1 1 0 0,1 1-1 0 0,-1 0 0 0 0,1 1 0 0 0,1-1 0 0 0,-1 1 0 0 0,1-1 0 0 0,1 1 0 0 0,-1 0 1 0 0,-1 13-1 0 0,0 9-294 0 0,1 1 1 0 0,1 41-1 0 0,1-19-171 0 0,3 195-6284 0 0,1-138 3585 0 0,-2-67 915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5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0 6073 0 0,'-7'34'2065'0'0,"-3"3"-1433"0"0,-3 10-208 0 0,0-7-112 0 0,1-2-96 0 0,4 1-80 0 0,-1 0-96 0 0,2 1-64 0 0,-1 2-24 0 0,1-1-56 0 0,1-4-72 0 0,1-1-72 0 0,-1-1-160 0 0,2-2-240 0 0,-1-1-360 0 0,1-2-473 0 0,1-1 49 0 0,0 2-1033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6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11194 0 0,'2'29'5399'0'0,"-2"0"-3402"0"0,-1-16-1957 0 0,1 0 0 0 0,1-1 1 0 0,4 24-1 0 0,1-8-36 0 0,0 1 1 0 0,1 29 0 0 0,-9-1-3142 0 0,0-47 604 0 0,0 0 1 0 0,0 0-1 0 0,-8 17 0 0 0,3-11-1508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6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10290 0 0,'-3'26'5895'0'0,"-2"1"-4751"0"0,-4 18-3230 0 0,-5 95-1232 0 0,-4 59 527 0 0,21-154-2366 0 0,0-33 2180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9130 0 0,'-6'31'8094'0'0,"-2"-2"-4100"0"0,3-14-3765 0 0,1 0 0 0 0,1 0 0 0 0,0 0 1 0 0,1 0-1 0 0,0 20 0 0 0,13 140-1417 0 0,-2 128-1872 0 0,-14-170-2733 0 0,2-62-1342 0 0,1-37 3062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54 110 8690 0 0,'6'4'4648'0'0,"8"8"-3860"0"0,1 0-1150 0 0,-6-7-65 0 0,1-1 0 0 0,-1 0 0 0 0,1-1 0 0 0,0 0 0 0 0,0 0 0 0 0,1-1 0 0 0,-1-1 0 0 0,0 1 0 0 0,1-2 0 0 0,-1 1-1 0 0,18-3 1 0 0,-17 1 202 0 0,0-1-1 0 0,-1 0 1 0 0,0-1-1 0 0,19-6 1 0 0,-22 6 585 0 0,0-1 0 0 0,0 1 0 0 0,-1-1 0 0 0,1-1 0 0 0,-1 1 1 0 0,11-11-1 0 0,-15 14-326 0 0,-1 0 1 0 0,0-1 0 0 0,1 1-1 0 0,-1 0 1 0 0,0-1-1 0 0,0 1 1 0 0,0-1-1 0 0,0 1 1 0 0,0-1-1 0 0,-1 1 1 0 0,1-1 0 0 0,0 0-1 0 0,-1 1 1 0 0,1-1-1 0 0,-1 0 1 0 0,0 0-1 0 0,1 1 1 0 0,-1-1 0 0 0,0 0-1 0 0,0 0 1 0 0,0 1-1 0 0,-1-4 1 0 0,0 3-18 0 0,0-1 0 0 0,0 1 0 0 0,0-1-1 0 0,0 1 1 0 0,0 0 0 0 0,-1 0 0 0 0,0 0 0 0 0,1 0 0 0 0,-1 0 0 0 0,0 0 0 0 0,0 0 0 0 0,0 0-1 0 0,-3-2 1 0 0,-3-1 68 0 0,-1 0 1 0 0,1 0-1 0 0,-1 1 0 0 0,0 0 0 0 0,0 1 0 0 0,0 0 0 0 0,-11-2 0 0 0,6 3 178 0 0,0 1 0 0 0,1 1 0 0 0,-1 0 0 0 0,0 0 0 0 0,0 2 0 0 0,1 0 0 0 0,-1 0 0 0 0,1 1 0 0 0,-19 7 0 0 0,25-8-198 0 0,1 0 1 0 0,0 1-1 0 0,-1 0 0 0 0,1 0 1 0 0,0 0-1 0 0,1 0 1 0 0,-1 1-1 0 0,1 0 1 0 0,-1 0-1 0 0,1 1 0 0 0,0-1 1 0 0,1 1-1 0 0,-1 0 1 0 0,1 0-1 0 0,0 1 1 0 0,0-1-1 0 0,1 1 0 0 0,0 0 1 0 0,0 0-1 0 0,0 0 1 0 0,-2 7-1 0 0,5-10-63 0 0,-1 0-1 0 0,1 0 1 0 0,0-1 0 0 0,0 1-1 0 0,0 0 1 0 0,0 0-1 0 0,0-1 1 0 0,0 1 0 0 0,1 0-1 0 0,0 0 1 0 0,-1-1 0 0 0,1 1-1 0 0,0 0 1 0 0,0-1 0 0 0,1 1-1 0 0,-1-1 1 0 0,0 1-1 0 0,3 1 1 0 0,-1 1 21 0 0,1-1 1 0 0,0 0-1 0 0,0 0 0 0 0,0-1 0 0 0,1 1 0 0 0,-1-1 1 0 0,1 0-1 0 0,8 4 0 0 0,4 0 9 0 0,1 0 1 0 0,1 0-1 0 0,-1-2 0 0 0,23 4 0 0 0,9-1-1199 0 0,0-1-1 0 0,61-1 1 0 0,-70-6-940 0 0,0-3 0 0 0,1-1 0 0 0,45-10 0 0 0,-51 5-994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7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2601 0 0,'-2'0'240'0'0,"0"3"-168"0"0,0-1-40 0 0,-1-1-16 0 0,3 0 0 0 0,-1-1-8 0 0,-1 0 0 0 0,1 0 0 0 0,-2 0 0 0 0,0-1-24 0 0,2 0 8 0 0,-1-1-24 0 0,1 2-128 0 0,-1 0-80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38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32 431 1936 0 0,'-25'20'2553'0'0,"19"-9"-1035"0"0,6-10-1488 0 0,0-1 0 0 0,1 0 0 0 0,-1 1 0 0 0,0-1 1 0 0,0 0-1 0 0,1 1 0 0 0,-1-1 0 0 0,0 0 0 0 0,1 1 0 0 0,-1-1 0 0 0,1 0 0 0 0,-1 0 1 0 0,0 1-1 0 0,1-1 0 0 0,-1 0 0 0 0,1 0 0 0 0,-1 0 0 0 0,1 0 0 0 0,-1 0 1 0 0,0 1-1 0 0,1-1 0 0 0,-1 0 0 0 0,1 0 0 0 0,-1 0 0 0 0,1 0 0 0 0,-1 0 0 0 0,1 0 1 0 0,-1-1-1 0 0,1 1 0 0 0,13-1 127 0 0,0 0 1 0 0,0-1-1 0 0,-1 0 1 0 0,1-1 0 0 0,21-8-1 0 0,65-32-137 0 0,-67 28-48 0 0,92-47-711 0 0,126-86-1 0 0,-209 119-811 0 0,62-56-1 0 0,-56 43 313 0 0,-21 19-348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8160 6721 0 0,'0'-2'4372'0'0,"12"-15"-2986"0"0,-11 15-1360 0 0,0 1 1 0 0,0-1-1 0 0,0 1 0 0 0,0 0 1 0 0,1 0-1 0 0,-1-1 0 0 0,0 1 1 0 0,1 0-1 0 0,-1 0 0 0 0,1 0 0 0 0,0 1 1 0 0,-1-1-1 0 0,1 0 0 0 0,-1 0 1 0 0,1 1-1 0 0,0-1 0 0 0,0 1 1 0 0,-1 0-1 0 0,1-1 0 0 0,0 1 1 0 0,0 0-1 0 0,3 0 0 0 0,8 3 174 0 0,1-1 0 0 0,1 0 0 0 0,-1-2 0 0 0,0 1 0 0 0,0-2 0 0 0,0 0-1 0 0,0 0 1 0 0,28-8 0 0 0,7-5 214 0 0,55-24 0 0 0,-8 3 13 0 0,161-59 1457 0 0,-152 53-1155 0 0,225-109 1178 0 0,-125 55-1538 0 0,173-63 1418 0 0,-347 144-1564 0 0,0-1 0 0 0,0-1-1 0 0,-2-2 1 0 0,0-1 0 0 0,29-27-1 0 0,-11 10-294 0 0,77-47 0 0 0,-18 14 72 0 0,-8 3 71 0 0,-35 25 160 0 0,76-66 1 0 0,-29 14-114 0 0,102-100 79 0 0,82-123 39 0 0,-180 176-131 0 0,-63 74-53 0 0,76-111 7 0 0,-72 98-87 0 0,94-108 1 0 0,-107 139 9 0 0,-3-2 0 0 0,45-77-1 0 0,-67 101-44 0 0,51-88 292 0 0,-28 47-225 0 0,80-105 1 0 0,-45 70-24 0 0,-1-2 219 0 0,93-141 482 0 0,-52 79-479 0 0,-52 74 481 0 0,-4-2 1 0 0,62-133-1 0 0,-72 132-529 0 0,4 2 0 0 0,76-100 0 0 0,43-52-314 0 0,-147 206 377 0 0,-2-1 0 0 0,-2-1 0 0 0,20-54 1 0 0,30-60 61 0 0,-47 113-195 0 0,81-135 37 0 0,-81 135-37 0 0,-1-1 0 0 0,-2 0 1 0 0,28-89-1 0 0,-6 16 2 0 0,-25 78-73 0 0,24-39 0 0 0,5-10 9 0 0,-1-19 5 0 0,20-38 19 0 0,48-107-6 0 0,-18 41 411 0 0,0-11-148 0 0,-60 131-121 0 0,24-98 0 0 0,-29 85-200 0 0,14-34-204 0 0,-27 97 469 0 0,7-21-165 0 0,39-120 0 0 0,-31 89-20 0 0,28-97 4 0 0,6-39-24 0 0,-62 205 46 0 0,0 3-1429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3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1 226 14507 0 0,'1'-5'218'0'0,"1"0"-1"0"0,0 1 1 0 0,0 0-1 0 0,0-1 1 0 0,1 1-1 0 0,0 0 1 0 0,0 0-1 0 0,0 0 1 0 0,0 1-1 0 0,0-1 1 0 0,1 1-1 0 0,-1 0 1 0 0,1 0-1 0 0,0 0 1 0 0,0 0-1 0 0,0 1 1 0 0,1-1-1 0 0,-1 1 1 0 0,5-2-1 0 0,15-6-501 0 0,-1 2 0 0 0,35-9 0 0 0,-44 14 591 0 0,174-41-1057 0 0,193-19 0 0 0,-363 60 102 0 0,36-3-1594 0 0,-18 6-4260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1422 12891 0 0,'18'-9'453'0'0,"-1"0"1"0"0,0-2 0 0 0,23-17-1 0 0,-33 21-319 0 0,0 0 0 0 0,0 0 0 0 0,0 0 0 0 0,-1-1 0 0 0,0 0 0 0 0,0 0 0 0 0,-1-1 0 0 0,8-16 0 0 0,119-260 1440 0 0,-45 75-1231 0 0,61-225 1 0 0,-115 323-269 0 0,32-122 863 0 0,-65 234-938 0 0,0 0 0 0 0,0 0 0 0 0,0 0 0 0 0,0 0 0 0 0,0 0-1 0 0,0 0 1 0 0,0 0 0 0 0,0 0 0 0 0,0 0 0 0 0,0 0 0 0 0,0 0-1 0 0,0 0 1 0 0,0 0 0 0 0,0 0 0 0 0,-1 0 0 0 0,1 0-1 0 0,0 0 1 0 0,0 0 0 0 0,0 0 0 0 0,0 0 0 0 0,0-1 0 0 0,0 1-1 0 0,0 0 1 0 0,0 0 0 0 0,0 0 0 0 0,0 0 0 0 0,0 0 0 0 0,0 0-1 0 0,0 0 1 0 0,0 0 0 0 0,0 0 0 0 0,0 0 0 0 0,0 0 0 0 0,0 0-1 0 0,0 0 1 0 0,0 0 0 0 0,0 0 0 0 0,0 0 0 0 0,0-1-1 0 0,0 1 1 0 0,0 0 0 0 0,0 0 0 0 0,0 0 0 0 0,0 0 0 0 0,0 0-1 0 0,0 0 1 0 0,-6 9-70 0 0,-7 13-76 0 0,-13 50-27 0 0,3 2-1 0 0,-23 130 0 0 0,3 156-61 0 0,42-354 189 0 0,-2 29-6 0 0,1 1 1 0 0,2-1-1 0 0,4 43 0 0 0,-3-69-143 0 0,0-1-1 0 0,1 1 1 0 0,0-1 0 0 0,0 0-1 0 0,1 0 1 0 0,0 0 0 0 0,0 0-1 0 0,1-1 1 0 0,0 1 0 0 0,0-1-1 0 0,1 0 1 0 0,-1 0 0 0 0,2 0 0 0 0,-1-1-1 0 0,1 1 1 0 0,0-1 0 0 0,0-1-1 0 0,1 1 1 0 0,9 5 0 0 0,-6-7-713 0 0,0 0 1 0 0,0-1 0 0 0,0 0 0 0 0,0-1 0 0 0,1 0-1 0 0,-1-1 1 0 0,1 0 0 0 0,-1 0 0 0 0,1-1-1 0 0,19-3 1 0 0,-9 0-2063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4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270 106 11194 0 0,'0'-1'330'0'0,"0"-1"-1"0"0,0 1 1 0 0,0-1-1 0 0,-1 1 0 0 0,1-1 1 0 0,-1 1-1 0 0,1-1 0 0 0,-1 1 1 0 0,0-1-1 0 0,1 1 1 0 0,-1 0-1 0 0,0 0 0 0 0,0-1 1 0 0,0 1-1 0 0,0 0 0 0 0,0 0 1 0 0,0 0-1 0 0,0 0 0 0 0,0 0 1 0 0,-1 0-1 0 0,1 0 1 0 0,-3-1-1 0 0,2 2-210 0 0,1-1 1 0 0,-1 1-1 0 0,0 0 0 0 0,0 0 1 0 0,0 0-1 0 0,0 0 1 0 0,0 0-1 0 0,0 1 0 0 0,0-1 1 0 0,0 1-1 0 0,0-1 0 0 0,0 1 1 0 0,0-1-1 0 0,1 1 0 0 0,-4 1 1 0 0,-6 5-296 0 0,-1 1 0 0 0,1-1 0 0 0,1 2 0 0 0,-11 10 0 0 0,13-13 770 0 0,-15 15-537 0 0,0 0 1 0 0,-26 33 0 0 0,44-47-175 0 0,-1 0 0 0 0,1 1 0 0 0,1-1-1 0 0,-1 1 1 0 0,1 0 0 0 0,0 0 0 0 0,1 0 0 0 0,0 1 0 0 0,1-1-1 0 0,-1 1 1 0 0,1 0 0 0 0,1 0 0 0 0,-1 9 0 0 0,2-17 104 0 0,0-1 0 0 0,0 1 1 0 0,0-1-1 0 0,0 1 0 0 0,0 0 0 0 0,0-1 1 0 0,0 1-1 0 0,0-1 0 0 0,1 1 0 0 0,-1 0 1 0 0,0-1-1 0 0,0 1 0 0 0,0-1 1 0 0,1 1-1 0 0,-1-1 0 0 0,0 1 0 0 0,1-1 1 0 0,-1 1-1 0 0,0-1 0 0 0,1 1 0 0 0,-1-1 1 0 0,1 1-1 0 0,-1-1 0 0 0,1 0 1 0 0,-1 1-1 0 0,1-1 0 0 0,-1 0 0 0 0,1 1 1 0 0,-1-1-1 0 0,1 0 0 0 0,1 1 0 0 0,22-4-696 0 0,21-19-263 0 0,-12 0 1049 0 0,-1-2 0 0 0,-1-1-1 0 0,-2-2 1 0 0,0-1 0 0 0,-2-1-1 0 0,-1-1 1 0 0,23-34 0 0 0,-46 59 3 0 0,0 1 1 0 0,-1-1 0 0 0,1 0-1 0 0,-1 0 1 0 0,0 0 0 0 0,0 0-1 0 0,0 0 1 0 0,-1 0 0 0 0,0 0-1 0 0,1-10 1 0 0,-1 14-56 0 0,-1-1 0 0 0,-1 1 0 0 0,1 0 0 0 0,0-1 0 0 0,0 1 0 0 0,0 0-1 0 0,-1-1 1 0 0,1 1 0 0 0,-1 0 0 0 0,1-1 0 0 0,-1 1 0 0 0,1 0 0 0 0,-1 0 0 0 0,0-1 0 0 0,0 1 0 0 0,0 0 0 0 0,1 0 0 0 0,-3-1 0 0 0,2 1-32 0 0,-1 0 1 0 0,0 0-1 0 0,0 0 0 0 0,0 0 1 0 0,0 0-1 0 0,0 0 1 0 0,0 1-1 0 0,0-1 1 0 0,0 1-1 0 0,0 0 1 0 0,0-1-1 0 0,0 1 1 0 0,0 0-1 0 0,0 0 1 0 0,-4 1-1 0 0,-1 0-58 0 0,1 0-1 0 0,0 1 1 0 0,0 0 0 0 0,0 1-1 0 0,0-1 1 0 0,0 1-1 0 0,0 0 1 0 0,1 0 0 0 0,-1 1-1 0 0,1 0 1 0 0,0 0 0 0 0,0 0-1 0 0,-5 5 1 0 0,5-3-489 0 0,-1-1 1 0 0,1 1-1 0 0,0 0 1 0 0,1 0-1 0 0,-1 1 1 0 0,1-1-1 0 0,1 1 1 0 0,-1 0-1 0 0,1 0 0 0 0,-4 12 1 0 0,7 8-6287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5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6 7890 0 0,'4'-6'5938'0'0,"-13"10"-4514"0"0,-14 10-1487 0 0,-11 12 355 0 0,-44 36-60 0 0,70-55-437 0 0,1 0 0 0 0,0 1 0 0 0,0 0 0 0 0,1 0 0 0 0,0 1 0 0 0,0-1-1 0 0,-4 12 1 0 0,9-20 161 0 0,1 0 0 0 0,0 1 0 0 0,0-1-1 0 0,0 0 1 0 0,-1 0 0 0 0,1 1-1 0 0,0-1 1 0 0,0 0 0 0 0,0 1 0 0 0,0-1-1 0 0,0 0 1 0 0,0 0 0 0 0,0 1 0 0 0,0-1-1 0 0,0 0 1 0 0,0 1 0 0 0,0-1-1 0 0,0 0 1 0 0,0 1 0 0 0,0-1 0 0 0,0 0-1 0 0,0 1 1 0 0,0-1 0 0 0,0 0 0 0 0,0 0-1 0 0,0 1 1 0 0,1-1 0 0 0,-1 0-1 0 0,0 1 1 0 0,0-1 0 0 0,0 0 0 0 0,0 0-1 0 0,1 1 1 0 0,-1-1 0 0 0,0 0 0 0 0,0 0-1 0 0,1 0 1 0 0,-1 1 0 0 0,15-1-896 0 0,22-11 419 0 0,-33 9 498 0 0,60-25 119 0 0,-40 15-47 0 0,49-16 0 0 0,-66 26 7 0 0,-1 1 0 0 0,1-1 0 0 0,-1 1 0 0 0,1 1 0 0 0,0-1 0 0 0,-1 1 0 0 0,1 0 1 0 0,0 1-1 0 0,-1-1 0 0 0,1 1 0 0 0,0 0 0 0 0,10 4 0 0 0,-14-4-1 0 0,-1 0 1 0 0,1 1-1 0 0,-1-1 0 0 0,1 0 1 0 0,-1 1-1 0 0,0-1 0 0 0,0 1 1 0 0,0 0-1 0 0,0 0 0 0 0,0 0 1 0 0,0 0-1 0 0,0 0 0 0 0,-1 0 0 0 0,1 0 1 0 0,0 0-1 0 0,-1 1 0 0 0,0-1 1 0 0,2 5-1 0 0,-2-2 33 0 0,0 0-1 0 0,0 0 1 0 0,0 0-1 0 0,-1 0 0 0 0,1 0 1 0 0,-1 1-1 0 0,0-1 1 0 0,-1 0-1 0 0,-1 7 1 0 0,-3 7 109 0 0,0-1 1 0 0,-1-1-1 0 0,-1 1 0 0 0,-12 22 1 0 0,-6 6-73 0 0,-2-2-1 0 0,-2-1 1 0 0,-2-2 0 0 0,-2 0 0 0 0,-1-3-1 0 0,-2 0 1 0 0,-1-3 0 0 0,-69 51 0 0 0,103-83-61 0 0,-1-1 0 0 0,1 0-1 0 0,-1 0 1 0 0,1 0 0 0 0,-1 0 0 0 0,1-1 0 0 0,-1 0 0 0 0,0 1 0 0 0,-4 0 0 0 0,7-2-28 0 0,1 0 1 0 0,-1 0-1 0 0,1 0 1 0 0,-1 0-1 0 0,1 0 0 0 0,-1-1 1 0 0,1 1-1 0 0,-1 0 1 0 0,1 0-1 0 0,-1 0 1 0 0,1 0-1 0 0,-1 0 0 0 0,1-1 1 0 0,0 1-1 0 0,-1 0 1 0 0,1 0-1 0 0,-1-1 0 0 0,1 1 1 0 0,-1 0-1 0 0,1-1 1 0 0,0 1-1 0 0,-1 0 1 0 0,1-1-1 0 0,0 1 0 0 0,0-1 1 0 0,-1 1-1 0 0,1-1 1 0 0,-1-1 33 0 0,1 1 1 0 0,0-1-1 0 0,-1 0 1 0 0,1 1 0 0 0,0-1-1 0 0,0 0 1 0 0,0 0-1 0 0,0 1 1 0 0,0-1 0 0 0,1 0-1 0 0,-1 0 1 0 0,1-2-1 0 0,2-5-4 0 0,0 0 0 0 0,1 0-1 0 0,0 0 1 0 0,1 1-1 0 0,0-1 1 0 0,0 1 0 0 0,1 0-1 0 0,0 1 1 0 0,0-1 0 0 0,0 1-1 0 0,1 0 1 0 0,1 1 0 0 0,-1 0-1 0 0,10-7 1 0 0,-3 4-25 0 0,0 0 0 0 0,0 1 1 0 0,1 1-1 0 0,0 0 0 0 0,0 1 1 0 0,1 1-1 0 0,26-7 0 0 0,6 6 131 0 0,0 2 1 0 0,84 4-1 0 0,-13 1-1900 0 0,-88-3-2243 0 0,56-9-1 0 0,-52 0-2516 0 0,-16 4 3130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11394 0 0,'-9'1'706'0'0,"1"1"1"0"0,-1 0-1 0 0,1 1 0 0 0,-1 0 0 0 0,1 0 0 0 0,-14 8 0 0 0,12-5-438 0 0,0 1 0 0 0,0 1 0 0 0,0-1 1 0 0,-10 12-1 0 0,-3 7-355 0 0,0 2 0 0 0,-26 43 0 0 0,30-43 742 0 0,-12 19-354 0 0,2 1 0 0 0,2 1 1 0 0,3 2-1 0 0,-22 61 0 0 0,37-88-390 0 0,2 1-1 0 0,1 0 1 0 0,0-1-1 0 0,2 2 1 0 0,1-1-1 0 0,1 0 1 0 0,2 1-1 0 0,0-1 0 0 0,1 1 1 0 0,2-1-1 0 0,8 38 1 0 0,-8-53-204 0 0,0 1 0 0 0,1-1 0 0 0,1 0 0 0 0,0 0 0 0 0,0-1 0 0 0,0 1 0 0 0,1-1 0 0 0,1-1 0 0 0,0 1 0 0 0,0-1 0 0 0,0 0 0 0 0,1 0 0 0 0,0-1 0 0 0,12 8 0 0 0,-5-6-849 0 0,-1 0 0 0 0,1-2 1 0 0,1 0-1 0 0,-1 0 0 0 0,1-2 0 0 0,0 0 0 0 0,1-1 1 0 0,25 4-1 0 0,-18-4-1571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5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 14051 0 0,'2'9'4010'0'0,"-1"4"-4069"0"0,1-1 1 0 0,-2 25-1 0 0,-9 10 589 0 0,-29 90-1 0 0,5-22-361 0 0,24-77-277 0 0,-66 288-765 0 0,45-160-2609 0 0,9-1-4582 0 0,20-141 6085 0 0,-1-3-1253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6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8834 0 0,'6'-11'8664'0'0,"8"29"-8342"0"0,-11-13-53 0 0,2 2-301 0 0,1-1 1 0 0,0 1-1 0 0,0-1 0 0 0,1 0 1 0 0,0-1-1 0 0,0 0 0 0 0,0 0 1 0 0,0 0-1 0 0,1-1 0 0 0,0 0 0 0 0,0 0 1 0 0,0-1-1 0 0,0 0 0 0 0,0-1 1 0 0,1 0-1 0 0,9 2 0 0 0,-1-1-1253 0 0,1-1 0 0 0,30 0 1 0 0,-29-3-2998 0 0,39-6 1 0 0,-31 0 532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94 7370 0 0,'-6'2'352'0'0,"0"0"1"0"0,-1 1-1 0 0,1-1 1 0 0,0 1 0 0 0,0 1-1 0 0,1-1 1 0 0,-1 1-1 0 0,1 0 1 0 0,0 0 0 0 0,0 1-1 0 0,0-1 1 0 0,0 1 0 0 0,1 0-1 0 0,-7 10 1 0 0,-6 10-635 0 0,2 1-1 0 0,-13 27 1 0 0,14-25 699 0 0,6-13-426 0 0,-68 144-358 0 0,69-139 269 0 0,0-1 1 0 0,1 1 0 0 0,1 0-1 0 0,1 0 1 0 0,1 1 0 0 0,-2 30 0 0 0,5-46 176 0 0,0 0-1 0 0,0-1 1 0 0,1 1 0 0 0,-1 0 0 0 0,1 0 0 0 0,0 0 0 0 0,0-1 0 0 0,1 1 0 0 0,-1 0-1 0 0,1-1 1 0 0,0 1 0 0 0,1-1 0 0 0,-1 0 0 0 0,1 0 0 0 0,-1 0 0 0 0,1 0 0 0 0,0 0-1 0 0,1 0 1 0 0,-1-1 0 0 0,1 0 0 0 0,-1 0 0 0 0,1 0 0 0 0,0 0 0 0 0,0 0-1 0 0,0-1 1 0 0,1 1 0 0 0,-1-1 0 0 0,1 0 0 0 0,-1-1 0 0 0,1 1 0 0 0,0-1 0 0 0,-1 0-1 0 0,1 0 1 0 0,0 0 0 0 0,0-1 0 0 0,0 0 0 0 0,-1 0 0 0 0,1 0 0 0 0,0 0 0 0 0,0-1-1 0 0,0 0 1 0 0,7-2 0 0 0,7-1 32 0 0,0-2-1 0 0,0-1 1 0 0,0 0-1 0 0,-1-1 1 0 0,0-1 0 0 0,0-1-1 0 0,-1 0 1 0 0,-1-2-1 0 0,1 0 1 0 0,-2 0-1 0 0,21-22 1 0 0,-19 16-375 0 0,-1-1-1 0 0,-1 0 1 0 0,-1-1-1 0 0,0 0 1 0 0,-2-1-1 0 0,0-1 1 0 0,-1 0-1 0 0,-2 0 1 0 0,8-25-1 0 0,-13 32 241 0 0,-1 0 0 0 0,-1 0-1 0 0,0 0 1 0 0,0 0 0 0 0,-2-1-1 0 0,0 1 1 0 0,-1 0 0 0 0,0-1-1 0 0,-1 1 1 0 0,-1 0 0 0 0,-1 0-1 0 0,0 0 1 0 0,0 1-1 0 0,-9-17 1 0 0,10 23 79 0 0,-1 1 0 0 0,0 0 1 0 0,0 0-1 0 0,0 0 0 0 0,-1 1 0 0 0,0-1 0 0 0,-1 1 0 0 0,1 1 0 0 0,-1-1 0 0 0,0 1 1 0 0,0 0-1 0 0,-1 0 0 0 0,0 0 0 0 0,0 1 0 0 0,0 0 0 0 0,0 1 0 0 0,0-1 1 0 0,-1 2-1 0 0,0-1 0 0 0,1 1 0 0 0,-1 0 0 0 0,0 0 0 0 0,0 1 0 0 0,0 0 1 0 0,0 1-1 0 0,0-1 0 0 0,0 2 0 0 0,-10 0 0 0 0,-6 3-28 0 0,-1 1-1 0 0,0 1 1 0 0,1 2-1 0 0,0 0 1 0 0,1 1-1 0 0,0 2 1 0 0,0 0-1 0 0,-37 26 1 0 0,40-24-35 0 0,2 1 1 0 0,-1 1-1 0 0,2 1 1 0 0,0 1-1 0 0,0 0 1 0 0,2 1-1 0 0,0 1 1 0 0,2 0 0 0 0,-18 31-1 0 0,27-40 0 0 0,-1-1 0 0 0,1 1 0 0 0,1 0 0 0 0,0 0 0 0 0,0 0 0 0 0,1 0-1 0 0,0 1 1 0 0,1-1 0 0 0,0 1 0 0 0,1-1 0 0 0,0 1 0 0 0,0-1 0 0 0,3 12 0 0 0,-1-15 54 0 0,0 0 1 0 0,0 0-1 0 0,0 0 1 0 0,1 0-1 0 0,0-1 1 0 0,1 1-1 0 0,0-1 1 0 0,0 0-1 0 0,0 0 1 0 0,0 0-1 0 0,1-1 1 0 0,0 1-1 0 0,0-1 0 0 0,1 0 1 0 0,-1-1-1 0 0,1 1 1 0 0,0-1-1 0 0,0 0 1 0 0,13 5-1 0 0,-4-3 41 0 0,0 0 0 0 0,1-2 0 0 0,0 0-1 0 0,0 0 1 0 0,0-2 0 0 0,1 0 0 0 0,-1 0 0 0 0,1-2-1 0 0,-1 0 1 0 0,0-1 0 0 0,1-1 0 0 0,-1 0 0 0 0,0-1-1 0 0,19-7 1 0 0,5-2-193 0 0,0-2-1 0 0,-1-2 1 0 0,-1-1-1 0 0,51-32 1 0 0,-65 34 87 0 0,-2 0 0 0 0,0-2 1 0 0,0 0-1 0 0,-2-1 0 0 0,0-2 1 0 0,-1 0-1 0 0,30-41 0 0 0,-43 52 65 0 0,-1 0-1 0 0,0 0 1 0 0,0-1 0 0 0,-1 0-1 0 0,0 0 1 0 0,-1 0-1 0 0,0 0 1 0 0,-1 0-1 0 0,0-1 1 0 0,1-11-1 0 0,-3 14-10 0 0,0 0 0 0 0,-1 0 0 0 0,0 0-1 0 0,0 0 1 0 0,-1 0 0 0 0,0 1-1 0 0,-1-1 1 0 0,1 0 0 0 0,-1 1-1 0 0,-1 0 1 0 0,1 0 0 0 0,-1 0 0 0 0,0 0-1 0 0,-1 1 1 0 0,-5-7 0 0 0,3 5-281 0 0,0 1 0 0 0,-1 0 1 0 0,0 1-1 0 0,0 0 0 0 0,-1 0 1 0 0,0 0-1 0 0,0 1 0 0 0,0 1 1 0 0,0-1-1 0 0,-1 2 0 0 0,0-1 1 0 0,0 1-1 0 0,0 1 0 0 0,0 0 1 0 0,0 0-1 0 0,-16 0 0 0 0,1 1 141 0 0,0 1-1 0 0,0 1 0 0 0,0 1 0 0 0,1 1 0 0 0,-45 12 0 0 0,40-6 124 0 0,0 0 0 0 0,1 2 0 0 0,-31 17-1 0 0,47-22-68 0 0,2 0 0 0 0,-1 1 0 0 0,1 0 0 0 0,0 0-1 0 0,1 1 1 0 0,0 1 0 0 0,0 0 0 0 0,0 0-1 0 0,1 0 1 0 0,-10 17 0 0 0,16-22-143 0 0,0 0 0 0 0,0 0 0 0 0,0 1 0 0 0,1-1-1 0 0,-1 1 1 0 0,1-1 0 0 0,0 1 0 0 0,0-1 0 0 0,1 1 0 0 0,0 0 0 0 0,-1 0 0 0 0,2-1 0 0 0,-1 1 0 0 0,0 0 0 0 0,1-1 0 0 0,0 1 0 0 0,2 5 0 0 0,0-2-395 0 0,0-1 1 0 0,0 0 0 0 0,1 1 0 0 0,0-2 0 0 0,0 1-1 0 0,1 0 1 0 0,0-1 0 0 0,0 0 0 0 0,8 8 0 0 0,7 3-1413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6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41 8970 0 0,'-13'-12'5552'0'0,"13"11"-5597"0"0,0 1-1 0 0,0-1 0 0 0,0 0 1 0 0,0 1-1 0 0,0-1 0 0 0,0 0 1 0 0,0 1-1 0 0,0-1 0 0 0,0 1 1 0 0,0-1-1 0 0,1 0 0 0 0,-1 1 1 0 0,0-1-1 0 0,0 0 0 0 0,1 1 1 0 0,-1-1-1 0 0,0 1 0 0 0,1-1 1 0 0,-1 1-1 0 0,1-1 0 0 0,-1 1 1 0 0,0-1-1 0 0,1 1 0 0 0,-1-1 1 0 0,1 1-1 0 0,0 0 0 0 0,0-1 1 0 0,22-10-4087 0 0,-8 9 4611 0 0,7 7-170 0 0,0 1 1 0 0,-1 1-1 0 0,0 0 0 0 0,-1 2 0 0 0,40 22 0 0 0,-48-25-259 0 0,-8-4 4 0 0,1 1 0 0 0,-1-1-1 0 0,0 1 1 0 0,1 0 0 0 0,-1 0 0 0 0,-1 0 0 0 0,1 0 0 0 0,0 1 0 0 0,-1 0 0 0 0,0 0 0 0 0,0 0-1 0 0,0 0 1 0 0,0 0 0 0 0,4 9 0 0 0,-6-10 4 0 0,-1 1-1 0 0,1 0 0 0 0,0-1 1 0 0,-1 1-1 0 0,0 0 1 0 0,0 0-1 0 0,0-1 0 0 0,0 1 1 0 0,0 0-1 0 0,-1 0 1 0 0,0-1-1 0 0,0 1 0 0 0,0 0 1 0 0,0-1-1 0 0,-1 1 1 0 0,1-1-1 0 0,-1 1 0 0 0,0-1 1 0 0,0 0-1 0 0,-3 5 1 0 0,-8 9 96 0 0,0-1 0 0 0,-1-1 0 0 0,0 0 0 0 0,-28 22 1 0 0,-74 46 304 0 0,39-29-254 0 0,2-1-39 0 0,-96 78 324 0 0,169-130-478 0 0,0 1 0 0 0,1-1 1 0 0,-1 0-1 0 0,1 1 0 0 0,0-1 1 0 0,-1 1-1 0 0,1-1 0 0 0,0 1 1 0 0,0-1-1 0 0,0 1 0 0 0,0 0 1 0 0,0 0-1 0 0,0-1 0 0 0,1 1 1 0 0,-1 0-1 0 0,0 0 0 0 0,1 0 1 0 0,0 0-1 0 0,-1 0 1 0 0,1 3-1 0 0,1-4 11 0 0,-1 1 0 0 0,1 0 1 0 0,0-1-1 0 0,0 1 0 0 0,-1-1 1 0 0,1 0-1 0 0,0 1 0 0 0,0-1 1 0 0,1 0-1 0 0,-1 1 0 0 0,0-1 1 0 0,0 0-1 0 0,1 0 0 0 0,-1 0 1 0 0,0 0-1 0 0,1 0 0 0 0,-1-1 1 0 0,1 1-1 0 0,-1 0 0 0 0,1-1 1 0 0,0 1-1 0 0,-1-1 0 0 0,4 1 1 0 0,44 11 167 0 0,0-3 1 0 0,90 5 0 0 0,-83-10-249 0 0,69 14-875 0 0,-67-8-2241 0 0,-38-10 86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46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1 527 10922 0 0,'6'-15'6423'0'0,"2"7"-3946"0"0,-7 8-2452 0 0,1 0 0 0 0,-1 1 0 0 0,0-1 0 0 0,0 0-1 0 0,0 0 1 0 0,0 1 0 0 0,1-1 0 0 0,-1 0 0 0 0,0 1 0 0 0,0-1 0 0 0,0 1-1 0 0,0 0 1 0 0,0-1 0 0 0,0 1 0 0 0,0 0 0 0 0,0-1 0 0 0,0 1-1 0 0,0 0 1 0 0,-1 0 0 0 0,1 0 0 0 0,0 0 0 0 0,1 2 0 0 0,7 9 20 0 0,0 0 1 0 0,-1 1-1 0 0,9 17 1 0 0,16 27-59 0 0,-13-32-541 0 0,0 0 0 0 0,27 24 1 0 0,-35-38-841 0 0,0-1 0 0 0,17 11 1 0 0,-21-16-61 0 0,0-1 0 0 0,0 0 1 0 0,0-1-1 0 0,0 1 0 0 0,10 2 1 0 0,0-3-2746 0 0</inkml:trace>
  <inkml:trace contextRef="#ctx0" brushRef="#br0" timeOffset="1">757 16 10338 0 0,'4'-2'202'0'0,"1"0"1"0"0,0 0-1 0 0,0 0 0 0 0,0 0 0 0 0,0 1 0 0 0,0-1 1 0 0,1 1-1 0 0,-1 1 0 0 0,0-1 0 0 0,0 1 0 0 0,1 0 1 0 0,-1 0-1 0 0,0 1 0 0 0,1-1 0 0 0,-1 1 0 0 0,0 0 1 0 0,0 1-1 0 0,0-1 0 0 0,0 1 0 0 0,0 0 0 0 0,0 0 1 0 0,0 1-1 0 0,0-1 0 0 0,6 6 0 0 0,-6-4-106 0 0,0 1 0 0 0,0 0 0 0 0,0 0 0 0 0,-1 1 0 0 0,1-1 0 0 0,-1 1 0 0 0,-1 0 0 0 0,1 0 0 0 0,-1 0-1 0 0,0 1 1 0 0,0-1 0 0 0,-1 1 0 0 0,0-1 0 0 0,0 1 0 0 0,0 0 0 0 0,-1 0 0 0 0,0 0 0 0 0,0 9 0 0 0,-2 17 402 0 0,-1 0 1 0 0,-2 0 0 0 0,-1-1 0 0 0,-17 59 0 0 0,-54 121-202 0 0,47-141-414 0 0,-4-2-1 0 0,-3-2 1 0 0,-67 97-1 0 0,-12-24-3617 0 0,32-55-4137 0 0,62-66 3791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0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90 241 11690 0 0,'-14'26'41'0'0,"1"0"-1"0"0,1 0 1 0 0,1 1-1 0 0,1 1 0 0 0,-9 41 1 0 0,15-51-130 0 0,1 1 1 0 0,1-1 0 0 0,1 1-1 0 0,0-1 1 0 0,1 1-1 0 0,1-1 1 0 0,1 1 0 0 0,1-1-1 0 0,8 31 1 0 0,-9-44-22 0 0,0 1 1 0 0,0-1-1 0 0,0 1 0 0 0,1-1 0 0 0,-1 0 1 0 0,1 0-1 0 0,1 0 0 0 0,-1-1 1 0 0,1 1-1 0 0,0-1 0 0 0,0 1 0 0 0,0-1 1 0 0,0-1-1 0 0,1 1 0 0 0,-1 0 1 0 0,1-1-1 0 0,0 0 0 0 0,0 0 0 0 0,0-1 1 0 0,1 1-1 0 0,-1-1 0 0 0,7 1 1 0 0,-3-1 85 0 0,-1-1-1 0 0,0 0 1 0 0,0 0 0 0 0,1-1 0 0 0,-1-1 0 0 0,0 1 0 0 0,1-1 0 0 0,-1 0 0 0 0,0-1 0 0 0,0 0 0 0 0,0-1 0 0 0,0 1 0 0 0,0-1-1 0 0,13-8 1 0 0,5-5 89 0 0,-1 0 0 0 0,0-2 0 0 0,42-40-1 0 0,56-74 128 0 0,-44 35-381 0 0,-5-3-1 0 0,74-132 1 0 0,-112 170 1012 0 0,-100 201 876 0 0,-306 601-667 0 0,335-661-698 0 0,6-14 197 0 0,-39 64 0 0 0,57-111-427 0 0,-1 0-1 0 0,0-1 0 0 0,-2 0 1 0 0,0-1-1 0 0,-1-1 1 0 0,0 0-1 0 0,-34 24 0 0 0,46-36-54 0 0,0-1 0 0 0,0-1-1 0 0,0 1 1 0 0,0 0 0 0 0,0-1-1 0 0,-1 1 1 0 0,1-1 0 0 0,0 0 0 0 0,-1 0-1 0 0,1 0 1 0 0,-1-1 0 0 0,1 1-1 0 0,-1-1 1 0 0,1 0 0 0 0,-1 0-1 0 0,1 0 1 0 0,-1-1 0 0 0,1 1 0 0 0,-1-1-1 0 0,1 1 1 0 0,0-1 0 0 0,-1 0-1 0 0,-4-3 1 0 0,4 2-11 0 0,1 0-1 0 0,0-1 1 0 0,0 1 0 0 0,1-1-1 0 0,-1 1 1 0 0,1-1-1 0 0,-1 0 1 0 0,1 0 0 0 0,0 0-1 0 0,0-1 1 0 0,0 1-1 0 0,0 0 1 0 0,1-1 0 0 0,-1 1-1 0 0,1-1 1 0 0,0 0 0 0 0,0 1-1 0 0,0-1 1 0 0,1 0-1 0 0,-1 0 1 0 0,1-6 0 0 0,-1 2-30 0 0,1-1 0 0 0,0 0 1 0 0,1 1-1 0 0,0-1 0 0 0,0 1 1 0 0,1-1-1 0 0,0 1 0 0 0,1-1 1 0 0,0 1-1 0 0,0 0 0 0 0,0 0 1 0 0,1 0-1 0 0,0 1 1 0 0,1-1-1 0 0,10-12 0 0 0,-7 12-1 0 0,0 0-1 0 0,1 1 0 0 0,-1 0 1 0 0,1 1-1 0 0,1 0 0 0 0,-1 0 1 0 0,1 1-1 0 0,0 0 0 0 0,0 1 1 0 0,0 0-1 0 0,1 0 0 0 0,12-1 1 0 0,67-17-18 0 0,126-31-2394 0 0,-75 10-6268 0 0,-109 32 5077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0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14443 0 0,'1'-1'129'0'0,"0"1"-1"0"0,-1-1 1 0 0,1 1 0 0 0,0-1-1 0 0,0 1 1 0 0,0-1 0 0 0,0 1-1 0 0,0 0 1 0 0,0-1-1 0 0,0 1 1 0 0,0 0 0 0 0,0 0-1 0 0,1 0 1 0 0,-1 0 0 0 0,0 0-1 0 0,0 0 1 0 0,0 0 0 0 0,0 0-1 0 0,0 0 1 0 0,0 0-1 0 0,0 1 1 0 0,0-1 0 0 0,0 0-1 0 0,1 1 1 0 0,34 11-743 0 0,-29-9 843 0 0,39 11-474 0 0,1-1-1 0 0,66 8 1 0 0,97 0-4200 0 0,-207-21 4313 0 0,13 1-896 0 0,-5-1-853 0 0,0 1 0 0 0,-1 1 0 0 0,20 4 0 0 0</inkml:trace>
  <inkml:trace contextRef="#ctx0" brushRef="#br0" timeOffset="1">96 307 10130 0 0,'-4'0'344'0'0,"0"1"1"0"0,0 0-1 0 0,0 0 0 0 0,0 1 1 0 0,0-1-1 0 0,1 1 0 0 0,-1 0 0 0 0,0 0 1 0 0,1 0-1 0 0,-1 0 0 0 0,1 1 1 0 0,0 0-1 0 0,0-1 0 0 0,0 1 0 0 0,0 0 1 0 0,0 0-1 0 0,1 1 0 0 0,-1-1 1 0 0,-2 6-1 0 0,4-7-340 0 0,0 1 0 0 0,0 0-1 0 0,1-1 1 0 0,-1 1 0 0 0,1 0 0 0 0,0-1 0 0 0,-1 1-1 0 0,1 0 1 0 0,0 0 0 0 0,1-1 0 0 0,-1 1 0 0 0,0 0 0 0 0,1 0-1 0 0,-1-1 1 0 0,1 1 0 0 0,0 0 0 0 0,0-1 0 0 0,0 1-1 0 0,0-1 1 0 0,1 1 0 0 0,-1-1 0 0 0,1 0 0 0 0,-1 0 0 0 0,1 1-1 0 0,0-1 1 0 0,0 0 0 0 0,0-1 0 0 0,0 1 0 0 0,0 0-1 0 0,4 2 1 0 0,3 2-122 0 0,1 0 0 0 0,0 0 0 0 0,0-1 0 0 0,0-1-1 0 0,1 1 1 0 0,0-2 0 0 0,0 1 0 0 0,0-2 0 0 0,0 1-1 0 0,0-2 1 0 0,1 1 0 0 0,-1-2 0 0 0,16 0 0 0 0,-5 0-1078 0 0,0-2 1 0 0,25-5-1 0 0,-24 2-2409 0 0,35-11-1 0 0,-34 6 164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1 13531 0 0,'-14'23'3971'0'0,"3"23"-3425"0"0,6-22-213 0 0,-24 76-274 0 0,-5-1-1 0 0,-5-2 0 0 0,-65 121 1 0 0,102-214-56 0 0,-142 279 592 0 0,114-216-1198 0 0,4 2 1 0 0,-25 93-1 0 0,24-48-4666 0 0,14-58-1695 0 0,10-42 3200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1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4 21533 0 0,'-7'-4'856'0'0,"-1"4"-448"0"0,1 0-352 0 0,1 6-192 0 0,2 3-232 0 0,1 2-368 0 0,0 4-457 0 0,2 0-367 0 0,-2 3-272 0 0,1-1-185 0 0,-2 1-119 0 0,-2-3-257 0 0,-1 1-479 0 0,-2-1 455 0 0,-1-2-1488 0 0</inkml:trace>
  <inkml:trace contextRef="#ctx0" brushRef="#br0" timeOffset="1">34 1222 21028 0 0,'-7'0'1409'0'0,"-2"0"-657"0"0,0 1-376 0 0,4-1-320 0 0,2 2-192 0 0,3-1-408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16315 0 0,'-9'14'86'0'0,"0"0"0"0"0,1 1-1 0 0,1 0 1 0 0,1 0 0 0 0,0 1-1 0 0,1 0 1 0 0,-4 22 0 0 0,0-5-47 0 0,-149 560-1412 0 0,87-357 819 0 0,-58 242-823 0 0,124-448 609 0 0,-5 25-4013 0 0,11-69-735 0 0,1-1 3461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2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9946 0 0,'5'-3'408'0'0,"-1"1"0"0"0,1 0 0 0 0,-1 0 0 0 0,1 0 0 0 0,-1 0-1 0 0,1 0 1 0 0,0 1 0 0 0,0 0 0 0 0,0 0 0 0 0,0 1 0 0 0,8-1 0 0 0,62 5-732 0 0,-23 0 469 0 0,-10-4-1028 0 0,52-7 0 0 0,-81 5-77 0 0,0 0 0 0 0,1-1-1 0 0,-1-1 1 0 0,-1 0-1 0 0,1 0 1 0 0,0-2 0 0 0,-1 1-1 0 0,13-9 1 0 0,-9 2-2093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2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13883 0 0,'-3'2'307'0'0,"0"0"1"0"0,1 0-1 0 0,-1 0 0 0 0,1 0 1 0 0,0 1-1 0 0,-1-1 0 0 0,1 1 1 0 0,0 0-1 0 0,0-1 0 0 0,1 1 1 0 0,-1 0-1 0 0,-1 3 0 0 0,-17 45-468 0 0,10-24 373 0 0,-208 376 92 0 0,140-273 27 0 0,45-73-664 0 0,-122 230 1335 0 0,135-241-2025 0 0,-16 60 0 0 0,26-71-1320 0 0,3 0 0 0 0,-6 55 0 0 0,12-83 1285 0 0,1-1 1 0 0,0 1-1 0 0,0-1 0 0 0,0 1 0 0 0,2 7 0 0 0,2-4-1849 0 0</inkml:trace>
  <inkml:trace contextRef="#ctx0" brushRef="#br0" timeOffset="1">1146 531 11570 0 0,'-8'2'841'0'0,"-1"0"0"0"0,0 0 0 0 0,0 1 0 0 0,1 0-1 0 0,0 1 1 0 0,-1 0 0 0 0,-10 8 0 0 0,6-3-456 0 0,1 0 1 0 0,1 1-1 0 0,-21 21 0 0 0,4 4-808 0 0,1 2-1 0 0,-23 41 0 0 0,31-47 1058 0 0,7-13-629 0 0,0 1-1 0 0,2 0 0 0 0,0 1 0 0 0,1 0 1 0 0,1 1-1 0 0,-6 29 0 0 0,12-43-12 0 0,1 0 1 0 0,0 0-1 0 0,0 0 1 0 0,1 1-1 0 0,0-1 1 0 0,1 0-1 0 0,-1 0 1 0 0,1 0-1 0 0,1 0 1 0 0,-1 1-1 0 0,1-1 0 0 0,1-1 1 0 0,-1 1-1 0 0,1 0 1 0 0,0-1-1 0 0,1 1 1 0 0,-1-1-1 0 0,1 0 1 0 0,0 0-1 0 0,1 0 1 0 0,0-1-1 0 0,10 10 0 0 0,-4-6-289 0 0,0 0 0 0 0,1-1-1 0 0,0-1 1 0 0,1 0-1 0 0,-1 0 1 0 0,1-1-1 0 0,1-1 1 0 0,-1 0 0 0 0,1-1-1 0 0,0 0 1 0 0,0-1-1 0 0,0-1 1 0 0,0 0-1 0 0,22-1 1 0 0,-21-1-870 0 0,0-1 0 0 0,0 0 0 0 0,0-1 1 0 0,0-1-1 0 0,-1 0 0 0 0,1-1 0 0 0,-1-1 0 0 0,19-8 0 0 0,-11 1-1935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 0 15459 0 0,'-6'1'572'0'0,"0"-1"-1"0"0,-1 1 1 0 0,1 0-1 0 0,0 0 1 0 0,-10 4-1 0 0,0 1-624 0 0,1 2 0 0 0,-19 10-1 0 0,-9 5 161 0 0,-181 79 147 0 0,54-25-4070 0 0,169-77 3630 0 0,-11 5-2564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9 153 6177 0 0,'-9'-6'4731'0'0,"22"6"-3759"0"0,25 3-1646 0 0,-37-3 825 0 0,58 4-912 0 0,0-2 0 0 0,0-3 0 0 0,90-14 0 0 0,175-46-1983 0 0,-263 48 2763 0 0,-13 2-1203 0 0,-1-2-1 0 0,55-22 1 0 0,-86 29-467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3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8 200 11763 0 0,'-1'3'738'0'0,"0"0"0"0"0,0 1 1 0 0,0-1-1 0 0,0 0 1 0 0,0 1-1 0 0,0-1 1 0 0,1 1-1 0 0,0 5 0 0 0,5 33 1010 0 0,2-20-2257 0 0,16 35 1 0 0,-18-44 976 0 0,6 10-598 0 0,0-1 0 0 0,2-1 0 0 0,0 0 0 0 0,1-1 0 0 0,1 0 0 0 0,23 22 0 0 0,-25-29-2557 0 0,0-1-1 0 0,26 18 0 0 0,-20-20-2726 0 0</inkml:trace>
  <inkml:trace contextRef="#ctx0" brushRef="#br0" timeOffset="1">762 0 10946 0 0,'-5'106'6057'0'0,"2"-80"-6020"0"0,-1 0-1 0 0,-1 0 1 0 0,-1 0 0 0 0,-1 0 0 0 0,-1-1 0 0 0,-2 0-1 0 0,-14 26 1 0 0,-2-5 349 0 0,-2-1-1 0 0,-60 72 0 0 0,-84 69-242 0 0,167-181-489 0 0,-30 27 448 0 0,15-22-1775 0 0,19-9 1424 0 0,0-1-1 0 0,1 0 1 0 0,-1 0 0 0 0,0 0 0 0 0,0 0 0 0 0,0 0 0 0 0,1 0 0 0 0,-1 0 0 0 0,0 0 0 0 0,0 0 0 0 0,0 0 0 0 0,0 0 0 0 0,1 0 0 0 0,-1 0 0 0 0,0-1-1 0 0,0 1 1 0 0,1 0 0 0 0,-1-1 0 0 0,-1 0 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3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15035 0 0,'14'2'-31'0'0,"0"-1"1"0"0,1 2-1 0 0,-1 0 0 0 0,21 7 0 0 0,18 5-1847 0 0,-4-5 374 0 0,13 3-1037 0 0,-21-6-2355 0 0,-31-6 1986 0 0</inkml:trace>
  <inkml:trace contextRef="#ctx0" brushRef="#br0" timeOffset="1">38 132 11795 0 0,'-8'1'2114'0'0,"-15"4"-461"0"0,19 2-2003 0 0,13 3-170 0 0,-3-8 301 0 0,0 0-1 0 0,0 0 0 0 0,0 0 0 0 0,1-1 0 0 0,-1 0 0 0 0,0 0 0 0 0,1-1 0 0 0,-1 0 0 0 0,0 0 0 0 0,1 0 0 0 0,8-2 0 0 0,2 0-299 0 0,11 1-2413 0 0,53-11-1 0 0,-57 8 73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3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13731 0 0,'-4'3'268'0'0,"1"-1"0"0"0,-1 1 0 0 0,0 0 0 0 0,1 0 0 0 0,0 1 0 0 0,0-1 0 0 0,0 1 1 0 0,0-1-1 0 0,0 1 0 0 0,-2 6 0 0 0,-23 47 1749 0 0,21-41-1838 0 0,-90 183-98 0 0,28-61 94 0 0,-89 253 0 0 0,114-228-432 0 0,27-97-1597 0 0,0 0-3571 0 0,15-60 3301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4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11458 0 0,'5'-3'473'0'0,"-1"0"-1"0"0,1 1 0 0 0,0-1 0 0 0,0 1 0 0 0,0 0 0 0 0,1 0 0 0 0,-1 1 0 0 0,0 0 0 0 0,1 0 0 0 0,-1 0 0 0 0,8 0 0 0 0,66 5-1425 0 0,-33-1 1118 0 0,3-2-686 0 0,270 0 1412 0 0,-160-13-3333 0 0,-3-14-6449 0 0,-122 18 5143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4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0 11570 0 0,'4'9'4010'0'0,"-2"13"-3663"0"0,-1-11-76 0 0,9 45-292 0 0,-3-24 224 0 0,-2 1 0 0 0,-1-1 0 0 0,-1 0 0 0 0,-2 39 0 0 0,-2-62-156 0 0,0 1 0 0 0,-1-1 0 0 0,0 0 0 0 0,0 1 0 0 0,-1-1 0 0 0,0 0 0 0 0,0 0 0 0 0,-1-1 1 0 0,-1 1-1 0 0,1-1 0 0 0,-1 0 0 0 0,-1 0 0 0 0,1 0 0 0 0,-1-1 0 0 0,-1 1 0 0 0,1-2 0 0 0,-1 1 0 0 0,-14 10 1 0 0,3-5-261 0 0,0 0 1 0 0,-21 9 0 0 0,-2-5-2861 0 0,35-15 1689 0 0,1 0-1 0 0,0 0 1 0 0,0-1-1 0 0,0 1 1 0 0,-10-1 0 0 0</inkml:trace>
  <inkml:trace contextRef="#ctx0" brushRef="#br0" timeOffset="1">1488 227 17196 0 0,'-38'14'555'0'0,"2"1"0"0"0,0 2 0 0 0,-63 39 1 0 0,45-19-823 0 0,-76 70 1 0 0,105-85 146 0 0,-41 39-76 0 0,60-55 54 0 0,1 1 1 0 0,-1 0-1 0 0,1 0 1 0 0,0 1-1 0 0,1-1 1 0 0,0 1-1 0 0,-6 15 1 0 0,10-22-44 0 0,-1 1 1 0 0,1-1-1 0 0,-1 1 1 0 0,1-1-1 0 0,0 0 1 0 0,0 1-1 0 0,0-1 0 0 0,0 1 1 0 0,0-1-1 0 0,0 1 1 0 0,0-1-1 0 0,0 1 1 0 0,1-1-1 0 0,-1 1 1 0 0,0-1-1 0 0,1 0 1 0 0,-1 1-1 0 0,1-1 1 0 0,0 0-1 0 0,-1 1 0 0 0,1-1 1 0 0,1 2-1 0 0,0-1-390 0 0,0 0 0 0 0,1 0 0 0 0,-1-1 0 0 0,0 1 0 0 0,0-1 0 0 0,1 1 0 0 0,-1-1 0 0 0,1 0 0 0 0,-1 0 0 0 0,1 0 0 0 0,4 1 0 0 0,13 1-3740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18 16211 0 0,'-17'2'326'0'0,"-1"1"-1"0"0,1 1 0 0 0,0 1 0 0 0,0 1 1 0 0,1 0-1 0 0,-1 1 0 0 0,-29 18 0 0 0,23-11 10 0 0,0 2 0 0 0,1 0 0 0 0,0 2-1 0 0,-26 27 1 0 0,46-43-309 0 0,-1 1-1 0 0,1-1 1 0 0,0 1-1 0 0,0 0 1 0 0,0 0 0 0 0,0-1-1 0 0,0 1 1 0 0,1 0-1 0 0,-1 1 1 0 0,1-1 0 0 0,-2 6-1 0 0,3-9-14 0 0,0 1-1 0 0,0 0 1 0 0,0 0-1 0 0,0-1 1 0 0,0 1-1 0 0,0 0 1 0 0,1 0 0 0 0,-1-1-1 0 0,0 1 1 0 0,0 0-1 0 0,1 0 1 0 0,-1-1-1 0 0,0 1 1 0 0,1 0 0 0 0,-1-1-1 0 0,1 1 1 0 0,-1 0-1 0 0,1-1 1 0 0,-1 1-1 0 0,1 0 1 0 0,1 0 0 0 0,0 1 0 0 0,0-1 1 0 0,0 0-1 0 0,0 0 0 0 0,0 0 0 0 0,0-1 0 0 0,0 1 1 0 0,0 0-1 0 0,0-1 0 0 0,3 1 0 0 0,13 1-93 0 0,1-1 0 0 0,-1-1 0 0 0,0 0-1 0 0,0-2 1 0 0,0 0 0 0 0,0 0 0 0 0,25-8-1 0 0,119-46-612 0 0,-153 52 697 0 0,93-40 297 0 0,-91 38-255 0 0,0 0 1 0 0,-1 0-1 0 0,0-1 1 0 0,0-1-1 0 0,-1 0 0 0 0,17-17 1 0 0,-25 24-41 0 0,0 0 1 0 0,0 0 0 0 0,0 0-1 0 0,0 0 1 0 0,-1 0-1 0 0,1 0 1 0 0,0 0 0 0 0,-1 0-1 0 0,1 0 1 0 0,-1 0 0 0 0,1-1-1 0 0,-1 1 1 0 0,1 0-1 0 0,-1 0 1 0 0,0 0 0 0 0,0-1-1 0 0,0 1 1 0 0,1 0 0 0 0,-1-1-1 0 0,0 1 1 0 0,-1 0-1 0 0,1 0 1 0 0,0-1 0 0 0,0 1-1 0 0,0 0 1 0 0,-1 0 0 0 0,1-1-1 0 0,-1 0 1 0 0,-1 0-21 0 0,1 0 0 0 0,-1 0 1 0 0,0 1-1 0 0,0-1 0 0 0,0 1 0 0 0,0-1 1 0 0,0 1-1 0 0,0-1 0 0 0,0 1 0 0 0,-1 0 1 0 0,1 0-1 0 0,0 0 0 0 0,-4 0 0 0 0,-7-3-151 0 0,0 2-1 0 0,0-1 1 0 0,-1 2-1 0 0,-16-1 0 0 0,-32 6-3366 0 0,58-3 2461 0 0,0 0-1 0 0,1-1 1 0 0,-1 2-1 0 0,0-1 1 0 0,1 0-1 0 0,-1 1 0 0 0,1-1 1 0 0,-5 4-1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5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9010 0 0,'-14'3'5029'0'0,"-1"-1"-3776"0"0,-13 2-1002 0 0,27-4-248 0 0,-154 49 546 0 0,140-43-453 0 0,1 0 0 0 0,0 1 0 0 0,0 1 0 0 0,1 0 0 0 0,0 1 0 0 0,1 0 0 0 0,-1 1-1 0 0,-14 15 1 0 0,25-22-76 0 0,-1 0 1 0 0,1-1-1 0 0,0 1 0 0 0,0 0 0 0 0,1 0 0 0 0,-1 0 0 0 0,1 0 0 0 0,-1 1 0 0 0,1-1 0 0 0,0 0 1 0 0,0 1-1 0 0,0-1 0 0 0,1 1 0 0 0,-1-1 0 0 0,1 0 0 0 0,0 1 0 0 0,0-1 0 0 0,0 1 0 0 0,0-1 1 0 0,1 1-1 0 0,-1-1 0 0 0,1 1 0 0 0,0-1 0 0 0,0 0 0 0 0,0 1 0 0 0,0-1 0 0 0,1 0 0 0 0,0 0 1 0 0,2 4-1 0 0,6 8 29 0 0,1-1 1 0 0,0-1-1 0 0,1 0 1 0 0,23 20-1 0 0,0 1 125 0 0,-33-33-158 0 0,0 1 1 0 0,-1-1 0 0 0,1 1-1 0 0,-1 0 1 0 0,0 0 0 0 0,0-1-1 0 0,1 1 1 0 0,-1 0 0 0 0,0 0-1 0 0,0 0 1 0 0,-1 0 0 0 0,1 0 0 0 0,0 0-1 0 0,-1 0 1 0 0,1 0 0 0 0,-1 1-1 0 0,0-1 1 0 0,1 0 0 0 0,-1 0-1 0 0,0 0 1 0 0,0 0 0 0 0,-1 5-1 0 0,-1-5 3 0 0,1 0-1 0 0,0 1 0 0 0,-1-1 1 0 0,0 0-1 0 0,1 0 0 0 0,-1 0 1 0 0,0 0-1 0 0,0 0 0 0 0,0 0 1 0 0,-1 0-1 0 0,1-1 0 0 0,0 1 1 0 0,-1-1-1 0 0,1 1 0 0 0,0-1 1 0 0,-1 0-1 0 0,0 0 0 0 0,-2 0 1 0 0,-3 2-163 0 0,-48 16 500 0 0,53-18-614 0 0,0-1 0 0 0,-1 1 0 0 0,1 0 0 0 0,0-1-1 0 0,0 0 1 0 0,-1 0 0 0 0,1 0 0 0 0,0 0 0 0 0,0 0 0 0 0,-1-1 0 0 0,1 0 0 0 0,0 1-1 0 0,0-1 1 0 0,-5-2 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5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 0 14507 0 0,'-92'97'2692'0'0,"-38"55"-2822"0"0,76-88 242 0 0,23-28 112 0 0,1 3 0 0 0,2 0 1 0 0,2 2-1 0 0,1 0 0 0 0,3 2 0 0 0,-30 77 1 0 0,47-103-251 0 0,1-7-75 0 0,1 0-1 0 0,0 0 1 0 0,0 0-1 0 0,-1 20 0 0 0,7-24-2127 0 0,3-13-607 0 0,4-14-2541 0 0,-1-5 1401 0 0,-4 11 1169 0 0</inkml:trace>
  <inkml:trace contextRef="#ctx0" brushRef="#br0" timeOffset="1">7 203 9098 0 0,'-1'-2'698'0'0,"0"2"-349"0"0,1-1-1 0 0,0 0 1 0 0,0 0 0 0 0,-1 0 0 0 0,1 0 0 0 0,0 0 0 0 0,0 1 0 0 0,0-1-1 0 0,0 0 1 0 0,0 0 0 0 0,0 0 0 0 0,0 0 0 0 0,0 0 0 0 0,0 0 0 0 0,0 1-1 0 0,1-3 1 0 0,15 2 5150 0 0,-5 2-4893 0 0,163 16-4187 0 0,-95-7-883 0 0,0-4 1 0 0,146-7 0 0 0,-196-2 1075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6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542 8 11650 0 0,'-6'-2'587'0'0,"1"1"0"0"0,0-1-1 0 0,0 1 1 0 0,-1 0 0 0 0,1 1-1 0 0,0-1 1 0 0,-1 1 0 0 0,-5 1-1 0 0,2 0-263 0 0,1 0 1 0 0,-1 1-1 0 0,1 0 0 0 0,-12 4 0 0 0,-5 5-628 0 0,0 1 1 0 0,-29 20-1 0 0,21-12 724 0 0,-2-1-347 0 0,2 3 1 0 0,0 1-1 0 0,-41 37 1 0 0,61-49 26 0 0,1 1 0 0 0,1 1 1 0 0,0-1-1 0 0,1 2 0 0 0,0 0 1 0 0,2 0-1 0 0,-1 1 0 0 0,1-1 1 0 0,1 2-1 0 0,-9 28 0 0 0,14-35-187 0 0,0 0-1 0 0,1 0 1 0 0,0 0-1 0 0,1 1 0 0 0,-1-1 1 0 0,2 0-1 0 0,-1 0 1 0 0,2 0-1 0 0,-1 1 0 0 0,1-1 1 0 0,0 0-1 0 0,1-1 1 0 0,0 1-1 0 0,0 0 0 0 0,1-1 1 0 0,0 0-1 0 0,1 0 0 0 0,0 0 1 0 0,0 0-1 0 0,0-1 1 0 0,7 7-1 0 0,-3-5-640 0 0,0 0-1 0 0,0-1 1 0 0,0 0-1 0 0,1 0 1 0 0,0-1-1 0 0,1 0 0 0 0,0-1 1 0 0,0-1-1 0 0,0 1 1 0 0,1-2-1 0 0,-1 0 1 0 0,1 0-1 0 0,0-1 1 0 0,0 0-1 0 0,15 1 1 0 0,-2-3-3171 0 0</inkml:trace>
  <inkml:trace contextRef="#ctx0" brushRef="#br0" timeOffset="1">1011 14 15291 0 0,'-24'33'5226'0'0,"-5"28"-5387"0"0,13-25 265 0 0,4-12-121 0 0,2 0 0 0 0,0 1 0 0 0,-8 36-1 0 0,15-47 45 0 0,1 0 1 0 0,0 0-1 0 0,1 0 0 0 0,1 0 0 0 0,0 1 0 0 0,1-1 0 0 0,1 0 0 0 0,2 15 0 0 0,2-4 27 0 0,13 40 0 0 0,-16-58-393 0 0,-1 0 1 0 0,2-1-1 0 0,-1 1 1 0 0,1-1-1 0 0,0 1 1 0 0,0-1-1 0 0,0-1 1 0 0,1 1 0 0 0,0-1-1 0 0,9 9 1 0 0,-12-13-3 0 0,0 0 0 0 0,-1 0 1 0 0,1 0-1 0 0,0 0 0 0 0,0 0 0 0 0,0-1 1 0 0,0 1-1 0 0,0-1 0 0 0,0 1 1 0 0,0-1-1 0 0,0 0 0 0 0,0 0 1 0 0,0 0-1 0 0,0 0 0 0 0,0 0 0 0 0,0 0 1 0 0,0 0-1 0 0,0-1 0 0 0,0 1 1 0 0,0-1-1 0 0,0 0 0 0 0,0 1 0 0 0,0-1 1 0 0,0 0-1 0 0,0 0 0 0 0,0 0 1 0 0,-1 0-1 0 0,1 0 0 0 0,0-1 1 0 0,-1 1-1 0 0,1-1 0 0 0,-1 1 0 0 0,0-1 1 0 0,1 1-1 0 0,1-4 0 0 0,4-6-2989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6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11 14211 0 0,'1'0'194'0'0,"-1"-1"1"0"0,0 0-1 0 0,1 1 1 0 0,-1-1-1 0 0,0 0 1 0 0,1 1-1 0 0,-1-1 1 0 0,1 1-1 0 0,-1-1 0 0 0,1 1 1 0 0,0-1-1 0 0,-1 1 1 0 0,1-1-1 0 0,-1 1 1 0 0,1-1-1 0 0,0 1 1 0 0,-1 0-1 0 0,1-1 0 0 0,0 1 1 0 0,0 0-1 0 0,-1 0 1 0 0,1 0-1 0 0,0-1 1 0 0,0 1-1 0 0,-1 0 0 0 0,1 0 1 0 0,1 0-1 0 0,-1 1-89 0 0,0-1 0 0 0,0 1-1 0 0,0 0 1 0 0,0-1 0 0 0,0 1-1 0 0,0 0 1 0 0,0 0 0 0 0,0 0-1 0 0,0 0 1 0 0,-1 0 0 0 0,1 0-1 0 0,0 0 1 0 0,0 0 0 0 0,-1 0 0 0 0,1 1-1 0 0,5 11-357 0 0,-1-1-1 0 0,5 23 1 0 0,-5-18 1064 0 0,37 83-120 0 0,-29-72-693 0 0,0 1 1 0 0,-2 0-1 0 0,-1 0 1 0 0,-2 1-1 0 0,-1 0 0 0 0,5 39 1 0 0,-11-49 53 0 0,0-1 1 0 0,-1 1 0 0 0,-1 0-1 0 0,-5 30 1 0 0,5-45-18 0 0,0 1 0 0 0,-1 0 0 0 0,0-1 1 0 0,-1 1-1 0 0,1-1 0 0 0,-1 1 1 0 0,0-1-1 0 0,0 0 0 0 0,0 0 0 0 0,-1 0 1 0 0,0-1-1 0 0,0 1 0 0 0,0-1 0 0 0,-1 0 1 0 0,1 0-1 0 0,-1-1 0 0 0,0 1 0 0 0,0-1 1 0 0,-7 3-1 0 0,-6 3-40 0 0,0-1 1 0 0,-35 9 0 0 0,44-15-629 0 0,-1 1 0 0 0,1-2 0 0 0,-1 1 0 0 0,0-2 0 0 0,0 1 0 0 0,0-1 0 0 0,-15-2 0 0 0,7-4-3372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9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4 9994 0 0,'6'-1'175'0'0,"0"0"0"0"0,0 0 0 0 0,0 0 0 0 0,1 1 0 0 0,-1 0-1 0 0,0 0 1 0 0,0 1 0 0 0,0 0 0 0 0,0 0 0 0 0,0 0 0 0 0,0 1 0 0 0,0 0 0 0 0,-1 0-1 0 0,1 0 1 0 0,-1 1 0 0 0,1 0 0 0 0,9 6 0 0 0,-9-5-246 0 0,0 0 0 0 0,0 1 1 0 0,0 0-1 0 0,-1 0 0 0 0,1 0 0 0 0,-1 0 0 0 0,-1 1 1 0 0,1 0-1 0 0,-1 0 0 0 0,0 0 0 0 0,0 0 0 0 0,-1 1 1 0 0,1 0-1 0 0,3 11 0 0 0,-7-14 30 0 0,0-1 0 0 0,0 1 1 0 0,0 0-1 0 0,0-1 0 0 0,-1 1 0 0 0,1-1 0 0 0,-1 1 1 0 0,0-1-1 0 0,0 1 0 0 0,0-1 0 0 0,-1 0 0 0 0,1 1 1 0 0,-1-1-1 0 0,0 0 0 0 0,0 0 0 0 0,0 0 1 0 0,0 0-1 0 0,0-1 0 0 0,0 1 0 0 0,-1 0 0 0 0,0-1 1 0 0,1 0-1 0 0,-5 3 0 0 0,-9 8 64 0 0,-1-2-1 0 0,-32 18 1 0 0,41-25-23 0 0,-29 15-168 0 0,-47 29 322 0 0,77-43-977 0 0,0 0 0 0 0,0 0-1 0 0,1 1 1 0 0,0 0 0 0 0,0 0 0 0 0,0 0 0 0 0,1 1-1 0 0,-9 13 1 0 0,10-11-1915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7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15171 0 0,'2'-2'100'0'0,"0"0"0"0"0,0-1 0 0 0,0 1-1 0 0,0 0 1 0 0,0 0 0 0 0,0 0 0 0 0,1 1 0 0 0,-1-1 0 0 0,1 0-1 0 0,-1 1 1 0 0,1 0 0 0 0,0-1 0 0 0,-1 1 0 0 0,1 0-1 0 0,0 1 1 0 0,0-1 0 0 0,0 0 0 0 0,0 1 0 0 0,0 0-1 0 0,3-1 1 0 0,12 0-717 0 0,1 0-1 0 0,18 3 1 0 0,-21-1 765 0 0,142 6-503 0 0,-97-5-1998 0 0,-1 1-4065 0 0,-43-3 2149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7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 14987 0 0,'-1'-1'196'0'0,"0"1"0"0"0,0 0 0 0 0,0-1 0 0 0,0 1 0 0 0,0 0 0 0 0,-1 0 0 0 0,1-1 1 0 0,0 1-1 0 0,0 0 0 0 0,0 0 0 0 0,0 1 0 0 0,-1-1 0 0 0,1 0 0 0 0,0 0 0 0 0,0 0 0 0 0,-2 2 0 0 0,3-2-173 0 0,1 1 0 0 0,-1-1 0 0 0,1 1-1 0 0,0 0 1 0 0,-1-1 0 0 0,1 1 0 0 0,0-1 0 0 0,-1 1 0 0 0,1-1 0 0 0,0 0 0 0 0,0 1 0 0 0,0-1 0 0 0,-1 0-1 0 0,1 1 1 0 0,0-1 0 0 0,0 0 0 0 0,0 0 0 0 0,0 0 0 0 0,-1 0 0 0 0,1 0 0 0 0,0 0 0 0 0,0 0 0 0 0,1 0-1 0 0,62 6 654 0 0,79-3 0 0 0,-65-2-739 0 0,115 7-3198 0 0,0 1-7288 0 0,-156-10 6265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8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72 11194 0 0,'-5'-18'3635'0'0,"4"10"-3178"0"0,-1 1-1 0 0,-1-1 1 0 0,1 1 0 0 0,-5-9 0 0 0,6 15-459 0 0,1 1 0 0 0,-1-1 0 0 0,1 0 0 0 0,-1 1 0 0 0,0-1 0 0 0,1 1 0 0 0,-1-1 0 0 0,0 1 0 0 0,0 0 0 0 0,1-1 0 0 0,-1 1 0 0 0,0 0 0 0 0,0-1 0 0 0,1 1 0 0 0,-1 0 0 0 0,0 0 0 0 0,0 0 0 0 0,0 0 0 0 0,0 0 0 0 0,1 0 0 0 0,-1 0 0 0 0,0 0 0 0 0,0 0 0 0 0,0 0 0 0 0,0 0 0 0 0,1 0 0 0 0,-1 0 0 0 0,0 1 0 0 0,0-1 0 0 0,1 0 0 0 0,-1 1 0 0 0,0-1 0 0 0,0 1 0 0 0,1-1 0 0 0,-2 1 0 0 0,-27 19 37 0 0,26-17 7 0 0,-21 17 316 0 0,1 1-1 0 0,1 1 1 0 0,1 2-1 0 0,-34 47 1 0 0,-60 115 540 0 0,77-119-814 0 0,4-9-72 0 0,3 1-1 0 0,-37 100 1 0 0,58-130 270 0 0,1 0 0 0 0,2 1 1 0 0,1 0-1 0 0,1 1 0 0 0,2-1 0 0 0,0 1 0 0 0,5 60 1 0 0,-1-83-131 0 0,0 0 0 0 0,0 0 0 0 0,1 0 0 0 0,0 0 0 0 0,1-1 0 0 0,0 1 0 0 0,0-1 0 0 0,0 0 0 0 0,1 1 0 0 0,0-1 0 0 0,1-1 0 0 0,9 13 0 0 0,-11-16-95 0 0,0 0 0 0 0,0-1 0 0 0,1 1 1 0 0,-1-1-1 0 0,0 0 0 0 0,1 0 0 0 0,-1 0 0 0 0,1 0 0 0 0,0-1 1 0 0,0 1-1 0 0,0-1 0 0 0,-1 0 0 0 0,1 0 0 0 0,0 0 0 0 0,0-1 1 0 0,0 0-1 0 0,1 1 0 0 0,-1-1 0 0 0,0-1 0 0 0,0 1 0 0 0,0 0 1 0 0,0-1-1 0 0,0 0 0 0 0,0 0 0 0 0,-1 0 0 0 0,1-1 0 0 0,5-2 1 0 0,4-1 11 0 0,0-2 0 0 0,-1 0 0 0 0,0 0 1 0 0,0-1-1 0 0,0-1 0 0 0,-1 0 1 0 0,-1 0-1 0 0,1-1 0 0 0,9-13 1 0 0,-7 6-46 0 0,-1 0 1 0 0,0-1-1 0 0,-2-1 1 0 0,0 1 0 0 0,11-31-1 0 0,-3-8-162 0 0,-2-1-1 0 0,-3 0 1 0 0,7-83-1 0 0,-16 112 57 0 0,-3-1 1 0 0,-1-48-1 0 0,-2 62 54 0 0,0 1 1 0 0,0-1-1 0 0,-1 1 0 0 0,-1 0 1 0 0,-1 0-1 0 0,-10-24 0 0 0,13 35-7 0 0,0 1 0 0 0,1 0-1 0 0,-1 0 1 0 0,-1 0 0 0 0,1 0-1 0 0,0 0 1 0 0,-1 0 0 0 0,1 1-1 0 0,-1-1 1 0 0,0 1 0 0 0,0-1-1 0 0,0 1 1 0 0,0 0 0 0 0,0 0-1 0 0,-1 1 1 0 0,1-1 0 0 0,0 1-1 0 0,-1 0 1 0 0,1-1-1 0 0,-1 2 1 0 0,0-1 0 0 0,1 0-1 0 0,-1 1 1 0 0,0-1 0 0 0,-5 1-1 0 0,-1 1-489 0 0,1 0-1 0 0,-1 0 0 0 0,-13 4 0 0 0,-30 11-5225 0 0,15-4-3013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9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12419 0 0,'-4'6'151'0'0,"0"1"1"0"0,0 0 0 0 0,1 0-1 0 0,0 0 1 0 0,0 0 0 0 0,1 0-1 0 0,-3 15 1 0 0,-5 59-313 0 0,6-47 196 0 0,-95 481-352 0 0,31-202 43 0 0,64-294-204 0 0,-10 68 505 0 0,13-43-2286 0 0,8-5-4132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9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10322 0 0,'14'-1'7396'0'0,"22"11"-7398"0"0,-16-5 362 0 0,31 4-644 0 0,1-2 0 0 0,84-1 0 0 0,-123-6-895 0 0,-1 0 0 0 0,1-1 1 0 0,-1-1-1 0 0,0 0 0 0 0,1 0 1 0 0,-1-1-1 0 0,0-1 0 0 0,-1 0 1 0 0,1-1-1 0 0,11-6 0 0 0,-10 2-1919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4:59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0 6833 0 0,'-2'5'5849'0'0,"-4"6"-4272"0"0,0 2-1602 0 0,-76 221 202 0 0,-79 266-13 0 0,155-471-83 0 0,0 0 1 0 0,2 1-1 0 0,-1 45 0 0 0,6-58-364 0 0,0 1-1 0 0,6 30 0 0 0,-5-37-414 0 0,1 0 0 0 0,1 0-1 0 0,0-1 1 0 0,0 1 0 0 0,7 10-1 0 0,-9-18 181 0 0,0 0-1 0 0,0 0 0 0 0,0 0 0 0 0,0 0 0 0 0,1-1 0 0 0,-1 1 0 0 0,1-1 0 0 0,0 1 1 0 0,-1-1-1 0 0,1 0 0 0 0,0 0 0 0 0,7 3 0 0 0,1-2-1899 0 0</inkml:trace>
  <inkml:trace contextRef="#ctx0" brushRef="#br0" timeOffset="1">913 424 10770 0 0,'-12'2'1286'0'0,"1"1"-1"0"0,0 0 1 0 0,-1 1 0 0 0,-10 5-1 0 0,10-3-761 0 0,1 1 1 0 0,-1 0-1 0 0,-10 9 0 0 0,0 3-368 0 0,1 1 0 0 0,-33 41 0 0 0,2-1 17 0 0,12-15 346 0 0,-38 58 0 0 0,68-89-425 0 0,1 0 0 0 0,1 0-1 0 0,1 1 1 0 0,0 1 0 0 0,1-1 0 0 0,0 1-1 0 0,1 0 1 0 0,-5 32 0 0 0,10-43-92 0 0,-1 0 0 0 0,1 0-1 0 0,0 0 1 0 0,0 1 0 0 0,0-1 0 0 0,1 0-1 0 0,0 0 1 0 0,0 0 0 0 0,0 0 0 0 0,1 0-1 0 0,0-1 1 0 0,-1 1 0 0 0,2 0 0 0 0,-1-1-1 0 0,0 1 1 0 0,1-1 0 0 0,3 5 0 0 0,-1-4-252 0 0,0-1-1 0 0,0 1 1 0 0,0-1 0 0 0,1 0 0 0 0,-1 0 0 0 0,1-1 0 0 0,0 0 0 0 0,0 0 0 0 0,0 0 0 0 0,0-1 0 0 0,11 4 0 0 0,1-3-1352 0 0,0 0 1 0 0,0 0 0 0 0,0-2-1 0 0,0 0 1 0 0,0-1 0 0 0,1-1 0 0 0,-1-1-1 0 0,32-7 1 0 0,-23 2-1692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0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 8442 0 0,'1'0'165'0'0,"0"0"-1"0"0,-1 0 1 0 0,1 0 0 0 0,-1 0-1 0 0,1 0 1 0 0,-1 0 0 0 0,1 0 0 0 0,-1 0-1 0 0,1 0 1 0 0,0 0 0 0 0,-1 0-1 0 0,1 0 1 0 0,-1 1 0 0 0,1-1 0 0 0,-1 0-1 0 0,1 0 1 0 0,-1 1 0 0 0,1-1 0 0 0,-1 0-1 0 0,1 0 1 0 0,-1 1 0 0 0,0-1-1 0 0,1 1 1 0 0,-1-1 0 0 0,1 0 0 0 0,-1 1-1 0 0,0-1 1 0 0,1 1 0 0 0,-1-1-1 0 0,0 1 1 0 0,0-1 0 0 0,1 1 0 0 0,-1-1-1 0 0,0 1 1 0 0,0-1 0 0 0,0 1 0 0 0,1 0-1 0 0,-2 2-64 0 0,1-1 0 0 0,-1 0 0 0 0,1 0 0 0 0,-1 1 0 0 0,1-1 0 0 0,-1 0 0 0 0,0 0 0 0 0,0 0 0 0 0,0 0 0 0 0,-2 2 0 0 0,-33 42-523 0 0,-34 12 578 0 0,4-4-452 0 0,30-12-2696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0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12779 0 0,'0'-1'118'0'0,"0"1"0"0"0,1-1 1 0 0,-1 1-1 0 0,0-1 0 0 0,1 1 0 0 0,-1 0 1 0 0,0-1-1 0 0,1 1 0 0 0,-1-1 0 0 0,1 1 1 0 0,-1 0-1 0 0,1 0 0 0 0,-1-1 0 0 0,1 1 1 0 0,-1 0-1 0 0,1 0 0 0 0,-1-1 1 0 0,1 1-1 0 0,0 0 0 0 0,-1 0 0 0 0,1 0 1 0 0,-1 0-1 0 0,1 0 0 0 0,-1 0 0 0 0,1 0 1 0 0,0 0-1 0 0,-1 0 0 0 0,1 0 0 0 0,-1 0 1 0 0,1 0-1 0 0,-1 0 0 0 0,1 1 0 0 0,-1-1 1 0 0,1 0-1 0 0,-1 0 0 0 0,1 1 1 0 0,-1-1-1 0 0,1 0 0 0 0,0 1 0 0 0,25 11-378 0 0,-17-6 276 0 0,0 1 0 0 0,0 1 0 0 0,-1 0 0 0 0,0 0 0 0 0,-1 1 0 0 0,8 10 0 0 0,36 63 598 0 0,-2-4 310 0 0,-23-42-772 0 0,2 0 1 0 0,2-2-1 0 0,1 0 1 0 0,2-3-1 0 0,49 38 1 0 0,-75-64-413 0 0,1 0 1 0 0,1 0 0 0 0,-1-1 0 0 0,0-1 0 0 0,1 1 0 0 0,13 2-1 0 0,-18-5-355 0 0,0 0 0 0 0,1-1 0 0 0,-1 1-1 0 0,0-1 1 0 0,1 0 0 0 0,7-1-1 0 0,-9 0-45 0 0,0 1 0 0 0,-1-1-1 0 0,1 0 1 0 0,-1 0 0 0 0,1 0-1 0 0,-1 0 1 0 0,0 0-1 0 0,1-1 1 0 0,-1 1 0 0 0,0-1-1 0 0,0 0 1 0 0,2-1-1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0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30 8978 0 0,'-3'-17'4181'0'0,"-1"5"-2452"0"0,3 12-1686 0 0,1 0-1 0 0,-1 0 0 0 0,0 0 0 0 0,1 0 1 0 0,-1 0-1 0 0,0 0 0 0 0,1 0 1 0 0,-1 1-1 0 0,1-1 0 0 0,-1 0 1 0 0,0 0-1 0 0,1 1 0 0 0,-1-1 0 0 0,1 0 1 0 0,-1 1-1 0 0,1-1 0 0 0,-1 1 1 0 0,1-1-1 0 0,-1 1 0 0 0,1-1 0 0 0,0 1 1 0 0,-1-1-1 0 0,0 2 0 0 0,-19 16 1392 0 0,-31 22 0 0 0,-10 9 457 0 0,-154 129 1031 0 0,136-115-2369 0 0,68-55-741 0 0,-40 37 564 0 0,26-12-3292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1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1 12515 0 0,'15'60'2371'0'0,"2"86"-2508"0"0,-16-137 222 0 0,1 20 125 0 0,-1-1 0 0 0,-2 0 0 0 0,-1 1 1 0 0,-1-1-1 0 0,-1 0 0 0 0,-1 0 0 0 0,-2 0 1 0 0,-1-1-1 0 0,-1 0 0 0 0,-1-1 0 0 0,-1 0 0 0 0,-2 0 1 0 0,0-1-1 0 0,-2-1 0 0 0,-24 32 0 0 0,27-44-508 0 0,0-1 0 0 0,0 0 0 0 0,-1-1 0 0 0,0 0 0 0 0,-1-1 0 0 0,0 0 0 0 0,0-1-1 0 0,-29 11 1 0 0,12-8-2594 0 0,-1-1-1 0 0,0-1 0 0 0,-46 6 1 0 0,44-10-204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6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67 4361 0 0,'-21'-29'4863'0'0,"2"2"-3495"0"0,18 26-1294 0 0,1 0 0 0 0,-1 0 1 0 0,0 0-1 0 0,0 0 1 0 0,0 0-1 0 0,0 1 1 0 0,-1-1-1 0 0,1 0 1 0 0,0 1-1 0 0,0-1 0 0 0,0 1 1 0 0,0 0-1 0 0,-1-1 1 0 0,1 1-1 0 0,0 0 1 0 0,0-1-1 0 0,-1 1 1 0 0,1 0-1 0 0,0 0 1 0 0,0 0-1 0 0,-1 0 0 0 0,1 0 1 0 0,0 1-1 0 0,-1-1 1 0 0,1 0-1 0 0,0 1 1 0 0,0-1-1 0 0,0 0 1 0 0,-1 1-1 0 0,1 0 0 0 0,0-1 1 0 0,0 1-1 0 0,0 0 1 0 0,0-1-1 0 0,0 1 1 0 0,0 0-1 0 0,0 0 1 0 0,0 0-1 0 0,0 0 0 0 0,0 1 1 0 0,-6 6-176 0 0,0 1 0 0 0,1 0-1 0 0,0 0 1 0 0,-4 11 0 0 0,-3 2 505 0 0,-127 154 258 0 0,75-97-676 0 0,-35 38-390 0 0,65-80-2359 0 0,-1-1-3811 0 0,33-33 5294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0 5977 0 0,'-32'3'2826'0'0,"1"1"-1"0"0,-1 2 1 0 0,-52 17 0 0 0,115-30-2380 0 0,0 2 1 0 0,0 0 0 0 0,1 3-1 0 0,40 0 1 0 0,-45 2-358 0 0,229 12-7456 0 0,-60 0 879 0 0,-161-12 2397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1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11530 0 0,'3'-3'1617'0'0,"1"1"-1529"0"0,5-1-296 0 0,2 2-232 0 0,4 1-457 0 0,5 0-551 0 0,3 1-512 0 0,3-1-305 0 0,3 2 561 0 0,0-1-1569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 7538 0 0,'-1'0'2864'0'0,"1"1"-2856"0"0,3-1-216 0 0,2 2-208 0 0,3 1-336 0 0,3-2-264 0 0,1-1-153 0 0,4 1-47 0 0,1-1 128 0 0,3-1 248 0 0,3 0 256 0 0,2-4 136 0 0,1 1-1561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0 13987 0 0,'-15'8'376'0'0,"1"0"0"0"0,0 1 0 0 0,0 0 0 0 0,1 1 0 0 0,0 1 1 0 0,1 0-1 0 0,0 1 0 0 0,-15 19 0 0 0,-6 13-503 0 0,-32 57-1 0 0,48-75 285 0 0,-13 23 88 0 0,2 2 0 0 0,-23 59-1 0 0,41-84-117 0 0,1-1-1 0 0,1 2 1 0 0,2-1-1 0 0,0 1 1 0 0,2 0-1 0 0,-1 45 0 0 0,5-62-102 0 0,1-1-1 0 0,0 1 1 0 0,0 0 0 0 0,1 0-1 0 0,1 0 1 0 0,0-1-1 0 0,0 1 1 0 0,1-1-1 0 0,0 0 1 0 0,0 0-1 0 0,1-1 1 0 0,8 12-1 0 0,-11-16-22 0 0,1 0 0 0 0,0-1-1 0 0,1 1 1 0 0,-1-1 0 0 0,1 0-1 0 0,-1 1 1 0 0,1-2 0 0 0,0 1-1 0 0,0 0 1 0 0,1-1-1 0 0,-1 0 1 0 0,0 0 0 0 0,1 0-1 0 0,-1 0 1 0 0,1-1 0 0 0,-1 0-1 0 0,1 0 1 0 0,0 0 0 0 0,0 0-1 0 0,-1-1 1 0 0,1 0 0 0 0,0 0-1 0 0,0 0 1 0 0,0-1 0 0 0,-1 1-1 0 0,1-1 1 0 0,6-2-1 0 0,1-2 79 0 0,1 0-1 0 0,-1-1 0 0 0,0 0 0 0 0,0-1 0 0 0,0-1 0 0 0,-1 0 0 0 0,-1 0 0 0 0,1-1 0 0 0,-1-1 0 0 0,-1 0 0 0 0,0 0 0 0 0,0 0 0 0 0,13-22 0 0 0,-6 6 177 0 0,-1-1-1 0 0,-1 0 1 0 0,-2-1-1 0 0,0 0 0 0 0,8-36 1 0 0,-12 35-149 0 0,-1 0 1 0 0,-1-1 0 0 0,-2 0-1 0 0,-1 0 1 0 0,-1 0 0 0 0,-2 0-1 0 0,-1 0 1 0 0,-2 0 0 0 0,-9-47 0 0 0,11 74-118 0 0,0 0 0 0 0,0 0 1 0 0,-1 0-1 0 0,1 0 1 0 0,-1 0-1 0 0,0 0 0 0 0,-3-3 1 0 0,-7-12-972 0 0,62 28-19503 0 0</inkml:trace>
  <inkml:trace contextRef="#ctx0" brushRef="#br0" timeOffset="1">778 542 16692 0 0,'-14'-1'5444'0'0,"2"1"-4116"0"0,9 3-2075 0 0,16 4-32 0 0,5-2 228 0 0,0 0-1 0 0,0 0 1 0 0,0-2 0 0 0,1 0-1 0 0,23 0 1 0 0,96-5-834 0 0,-107 0 552 0 0,19-1-5052 0 0,79-15 0 0 0,-94 10 2307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15819 0 0,'-2'1'544'0'0,"-14"12"2551"0"0,16-12-3122 0 0,-1 0 0 0 0,1 0 0 0 0,0 0 0 0 0,-1 0 0 0 0,1 0 0 0 0,0 0 0 0 0,0 0 0 0 0,-1 0 0 0 0,1 0 0 0 0,0 0 0 0 0,0 0-1 0 0,0 0 1 0 0,0 0 0 0 0,1 1 0 0 0,-1-1 0 0 0,0 0 0 0 0,0 0 0 0 0,1 0 0 0 0,-1 0 0 0 0,0 0 0 0 0,1 0 0 0 0,-1 0 0 0 0,1 0 0 0 0,0 0 0 0 0,0 1 0 0 0,8 13-272 0 0,1 1 1 0 0,22 24 0 0 0,-19-24 286 0 0,0 1 0 0 0,13 22 0 0 0,-24-35 4 0 0,1 1 1 0 0,-1 0-1 0 0,0 0 0 0 0,0 1 1 0 0,0-1-1 0 0,-1 0 0 0 0,0 1 1 0 0,0-1-1 0 0,0 0 1 0 0,-1 1-1 0 0,1-1 0 0 0,-1 1 1 0 0,-1 5-1 0 0,0-7-68 0 0,-1 1 0 0 0,0-1 0 0 0,1 0 0 0 0,-1 0-1 0 0,-1 0 1 0 0,1 0 0 0 0,-1 0 0 0 0,1 0 0 0 0,-1-1 0 0 0,0 1 0 0 0,0-1-1 0 0,-1 0 1 0 0,1 0 0 0 0,0 0 0 0 0,-1 0 0 0 0,-4 2 0 0 0,-32 16-3252 0 0,3-12-4326 0 0,27-8 3829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3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1 15971 0 0,'-21'7'1924'0'0,"0"2"0"0"0,-38 22 0 0 0,34-16-1361 0 0,-39 33-1 0 0,12 1-1057 0 0,-51 59 0 0 0,95-99 265 0 0,0 0 0 0 0,1 1 0 0 0,1 0 0 0 0,-1 0-1 0 0,2 0 1 0 0,-1 1 0 0 0,1 0 0 0 0,-5 18 0 0 0,9-26 34 0 0,0 1 0 0 0,0-1 0 0 0,1 0-1 0 0,-1 0 1 0 0,1 0 0 0 0,0 0 0 0 0,0 1 0 0 0,0-1 0 0 0,0 0-1 0 0,0 0 1 0 0,1 0 0 0 0,0 0 0 0 0,-1 0 0 0 0,1 1 0 0 0,0-1 0 0 0,1 0-1 0 0,-1-1 1 0 0,0 1 0 0 0,1 0 0 0 0,0 0 0 0 0,0-1 0 0 0,-1 1-1 0 0,2-1 1 0 0,-1 1 0 0 0,0-1 0 0 0,0 0 0 0 0,1 0 0 0 0,-1 0 0 0 0,1 0-1 0 0,0 0 1 0 0,-1 0 0 0 0,1-1 0 0 0,0 0 0 0 0,0 1 0 0 0,0-1 0 0 0,5 1-1 0 0,1 1-747 0 0,0-1 0 0 0,1 0-1 0 0,-1 0 1 0 0,0-1 0 0 0,1 0-1 0 0,-1-1 1 0 0,1 0 0 0 0,9-1-1 0 0,12-4-2145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79 13107 0 0,'-12'3'1266'0'0,"0"0"1"0"0,1 1 0 0 0,0 0-1 0 0,0 1 1 0 0,-20 12-1 0 0,21-11-1208 0 0,1 0-1 0 0,0 0 1 0 0,1 1-1 0 0,0 0 1 0 0,0 0-1 0 0,0 1 1 0 0,1 0-1 0 0,0 1 1 0 0,1 0 0 0 0,0 0-1 0 0,-8 15 1 0 0,14-23-40 0 0,-1 1 0 0 0,0 0 0 0 0,1 0 1 0 0,-1 0-1 0 0,1 0 0 0 0,0 0 1 0 0,-1 1-1 0 0,1-1 0 0 0,0 0 0 0 0,0 0 1 0 0,1 0-1 0 0,-1 0 0 0 0,0 0 1 0 0,1 0-1 0 0,-1 0 0 0 0,1 0 0 0 0,-1 0 1 0 0,1 0-1 0 0,0 0 0 0 0,0-1 1 0 0,0 1-1 0 0,0 0 0 0 0,0 0 1 0 0,1-1-1 0 0,-1 1 0 0 0,0 0 0 0 0,1-1 1 0 0,-1 0-1 0 0,1 1 0 0 0,-1-1 1 0 0,1 0-1 0 0,0 0 0 0 0,0 0 0 0 0,-1 0 1 0 0,1 0-1 0 0,0 0 0 0 0,0 0 1 0 0,3 0-1 0 0,4 3 13 0 0,0-1-1 0 0,0-1 1 0 0,1 1 0 0 0,0-1-1 0 0,-1-1 1 0 0,18 1 0 0 0,-1-3-445 0 0,0-2 0 0 0,0 0 0 0 0,-1-2 0 0 0,1-1 0 0 0,-1-1 0 0 0,46-19 0 0 0,138-79-1756 0 0,-176 86 2394 0 0,22-16 122 0 0,-52 33-296 0 0,-1 0-1 0 0,1 0 0 0 0,-1 0 1 0 0,1 0-1 0 0,-1-1 0 0 0,0 1 0 0 0,0-1 1 0 0,0 0-1 0 0,-1 1 0 0 0,1-1 1 0 0,-1 0-1 0 0,1 0 0 0 0,-1 0 1 0 0,0 0-1 0 0,0 0 0 0 0,0 0 0 0 0,0-6 1 0 0,-1 8-50 0 0,0-1 1 0 0,0 1-1 0 0,0 0 1 0 0,0-1-1 0 0,-1 1 1 0 0,1-1 0 0 0,0 1-1 0 0,-1 0 1 0 0,1 0-1 0 0,-1-1 1 0 0,1 1-1 0 0,-1 0 1 0 0,0 0-1 0 0,0 0 1 0 0,0-1 0 0 0,1 1-1 0 0,-1 0 1 0 0,0 0-1 0 0,0 0 1 0 0,0 0-1 0 0,-2 0 1 0 0,0-1-2 0 0,0 0 0 0 0,0 1 0 0 0,0 0 0 0 0,0-1 0 0 0,0 1 0 0 0,0 1 0 0 0,-1-1 0 0 0,-5-1 0 0 0,-3 2-14 0 0,-1-1 1 0 0,0 2-1 0 0,-19 2 1 0 0,14 0-84 0 0,1 0 0 0 0,-1 2-1 0 0,1 0 1 0 0,0 1 0 0 0,-28 14 0 0 0,-4 11-4086 0 0,39-20 704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3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262 140 12163 0 0,'-9'0'1145'0'0,"1"-1"0"0"0,0 1 0 0 0,0 0 0 0 0,-1 1 1 0 0,1 0-1 0 0,-11 3 0 0 0,8-2-1122 0 0,-1 2-1 0 0,1 0 1 0 0,0 0 0 0 0,1 1-1 0 0,-1 0 1 0 0,1 0 0 0 0,0 1-1 0 0,0 1 1 0 0,1 0 0 0 0,0 0-1 0 0,0 1 1 0 0,-12 13 0 0 0,19-18-14 0 0,0 1 1 0 0,0-1 0 0 0,0 1-1 0 0,1-1 1 0 0,-1 1 0 0 0,1 0-1 0 0,0 0 1 0 0,0 0 0 0 0,0 0-1 0 0,0 0 1 0 0,1 0-1 0 0,-1 0 1 0 0,1 0 0 0 0,0 0-1 0 0,1 0 1 0 0,-1 0 0 0 0,1 0-1 0 0,-1 0 1 0 0,1-1 0 0 0,0 1-1 0 0,1 0 1 0 0,-1 0 0 0 0,1 0-1 0 0,2 4 1 0 0,6 10 35 0 0,0 0 1 0 0,2 0-1 0 0,20 23 1 0 0,-12-15-92 0 0,-17-22 49 0 0,0 0 0 0 0,0 1 0 0 0,-1 0 0 0 0,1-1 0 0 0,-1 1-1 0 0,0 0 1 0 0,0 0 0 0 0,0 0 0 0 0,-1 0 0 0 0,0 0 0 0 0,1 7 0 0 0,-2-10 14 0 0,0 1 1 0 0,0-1-1 0 0,-1 0 0 0 0,1 1 1 0 0,0-1-1 0 0,-1 0 0 0 0,0 1 1 0 0,0-1-1 0 0,0 0 0 0 0,0 0 1 0 0,0 0-1 0 0,0 0 0 0 0,0 0 1 0 0,-1 0-1 0 0,1 0 0 0 0,-1 0 1 0 0,1 0-1 0 0,-1-1 0 0 0,0 1 1 0 0,1 0-1 0 0,-1-1 0 0 0,0 0 1 0 0,0 1-1 0 0,0-1 0 0 0,0 0 1 0 0,-1 0-1 0 0,-2 1 0 0 0,-1 1-21 0 0,0-1-1 0 0,0 0 0 0 0,0 0 1 0 0,0-1-1 0 0,0 1 0 0 0,0-1 1 0 0,0-1-1 0 0,-1 1 0 0 0,1-1 1 0 0,-11-1-1 0 0,15 1-169 0 0,0-1 1 0 0,0 1-1 0 0,0-1 0 0 0,0 0 1 0 0,0 0-1 0 0,0 1 0 0 0,1-1 0 0 0,-1 0 1 0 0,0 0-1 0 0,0-1 0 0 0,1 1 1 0 0,-1 0-1 0 0,1-1 0 0 0,-1 1 0 0 0,1-1 1 0 0,0 1-1 0 0,0-1 0 0 0,0 1 1 0 0,-1-1-1 0 0,1 0 0 0 0,1 0 1 0 0,-1 1-1 0 0,0-1 0 0 0,0 0 0 0 0,1 0 1 0 0,-1 0-1 0 0,1 0 0 0 0,-1 0 1 0 0,1 0-1 0 0,0 0 0 0 0,0 0 0 0 0,0 0 1 0 0,0 0-1 0 0,0 0 0 0 0,1 0 1 0 0,-1 0-1 0 0,1-2 0 0 0,1-5-1120 0 0,0 1 1 0 0,1-1-1 0 0,0 1 0 0 0,0 0 0 0 0,1 0 0 0 0,0 0 1 0 0,8-11-1 0 0,-1 1-1995 0 0</inkml:trace>
  <inkml:trace contextRef="#ctx0" brushRef="#br0" timeOffset="1">646 0 14283 0 0,'1'11'4067'0'0,"-7"14"-3597"0"0,4-18-230 0 0,-7 26-31 0 0,-2 0-1 0 0,-22 46 0 0 0,-5 15 821 0 0,-29 149-1661 0 0,51-181-2248 0 0,15-56 2111 0 0,-1-1-1 0 0,0 1 0 0 0,0 0 1 0 0,-1-1-1 0 0,-6 11 0 0 0,8-14 74 0 0,-1 0-1 0 0,1 0 1 0 0,-1 0 0 0 0,0 0-1 0 0,0 0 1 0 0,0 0-1 0 0,0 0 1 0 0,-1-1-1 0 0,-2 3 1 0 0,0-3-1106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4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9642 0 0,'7'-1'7391'0'0,"1"-1"-4637"0"0,13-2-1914 0 0,145 16-361 0 0,-14 1-4936 0 0,-126-13-1279 0 0,48-5 0 0 0,-50 1 1879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4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1 6841 0 0,'-10'0'1023'0'0,"-1"1"-1"0"0,0 0 1 0 0,0 1-1 0 0,1 0 1 0 0,-1 1-1 0 0,1 0 0 0 0,-13 6 1 0 0,7-2-670 0 0,0 2 1 0 0,0 0-1 0 0,-25 20 1 0 0,11-4-515 0 0,1 1-1 0 0,2 2 1 0 0,-32 40 0 0 0,28-28 337 0 0,2 0 1 0 0,1 2-1 0 0,2 1 0 0 0,3 1 1 0 0,-26 65-1 0 0,41-89-120 0 0,1 1 1 0 0,1 0-1 0 0,1 0 1 0 0,1 0-1 0 0,1 0 1 0 0,1 1-1 0 0,0 0 0 0 0,2-1 1 0 0,0 1-1 0 0,2 0 1 0 0,0-1-1 0 0,2 1 1 0 0,0-1-1 0 0,14 39 0 0 0,-13-48-227 0 0,1 0 0 0 0,0 0 0 0 0,1 0 0 0 0,0-1 0 0 0,1-1 0 0 0,0 1 0 0 0,1-1 0 0 0,16 15 0 0 0,-17-18-1037 0 0,0-1 0 0 0,1 0 0 0 0,-1 0 1 0 0,1-1-1 0 0,1 0 0 0 0,-1-1 0 0 0,11 4 0 0 0,-7-5-1128 0 0,2-4-820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17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866 1 8034 0 0,'-16'3'2661'0'0,"15"-3"-2625"0"0,-1 0-1 0 0,1 0 1 0 0,-1 0 0 0 0,1 0 0 0 0,0 0 0 0 0,0 1 0 0 0,-1-1 0 0 0,1 1-1 0 0,0-1 1 0 0,-1 1 0 0 0,1-1 0 0 0,0 1 0 0 0,0 0 0 0 0,0-1 0 0 0,0 1 0 0 0,0 0-1 0 0,0 0 1 0 0,0 0 0 0 0,0 0 0 0 0,0 0 0 0 0,0 0 0 0 0,0 0 0 0 0,1 0 0 0 0,-1 0-1 0 0,0 1 1 0 0,1-1 0 0 0,-1 0 0 0 0,1 0 0 0 0,-1 1 0 0 0,1-1 0 0 0,-1 3 0 0 0,-60 194 962 0 0,9 3 0 0 0,-29 227 1 0 0,70-317-968 0 0,-5 28-1745 0 0,15-132 1103 0 0,-1 1 1 0 0,0 0-1 0 0,0-1 0 0 0,-1 1 1 0 0,0-1-1 0 0,0 0 0 0 0,-7 12 1 0 0,7-16 265 0 0,0 1 0 0 0,0 0 0 0 0,-1 0 0 0 0,1-1 0 0 0,-1 0 0 0 0,1 0 0 0 0,-1 0 0 0 0,0 0 0 0 0,0 0 0 0 0,-1-1-1 0 0,1 0 1 0 0,0 0 0 0 0,-7 2 0 0 0,-26 7 281 0 0,1-2 0 0 0,-2-2 0 0 0,-71 6 1 0 0,-115-14 5513 0 0,185-2-3150 0 0,11 1 2368 0 0,36 3-1777 0 0,51 6-3006 0 0,418 34 1900 0 0,-238-43-3001 0 0,-166-4-1695 0 0,89-19 0 0 0,-110 9-3086 0 0,-27 5 997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4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48 17116 0 0,'-2'-1'372'0'0,"0"1"1"0"0,0-1 0 0 0,0 1-1 0 0,0 0 1 0 0,0 0 0 0 0,0 0-1 0 0,0 0 1 0 0,1 0 0 0 0,-1 0 0 0 0,0 1-1 0 0,0-1 1 0 0,0 1 0 0 0,-3 0-1 0 0,-25 17 712 0 0,-19 30-1778 0 0,47-46 836 0 0,-7 9-142 0 0,1-1 0 0 0,-1 2 0 0 0,2-1 0 0 0,-1 1 1 0 0,2 0-1 0 0,0 1 0 0 0,0-1 0 0 0,1 1 0 0 0,-6 22 0 0 0,10-30-76 0 0,0 0 0 0 0,1-1-1 0 0,-1 1 1 0 0,1 0-1 0 0,0 0 1 0 0,0 0-1 0 0,0 0 1 0 0,1 0 0 0 0,-1 0-1 0 0,1-1 1 0 0,0 1-1 0 0,1 0 1 0 0,-1 0 0 0 0,1-1-1 0 0,0 1 1 0 0,0-1-1 0 0,1 0 1 0 0,-1 0 0 0 0,1 0-1 0 0,0 0 1 0 0,0 0-1 0 0,0 0 1 0 0,0-1 0 0 0,1 1-1 0 0,0-1 1 0 0,-1 0-1 0 0,1 0 1 0 0,0 0 0 0 0,1-1-1 0 0,6 4 1 0 0,-6-4-39 0 0,1 0 0 0 0,0-1 0 0 0,-1 1 0 0 0,1-1 0 0 0,0 0 0 0 0,-1-1 0 0 0,1 0 0 0 0,0 0 0 0 0,0 0 0 0 0,-1 0 0 0 0,1-1 0 0 0,0 0 0 0 0,-1 0 0 0 0,1-1 0 0 0,-1 1 0 0 0,1-1 0 0 0,-1 0 0 0 0,0-1 0 0 0,1 1 0 0 0,-1-1 0 0 0,4-4 0 0 0,2 0-121 0 0,0 0 0 0 0,0-1 0 0 0,-1-1 0 0 0,0 1 0 0 0,-1-2 0 0 0,0 1 0 0 0,-1-1-1 0 0,10-14 1 0 0,-14 15 329 0 0,0 1-1 0 0,-1-1 1 0 0,1 1 0 0 0,-2-1-1 0 0,1 0 1 0 0,-1 0-1 0 0,-1 0 1 0 0,1 0-1 0 0,-2-1 1 0 0,1 1-1 0 0,-1 0 1 0 0,-1-1-1 0 0,-2-16 1 0 0,2 20-55 0 0,1 0 1 0 0,-2 1-1 0 0,1-1 1 0 0,-1 0-1 0 0,0 1 0 0 0,0-1 1 0 0,0 1-1 0 0,-1-1 1 0 0,0 1-1 0 0,0 0 0 0 0,0 0 1 0 0,-1 0-1 0 0,0 1 1 0 0,0-1-1 0 0,0 1 1 0 0,0 0-1 0 0,-1 0 0 0 0,1 0 1 0 0,-1 1-1 0 0,0 0 1 0 0,0 0-1 0 0,-7-3 1 0 0,-21-9-311 0 0,17 3-2581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5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14515 0 0,'17'24'3289'0'0,"-9"-6"-3350"0"0,-1-1-1 0 0,6 20 1 0 0,-11-28 345 0 0,14 47 33 0 0,-2 1 0 0 0,-3 0 0 0 0,-2 1-1 0 0,-3 1 1 0 0,-2-1 0 0 0,-3 1 0 0 0,-3-1 0 0 0,-2 1 0 0 0,-2-1 0 0 0,-27 105 0 0 0,32-160-327 0 0,-11 47 18 0 0,-22 58 1 0 0,28-94 7 0 0,1-1-1 0 0,-2 1 0 0 0,0-2 0 0 0,0 1 0 0 0,-2-1 0 0 0,1 0 0 0 0,-1 0 0 0 0,-1-1 0 0 0,-12 11 1 0 0,21-21-32 0 0,-22 16-719 0 0,22-16 549 0 0,0 0 1 0 0,1-1-1 0 0,-1 1 1 0 0,0 0-1 0 0,0-1 1 0 0,0 1-1 0 0,0-1 1 0 0,0 0 0 0 0,1 1-1 0 0,-1-1 1 0 0,0 0-1 0 0,0 1 1 0 0,0-1-1 0 0,0 0 1 0 0,0 0-1 0 0,0 0 1 0 0,0 0-1 0 0,0 0 1 0 0,0 0-1 0 0,0 0 1 0 0,0 0-1 0 0,0 0 1 0 0,0-1-1 0 0,-2 0 1 0 0,3 0-317 0 0,-1-1-1 0 0,1 0 1 0 0,0 0 0 0 0,-1 1 0 0 0,1-1-1 0 0,0 0 1 0 0,0 0 0 0 0,0 0 0 0 0,1 1 0 0 0,-1-1-1 0 0,0 0 1 0 0,1 0 0 0 0,-1 1 0 0 0,1-1 0 0 0,-1 0-1 0 0,1 0 1 0 0,0 1 0 0 0,0-1 0 0 0,0 1-1 0 0,1-2 1 0 0,-1 1 40 0 0,5-10-3234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5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20612 0 0,'1'-1'195'0'0,"0"0"-1"0"0,0 0 0 0 0,0 0 1 0 0,0 0-1 0 0,0 0 0 0 0,0 0 1 0 0,0 1-1 0 0,0-1 0 0 0,1 0 0 0 0,-1 1 1 0 0,0-1-1 0 0,0 1 0 0 0,1-1 1 0 0,-1 1-1 0 0,0 0 0 0 0,0-1 1 0 0,1 1-1 0 0,-1 0 0 0 0,0 0 0 0 0,1 0 1 0 0,1 0-1 0 0,36 3-3024 0 0,-23-2 1928 0 0,120 13-4181 0 0,-45-4 1282 0 0,-31-6-1677 0 0,-29-4 933 0 0</inkml:trace>
  <inkml:trace contextRef="#ctx0" brushRef="#br0" timeOffset="1">148 177 15251 0 0,'-11'1'1874'0'0,"-24"4"1030"0"0,33-5-2777 0 0,0 0 0 0 0,1 1 0 0 0,-1-1-1 0 0,0 1 1 0 0,1-1 0 0 0,-1 1 0 0 0,1 0 0 0 0,-1 0-1 0 0,1 0 1 0 0,-1 0 0 0 0,1 0 0 0 0,-1 0 0 0 0,1 0-1 0 0,0 0 1 0 0,-2 2 0 0 0,3-2-84 0 0,0 0 0 0 0,0-1 1 0 0,0 1-1 0 0,0-1 0 0 0,0 1 0 0 0,0 0 1 0 0,0-1-1 0 0,0 1 0 0 0,0-1 0 0 0,0 1 0 0 0,0 0 1 0 0,0-1-1 0 0,1 1 0 0 0,-1-1 0 0 0,0 1 0 0 0,0-1 1 0 0,1 1-1 0 0,-1-1 0 0 0,0 1 0 0 0,1-1 0 0 0,-1 1 1 0 0,1-1-1 0 0,-1 1 0 0 0,1-1 0 0 0,-1 0 0 0 0,1 1 1 0 0,-1-1-1 0 0,1 0 0 0 0,-1 1 0 0 0,1-1 0 0 0,-1 0 1 0 0,1 0-1 0 0,-1 0 0 0 0,1 1 0 0 0,-1-1 1 0 0,1 0-1 0 0,0 0 0 0 0,-1 0 0 0 0,2 0 0 0 0,25 7 404 0 0,7-4-903 0 0,0 0 1 0 0,0-2-1 0 0,50-5 0 0 0,9-8-4978 0 0,-1-4-3904 0 0,-56 9 4061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954 680 10322 0 0,'2'-10'1121'0'0,"-1"1"-1"0"0,0 0 1 0 0,0-1-1 0 0,-1 0 1 0 0,0 1-1 0 0,0-1 1 0 0,-1 1-1 0 0,-3-16 1 0 0,-1 9-583 0 0,0 0 0 0 0,0 0 0 0 0,-1 1 1 0 0,-13-22-1 0 0,3 9-458 0 0,-2 1-1 0 0,-1 1 1 0 0,-1 1 0 0 0,-38-37 0 0 0,35 41-136 0 0,-1 0-1 0 0,-1 2 1 0 0,-1 1-1 0 0,0 1 1 0 0,-1 1-1 0 0,-1 1 1 0 0,-56-21-1 0 0,59 28 10 0 0,-1 0 0 0 0,1 2 0 0 0,-1 1 0 0 0,0 2 0 0 0,0 0 0 0 0,0 1 0 0 0,-1 2 0 0 0,1 1 0 0 0,-49 7 0 0 0,63-5 118 0 0,0 0 0 0 0,-1 1-1 0 0,2 1 1 0 0,-1 0 0 0 0,0 0-1 0 0,1 1 1 0 0,0 0 0 0 0,1 1-1 0 0,-1 1 1 0 0,1-1 0 0 0,1 2-1 0 0,0-1 1 0 0,0 1 0 0 0,0 1-1 0 0,-10 15 1 0 0,15-20-32 0 0,0 1 0 0 0,1 0 0 0 0,-1 0-1 0 0,1 0 1 0 0,1 0 0 0 0,-1 1 0 0 0,1-1 0 0 0,0 1-1 0 0,1 0 1 0 0,-1-1 0 0 0,1 1 0 0 0,1 0 0 0 0,-1 0 0 0 0,1 0-1 0 0,0-1 1 0 0,1 1 0 0 0,0 0 0 0 0,0 0 0 0 0,0-1-1 0 0,1 1 1 0 0,0 0 0 0 0,0-1 0 0 0,1 0 0 0 0,-1 1 0 0 0,1-1-1 0 0,1 0 1 0 0,-1 0 0 0 0,1-1 0 0 0,9 11 0 0 0,-3-5 14 0 0,1-1-1 0 0,1 0 1 0 0,-1-1 0 0 0,2 0 0 0 0,-1-1 0 0 0,1-1 0 0 0,0 0 0 0 0,1 0 0 0 0,-1-1 0 0 0,1-1-1 0 0,1 0 1 0 0,22 4 0 0 0,-7-4 47 0 0,-1-1-1 0 0,1-1 1 0 0,0-1-1 0 0,-1-2 0 0 0,42-5 1 0 0,-39 0-56 0 0,-1-1 0 0 0,0-2 0 0 0,0-1 0 0 0,56-25 0 0 0,-31 8-133 0 0,83-55 1 0 0,-78 37-241 0 0,59-54 0 0 0,-74 57 140 0 0,2 2-1 0 0,83-50 1 0 0,-122 83 188 0 0,78-39 76 0 0,-77 41-57 0 0,0 0 0 0 0,0 0 0 0 0,0 1 0 0 0,0 1 0 0 0,0 0 1 0 0,1 0-1 0 0,11 0 0 0 0,-19 2-16 0 0,1 0 0 0 0,-1 0 0 0 0,0 1 1 0 0,1 0-1 0 0,-1-1 0 0 0,1 1 0 0 0,-1 1 1 0 0,0-1-1 0 0,0 0 0 0 0,1 1 0 0 0,-1-1 0 0 0,0 1 1 0 0,0 0-1 0 0,-1 0 0 0 0,1 0 0 0 0,0 1 1 0 0,-1-1-1 0 0,1 1 0 0 0,-1-1 0 0 0,0 1 1 0 0,0 0-1 0 0,0 0 0 0 0,0 0 0 0 0,0 0 0 0 0,-1 0 1 0 0,1 0-1 0 0,-1 0 0 0 0,0 1 0 0 0,0-1 1 0 0,1 4-1 0 0,2 13 7 0 0,-1-1 0 0 0,0 0 0 0 0,-2 1 0 0 0,0 24 0 0 0,-1-17 231 0 0,8 59-240 0 0,-4-56-13 0 0,-2 0 1 0 0,-1 46-1 0 0,-2-70 47 0 0,0 0 1 0 0,1 0-1 0 0,-2 0 0 0 0,1 0 1 0 0,-1 0-1 0 0,0 0 1 0 0,0 0-1 0 0,0-1 1 0 0,-1 1-1 0 0,0-1 0 0 0,0 0 1 0 0,0 0-1 0 0,-7 7 1 0 0,5-6 13 0 0,-1-1 1 0 0,0-1 0 0 0,0 1-1 0 0,-1-1 1 0 0,1 0 0 0 0,-1 0 0 0 0,0-1-1 0 0,1 0 1 0 0,-2 0 0 0 0,-9 2-1 0 0,-9 2 72 0 0,0 0 0 0 0,-1-2-1 0 0,0-2 1 0 0,0 0 0 0 0,0-1-1 0 0,-50-4 1 0 0,59 0-157 0 0,0-1 0 0 0,0-1 0 0 0,0 0 0 0 0,1-1 0 0 0,0-1 0 0 0,0 0 1 0 0,0-2-1 0 0,1 0 0 0 0,0 0 0 0 0,0-2 0 0 0,-15-12 0 0 0,9 4-2496 0 0,1-1 0 0 0,-28-32 0 0 0,-2-18-10214 0 0,38 48 7910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9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11 11258 0 0,'-17'-4'1830'0'0,"11"2"-1339"0"0,0 1-1 0 0,0-1 0 0 0,0 1 1 0 0,0 1-1 0 0,0-1 1 0 0,-11 1-1 0 0,15 1-468 0 0,0-1-1 0 0,0 1 1 0 0,-1 0 0 0 0,1-1-1 0 0,0 1 1 0 0,0 0 0 0 0,1 0-1 0 0,-1 1 1 0 0,0-1 0 0 0,0 0-1 0 0,0 1 1 0 0,1-1 0 0 0,-1 1-1 0 0,1-1 1 0 0,-1 1 0 0 0,1 0-1 0 0,0 0 1 0 0,0-1 0 0 0,-1 1-1 0 0,1 0 1 0 0,1 0 0 0 0,-1 0-1 0 0,-1 3 1 0 0,-19 56 34 0 0,2 2 0 0 0,4 0 0 0 0,-12 94 0 0 0,24-140-48 0 0,-4 28 18 0 0,-1 77 0 0 0,8-106-34 0 0,1 1-1 0 0,0-1 1 0 0,1 0-1 0 0,1 0 1 0 0,0 0-1 0 0,1 0 1 0 0,1-1-1 0 0,9 20 1 0 0,-13-31-13 0 0,1-1-1 0 0,0 0 1 0 0,-1 0 0 0 0,1 0-1 0 0,1 0 1 0 0,-1 0 0 0 0,0 0-1 0 0,1-1 1 0 0,-1 1 0 0 0,1-1-1 0 0,0 1 1 0 0,0-1 0 0 0,0 0-1 0 0,0 0 1 0 0,0-1 0 0 0,0 1-1 0 0,1 0 1 0 0,4 1-1 0 0,-3-3-32 0 0,0 1 0 0 0,-1-1 0 0 0,1 0 0 0 0,0 0 0 0 0,-1 0-1 0 0,1 0 1 0 0,0-1 0 0 0,-1 0 0 0 0,1 0 0 0 0,-1 0-1 0 0,1-1 1 0 0,6-2 0 0 0,5-4-128 0 0,-2-1-1 0 0,1 0 1 0 0,-1-1-1 0 0,0-1 1 0 0,-1 0-1 0 0,20-21 1 0 0,21-31-114 0 0,-4-2 0 0 0,-2-2 1 0 0,66-124-1 0 0,-36 25 1859 0 0,-115 302-416 0 0,-247 720-951 0 0,272-818-102 0 0,-2-2 0 0 0,-24 47 0 0 0,32-73-79 0 0,1 0 0 0 0,-1 0 1 0 0,-1 0-1 0 0,0-1 0 0 0,0 0 0 0 0,-1-1 1 0 0,0 0-1 0 0,0 0 0 0 0,-1 0 0 0 0,0-1 1 0 0,-1-1-1 0 0,-15 9 0 0 0,23-13-5 0 0,0-1 0 0 0,-1 0 1 0 0,1 0-1 0 0,-1 0 0 0 0,1 0 0 0 0,-1-1 1 0 0,1 1-1 0 0,-1-1 0 0 0,1 1 0 0 0,-1-1 1 0 0,0 0-1 0 0,1 0 0 0 0,-1 0 0 0 0,1 0 1 0 0,-1 0-1 0 0,0-1 0 0 0,1 1 0 0 0,-1-1 1 0 0,1 0-1 0 0,-1 0 0 0 0,-3-1 0 0 0,4 0-13 0 0,0 0-1 0 0,0 0 0 0 0,0-1 0 0 0,0 1 0 0 0,0 0 0 0 0,0-1 0 0 0,1 1 0 0 0,-1-1 0 0 0,1 1 0 0 0,-1-1 0 0 0,1 0 0 0 0,0 0 0 0 0,0 1 0 0 0,1-1 0 0 0,-2-6 0 0 0,0-6-85 0 0,1 0-1 0 0,1 1 1 0 0,0-1-1 0 0,1 0 1 0 0,0 0-1 0 0,5-17 1 0 0,-3 19 54 0 0,1 0 0 0 0,0 0 0 0 0,1 1 0 0 0,1 0 0 0 0,0 0 0 0 0,0 0 0 0 0,1 1 0 0 0,1 0 0 0 0,0 0 0 0 0,0 1 0 0 0,1 0 0 0 0,0 1 0 0 0,1-1 0 0 0,0 2 0 0 0,1-1 0 0 0,0 2 0 0 0,0-1 0 0 0,0 2 0 0 0,1-1 0 0 0,0 2 0 0 0,0-1 0 0 0,1 2 0 0 0,0-1 0 0 0,-1 2 0 0 0,23-4 0 0 0,83-9-759 0 0,-52 7-1750 0 0,0-1-3724 0 0,-39 4 1895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9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11266 0 0,'30'-3'6928'0'0,"138"-10"-7797"0"0,-66 13-2199 0 0,-34 3-5713 0 0,-53-3 4785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09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80 11098 0 0,'0'0'95'0'0,"-1"0"-1"0"0,1 1 0 0 0,0-1 0 0 0,-1 0 1 0 0,1 0-1 0 0,0 0 0 0 0,0 1 0 0 0,-1-1 1 0 0,1 0-1 0 0,0 0 0 0 0,0 1 0 0 0,0-1 1 0 0,-1 0-1 0 0,1 0 0 0 0,0 1 0 0 0,0-1 1 0 0,0 0-1 0 0,0 1 0 0 0,0-1 0 0 0,-1 0 0 0 0,1 1 1 0 0,0-1-1 0 0,0 0 0 0 0,0 1 0 0 0,0-1 1 0 0,0 0-1 0 0,0 1 0 0 0,0-1 0 0 0,0 0 1 0 0,0 1-1 0 0,1-1 0 0 0,-1 0 0 0 0,0 1 1 0 0,0-1-1 0 0,0 0 0 0 0,0 1 0 0 0,0-1 1 0 0,0 0-1 0 0,1 0 0 0 0,-1 1 0 0 0,0-1 1 0 0,0 0-1 0 0,0 0 0 0 0,1 1 0 0 0,-1-1 1 0 0,0 0-1 0 0,0 0 0 0 0,1 1 0 0 0,23 4 78 0 0,31-5-1566 0 0,-15-6 984 0 0,0-1-1 0 0,59-20 1 0 0,-65 15-3729 0 0,45-22 0 0 0,-55 22 482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0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198 203 9002 0 0,'-6'6'1030'0'0,"0"1"1"0"0,1 0 0 0 0,0 0-1 0 0,-5 9 1 0 0,-14 36 568 0 0,-7 61-2602 0 0,20-66 1429 0 0,-14 47-447 0 0,-24 98 62 0 0,39-146-24 0 0,3 0 0 0 0,-1 58 1 0 0,7-92-22 0 0,2-1 0 0 0,0 1 1 0 0,1 0-1 0 0,0 0 1 0 0,0 0-1 0 0,1-1 0 0 0,9 23 1 0 0,-11-32 4 0 0,0 0 0 0 0,0 1-1 0 0,0-1 1 0 0,0 0 0 0 0,0 0 0 0 0,1 0 0 0 0,-1 0 0 0 0,1 0 0 0 0,-1 0 0 0 0,1-1 0 0 0,0 1 0 0 0,0 0 0 0 0,-1-1-1 0 0,1 1 1 0 0,0-1 0 0 0,1 0 0 0 0,-1 0 0 0 0,0 1 0 0 0,0-1 0 0 0,0-1 0 0 0,1 1 0 0 0,-1 0 0 0 0,0-1 0 0 0,1 1-1 0 0,-1-1 1 0 0,1 1 0 0 0,-1-1 0 0 0,0 0 0 0 0,1 0 0 0 0,-1 0 0 0 0,1-1 0 0 0,-1 1 0 0 0,0-1 0 0 0,1 1 0 0 0,-1-1-1 0 0,0 0 1 0 0,1 1 0 0 0,-1-1 0 0 0,0 0 0 0 0,0-1 0 0 0,0 1 0 0 0,0 0 0 0 0,0-1 0 0 0,4-2 0 0 0,16-13 97 0 0,0-1 1 0 0,-1 0 0 0 0,-1-2 0 0 0,-1 0 0 0 0,27-37-1 0 0,-22 22 39 0 0,-2 0-1 0 0,-1-1 1 0 0,17-43 0 0 0,-29 58 159 0 0,-2 0 1 0 0,-1-1 0 0 0,0 1 0 0 0,-2-1-1 0 0,0 0 1 0 0,-1-1 0 0 0,-1-31 0 0 0,-2 38-252 0 0,-1 1 0 0 0,-1-1 0 0 0,0 0 0 0 0,-1 1 0 0 0,0-1 0 0 0,-1 1 0 0 0,-1 0 0 0 0,-1 0 0 0 0,0 1-1 0 0,-1 0 1 0 0,-10-18 0 0 0,12 26-55 0 0,0 0-1 0 0,-1 1 1 0 0,1-1-1 0 0,-1 1 0 0 0,0 0 1 0 0,0 0-1 0 0,-1 1 1 0 0,1 0-1 0 0,-1 0 0 0 0,0 0 1 0 0,0 1-1 0 0,0 0 0 0 0,-13-3 1 0 0,15 4-167 0 0,-1 1 1 0 0,1 0-1 0 0,0 0 1 0 0,-1 0 0 0 0,1 1-1 0 0,0 0 1 0 0,-1 0-1 0 0,1 0 1 0 0,-1 1-1 0 0,1-1 1 0 0,0 1-1 0 0,-1 1 1 0 0,1-1-1 0 0,0 1 1 0 0,0 0 0 0 0,0 0-1 0 0,0 0 1 0 0,0 1-1 0 0,1-1 1 0 0,-7 6-1 0 0,5 15-9559 0 0</inkml:trace>
  <inkml:trace contextRef="#ctx0" brushRef="#br0" timeOffset="1">888 0 12731 0 0,'-3'6'8959'0'0,"-4"8"-9544"0"0,4 2-769 0 0,0 0 1 0 0,0-1 0 0 0,-1 1 0 0 0,-1 0 0 0 0,-9 17 0 0 0,-41 72-6263 0 0,43-84 6168 0 0,-3 6-1482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0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1012 13131 0 0,'-11'27'8511'0'0,"6"20"-5775"0"0,5-39-2733 0 0,0 0 0 0 0,-1 0 1 0 0,0 0-1 0 0,0 0 0 0 0,-1-1 0 0 0,-3 11 0 0 0,-9 8 59 0 0,-6 16 34 0 0,14-16-4780 0 0</inkml:trace>
  <inkml:trace contextRef="#ctx0" brushRef="#br0" timeOffset="1">892 0 15251 0 0,'-11'84'4065'0'0,"-11"42"-3718"0"0,20-115-234 0 0,-103 380-74 0 0,7-35-183 0 0,97-351 121 0 0,-37 208-3349 0 0,28-69-7991 0 0,13-173 8201 0 0,-2 13 1779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1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1 944 5081 0 0,'12'-44'3300'0'0,"-6"16"-1647"0"0,2 1-1 0 0,12-27 1 0 0,-18 48-1363 0 0,1 1 0 0 0,0-1 0 0 0,0 0 1 0 0,0 1-1 0 0,1-1 0 0 0,0 1 0 0 0,0 0 0 0 0,0 1 0 0 0,1-1 0 0 0,-1 1 0 0 0,1-1 0 0 0,0 1 0 0 0,1 1 0 0 0,7-5 0 0 0,-10 6-148 0 0,0 1 0 0 0,0 1 0 0 0,0-1 0 0 0,0 0 0 0 0,0 1 0 0 0,1-1 0 0 0,-1 1 0 0 0,0 0 0 0 0,0 0 0 0 0,0 0 0 0 0,0 1 0 0 0,1-1 1 0 0,-1 1-1 0 0,0 0 0 0 0,0 0 0 0 0,4 1 0 0 0,7 4 16 0 0,-1 1 0 0 0,18 11 0 0 0,15 7-225 0 0,-36-21-499 0 0,0-1 0 0 0,1 0-1 0 0,-1-1 1 0 0,1 0 0 0 0,0-1 0 0 0,-1 0-1 0 0,18-1 1 0 0,-22 0-251 0 0,0 0 1 0 0,0-1-1 0 0,0 0 1 0 0,0-1-1 0 0,0 1 1 0 0,0-1-1 0 0,0 0 1 0 0,-1-1-1 0 0,1 1 1 0 0,-1-1-1 0 0,1 0 1 0 0,-1 0-1 0 0,0-1 1 0 0,7-6-1 0 0,0-3-1997 0 0</inkml:trace>
  <inkml:trace contextRef="#ctx0" brushRef="#br0" timeOffset="1">809 0 8242 0 0,'-4'33'5771'0'0,"-9"18"-4857"0"0,5-24-479 0 0,-17 59 445 0 0,-40 91-1 0 0,-49 78 1572 0 0,-28 70-1175 0 0,139-317-1308 0 0,-56 162-60 0 0,53-147-670 0 0,1 1 1 0 0,1 0-1 0 0,0 0 0 0 0,2 0 1 0 0,1 33-1 0 0,1-51 234 0 0,1-1-1 0 0,0 1 0 0 0,0-1 1 0 0,0 0-1 0 0,0 1 1 0 0,1-1-1 0 0,0 0 1 0 0,0 0-1 0 0,5 8 0 0 0,-5-10 147 0 0,0-1 0 0 0,-1 0-1 0 0,1 1 1 0 0,0-1-1 0 0,0 0 1 0 0,1 0-1 0 0,-1 0 1 0 0,0-1-1 0 0,1 1 1 0 0,-1 0-1 0 0,1-1 1 0 0,-1 0 0 0 0,1 1-1 0 0,0-1 1 0 0,0 0-1 0 0,-1-1 1 0 0,1 1-1 0 0,0 0 1 0 0,5 0-1 0 0,10-1-2140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38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17 10666 0 0,'-5'-3'143'0'0,"1"1"-1"0"0,0 0 1 0 0,-1 0 0 0 0,0 0-1 0 0,1 1 1 0 0,-1 0-1 0 0,0-1 1 0 0,0 2 0 0 0,1-1-1 0 0,-1 0 1 0 0,0 1-1 0 0,0 0 1 0 0,0 0 0 0 0,0 1-1 0 0,-7 0 1 0 0,6 1-152 0 0,-1 1 1 0 0,1-1-1 0 0,0 1 1 0 0,0 0 0 0 0,0 1-1 0 0,0-1 1 0 0,1 1-1 0 0,-1 0 1 0 0,1 0-1 0 0,-8 10 1 0 0,-35 34-59 0 0,2 2 0 0 0,-59 85 0 0 0,89-111 10 0 0,1 1 1 0 0,1 0-1 0 0,1 1 0 0 0,2 1 1 0 0,0 0-1 0 0,2 0 0 0 0,1 1 1 0 0,-8 46-1 0 0,15-65 41 0 0,1 0 1 0 0,-1 0-1 0 0,1 0 0 0 0,1 0 1 0 0,0 0-1 0 0,0 0 0 0 0,1 0 1 0 0,0-1-1 0 0,0 1 1 0 0,1 0-1 0 0,6 12 0 0 0,-7-17 25 0 0,0-1-1 0 0,0 1 1 0 0,1-1 0 0 0,-1 1-1 0 0,1-1 1 0 0,0 0-1 0 0,0 0 1 0 0,0 0-1 0 0,0 0 1 0 0,0-1 0 0 0,1 1-1 0 0,-1-1 1 0 0,1 0-1 0 0,0 0 1 0 0,0 0 0 0 0,-1 0-1 0 0,1-1 1 0 0,0 0-1 0 0,0 1 1 0 0,1-1-1 0 0,-1-1 1 0 0,0 1 0 0 0,0-1-1 0 0,0 0 1 0 0,1 0-1 0 0,4 0 1 0 0,5-2 71 0 0,0-1 1 0 0,0 0-1 0 0,-1-1 0 0 0,1 0 1 0 0,-1-1-1 0 0,0 0 0 0 0,0-1 1 0 0,0-1-1 0 0,19-13 0 0 0,-7 2-18 0 0,-1-2-1 0 0,-1 0 1 0 0,29-33-1 0 0,-11 6 57 0 0,-1-3 0 0 0,-4-1 0 0 0,-1-1 0 0 0,-3-2 0 0 0,-2-2 0 0 0,43-112 0 0 0,-69 149 209 0 0,-4 19-316 0 0,0-1 1 0 0,0 1-1 0 0,0 0 1 0 0,0 0-1 0 0,0 0 0 0 0,0-1 1 0 0,-1 1-1 0 0,1 0 0 0 0,0 0 1 0 0,0 0-1 0 0,0 0 1 0 0,0-1-1 0 0,0 1 0 0 0,0 0 1 0 0,0 0-1 0 0,-1 0 0 0 0,1 0 1 0 0,0 0-1 0 0,0-1 1 0 0,0 1-1 0 0,0 0 0 0 0,-1 0 1 0 0,1 0-1 0 0,0 0 1 0 0,0 0-1 0 0,0 0 0 0 0,-1 0 1 0 0,1 0-1 0 0,0 0 0 0 0,0 0 1 0 0,0 0-1 0 0,-1 0 1 0 0,1 0-1 0 0,0 0 0 0 0,0 0 1 0 0,0 0-1 0 0,-1 0 0 0 0,1 0 1 0 0,0 0-1 0 0,0 0 1 0 0,-1 0-1 0 0,0 1-6 0 0,-1 0-1 0 0,0 0 1 0 0,0 0-1 0 0,1 0 1 0 0,-1 1-1 0 0,1-1 1 0 0,-1 1 0 0 0,1-1-1 0 0,0 1 1 0 0,-1-1-1 0 0,1 1 1 0 0,0 0-1 0 0,0-1 1 0 0,-1 4 0 0 0,-17 32-83 0 0,2 1 0 0 0,2 0 1 0 0,1 2-1 0 0,2-1 0 0 0,-11 67 1 0 0,21-88 43 0 0,1 1 0 0 0,0-1 0 0 0,2 0 1 0 0,0 0-1 0 0,1 1 0 0 0,6 25 0 0 0,-5-31 5 0 0,1 0-1 0 0,1-1 0 0 0,0 1 1 0 0,1-1-1 0 0,0-1 0 0 0,1 1 1 0 0,0-1-1 0 0,0 0 0 0 0,18 18 1 0 0,-21-24-311 0 0,1-1-1 0 0,-1 1 1 0 0,1-1 0 0 0,0 0 0 0 0,1-1 0 0 0,-1 1 0 0 0,1-1 0 0 0,-1 0 0 0 0,1 0 0 0 0,0-1 0 0 0,0 1 0 0 0,0-2 0 0 0,0 1 0 0 0,1 0 0 0 0,-1-1-1 0 0,0 0 1 0 0,1-1 0 0 0,-1 0 0 0 0,1 0 0 0 0,-1 0 0 0 0,1 0 0 0 0,-1-1 0 0 0,0 0 0 0 0,0-1 0 0 0,1 1 0 0 0,10-5 0 0 0,3-4-2536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20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7634 0 0,'21'-6'941'0'0,"0"0"-1"0"0,33-3 1 0 0,96 1-2072 0 0,-25 2-624 0 0,148-34-3675 0 0,-248 34 3762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1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1 17444 0 0,'-23'11'693'0'0,"1"1"0"0"0,0 0 0 0 0,1 2 1 0 0,1 1-1 0 0,-26 23 0 0 0,-84 94-1134 0 0,85-81 1183 0 0,-71 103 0 0 0,98-125-629 0 0,1 0 0 0 0,2 1 0 0 0,0 0 0 0 0,2 2 0 0 0,-15 55 0 0 0,27-82-178 0 0,0 1 1 0 0,0 0 0 0 0,0 0-1 0 0,0-1 1 0 0,1 1 0 0 0,0 0-1 0 0,0 0 1 0 0,1-1 0 0 0,0 1-1 0 0,0 0 1 0 0,0-1 0 0 0,0 1 0 0 0,1 0-1 0 0,0-1 1 0 0,0 0 0 0 0,1 1-1 0 0,-1-1 1 0 0,1 0 0 0 0,4 5-1 0 0,-3-5-195 0 0,1 0 0 0 0,0-1-1 0 0,0 0 1 0 0,0 0-1 0 0,0 0 1 0 0,1 0-1 0 0,-1-1 1 0 0,1 0 0 0 0,0 0-1 0 0,0-1 1 0 0,0 1-1 0 0,0-1 1 0 0,0-1 0 0 0,1 1-1 0 0,-1-1 1 0 0,11 1-1 0 0,6-2-1256 0 0,-1 0-1 0 0,1-2 0 0 0,-1 0 1 0 0,0-2-1 0 0,0 0 0 0 0,0-2 1 0 0,0 0-1 0 0,27-13 1 0 0,-10 3-1587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0 10570 0 0,'-13'14'5471'0'0,"0"0"-3285"0"0,5-3-2253 0 0,-2-1 0 0 0,-19 17-1 0 0,-48 28-355 0 0,14-10-1484 0 0,-58 55-1 0 0,110-89 1197 0 0,-22 19-2484 0 0,9-13-2030 0 0</inkml:trace>
  <inkml:trace contextRef="#ctx0" brushRef="#br0" timeOffset="1">201 0 11570 0 0,'88'149'8983'0'0,"-49"-93"-7564"0"0,86 92-1 0 0,-112-134-1973 0 0,2 0 0 0 0,-1-1-1 0 0,2-1 1 0 0,21 14 0 0 0,-31-23-216 0 0,0 0 0 0 0,0 0 0 0 0,0-1 0 0 0,0 1 0 0 0,0-1 0 0 0,1-1 0 0 0,8 2 0 0 0,-12-2 75 0 0,1-1-1 0 0,0 0 1 0 0,-1 0 0 0 0,1 0 0 0 0,0-1-1 0 0,-1 1 1 0 0,1-1 0 0 0,0 0 0 0 0,-1 0-1 0 0,1 0 1 0 0,-1-1 0 0 0,1 1 0 0 0,-1-1-1 0 0,3-2 1 0 0,5-3-2338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2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1 11450 0 0,'9'15'495'0'0,"0"1"-1"0"0,0 1 1 0 0,-2-1-1 0 0,0 1 0 0 0,0 1 1 0 0,-2-1-1 0 0,0 1 1 0 0,-1 0-1 0 0,-1 0 0 0 0,-1 0 1 0 0,-1 0-1 0 0,0 26 1 0 0,-3-15 199 0 0,-2-1 1 0 0,0 1 0 0 0,-2-1 0 0 0,-1 0-1 0 0,-1-1 1 0 0,-1 0 0 0 0,-17 33 0 0 0,-2 0-453 0 0,-3-1-1 0 0,-75 105 1 0 0,85-132-510 0 0,-10 14-2297 0 0,29-43 1723 0 0,-1 0 0 0 0,1-1 0 0 0,-1 1 0 0 0,0-1 0 0 0,0 0 0 0 0,0 0 0 0 0,-3 2 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2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11755 0 0,'6'-2'7719'0'0,"24"-6"-9407"0"0,68-5-4148 0 0,49 9 4618 0 0,-51 2-2641 0 0,-57-1 68 0 0,-22-1 1325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3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58 10218 0 0,'-2'3'3102'0'0,"11"-2"-1450"0"0,27 0-1233 0 0,49-4-824 0 0,81-13-943 0 0,-1-16-7938 0 0,-126 20 5958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3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0 10530 0 0,'-76'27'6691'0'0,"51"-16"-6660"0"0,-1 1-1 0 0,2 1 1 0 0,0 1 0 0 0,-35 27-1 0 0,28-16 322 0 0,1 2-1 0 0,-40 44 1 0 0,58-57-138 0 0,0 1 0 0 0,1 0 0 0 0,0 1 0 0 0,2 0 0 0 0,0 1-1 0 0,0 0 1 0 0,-8 25 0 0 0,16-39-272 0 0,0 0 0 0 0,0 0-1 0 0,1 0 1 0 0,-1 0 0 0 0,1 0-1 0 0,-1 0 1 0 0,1 0 0 0 0,0 0-1 0 0,0 0 1 0 0,0 0 0 0 0,1 0-1 0 0,-1-1 1 0 0,1 1 0 0 0,-1 0-1 0 0,1 0 1 0 0,0 0 0 0 0,0 0-1 0 0,1 0 1 0 0,-1-1 0 0 0,0 1-1 0 0,1-1 1 0 0,-1 1 0 0 0,1-1-1 0 0,0 1 1 0 0,0-1 0 0 0,0 0-1 0 0,3 3 1 0 0,0-3-60 0 0,-1 1 0 0 0,0-1 0 0 0,1 0 0 0 0,-1 0 0 0 0,1 0 0 0 0,0-1 0 0 0,0 1 0 0 0,0-1 0 0 0,0 0 0 0 0,0-1 0 0 0,0 1 0 0 0,0-1 0 0 0,0 0 0 0 0,0 0 0 0 0,9-2 1 0 0,4-2 43 0 0,0 0-1 0 0,-1-1 1 0 0,1-1 0 0 0,-1-1 0 0 0,0 0 0 0 0,-1-1 0 0 0,29-19 0 0 0,-14 5 145 0 0,0-1 0 0 0,47-47-1 0 0,-76 67-50 0 0,6-4 425 0 0,-1-1 1 0 0,0 1-1 0 0,-1-1 0 0 0,12-18 1 0 0,-17 25-390 0 0,0-1 1 0 0,-1 0 0 0 0,1 1-1 0 0,0-1 1 0 0,0 0-1 0 0,-1 0 1 0 0,1 1 0 0 0,-1-1-1 0 0,0 0 1 0 0,0 0 0 0 0,1 0-1 0 0,-1 0 1 0 0,0 0 0 0 0,0 1-1 0 0,-1-1 1 0 0,1 0 0 0 0,0 0-1 0 0,-1 0 1 0 0,1 0 0 0 0,-1 1-1 0 0,1-1 1 0 0,-1 0 0 0 0,0 0-1 0 0,0 1 1 0 0,0-1-1 0 0,0 1 1 0 0,0-1 0 0 0,0 1-1 0 0,0-1 1 0 0,-1 1 0 0 0,1 0-1 0 0,0-1 1 0 0,-1 1 0 0 0,-2-2-1 0 0,-6-3-969 0 0,-1 0 0 0 0,0 1-1 0 0,0 0 1 0 0,-1 0-1 0 0,1 1 1 0 0,-1 1-1 0 0,0 0 1 0 0,0 0 0 0 0,0 1-1 0 0,-1 1 1 0 0,-13 0-1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3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0 310 14019 0 0,'104'1'6767'0'0,"134"12"-7978"0"0,-64 4 1591 0 0,143 10 958 0 0,-280-26-2294 0 0,62-6 0 0 0,-82 3-660 0 0,-1-1 0 0 0,1-1 0 0 0,20-7 0 0 0,-34 10 938 0 0,0 0-1 0 0,0-1 0 0 0,0 1 0 0 0,0-1 0 0 0,0 0 1 0 0,-1 0-1 0 0,1 0 0 0 0,-1 0 0 0 0,1 0 0 0 0,2-4 0 0 0,4-5-3267 0 0</inkml:trace>
  <inkml:trace contextRef="#ctx0" brushRef="#br0" timeOffset="1">943 0 17548 0 0,'15'1'196'0'0,"-1"0"-1"0"0,1 1 1 0 0,0 1 0 0 0,-1 0 0 0 0,0 0 0 0 0,1 2 0 0 0,-2 0 0 0 0,1 0-1 0 0,0 2 1 0 0,-1-1 0 0 0,0 2 0 0 0,-1 0 0 0 0,0 0 0 0 0,0 1 0 0 0,0 0-1 0 0,-2 1 1 0 0,1 1 0 0 0,-1 0 0 0 0,0 0 0 0 0,-1 1 0 0 0,-1 0-1 0 0,0 0 1 0 0,0 1 0 0 0,-1 0 0 0 0,-1 0 0 0 0,0 1 0 0 0,5 18 0 0 0,-11-27-240 0 0,1-1 1 0 0,0 1-1 0 0,-1-1 1 0 0,0 1-1 0 0,0-1 1 0 0,0 1-1 0 0,0-1 1 0 0,-1 1-1 0 0,0-1 1 0 0,0 1-1 0 0,0-1 1 0 0,0 0-1 0 0,-1 1 1 0 0,0-1-1 0 0,0 0 1 0 0,0 0-1 0 0,0 0 1 0 0,-1 0-1 0 0,1-1 1 0 0,-1 1-1 0 0,0-1 1 0 0,0 1-1 0 0,0-1 1 0 0,-1 0-1 0 0,1 0 1 0 0,-7 4-1 0 0,3-3-711 0 0,0 0 0 0 0,0 0 0 0 0,0 0 0 0 0,-1-1 0 0 0,1 0-1 0 0,-11 2 1 0 0,11-3-836 0 0,-1 0 0 0 0,0-1 0 0 0,0 0 0 0 0,-1-1 0 0 0,1 1 0 0 0,-8-2 1 0 0,-6-3-2693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12 11594 0 0,'-21'-5'6543'0'0,"-5"0"-3224"0"0,22 4-3352 0 0,0 1 0 0 0,1 0 0 0 0,-1 0 0 0 0,1 0 0 0 0,-1 0-1 0 0,1 1 1 0 0,-1-1 0 0 0,1 1 0 0 0,-1 0 0 0 0,1 0-1 0 0,-1 0 1 0 0,1 0 0 0 0,0 1 0 0 0,0-1 0 0 0,-1 1 0 0 0,-3 3-1 0 0,-14 10-37 0 0,1 2 0 0 0,0 0 0 0 0,1 1 0 0 0,-26 33 0 0 0,-58 89 329 0 0,96-130-223 0 0,-7 10 27 0 0,1 2 0 0 0,0-1 0 0 0,2 2-1 0 0,-13 33 1 0 0,21-49-283 0 0,1 0-1 0 0,0 1 0 0 0,0-1 1 0 0,1 0-1 0 0,0 1 0 0 0,0 0 1 0 0,0-1-1 0 0,1 1 0 0 0,0-1 1 0 0,1 1-1 0 0,0-1 0 0 0,0 1 1 0 0,0-1-1 0 0,1 1 0 0 0,0-1 1 0 0,1 0-1 0 0,0 0 0 0 0,6 13 1 0 0,-5-15-460 0 0,0-1 1 0 0,1 1 0 0 0,-1-1-1 0 0,1 0 1 0 0,0 0 0 0 0,0-1 0 0 0,1 1-1 0 0,-1-1 1 0 0,0 0 0 0 0,1-1-1 0 0,0 1 1 0 0,0-1 0 0 0,0 0 0 0 0,0-1-1 0 0,0 1 1 0 0,0-1 0 0 0,12 0-1 0 0,8 0-2729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4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85 16508 0 0,'-59'17'5096'0'0,"0"7"-3652"0"0,50-20-1503 0 0,0 1 0 0 0,0 1 1 0 0,0 0-1 0 0,1 0 0 0 0,0 1 1 0 0,0 0-1 0 0,1 0 0 0 0,0 0 0 0 0,0 1 1 0 0,-6 10-1 0 0,11-16 31 0 0,1 0 1 0 0,-1 0-1 0 0,1 1 0 0 0,0-1 0 0 0,0 0 0 0 0,0 1 0 0 0,0 0 1 0 0,0-1-1 0 0,0 1 0 0 0,1-1 0 0 0,-1 1 0 0 0,1 0 1 0 0,0-1-1 0 0,0 1 0 0 0,0 0 0 0 0,0-1 0 0 0,0 1 1 0 0,0 0-1 0 0,1-1 0 0 0,0 4 0 0 0,1-4-35 0 0,-1 0 0 0 0,0 0 0 0 0,1 0 1 0 0,-1 0-1 0 0,1 0 0 0 0,-1 0 0 0 0,1-1 0 0 0,0 1 0 0 0,0-1 0 0 0,0 1 0 0 0,0-1 0 0 0,0 1 0 0 0,0-1 0 0 0,0 0 0 0 0,0 0 0 0 0,1 0 1 0 0,-1-1-1 0 0,0 1 0 0 0,1 0 0 0 0,-1-1 0 0 0,0 0 0 0 0,5 1 0 0 0,9 0-324 0 0,1-1 0 0 0,0 0 0 0 0,0-2 0 0 0,0 0 0 0 0,-1 0 0 0 0,1-2 0 0 0,19-6 0 0 0,11-6-352 0 0,53-26 0 0 0,-96 40 721 0 0,109-56-347 0 0,-100 51 519 0 0,-1-1 0 0 0,0-1 0 0 0,0 0 0 0 0,-1 0 0 0 0,-1-1 0 0 0,16-19 0 0 0,-24 28-65 0 0,-1-1 0 0 0,0 1 0 0 0,0-1 0 0 0,0 0 1 0 0,1 1-1 0 0,-2-1 0 0 0,1 0 0 0 0,0 1 0 0 0,0-1 1 0 0,-1 0-1 0 0,1 0 0 0 0,0 0 0 0 0,-1 0 1 0 0,0 1-1 0 0,0-1 0 0 0,1 0 0 0 0,-1 0 0 0 0,0 0 1 0 0,0 0-1 0 0,-1 0 0 0 0,1 0 0 0 0,-1-2 1 0 0,0 3-24 0 0,0-1 1 0 0,0 0-1 0 0,0 1 1 0 0,-1-1-1 0 0,1 1 1 0 0,0-1 0 0 0,-1 1-1 0 0,1-1 1 0 0,-1 1-1 0 0,0 0 1 0 0,1 0 0 0 0,-1 0-1 0 0,0 0 1 0 0,0 0-1 0 0,0 0 1 0 0,1 1 0 0 0,-4-2-1 0 0,-5 0-54 0 0,0-1-1 0 0,-1 2 1 0 0,0-1-1 0 0,1 2 1 0 0,-1-1-1 0 0,-17 2 1 0 0,7 2-45 0 0,1 0-1 0 0,-22 7 1 0 0,1 6-1844 0 0,7 7-5369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5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 8298 0 0,'-21'9'8345'0'0,"-16"-1"-6426"0"0,1-1-1906 0 0,12 1 52 0 0,0 2 1 0 0,1 0-1 0 0,0 1 1 0 0,1 1-1 0 0,-31 22 1 0 0,45-28-29 0 0,-1 0 1 0 0,1 1 0 0 0,1 0 0 0 0,-1 0-1 0 0,1 1 1 0 0,1 0 0 0 0,-1 0 0 0 0,1 1-1 0 0,0 0 1 0 0,1 0 0 0 0,0 0 0 0 0,1 0-1 0 0,0 1 1 0 0,0 0 0 0 0,1-1 0 0 0,-2 12 0 0 0,4-16-88 0 0,1 0 0 0 0,0 1 0 0 0,0-1 0 0 0,0 0 0 0 0,1 0 0 0 0,0 0 1 0 0,-1 0-1 0 0,2 0 0 0 0,-1 0 0 0 0,1 0 0 0 0,-1-1 0 0 0,2 1 0 0 0,-1 0 1 0 0,0-1-1 0 0,1 1 0 0 0,0-1 0 0 0,0 0 0 0 0,0 0 0 0 0,5 5 0 0 0,6 4-153 0 0,0-1-1 0 0,2 0 1 0 0,30 19-1 0 0,-27-20 178 0 0,28 24-1 0 0,-47-35 31 0 0,1 1 0 0 0,0-1-1 0 0,-1 1 1 0 0,1-1 0 0 0,-1 1 0 0 0,1-1-1 0 0,0 1 1 0 0,-1-1 0 0 0,1 1 0 0 0,-1-1 0 0 0,0 1-1 0 0,1 0 1 0 0,-1-1 0 0 0,1 1 0 0 0,-1 0-1 0 0,0-1 1 0 0,0 1 0 0 0,1 0 0 0 0,-1 0-1 0 0,0-1 1 0 0,0 1 0 0 0,0 0 0 0 0,0 0-1 0 0,0-1 1 0 0,0 1 0 0 0,0 0 0 0 0,0 0 0 0 0,0-1-1 0 0,0 1 1 0 0,0 0 0 0 0,0 0 0 0 0,-1-1-1 0 0,1 1 1 0 0,-1 1 0 0 0,-1 0 20 0 0,1-1-1 0 0,-1 1 1 0 0,0-1 0 0 0,0 1 0 0 0,0-1-1 0 0,0 0 1 0 0,0 0 0 0 0,0 0 0 0 0,0 0-1 0 0,-1 0 1 0 0,-3 1 0 0 0,-10 2 19 0 0,-2-1 0 0 0,-20 2 1 0 0,36-5-77 0 0,-10 1-360 0 0,0 0 0 0 0,0-1 1 0 0,-20-3-1 0 0,28 3-69 0 0,1-1 0 0 0,-1 0 0 0 0,1 0 0 0 0,0 0 0 0 0,-1 0 0 0 0,1-1 0 0 0,-6-2 0 0 0,8 3 89 0 0,0 0 1 0 0,0 0-1 0 0,0 1 1 0 0,0-1-1 0 0,0 0 1 0 0,1 0-1 0 0,-1 0 1 0 0,0 0-1 0 0,0 0 0 0 0,1 0 1 0 0,-1 0-1 0 0,0-1 1 0 0,1 1-1 0 0,-1 0 1 0 0,1 0-1 0 0,0 0 0 0 0,-1-1 1 0 0,1 1-1 0 0,0 0 1 0 0,0-1-1 0 0,0-1 1 0 0,0-6-3120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20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8482 0 0,'0'1'147'0'0,"0"-1"-1"0"0,-1 1 1 0 0,1-1 0 0 0,-1 0-1 0 0,1 1 1 0 0,0-1 0 0 0,-1 1 0 0 0,1-1-1 0 0,0 1 1 0 0,0-1 0 0 0,-1 1 0 0 0,1-1-1 0 0,0 1 1 0 0,0-1 0 0 0,0 1 0 0 0,0-1-1 0 0,0 1 1 0 0,0-1 0 0 0,-1 1 0 0 0,1-1-1 0 0,0 1 1 0 0,1 0 0 0 0,-1-1-1 0 0,0 1 1 0 0,0-1 0 0 0,0 1 0 0 0,0-1-1 0 0,0 1 1 0 0,0-1 0 0 0,1 1 0 0 0,-1-1-1 0 0,0 1 1 0 0,7 23-704 0 0,-6-22 821 0 0,5 18-235 0 0,3 6-225 0 0,-2 0 1 0 0,7 40 0 0 0,-13-57 31 0 0,0 1 1 0 0,-1-1-1 0 0,0 0 0 0 0,-1 1 1 0 0,0-1-1 0 0,0 0 0 0 0,-1 0 1 0 0,0 0-1 0 0,-1 0 1 0 0,0 0-1 0 0,-5 10 0 0 0,-8 10-1477 0 0,-1-1 0 0 0,-1 0 1 0 0,-1-2-1 0 0,-23 25 0 0 0,28-36-273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5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8 7338 0 0,'-4'0'804'0'0,"0"0"1"0"0,0-1 0 0 0,0 1 0 0 0,0-1-1 0 0,1 0 1 0 0,-9-3 512 0 0,25 7 2290 0 0,-11 2-3641 0 0,-1 1 0 0 0,0 0 0 0 0,0-1-1 0 0,-1 1 1 0 0,1 0 0 0 0,-1 0 0 0 0,-1-1-1 0 0,1 1 1 0 0,-3 9 0 0 0,1 9-52 0 0,-6 71-27 0 0,-29 132 0 0 0,26-170 46 0 0,9-41-16 0 0,0-2-423 0 0,-1-1-1 0 0,-7 24 1 0 0,-6-10-3033 0 0,15-26 3107 0 0,0 0-1 0 0,0 0 0 0 0,0 0 1 0 0,-1 0-1 0 0,1 0 1 0 0,0 0-1 0 0,-1 0 1 0 0,1-1-1 0 0,-1 1 1 0 0,1 0-1 0 0,-1-1 1 0 0,1 1-1 0 0,-1-1 1 0 0,1 0-1 0 0,-3 1 1 0 0,-4-1-2692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5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0 240 13091 0 0,'7'0'5637'0'0,"23"2"-5446"0"0,26 5 292 0 0,155 14-716 0 0,-105-22-4673 0 0,-76-1-497 0 0,45-11 0 0 0,-45 6 2522 0 0</inkml:trace>
  <inkml:trace contextRef="#ctx0" brushRef="#br0" timeOffset="1">1125 0 10586 0 0,'-11'2'888'0'0,"1"-1"-1"0"0,0 2 0 0 0,-1 0 1 0 0,-11 4-1 0 0,15-3-692 0 0,-1 0 1 0 0,1 0 0 0 0,-1 0-1 0 0,1 1 1 0 0,1 0-1 0 0,-1 1 1 0 0,1-1-1 0 0,0 1 1 0 0,0 0-1 0 0,0 1 1 0 0,1-1 0 0 0,0 1-1 0 0,0 1 1 0 0,1-1-1 0 0,-5 12 1 0 0,-2 5 91 0 0,2 2 1 0 0,1-1-1 0 0,1 1 0 0 0,1 0 1 0 0,-5 49-1 0 0,8-31-1383 0 0,2 0 0 0 0,8 79 0 0 0,-1-87-2456 0 0,2-15-4263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6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1 9362 0 0,'-63'36'7816'0'0,"54"-30"-7756"0"0,1 1-1 0 0,-1 0 1 0 0,1 0 0 0 0,1 1-1 0 0,-1 0 1 0 0,2 0-1 0 0,-1 1 1 0 0,-5 9-1 0 0,-3 6-72 0 0,2-3 262 0 0,0 1 0 0 0,-11 26-1 0 0,22-42-114 0 0,0 0 0 0 0,0 0 0 0 0,0 0 0 0 0,0 0 0 0 0,1 0 0 0 0,0 1 0 0 0,0-1 0 0 0,1 0 0 0 0,0 1 0 0 0,0-1 0 0 0,0 0 0 0 0,1 1 0 0 0,2 9 0 0 0,-2-13-97 0 0,0 0 0 0 0,0-1 1 0 0,0 1-1 0 0,0-1 0 0 0,1 0 0 0 0,-1 1 0 0 0,1-1 0 0 0,-1 0 0 0 0,1 0 1 0 0,0 0-1 0 0,0 0 0 0 0,-1 0 0 0 0,2 0 0 0 0,-1-1 0 0 0,0 1 1 0 0,0 0-1 0 0,0-1 0 0 0,1 0 0 0 0,3 2 0 0 0,-1-1-19 0 0,0-1 0 0 0,0 0 0 0 0,1 0 0 0 0,-1 0 0 0 0,0-1 0 0 0,0 0 0 0 0,0 0 0 0 0,1 0 0 0 0,7-2 0 0 0,2-1-68 0 0,0-1 0 0 0,0 0 0 0 0,-1-1 0 0 0,0 0-1 0 0,0-2 1 0 0,15-8 0 0 0,-10 3-100 0 0,0-1 0 0 0,29-25-1 0 0,-42 33 180 0 0,0-1-1 0 0,0 0 1 0 0,-1 0-1 0 0,0-1 1 0 0,0 1-1 0 0,0-1 1 0 0,-1 0-1 0 0,0 0 1 0 0,0-1-1 0 0,4-14 1 0 0,-7 19-53 0 0,-1 0 1 0 0,1 0-1 0 0,-1 0 1 0 0,0 0 0 0 0,0 0-1 0 0,0 0 1 0 0,0 0-1 0 0,0 0 1 0 0,-1 0-1 0 0,1 0 1 0 0,-1 0-1 0 0,0 0 1 0 0,0 0-1 0 0,0 1 1 0 0,0-1 0 0 0,-1 0-1 0 0,1 0 1 0 0,-1 1-1 0 0,1-1 1 0 0,-1 1-1 0 0,0 0 1 0 0,0-1-1 0 0,0 1 1 0 0,0 0 0 0 0,-1 0-1 0 0,1 0 1 0 0,-1 0-1 0 0,-3-2 1 0 0,0 1-116 0 0,1 0 0 0 0,0 1 0 0 0,-1-1 0 0 0,0 1 0 0 0,0 0 0 0 0,0 1 0 0 0,1 0 0 0 0,-1-1 0 0 0,-1 2 0 0 0,1-1 0 0 0,0 1 0 0 0,0 0 0 0 0,-8 1 0 0 0,5 0-305 0 0,-23 5-1230 0 0,13 4-2648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6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 9402 0 0,'1'2'874'0'0,"-1"1"0"0"0,0 0 0 0 0,1 0 0 0 0,0 0 0 0 0,-1 0 0 0 0,1-1 0 0 0,0 1 0 0 0,2 3 0 0 0,26 37-109 0 0,-4-3-944 0 0,-17-19 444 0 0,0 0-1 0 0,-2 0 0 0 0,-1 0 0 0 0,0 1 0 0 0,-2-1 0 0 0,2 44 1 0 0,-5-19 254 0 0,-2 0 1 0 0,-11 60 0 0 0,8-81-274 0 0,-1 1 1 0 0,-1-1-1 0 0,-1 0 0 0 0,-1-1 0 0 0,-12 23 1 0 0,14-33-252 0 0,-1 0 0 0 0,0-1 0 0 0,-1-1 0 0 0,0 1 0 0 0,0-1 0 0 0,-2-1 0 0 0,1 0 0 0 0,-2 0 0 0 0,-21 15 1 0 0,29-23-661 0 0,-1 0 0 0 0,1 0 1 0 0,-1-1-1 0 0,0 0 1 0 0,0 0-1 0 0,0 0 0 0 0,-8 1 1 0 0,9-2-265 0 0,1-1 0 0 0,-1 0-1 0 0,1 0 1 0 0,0 0 0 0 0,-1 0 0 0 0,1-1 0 0 0,0 1 0 0 0,-1-1-1 0 0,1 0 1 0 0,0 0 0 0 0,0 0 0 0 0,-6-3 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7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12835 0 0,'20'-1'5834'0'0,"11"-2"-4290"0"0,12-2-2125 0 0,94 8 487 0 0,-19 1-3935 0 0,-40-9-7595 0 0,-67 4 8627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7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33 6881 0 0,'-41'13'6693'0'0,"67"-18"-6318"0"0,1 2 0 0 0,0 1 0 0 0,41 2 0 0 0,29-2-1479 0 0,114-25-9332 0 0,-179 21 7806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7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0 10378 0 0,'-1'1'85'0'0,"-51"61"4285"0"0,40-47-4279 0 0,2 0 0 0 0,0 1 0 0 0,0 0-1 0 0,-10 25 1 0 0,-14 42-75 0 0,-2 1 1432 0 0,-27 95 0 0 0,56-153-1193 0 0,0 0 0 0 0,2 1 0 0 0,1-1 0 0 0,2 1 0 0 0,0 0 1 0 0,2 0-1 0 0,0-1 0 0 0,7 35 0 0 0,-6-54-199 0 0,0 0 1 0 0,1 1-1 0 0,1-1 1 0 0,-1 0-1 0 0,1 0 1 0 0,0 0-1 0 0,1-1 0 0 0,-1 1 1 0 0,1-1-1 0 0,1 0 1 0 0,-1 0-1 0 0,6 6 0 0 0,-7-10-22 0 0,-1 0 0 0 0,0 0 0 0 0,1 0 0 0 0,-1-1 0 0 0,1 1 0 0 0,-1-1 0 0 0,1 0 0 0 0,0 0 0 0 0,0 0 0 0 0,-1 0 0 0 0,1 0 0 0 0,0 0 0 0 0,0-1 0 0 0,0 1 0 0 0,0-1 0 0 0,0 0 0 0 0,0 0 0 0 0,0 0 0 0 0,0 0 0 0 0,0-1 0 0 0,0 1 0 0 0,0-1 0 0 0,-1 1 0 0 0,1-1 0 0 0,0 0 0 0 0,0 0 0 0 0,-1-1 0 0 0,1 1 0 0 0,0-1 0 0 0,-1 1 0 0 0,1-1 0 0 0,3-3 0 0 0,18-13-45 0 0,-1-1 1 0 0,0-2-1 0 0,-2 0 0 0 0,0-1 1 0 0,-1-1-1 0 0,-2-1 0 0 0,0 0 1 0 0,-2-1-1 0 0,-1-1 0 0 0,0-1 1 0 0,-2 0-1 0 0,-2-1 0 0 0,0 0 1 0 0,12-52-1 0 0,-18 57-273 0 0,24-128-1453 0 0,-28 136 1584 0 0,1 0-1 0 0,-2 0 1 0 0,0 0 0 0 0,-1 0 0 0 0,0 0-1 0 0,-1 0 1 0 0,-8-28 0 0 0,8 38 112 0 0,0 0 1 0 0,0 0-1 0 0,-1 0 0 0 0,0 1 1 0 0,1-1-1 0 0,-1 1 1 0 0,-1 0-1 0 0,1 0 1 0 0,-1 0-1 0 0,1 0 0 0 0,-1 1 1 0 0,0-1-1 0 0,-1 1 1 0 0,1 0-1 0 0,0 0 1 0 0,-1 0-1 0 0,0 1 0 0 0,1 0 1 0 0,-1 0-1 0 0,0 0 1 0 0,0 0-1 0 0,-1 1 0 0 0,1 0 1 0 0,0 0-1 0 0,-8 0 1 0 0,-2-1-530 0 0,0 2 0 0 0,0 0 0 0 0,-16 2 0 0 0,-42 8-6541 0 0,64-8 5750 0 0,-12 1-3655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9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0 8890 0 0,'-1'1'87'0'0,"0"-1"0"0"0,0 1 0 0 0,0 0 0 0 0,0 0 0 0 0,0-1 0 0 0,0 1 0 0 0,0 0 0 0 0,0 0 0 0 0,0 0 0 0 0,0 0 0 0 0,0 0 0 0 0,1 0 0 0 0,-1 0 0 0 0,1 1 0 0 0,-1-1 0 0 0,1 0 0 0 0,-1 0 0 0 0,1 0 0 0 0,-1 1 0 0 0,1-1 0 0 0,0 0 0 0 0,0 0 0 0 0,0 3 0 0 0,-1 36-603 0 0,2-22 634 0 0,-42 415 115 0 0,8-143-130 0 0,24-129 16 0 0,1-19-1013 0 0,-1-49-3571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19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8090 0 0,'3'-14'6423'0'0,"3"10"-4767"0"0,-4 5-1654 0 0,0-1-1 0 0,0 1 1 0 0,0-1-1 0 0,0 1 0 0 0,0 0 1 0 0,0 0-1 0 0,0-1 1 0 0,0 2-1 0 0,-1-1 0 0 0,3 2 1 0 0,5 2-24 0 0,-1 1 0 0 0,1-2 0 0 0,0 1 0 0 0,0-1-1 0 0,0 0 1 0 0,1-1 0 0 0,0 0 0 0 0,-1-1 0 0 0,1 0 0 0 0,0 0 0 0 0,0-1 0 0 0,0 0 0 0 0,0-1 0 0 0,0 0 0 0 0,0-1 0 0 0,13-2 0 0 0,-12 1-746 0 0,-1-1 0 0 0,1 0 1 0 0,-1-1-1 0 0,0-1 0 0 0,0 1 0 0 0,0-2 1 0 0,-1 1-1 0 0,0-1 0 0 0,13-11 0 0 0,14-13-3087 0 0,-18 13 738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43 6641 0 0,'-1'-3'694'0'0,"0"-1"0"0"0,0 1 0 0 0,0-1 0 0 0,0 1 0 0 0,0-1 0 0 0,-1 1-1 0 0,0 0 1 0 0,0 0 0 0 0,0 0 0 0 0,-2-3 0 0 0,3 5-657 0 0,1 1 0 0 0,0 0 0 0 0,-1 0 0 0 0,1-1 0 0 0,0 1 0 0 0,-1 0 0 0 0,1 0 0 0 0,0 0 0 0 0,-1 0 0 0 0,1-1 0 0 0,-1 1 0 0 0,1 0 0 0 0,0 0 0 0 0,-1 0 0 0 0,1 0 0 0 0,-1 0 0 0 0,1 0 1 0 0,0 0-1 0 0,-1 0 0 0 0,1 0 0 0 0,-1 0 0 0 0,1 0 0 0 0,0 0 0 0 0,-1 0 0 0 0,1 1 0 0 0,-1-1 0 0 0,1 0 0 0 0,0 0 0 0 0,-1 0 0 0 0,1 1 0 0 0,-1-1 0 0 0,0 2-10 0 0,-1-1 1 0 0,1 1-1 0 0,-1 0 1 0 0,1 0-1 0 0,0-1 0 0 0,-1 1 1 0 0,1 0-1 0 0,0 0 0 0 0,-1 4 1 0 0,-77 232 1553 0 0,38-76-854 0 0,26-99-782 0 0,-56 280 498 0 0,65-297-904 0 0,2 0-1 0 0,2 0 0 0 0,2 0 0 0 0,2 1 0 0 0,12 67 0 0 0,-9-89-1530 0 0,16 45-1 0 0,-17-59 510 0 0,1 0 0 0 0,0-1 0 0 0,10 15 0 0 0,-15-24 1324 0 0,1-1-1 0 0,-1 1 0 0 0,1 0 1 0 0,0 0-1 0 0,-1-1 1 0 0,1 1-1 0 0,0-1 1 0 0,-1 1-1 0 0,1 0 0 0 0,0-1 1 0 0,0 1-1 0 0,0-1 1 0 0,-1 0-1 0 0,1 1 0 0 0,0-1 1 0 0,0 0-1 0 0,1 1 1 0 0,5-2-2062 0 0</inkml:trace>
  <inkml:trace contextRef="#ctx0" brushRef="#br0" timeOffset="1">804 562 9834 0 0,'-2'0'351'0'0,"1"-1"-1"0"0,0 1 0 0 0,0 0 1 0 0,-1-1-1 0 0,1 1 0 0 0,0 0 1 0 0,0 0-1 0 0,-1 0 1 0 0,1 0-1 0 0,0 0 0 0 0,-1 0 1 0 0,1 0-1 0 0,0 1 1 0 0,-1-1-1 0 0,-1 1 0 0 0,-22 12 760 0 0,-18 23-1286 0 0,41-33 571 0 0,-46 43 738 0 0,2 3-1 0 0,3 2 1 0 0,-49 73 0 0 0,75-99-1115 0 0,2 0 0 0 0,1 2 0 0 0,1 0 0 0 0,2 0 0 0 0,0 1 0 0 0,2 0-1 0 0,1 1 1 0 0,1 0 0 0 0,-5 56 0 0 0,11-77-241 0 0,1 0-1 0 0,0 0 0 0 0,0-1 1 0 0,1 1-1 0 0,0 0 0 0 0,0-1 1 0 0,1 1-1 0 0,0 0 0 0 0,0-1 1 0 0,1 0-1 0 0,0 1 1 0 0,0-1-1 0 0,1 0 0 0 0,0-1 1 0 0,0 1-1 0 0,0-1 0 0 0,1 0 1 0 0,0 0-1 0 0,1 0 0 0 0,-1 0 1 0 0,1-1-1 0 0,0 0 1 0 0,0 0-1 0 0,0-1 0 0 0,1 0 1 0 0,0 0-1 0 0,0 0 0 0 0,0-1 1 0 0,0 0-1 0 0,0 0 0 0 0,1-1 1 0 0,-1 0-1 0 0,1 0 0 0 0,0-1 1 0 0,14 1-1 0 0,1-1-1205 0 0,-1-1 0 0 0,0-1 0 0 0,0-1 0 0 0,0-1 0 0 0,0-1 0 0 0,28-8 0 0 0,-12 0-1268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25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121 282 4129 0 0,'27'-1'546'0'0,"0"-1"1"0"0,0 0 0 0 0,-1-3-1 0 0,1 0 1 0 0,-1-1-1 0 0,0-2 1 0 0,-1 0 0 0 0,0-2-1 0 0,0-1 1 0 0,-1-1-1 0 0,-1-1 1 0 0,35-24-1 0 0,-52 32-472 0 0,0 0-1 0 0,-1 0 1 0 0,1 0-1 0 0,-1-1 1 0 0,0 0-1 0 0,0 0 1 0 0,-1 0-1 0 0,0-1 1 0 0,4-8-1 0 0,-7 13 0 0 0,0 0-1 0 0,0 0 0 0 0,0 0 1 0 0,-1 0-1 0 0,1 0 1 0 0,-1-1-1 0 0,1 1 0 0 0,-1 0 1 0 0,0 0-1 0 0,0-1 0 0 0,0 1 1 0 0,0 0-1 0 0,0 0 1 0 0,-1 0-1 0 0,1-1 0 0 0,-1 1 1 0 0,1 0-1 0 0,-1 0 1 0 0,0 0-1 0 0,0 0 0 0 0,0 0 1 0 0,0 0-1 0 0,0 0 0 0 0,0 0 1 0 0,-1 0-1 0 0,1 1 1 0 0,-1-1-1 0 0,1 0 0 0 0,-1 1 1 0 0,1-1-1 0 0,-1 1 1 0 0,0 0-1 0 0,0-1 0 0 0,0 1 1 0 0,-2-1-1 0 0,-6-2 89 0 0,1-1 0 0 0,-1 2 0 0 0,0 0 0 0 0,0 0-1 0 0,0 1 1 0 0,-1 0 0 0 0,1 0 0 0 0,-1 1 0 0 0,1 1 0 0 0,-1 0 0 0 0,1 0-1 0 0,-15 3 1 0 0,-6 2 50 0 0,-1 1 0 0 0,-52 18-1 0 0,69-18-180 0 0,0 0-1 0 0,1 1 1 0 0,0 1 0 0 0,0 0-1 0 0,1 1 1 0 0,0 1-1 0 0,1 0 1 0 0,-14 14-1 0 0,16-15-42 0 0,1 1 1 0 0,0 0-1 0 0,1 1 0 0 0,1-1 0 0 0,-1 2 1 0 0,2-1-1 0 0,0 1 0 0 0,0 0 0 0 0,1 0 1 0 0,-5 16-1 0 0,9-24-31 0 0,0 1 1 0 0,1-1 0 0 0,-1 0 0 0 0,1 0 0 0 0,0 1-1 0 0,0-1 1 0 0,0 0 0 0 0,1 0 0 0 0,0 1-1 0 0,0-1 1 0 0,0 0 0 0 0,0 0 0 0 0,0 0-1 0 0,1 0 1 0 0,4 7 0 0 0,-2-4-41 0 0,0-1 0 0 0,1-1 0 0 0,0 1 0 0 0,0 0 1 0 0,0-1-1 0 0,1 0 0 0 0,-1-1 0 0 0,11 8 0 0 0,-1-4-401 0 0,0 0-1 0 0,0-1 1 0 0,1 0 0 0 0,0-1-1 0 0,0-1 1 0 0,0 0 0 0 0,25 3 0 0 0,-25-7-237 0 0,0 0 1 0 0,0-1-1 0 0,1-1 1 0 0,-1-1 0 0 0,0 0-1 0 0,0-1 1 0 0,0 0 0 0 0,-1-2-1 0 0,1 0 1 0 0,17-8 0 0 0,-6 2-2151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0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11642 0 0,'-18'9'1275'0'0,"-1"0"0"0"0,-17 13-1 0 0,-65 55-1331 0 0,36-26 729 0 0,-42 39 295 0 0,50-42-2424 0 0,-1-2-6134 0 0,42-38 3232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0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4 242 9066 0 0,'-1'3'733'0'0,"0"0"-1"0"0,1-1 1 0 0,-1 1 0 0 0,1 0-1 0 0,0 0 1 0 0,0 0 0 0 0,0 6-1 0 0,9 25 1279 0 0,21 31-1749 0 0,-20-44 1141 0 0,17 34 379 0 0,36 54-1 0 0,-49-88-2105 0 0,0-1-1 0 0,2-1 1 0 0,0 0-1 0 0,2-1 1 0 0,29 24-1 0 0,-42-38-36 0 0,34 22-4303 0 0,-36-25 4072 0 0,-1 0 0 0 0,1 0 1 0 0,-1 0-1 0 0,1-1 0 0 0,-1 1 1 0 0,1-1-1 0 0,0 0 0 0 0,-1 0 0 0 0,1 0 1 0 0,0 0-1 0 0,-1 0 0 0 0,1 0 1 0 0,-1-1-1 0 0,1 1 0 0 0,4-2 1 0 0,6-4-3520 0 0</inkml:trace>
  <inkml:trace contextRef="#ctx0" brushRef="#br0" timeOffset="1">696 0 10858 0 0,'5'24'5020'0'0,"11"13"-4734"0"0,-2-6-231 0 0,-9-12 232 0 0,0 0-1 0 0,-2 1 0 0 0,0 0 0 0 0,-1-1 0 0 0,-1 1 0 0 0,-1 0 1 0 0,-1 0-1 0 0,-1 0 0 0 0,0 0 0 0 0,-8 27 0 0 0,1-9-18 0 0,-3 0 0 0 0,-1 0 0 0 0,-2-1 0 0 0,-24 44 0 0 0,-16 9-18 0 0,-71 91-1 0 0,91-133-1197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1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10402 0 0,'51'20'6201'0'0,"30"-2"-5720"0"0,-10-3-129 0 0,-50-9-781 0 0,-1-2 0 0 0,1-1 0 0 0,0 0 0 0 0,40-1 0 0 0,-49-3-1342 0 0,1 0 0 0 0,-1-1 0 0 0,0 0 1 0 0,0-1-1 0 0,20-7 0 0 0,-16 3-1639 0 0</inkml:trace>
  <inkml:trace contextRef="#ctx0" brushRef="#br0" timeOffset="1">161 185 9786 0 0,'2'7'5690'0'0,"-1"-7"-5572"0"0,17 6 1385 0 0,28 3-2577 0 0,-38-8 1764 0 0,26 4-886 0 0,0-1 0 0 0,0-2 0 0 0,0-2 0 0 0,68-7 0 0 0,-75 3-2195 0 0,-1-2-1 0 0,0 0 0 0 0,47-18 1 0 0,-42 10-1976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 15803 0 0,'-3'4'545'0'0,"1"1"-1"0"0,-1-1 0 0 0,1 1 1 0 0,-1 0-1 0 0,-1 7 0 0 0,-10 52-453 0 0,7-27-43 0 0,-104 308 1786 0 0,21-79-452 0 0,49-84-3840 0 0,40-179 2335 0 0,-15 143-5771 0 0,16-127 3719 0 0,0-1-1 0 0,1 1 1 0 0,5 21 0 0 0,-2-23-1625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35 278 10434 0 0,'-16'4'5641'0'0,"0"0"-3367"0"0,14-4-2419 0 0,4 0-74 0 0,18-3 1109 0 0,173-20 434 0 0,-79 2-5812 0 0,55-25-6589 0 0,-135 34 7683 0 0</inkml:trace>
  <inkml:trace contextRef="#ctx0" brushRef="#br0" timeOffset="1">784 0 14699 0 0,'2'2'3670'0'0,"12"5"-3486"0"0,54 16-507 0 0,33 14 1281 0 0,-91-33-869 0 0,0 2 1 0 0,0-1 0 0 0,0 1 0 0 0,-1 1-1 0 0,0 0 1 0 0,0 0 0 0 0,10 11 0 0 0,-18-17-86 0 0,0 0-1 0 0,0 0 1 0 0,0 1 0 0 0,0-1 0 0 0,0 0 0 0 0,0 1 0 0 0,-1-1 0 0 0,1 0 0 0 0,0 1 0 0 0,-1-1 0 0 0,1 1 0 0 0,-1-1 0 0 0,1 1 0 0 0,-1 0 0 0 0,0-1-1 0 0,0 1 1 0 0,0-1 0 0 0,0 1 0 0 0,0 0 0 0 0,0-1 0 0 0,0 1 0 0 0,0-1 0 0 0,-1 1 0 0 0,1-1 0 0 0,-1 1 0 0 0,1 0 0 0 0,-1-1 0 0 0,1 0-1 0 0,-1 1 1 0 0,0-1 0 0 0,0 1 0 0 0,0-1 0 0 0,0 0 0 0 0,0 0 0 0 0,0 1 0 0 0,0-1 0 0 0,0 0 0 0 0,0 0 0 0 0,-2 1 0 0 0,-6 5 47 0 0,0 0 0 0 0,-1 0 1 0 0,0-1-1 0 0,-14 6 1 0 0,11-5-89 0 0,-17 9-385 0 0,-50 17 0 0 0,20-16-2363 0 0,1-10-4756 0 0,49-8 4445 0 0,0-2-1225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1 13539 0 0,'-102'56'5491'0'0,"2"14"-4744"0"0,81-55-946 0 0,1 1 0 0 0,0 1 0 0 0,1 1 1 0 0,1 0-1 0 0,1 1 0 0 0,0 0 0 0 0,-20 39 1 0 0,32-53-681 0 0,0 1 0 0 0,1-1 0 0 0,0 1 0 0 0,0 0 0 0 0,-2 11 0 0 0,4-15 537 0 0,0-1-1 0 0,0 1 1 0 0,0 0-1 0 0,0-1 1 0 0,0 1 0 0 0,0 0-1 0 0,0-1 1 0 0,0 1 0 0 0,1 0-1 0 0,-1-1 1 0 0,1 1-1 0 0,-1-1 1 0 0,1 1 0 0 0,0-1-1 0 0,-1 1 1 0 0,1-1 0 0 0,0 1-1 0 0,0-1 1 0 0,0 0-1 0 0,0 1 1 0 0,0-1 0 0 0,1 0-1 0 0,-1 0 1 0 0,0 0 0 0 0,0 0-1 0 0,3 1 1 0 0,7 4-2423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9602 0 0,'-9'7'8019'0'0,"-16"0"-5918"0"0,3 0-1867 0 0,11-1-34 0 0,-14 6 685 0 0,1 2-1 0 0,-25 19 0 0 0,44-29-837 0 0,-1 0 1 0 0,1 1-1 0 0,0 0 1 0 0,0 0 0 0 0,1 0-1 0 0,-1 0 1 0 0,1 0-1 0 0,0 1 1 0 0,1 0-1 0 0,-1 0 1 0 0,1 0 0 0 0,1 0-1 0 0,-1 1 1 0 0,-2 7-1 0 0,5-12-94 0 0,0-1-1 0 0,0 0 0 0 0,1 1 1 0 0,-1-1-1 0 0,0 0 0 0 0,0 1 0 0 0,1-1 1 0 0,-1 0-1 0 0,0 0 0 0 0,1 1 1 0 0,-1-1-1 0 0,1 0 0 0 0,0 0 1 0 0,-1 0-1 0 0,1 0 0 0 0,0 1 0 0 0,0-1 1 0 0,0 0-1 0 0,0 0 0 0 0,0-1 1 0 0,0 1-1 0 0,0 0 0 0 0,0 0 1 0 0,0 0-1 0 0,0-1 0 0 0,0 1 0 0 0,0-1 1 0 0,1 1-1 0 0,-1-1 0 0 0,0 1 1 0 0,0-1-1 0 0,1 1 0 0 0,-1-1 1 0 0,0 0-1 0 0,1 0 0 0 0,2 0 0 0 0,6 2-68 0 0,0-1-1 0 0,0-1 1 0 0,14 0-1 0 0,-5-1-98 0 0,0-1 0 0 0,0-2 0 0 0,0 1 1 0 0,33-13-1 0 0,-44 14 340 0 0,0-1 0 0 0,0-1 0 0 0,0 1 0 0 0,0-1 0 0 0,-1-1 0 0 0,1 0 1 0 0,-1 0-1 0 0,0 0 0 0 0,-1-1 0 0 0,1 1 0 0 0,-1-2 0 0 0,10-12 0 0 0,-15 17-84 0 0,0 1 0 0 0,-1 0 0 0 0,1-1 0 0 0,0 1 0 0 0,-1 0 0 0 0,1-1 0 0 0,-1 1 0 0 0,1-1 0 0 0,-1 1 0 0 0,0-1 0 0 0,1 0 0 0 0,-1 1 0 0 0,0-1 0 0 0,0 1 0 0 0,0-1 0 0 0,0 1 0 0 0,-1-1 0 0 0,1 1-1 0 0,0-1 1 0 0,-1 1 0 0 0,1-1 0 0 0,-1 1 0 0 0,0-2 0 0 0,-1 0-53 0 0,1 1 0 0 0,-1 0 0 0 0,0-1-1 0 0,0 1 1 0 0,0 0 0 0 0,0 0 0 0 0,-1 1 0 0 0,1-1-1 0 0,0 0 1 0 0,-1 1 0 0 0,-4-3 0 0 0,0 1-463 0 0,0 0-1 0 0,-1 1 1 0 0,1 0 0 0 0,0 0 0 0 0,-1 0-1 0 0,0 1 1 0 0,1 0 0 0 0,-13 0 0 0 0,9 4-1445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3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296 109 12563 0 0,'-77'21'4978'0'0,"59"-15"-4953"0"0,1 1 0 0 0,-1 0 0 0 0,1 2 0 0 0,1 0 0 0 0,-1 1 0 0 0,2 0 0 0 0,-29 25 0 0 0,42-33-89 0 0,-1 1 0 0 0,1 0-1 0 0,-1-1 1 0 0,1 1 0 0 0,0 0 0 0 0,0 0 0 0 0,0 0-1 0 0,0 1 1 0 0,1-1 0 0 0,-1 0 0 0 0,1 1 0 0 0,0-1-1 0 0,0 1 1 0 0,0-1 0 0 0,0 1 0 0 0,1-1-1 0 0,-1 1 1 0 0,1 0 0 0 0,0-1 0 0 0,0 1 0 0 0,1 0-1 0 0,-1-1 1 0 0,1 1 0 0 0,-1-1 0 0 0,1 1 0 0 0,0-1-1 0 0,3 6 1 0 0,3 6-142 0 0,2-1 0 0 0,-1-1 0 0 0,2 0 0 0 0,-1 0 0 0 0,15 14 1 0 0,-13-15 259 0 0,0 1 0 0 0,-1 0 0 0 0,11 19 1 0 0,-19-29 7 0 0,-1 0 0 0 0,0 0 0 0 0,0 0 0 0 0,0 0 0 0 0,-1 0 0 0 0,1 0 0 0 0,-1 0 0 0 0,1 1 0 0 0,-1-1 0 0 0,0 0 0 0 0,0 0 0 0 0,-1 0 0 0 0,1 0 0 0 0,-1 0 0 0 0,1 1 0 0 0,-1-1 0 0 0,0 0 0 0 0,0 0 0 0 0,0 0 0 0 0,-1-1 0 0 0,1 1 0 0 0,-1 0 0 0 0,0 0 0 0 0,1-1 0 0 0,-1 1 0 0 0,0-1 0 0 0,0 0 0 0 0,-1 1 0 0 0,1-1 0 0 0,0 0 0 0 0,-4 2 0 0 0,1 0-29 0 0,-1 0 0 0 0,1-1 1 0 0,-1 0-1 0 0,1 0 0 0 0,-1 0 0 0 0,0 0 1 0 0,0-1-1 0 0,-1 0 0 0 0,1 0 0 0 0,0-1 1 0 0,-1 0-1 0 0,1 0 0 0 0,-1 0 0 0 0,-10-1 1 0 0,16 0-192 0 0,-1-1 0 0 0,1 1 0 0 0,0 0 0 0 0,-1 0 0 0 0,1-1 0 0 0,0 1 0 0 0,0-1 0 0 0,-1 1 0 0 0,1-1 0 0 0,0 1 0 0 0,0-1 0 0 0,0 0 0 0 0,0 0 0 0 0,0 0 0 0 0,0 1 0 0 0,0-1 0 0 0,0 0 0 0 0,0 0 0 0 0,0 0 0 0 0,0 0 0 0 0,1-1 0 0 0,-1 1 0 0 0,0 0 0 0 0,1 0 0 0 0,-1 0 0 0 0,1-1 0 0 0,-1 1 0 0 0,1 0 0 0 0,0 0 0 0 0,-1-1 0 0 0,1 1 0 0 0,0 0 0 0 0,0-2 0 0 0,0-2-800 0 0,0-1 1 0 0,0 1-1 0 0,1 0 1 0 0,-1 0-1 0 0,1 0 1 0 0,1 0-1 0 0,1-6 1 0 0,3-4-2291 0 0</inkml:trace>
  <inkml:trace contextRef="#ctx0" brushRef="#br0" timeOffset="1">828 0 10466 0 0,'2'35'7833'0'0,"-5"-12"-7589"0"0,-10 41 1 0 0,-2-11 455 0 0,-35 77 0 0 0,6-16 2 0 0,11 9-893 0 0,7-22-3833 0 0,2-37-5659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3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50 5977 0 0,'-3'-6'5207'0'0,"-3"-7"118"0"0,5 12-4966 0 0,0-1-1 0 0,0 0 0 0 0,0 0 0 0 0,1 0 0 0 0,-1 0 0 0 0,1 0 0 0 0,-1 0 0 0 0,1 0 1 0 0,0 0-1 0 0,-1 0 0 0 0,1 0 0 0 0,0 0 0 0 0,1-3 0 0 0,24 18 4648 0 0,-17-7-4603 0 0,8 1-671 0 0,0 0 1 0 0,1-1-1 0 0,-1 0 0 0 0,1-1 0 0 0,34 4 0 0 0,92 3-5818 0 0,-121-11 4898 0 0,10 0-2830 0 0,0-2 0 0 0,64-9 0 0 0,-61 4-307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3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 10314 0 0,'-13'5'2127'0'0,"-57"24"3864"0"0,50-20-6080 0 0,0 0 0 0 0,1 2 1 0 0,0 0-1 0 0,1 1 0 0 0,1 0 0 0 0,-18 17 0 0 0,12-6 267 0 0,1 0 0 0 0,1 1-1 0 0,1 1 1 0 0,1 1 0 0 0,-18 34-1 0 0,31-49-172 0 0,0 1-1 0 0,0-1 1 0 0,1 1-1 0 0,1 0 1 0 0,0 0-1 0 0,1 0 0 0 0,0 0 1 0 0,1 1-1 0 0,0-1 1 0 0,1 1-1 0 0,0-1 1 0 0,1 1-1 0 0,1 0 1 0 0,0-1-1 0 0,1 1 1 0 0,3 13-1 0 0,-3-19-135 0 0,1-1-1 0 0,-1 1 1 0 0,2 0 0 0 0,-1-1 0 0 0,1 1-1 0 0,0-1 1 0 0,0 0 0 0 0,1-1 0 0 0,-1 1-1 0 0,1-1 1 0 0,1 0 0 0 0,-1 0-1 0 0,1 0 1 0 0,0-1 0 0 0,0 1 0 0 0,0-2-1 0 0,0 1 1 0 0,1-1 0 0 0,-1 0-1 0 0,1 0 1 0 0,0 0 0 0 0,0-1 0 0 0,13 2-1 0 0,-5-2-919 0 0,0 0 0 0 0,0-1-1 0 0,0-1 1 0 0,0 0 0 0 0,0-1-1 0 0,0-1 1 0 0,0 0 0 0 0,0-1 0 0 0,0-1-1 0 0,23-8 1 0 0,-13 1-2034 0 0</inkml:trace>
  <inkml:trace contextRef="#ctx0" brushRef="#br0" timeOffset="1">929 79 10178 0 0,'-55'168'7716'0'0,"39"-130"-7709"0"0,2 1 0 0 0,2 1 0 0 0,1 0 0 0 0,2 1 0 0 0,-4 50 0 0 0,13-89-98 0 0,2 50-1240 0 0,-2-50 1171 0 0,0-1 0 0 0,0 1 0 0 0,0 0-1 0 0,0-1 1 0 0,1 1 0 0 0,-1 0 0 0 0,0-1-1 0 0,1 1 1 0 0,0 0 0 0 0,-1-1 0 0 0,1 1 0 0 0,0-1-1 0 0,0 1 1 0 0,0-1 0 0 0,0 1 0 0 0,0-1-1 0 0,0 0 1 0 0,0 0 0 0 0,0 1 0 0 0,1-1-1 0 0,-1 0 1 0 0,0 0 0 0 0,1 0 0 0 0,-1 0-1 0 0,1 0 1 0 0,1 0 0 0 0,-1-1-171 0 0,-1-1 0 0 0,1 1 0 0 0,-1-1 0 0 0,0 1 0 0 0,1-1 0 0 0,-1 1 0 0 0,1-1 0 0 0,-1 0 0 0 0,0 0 0 0 0,0 0 0 0 0,1 0 0 0 0,-1 0 0 0 0,0 0 0 0 0,0 0 0 0 0,0 0 1 0 0,0 0-1 0 0,0-1 0 0 0,0 1 0 0 0,-1 0 0 0 0,1-1 0 0 0,0 1 0 0 0,0-2 0 0 0,1 0-273 0 0,5-10-2344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2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 8962 0 0,'-1'0'239'0'0,"0"0"0"0"0,0 0 0 0 0,0 0 1 0 0,0 0-1 0 0,0 1 0 0 0,0-1 0 0 0,0 0 0 0 0,0 1 0 0 0,0-1 0 0 0,0 0 1 0 0,0 1-1 0 0,0-1 0 0 0,0 1 0 0 0,1 0 0 0 0,-1-1 0 0 0,0 1 0 0 0,0 0 1 0 0,1-1-1 0 0,-1 1 0 0 0,0 1 0 0 0,-10 22 1288 0 0,5 37-2013 0 0,5-48 1008 0 0,0 22-382 0 0,1-1-1 0 0,1 1 0 0 0,2-1 0 0 0,9 44 0 0 0,-5-52-714 0 0,0 0 1 0 0,12 26-1 0 0,-11-32-1461 0 0,2 0 1 0 0,23 35-1 0 0,-21-40-359 0 0,0-2-1622 0 0</inkml:trace>
  <inkml:trace contextRef="#ctx0" brushRef="#br0" timeOffset="0.85">632 99 9490 0 0,'-80'18'4356'0'0,"65"-13"-4214"0"0,-1 1 0 0 0,1 0 0 0 0,1 1 1 0 0,-1 1-1 0 0,-19 13 0 0 0,-171 143 46 0 0,86-65-245 0 0,96-81-356 0 0,-30 33 1 0 0,11 1-6007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4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8194 0 0,'17'10'7097'0'0,"0"-1"-4531"0"0,-10-7-2475 0 0,0 2 1 0 0,0-1-1 0 0,-1 1 0 0 0,0 0 1 0 0,10 8-1 0 0,142 152 1107 0 0,-150-154-1204 0 0,0 0 1 0 0,0 0 0 0 0,-1 1-1 0 0,-1 1 1 0 0,0-1-1 0 0,-1 1 1 0 0,0 0-1 0 0,0 0 1 0 0,-1 1-1 0 0,-1-1 1 0 0,0 1-1 0 0,-1 0 1 0 0,0 0 0 0 0,-1-1-1 0 0,-1 1 1 0 0,0 0-1 0 0,0 0 1 0 0,-2 0-1 0 0,-3 18 1 0 0,2-14 15 0 0,-2 0 0 0 0,0 0 0 0 0,-1 0 0 0 0,-1-1 0 0 0,0 0 0 0 0,-1 0 0 0 0,-1-1 0 0 0,0 0 1 0 0,-1-1-1 0 0,-1 0 0 0 0,0 0 0 0 0,-1-1 0 0 0,-26 22 0 0 0,12-22-2825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4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9394 0 0,'18'2'9797'0'0,"18"-9"-9628"0"0,-15 2 38 0 0,156-5 1557 0 0,-99 8-2967 0 0,-1-4-3515 0 0,18-7-7151 0 0,-78 9 8984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4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9362 0 0,'-10'13'7488'0'0,"30"-10"-6249"0"0,-6-2-151 0 0,96 8 2212 0 0,1-9-3810 0 0,67 5-3811 0 0,-83 1-302 0 0,-32-6-1779 0 0,-36-1 2470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603 777 5969 0 0,'2'-10'11710'0'0,"-2"2"-10596"0"0,1 0 1 0 0,-1 0-1 0 0,-1 0 0 0 0,-1-11 0 0 0,-58-135 697 0 0,42 113-2072 0 0,1 0 1 0 0,2-1-1 0 0,-15-73 0 0 0,28 103 118 0 0,0-1-1 0 0,-1 1 0 0 0,0 0 0 0 0,-1 0 0 0 0,-1 1 0 0 0,-11-23 0 0 0,14 30 79 0 0,-1 1-1 0 0,1-1 0 0 0,-1 1 0 0 0,0-1 0 0 0,0 1 0 0 0,0 0 0 0 0,-1 0 0 0 0,1 0 0 0 0,-1 0 0 0 0,0 1 0 0 0,1-1 0 0 0,-1 1 0 0 0,0 0 1 0 0,0 0-1 0 0,-1 1 0 0 0,1-1 0 0 0,0 1 0 0 0,0 0 0 0 0,-1 0 0 0 0,1 0 0 0 0,-1 1 0 0 0,-6-1 0 0 0,0 2-18 0 0,-1 0 0 0 0,0 1 0 0 0,1 0 0 0 0,-1 1 0 0 0,1 0 0 0 0,0 1 0 0 0,0 0 0 0 0,0 0 0 0 0,0 1 0 0 0,-12 9 1 0 0,2-1 67 0 0,2 1 0 0 0,0 1 1 0 0,0 1-1 0 0,-16 18 1 0 0,24-22 120 0 0,1 1 0 0 0,0 0 1 0 0,1 0-1 0 0,-15 29 0 0 0,20-35 10 0 0,1 1-1 0 0,-1 1 1 0 0,2-1-1 0 0,-1 0 1 0 0,1 1-1 0 0,0-1 1 0 0,1 1-1 0 0,0 0 1 0 0,0-1-1 0 0,1 17 0 0 0,0-23-44 0 0,1 1 0 0 0,-1-1-1 0 0,1 1 1 0 0,0-1-1 0 0,0 1 1 0 0,0-1 0 0 0,0 1-1 0 0,0-1 1 0 0,0 0-1 0 0,0 1 1 0 0,1-1 0 0 0,0 0-1 0 0,-1 0 1 0 0,1 0-1 0 0,0 0 1 0 0,0-1 0 0 0,0 1-1 0 0,3 2 1 0 0,-1-2 45 0 0,0 1 0 0 0,1-1 0 0 0,0 0 0 0 0,0 0 0 0 0,-1-1 0 0 0,1 1 0 0 0,0-1 1 0 0,10 1-1 0 0,1-1 92 0 0,1-1 1 0 0,-1-1-1 0 0,0 0 0 0 0,30-6 1 0 0,-19 0-121 0 0,1-1 1 0 0,-2-1-1 0 0,0-1 1 0 0,0-1 0 0 0,0-2-1 0 0,-2-1 1 0 0,29-20-1 0 0,4-9 264 0 0,84-83-1 0 0,-60 40-497 0 0,13-14-260 0 0,-80 87 190 0 0,1 1 1 0 0,0 0 0 0 0,0 1-1 0 0,35-18 1 0 0,-45 26 150 0 0,1 1 1 0 0,0 0-1 0 0,0 0 0 0 0,0 0 0 0 0,1 0 0 0 0,-1 1 1 0 0,0 0-1 0 0,1 0 0 0 0,-1 1 0 0 0,12 0 0 0 0,-14 1 33 0 0,0 0 0 0 0,-1-1 0 0 0,1 1 0 0 0,-1 1-1 0 0,1-1 1 0 0,-1 0 0 0 0,1 1 0 0 0,-1 0-1 0 0,0 0 1 0 0,0 0 0 0 0,0 0 0 0 0,0 0-1 0 0,0 1 1 0 0,0-1 0 0 0,0 1 0 0 0,-1 0 0 0 0,1 0-1 0 0,-1 0 1 0 0,3 5 0 0 0,10 20 5 0 0,-2 1 1 0 0,-1 1 0 0 0,-1 0-1 0 0,-2 0 1 0 0,9 48 0 0 0,-14-62 6 0 0,2 0 1 0 0,0 0-1 0 0,12 24 1 0 0,-11-28 2 0 0,-1 1-1 0 0,0 0 1 0 0,-1 0 0 0 0,-1 0 0 0 0,0 0 0 0 0,3 17-1 0 0,-4-4-99 0 0,-1-13 151 0 0,0 0 0 0 0,-1 0-1 0 0,0-1 1 0 0,-1 1 0 0 0,-1 0 0 0 0,-2 15 0 0 0,3-25-20 0 0,-1-1 1 0 0,0 1-1 0 0,0-1 1 0 0,0 1 0 0 0,0-1-1 0 0,0 1 1 0 0,0-1-1 0 0,-1 0 1 0 0,0 0-1 0 0,1 0 1 0 0,-1 0-1 0 0,0 0 1 0 0,0 0-1 0 0,-3 3 1 0 0,2-3-12 0 0,0-1 0 0 0,0 1 0 0 0,-1-1 0 0 0,1 0-1 0 0,-1 1 1 0 0,1-1 0 0 0,-1-1 0 0 0,1 1 0 0 0,-1 0 0 0 0,1-1 0 0 0,-1 0 0 0 0,1 0 0 0 0,-7-1 0 0 0,-11-1-137 0 0,-1-1 0 0 0,1-2 0 0 0,0 0 0 0 0,0-1 0 0 0,0-1 0 0 0,1-1 0 0 0,-25-13 0 0 0,-11-11-1366 0 0,-61-43 0 0 0,28 9-2757 0 0,35 17-3890 0 0,33 27 2704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27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1076 582 4289 0 0,'6'5'8510'0'0,"-6"-5"-8422"0"0,-36 2 884 0 0,21-1-855 0 0,1-1 1 0 0,-24-2 0 0 0,33 2-2 0 0,0-1 1 0 0,0 0-1 0 0,0-1 1 0 0,1 1 0 0 0,-1-1-1 0 0,0 0 1 0 0,1 0 0 0 0,-1-1-1 0 0,1 1 1 0 0,-1-1 0 0 0,-5-4-1 0 0,-15-15 120 0 0,-1 1 0 0 0,-1 1 0 0 0,0 2 0 0 0,-2 0-1 0 0,-36-15 1 0 0,52 26-182 0 0,0 0 0 0 0,1-1 0 0 0,0 0 1 0 0,1-1-1 0 0,0 0 0 0 0,0-1 0 0 0,-14-17 0 0 0,10 11 89 0 0,0 1 0 0 0,-21-15 0 0 0,27 24-134 0 0,0 0 0 0 0,-1 0 0 0 0,1 1 0 0 0,-1 0 0 0 0,-1 1 0 0 0,1 0 0 0 0,0 1 0 0 0,-20-4 0 0 0,0 4 5 0 0,-58 0 0 0 0,80 3-4 0 0,-28 0 305 0 0,-71-10 0 0 0,102 10-274 0 0,1 0 0 0 0,-1 0-1 0 0,1 1 1 0 0,-1-1 0 0 0,1 1-1 0 0,-1 0 1 0 0,1 0 0 0 0,0 1 0 0 0,0-1-1 0 0,-1 1 1 0 0,1 0 0 0 0,0 0-1 0 0,1 1 1 0 0,-1-1 0 0 0,0 1-1 0 0,1-1 1 0 0,-1 1 0 0 0,1 0 0 0 0,0 1-1 0 0,-5 4 1 0 0,-6 10 153 0 0,0-1 1 0 0,-20 35-1 0 0,32-49-108 0 0,1 0 1 0 0,-1 0-1 0 0,0 0 0 0 0,1 0 1 0 0,-1 1-1 0 0,1-1 0 0 0,0 0 1 0 0,0 0-1 0 0,0 1 0 0 0,1-1 1 0 0,-1 1-1 0 0,1-1 0 0 0,0 0 1 0 0,0 1-1 0 0,0 5 0 0 0,2-5 32 0 0,-1 0 1 0 0,1 0-1 0 0,0 0 0 0 0,0 0 0 0 0,0 0 0 0 0,1-1 1 0 0,-1 1-1 0 0,1-1 0 0 0,0 0 0 0 0,0 0 0 0 0,0 0 1 0 0,5 4-1 0 0,13 9 77 0 0,1-1 1 0 0,1 0-1 0 0,0-2 1 0 0,1 0-1 0 0,0-2 1 0 0,1-1-1 0 0,0 0 0 0 0,1-2 1 0 0,0-1-1 0 0,35 4 1 0 0,-52-9-130 0 0,0-1 0 0 0,0-1 1 0 0,-1 1-1 0 0,1-1 0 0 0,0-1 1 0 0,0 0-1 0 0,0 0 0 0 0,0-1 1 0 0,-1 0-1 0 0,1 0 0 0 0,-1-1 1 0 0,1 0-1 0 0,-1-1 0 0 0,0 1 1 0 0,0-2-1 0 0,7-4 0 0 0,-2-2 43 0 0,0 1-1 0 0,-1-1 0 0 0,-1-1 0 0 0,0 0 1 0 0,0-1-1 0 0,-1 0 0 0 0,14-26 0 0 0,10-15-158 0 0,68-82 0 0 0,-10 43-87 0 0,-43 45 66 0 0,-39 38 3 0 0,0 1-1 0 0,0 0 0 0 0,1 0 0 0 0,0 1 0 0 0,0 0 0 0 0,1 1 0 0 0,0 0 1 0 0,0 1-1 0 0,1 0 0 0 0,-1 1 0 0 0,1 1 0 0 0,0 0 0 0 0,1 1 1 0 0,-1 0-1 0 0,21-1 0 0 0,-33 4 30 0 0,-1 0 1 0 0,1 0-1 0 0,-1 1 1 0 0,1-1-1 0 0,-1 0 1 0 0,0 1-1 0 0,1-1 1 0 0,-1 0-1 0 0,0 1 1 0 0,1-1-1 0 0,-1 1 1 0 0,0-1-1 0 0,0 1 1 0 0,1-1-1 0 0,-1 1 1 0 0,0-1-1 0 0,0 1 1 0 0,0-1-1 0 0,1 1 1 0 0,-1-1-1 0 0,0 1 1 0 0,0-1-1 0 0,0 1 1 0 0,0-1-1 0 0,0 1 1 0 0,0 0-1 0 0,1 24-215 0 0,0-10 209 0 0,4 8 103 0 0,15 42-1 0 0,-14-49-74 0 0,-1 0 0 0 0,0 0 0 0 0,-1 0 0 0 0,-1 0 0 0 0,2 29 0 0 0,-7-29 18 0 0,0 0 1 0 0,-2-1-1 0 0,0 1 0 0 0,-1-1 0 0 0,-1 0 0 0 0,0 0 0 0 0,0-1 1 0 0,-10 14-1 0 0,7-10 38 0 0,5-9 20 0 0,0-1 0 0 0,-1 1 0 0 0,0-1 1 0 0,0-1-1 0 0,-1 1 0 0 0,0-1 1 0 0,-9 9-1 0 0,12-14-46 0 0,-1 1 0 0 0,0 0 1 0 0,0-1-1 0 0,-1 0 0 0 0,1 0 1 0 0,0 0-1 0 0,-1 0 0 0 0,1-1 0 0 0,-1 0 1 0 0,1 0-1 0 0,-1 0 0 0 0,0 0 1 0 0,1-1-1 0 0,-1 0 0 0 0,0 0 0 0 0,-7-1 1 0 0,2 0-390 0 0,1-1 0 0 0,-1 0 1 0 0,1-1-1 0 0,-1 0 0 0 0,1 0 0 0 0,0-1 1 0 0,0 0-1 0 0,0-1 0 0 0,-10-7 1 0 0,-8-7-5824 0 0,-36-33 1 0 0,42 32 10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0 7114 0 0,'11'2'463'0'0,"1"-1"1"0"0,-1 2 0 0 0,0-1 0 0 0,1 2-1 0 0,-1-1 1 0 0,-1 1 0 0 0,18 10 0 0 0,-23-11-348 0 0,0 1 0 0 0,0-1 1 0 0,0 1-1 0 0,-1 1 0 0 0,1-1 0 0 0,-1 0 1 0 0,0 1-1 0 0,-1 0 0 0 0,1 0 0 0 0,-1 0 1 0 0,0 0-1 0 0,0 1 0 0 0,0-1 0 0 0,-1 1 1 0 0,0 0-1 0 0,2 8 0 0 0,0 5 178 0 0,-2 0 1 0 0,0 0-1 0 0,-1 0 0 0 0,0 0 0 0 0,-2 0 0 0 0,0 0 1 0 0,-1 0-1 0 0,-2 0 0 0 0,1-1 0 0 0,-2 1 1 0 0,-1-1-1 0 0,0 0 0 0 0,-1 0 0 0 0,-1-1 1 0 0,-17 29-1 0 0,0-7-97 0 0,-1-1 1 0 0,-2-1 0 0 0,-2-1-1 0 0,-1-2 1 0 0,-48 41-1 0 0,20-22-357 0 0,-86 72-723 0 0,117-103-2219 0 0,-49 26 0 0 0,49-36-2056 0 0,15-10 862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5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33 13659 0 0,'-3'-7'2424'0'0,"1"0"-1871"0"0,1-2-121 0 0,-1 3-104 0 0,2 5-104 0 0,0-2-112 0 0,2 3-112 0 0,-1 1-40 0 0,-1 1-56 0 0,0 1-224 0 0,-1 1-312 0 0,-1 0-433 0 0,-2 2-455 0 0,-2 3-480 0 0,-4 0-497 0 0,0 2 25 0 0,-3 1-1961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6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46 163 11602 0 0,'-13'1'3097'0'0,"1"-2"-2825"0"0,-1 1-200 0 0,6 1-16 0 0,7 1-72 0 0,1-1-64 0 0,7 2-120 0 0,0-2-160 0 0,4 1-240 0 0,4-1-312 0 0,1-2-401 0 0,3-2-511 0 0,2-3-288 0 0,4-2 199 0 0,1-3-1047 0 0,2 1 615 0 0</inkml:trace>
  <inkml:trace contextRef="#ctx0" brushRef="#br0" timeOffset="1">1465 1 18644 0 0,'-1'0'69'0'0,"-1"0"1"0"0,1 0-1 0 0,0 0 0 0 0,-1 1 1 0 0,1-1-1 0 0,-1 1 1 0 0,1-1-1 0 0,0 1 0 0 0,-1-1 1 0 0,1 1-1 0 0,0 0 0 0 0,0-1 1 0 0,-1 1-1 0 0,1 0 0 0 0,0 0 1 0 0,0 0-1 0 0,0 0 1 0 0,0 0-1 0 0,0 0 0 0 0,0 0 1 0 0,0 1-1 0 0,1-1 0 0 0,-1 0 1 0 0,0 0-1 0 0,1 1 0 0 0,-1-1 1 0 0,0 0-1 0 0,1 1 1 0 0,0-1-1 0 0,-1 1 0 0 0,1-1 1 0 0,0 0-1 0 0,0 1 0 0 0,0-1 1 0 0,0 1-1 0 0,0-1 0 0 0,0 1 1 0 0,0 1-1 0 0,1-2-314 0 0,-1 1-1 0 0,0-1 1 0 0,0 0-1 0 0,1 1 0 0 0,-1-1 1 0 0,1 0-1 0 0,-1 1 1 0 0,1-1-1 0 0,0 0 1 0 0,-1 0-1 0 0,1 0 1 0 0,0 0-1 0 0,0 1 1 0 0,0-1-1 0 0,0 0 1 0 0,0 0-1 0 0,2 1 1 0 0,-2-1-280 0 0,0-1 1 0 0,0 1-1 0 0,1-1 1 0 0,-1 1 0 0 0,1-1-1 0 0,-1 0 1 0 0,0 1-1 0 0,1-1 1 0 0,-1 0 0 0 0,1 0-1 0 0,-1 0 1 0 0,1 0-1 0 0,-1 0 1 0 0,0 0 0 0 0,1 0-1 0 0,-1-1 1 0 0,1 1-1 0 0,-1-1 1 0 0,0 1 0 0 0,3-2-1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6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1355 175 6249 0 0,'3'-9'811'0'0,"-1"0"-1"0"0,0-1 1 0 0,-1 1 0 0 0,0-1-1 0 0,0 1 1 0 0,-1-1-1 0 0,-1-12 1 0 0,0 18-642 0 0,0 0 0 0 0,0 0-1 0 0,0 1 1 0 0,-1-1 0 0 0,1 0 0 0 0,-1 1 0 0 0,0 0 0 0 0,0-1 0 0 0,0 1-1 0 0,-1 0 1 0 0,1 0 0 0 0,-1 0 0 0 0,0 0 0 0 0,0 1 0 0 0,0-1 0 0 0,0 1 0 0 0,0 0-1 0 0,0 0 1 0 0,-1 0 0 0 0,1 0 0 0 0,-5-2 0 0 0,-3 0-5 0 0,-1 0 0 0 0,1 1-1 0 0,-1 0 1 0 0,0 1 0 0 0,0 0 0 0 0,0 1 0 0 0,0 0-1 0 0,0 1 1 0 0,0 1 0 0 0,0-1 0 0 0,0 2 0 0 0,1 0 0 0 0,-1 0-1 0 0,-13 5 1 0 0,-8 4-8 0 0,-1 1 0 0 0,2 1 0 0 0,-48 28 0 0 0,20-6 44 0 0,1 4 0 0 0,-103 90 0 0 0,-85 117 920 0 0,194-185-916 0 0,3 2-1 0 0,2 3 1 0 0,3 1 0 0 0,3 2-1 0 0,4 2 1 0 0,2 2 0 0 0,-31 93 0 0 0,60-145-185 0 0,0 1 0 0 0,2 0 0 0 0,0 0 0 0 0,2 0 0 0 0,0 1 0 0 0,2 0 0 0 0,0 23 0 0 0,2-36 2 0 0,0 1 0 0 0,1-1 0 0 0,0 0 0 0 0,1 0-1 0 0,0 0 1 0 0,0 0 0 0 0,1 0 0 0 0,0 0 0 0 0,1-1 0 0 0,0 0 0 0 0,0 0-1 0 0,1 0 1 0 0,0-1 0 0 0,1 1 0 0 0,0-2 0 0 0,0 1 0 0 0,11 8 0 0 0,-3-5-24 0 0,1-1 0 0 0,0-1 0 0 0,1 0 0 0 0,-1-1 0 0 0,2-1 0 0 0,-1 0 0 0 0,1-2 0 0 0,0 0 0 0 0,0-1 0 0 0,0 0 0 0 0,0-2 1 0 0,1 0-1 0 0,31-1 0 0 0,20-5-740 0 0,-1-2 0 0 0,88-20 0 0 0,-128 20 149 0 0,292-63-6360 0 0,-111 7-869 0 0,-155 43 3808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8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467 266 4681 0 0,'24'-67'2506'0'0,"21"-74"1703"0"0,-45 139-4093 0 0,1 0-1 0 0,-1 0 1 0 0,1-1 0 0 0,-1 1 0 0 0,0 0-1 0 0,1 0 1 0 0,-1-1 0 0 0,0 1 0 0 0,-1 0-1 0 0,1-1 1 0 0,0 1 0 0 0,-1 0 0 0 0,1 0-1 0 0,-1 0 1 0 0,0-1 0 0 0,0 1 0 0 0,0 0-1 0 0,-1-3 1 0 0,1 4-59 0 0,-1 0 1 0 0,1 0-1 0 0,0 0 0 0 0,-1 0 0 0 0,1 0 0 0 0,0 0 1 0 0,-1 0-1 0 0,1 0 0 0 0,-1 1 0 0 0,1-1 0 0 0,-1 1 1 0 0,0-1-1 0 0,1 1 0 0 0,-1 0 0 0 0,0-1 0 0 0,1 1 1 0 0,-1 0-1 0 0,0 0 0 0 0,-2 0 0 0 0,-2 1-4 0 0,0 0 1 0 0,0 0-1 0 0,0 0 0 0 0,0 1 0 0 0,0 0 1 0 0,0 0-1 0 0,1 1 0 0 0,-1 0 0 0 0,1 0 1 0 0,-1 0-1 0 0,1 0 0 0 0,-5 5 0 0 0,-7 9 124 0 0,1 0 1 0 0,0 1-1 0 0,2 0 0 0 0,0 2 0 0 0,-14 25 0 0 0,-50 109 559 0 0,73-143-725 0 0,-43 100 266 0 0,-59 198-1 0 0,85-222 8 0 0,3 1 0 0 0,-14 177-1 0 0,31-230-178 0 0,3 0-1 0 0,1 0 0 0 0,1 0 1 0 0,2 0-1 0 0,1-1 0 0 0,2 1 1 0 0,2-1-1 0 0,20 49 0 0 0,-23-65-246 0 0,1-1 0 0 0,1-1-1 0 0,1 1 1 0 0,0-1 0 0 0,1-1-1 0 0,1 0 1 0 0,0 0 0 0 0,1-1-1 0 0,0-1 1 0 0,1 0 0 0 0,1-1-1 0 0,0-1 1 0 0,1 0 0 0 0,0-1-1 0 0,0 0 1 0 0,1-2 0 0 0,25 10-1 0 0,-29-14-641 0 0,1 0 0 0 0,-1-1-1 0 0,1-1 1 0 0,0 0 0 0 0,0-1-1 0 0,0 0 1 0 0,0-1 0 0 0,0 0-1 0 0,0-2 1 0 0,0 1 0 0 0,0-2 0 0 0,0 0-1 0 0,0 0 1 0 0,-1-2 0 0 0,0 1-1 0 0,0-2 1 0 0,18-9 0 0 0,-12 1-1425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15 15195 0 0,'-2'-1'271'0'0,"0"-1"0"0"0,0 0 0 0 0,-1 1-1 0 0,1-1 1 0 0,-1 1 0 0 0,1 0 0 0 0,-1 0 0 0 0,1 0-1 0 0,-1 0 1 0 0,-4 0 0 0 0,6 1-257 0 0,0 0 0 0 0,0 1 0 0 0,0 0 0 0 0,0-1 0 0 0,0 1 0 0 0,0 0 0 0 0,0-1 0 0 0,0 1 0 0 0,0 0 0 0 0,1 0 0 0 0,-1 0 0 0 0,0 0 0 0 0,1-1 0 0 0,-1 1 0 0 0,0 0 0 0 0,1 0 0 0 0,-1 0 0 0 0,1 1 0 0 0,0-1 0 0 0,-1 0-1 0 0,1 0 1 0 0,0 0 0 0 0,0 0 0 0 0,-1 0 0 0 0,1 0 0 0 0,0 0 0 0 0,0 2 0 0 0,-81 329-496 0 0,1-5 419 0 0,15 90 33 0 0,59-337-620 0 0,3 0 1 0 0,4 0-1 0 0,14 101 0 0 0,-11-159-502 0 0,-3-21 932 0 0,-1 0 0 0 0,0 0 0 0 0,0 0 1 0 0,0 0-1 0 0,0-1 0 0 0,1 1 0 0 0,-1 0 0 0 0,0 0 0 0 0,1 0 0 0 0,-1-1 0 0 0,1 1 1 0 0,-1 0-1 0 0,1-1 0 0 0,-1 1 0 0 0,1 0 0 0 0,0-1 0 0 0,-1 1 0 0 0,1 0 0 0 0,0-1 1 0 0,-1 1-1 0 0,1-1 0 0 0,1 1 0 0 0,3-11-3823 0 0,-3-18 2188 0 0,-2 24 1326 0 0,1-14-1538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8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1021 5945 0 0,'6'-19'2192'0'0,"-4"11"-920"0"0,0 1-1 0 0,1 0 1 0 0,0 0-1 0 0,0 0 0 0 0,8-13 1 0 0,-9 18-1103 0 0,0-1 0 0 0,0 1 0 0 0,0 1-1 0 0,0-1 1 0 0,0 0 0 0 0,0 0 0 0 0,1 1 0 0 0,-1 0 0 0 0,1-1 0 0 0,-1 1 0 0 0,1 0 0 0 0,-1 0 0 0 0,1 0 0 0 0,0 0 0 0 0,0 1 0 0 0,-1-1 0 0 0,1 1 0 0 0,0 0 0 0 0,0-1 0 0 0,4 2-1 0 0,122 6 253 0 0,-77-3-1015 0 0,71-3-1 0 0,-109-1-416 0 0,0-1-1 0 0,-1-1 1 0 0,1 0-1 0 0,0-1 1 0 0,-1 0-1 0 0,0-1 1 0 0,0-1-1 0 0,0 0 1 0 0,0-1-1 0 0,-1 0 1 0 0,0-1-1 0 0,0 0 1 0 0,-1-1-1 0 0,16-14 1 0 0,-11 6-1426 0 0</inkml:trace>
  <inkml:trace contextRef="#ctx0" brushRef="#br0" timeOffset="1">952 0 12387 0 0,'-3'2'427'0'0,"0"0"0"0"0,0 1 0 0 0,0-1 1 0 0,0 0-1 0 0,0 1 0 0 0,0 0 1 0 0,1-1-1 0 0,-1 1 0 0 0,1 0 0 0 0,0 1 1 0 0,0-1-1 0 0,0 0 0 0 0,0 0 1 0 0,-2 7-1 0 0,-1 5-390 0 0,0 0-1 0 0,-3 21 1 0 0,1-3 405 0 0,-170 489 314 0 0,133-403-781 0 0,-61 210-52 0 0,93-281 83 0 0,3 1 0 0 0,2-1-1 0 0,2 1 1 0 0,3 99 0 0 0,3-132-39 0 0,1 0-1 0 0,0 1 1 0 0,1-1-1 0 0,1 0 1 0 0,0-1 0 0 0,10 23-1 0 0,-12-34-225 0 0,0-1 0 0 0,0 1-1 0 0,0-1 1 0 0,0 1 0 0 0,1-1 0 0 0,0 0-1 0 0,0 1 1 0 0,0-1 0 0 0,0-1-1 0 0,0 1 1 0 0,0 0 0 0 0,7 3 0 0 0,-7-5-239 0 0,1 1 0 0 0,-1-1-1 0 0,1 0 1 0 0,-1-1 0 0 0,1 1 0 0 0,-1 0 0 0 0,1-1 0 0 0,0 0 0 0 0,-1 0 0 0 0,1 0 0 0 0,0 0 0 0 0,-1-1 0 0 0,1 1 0 0 0,-1-1 0 0 0,1 0 0 0 0,-1 0 0 0 0,5-2 0 0 0,12-6-2023 0 0,3-1-1068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9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692 1 15843 0 0,'-6'1'955'0'0,"-1"0"0"0"0,0 1-1 0 0,0 0 1 0 0,0 0-1 0 0,-8 5 1 0 0,-29 21 1305 0 0,23-9-2321 0 0,-34 39 0 0 0,22-22 476 0 0,17-19-418 0 0,-227 252-12 0 0,206-223-22 0 0,2 2-1 0 0,2 1 1 0 0,2 2-1 0 0,-26 58 0 0 0,50-92 20 0 0,1-1 0 0 0,0 1 0 0 0,1 0 0 0 0,1 0 0 0 0,1 0-1 0 0,0 1 1 0 0,1-1 0 0 0,1 27 0 0 0,1-37-6 0 0,1 0-1 0 0,0 0 1 0 0,0 0-1 0 0,0 0 1 0 0,1 0 0 0 0,0 0-1 0 0,0-1 1 0 0,1 1 0 0 0,0-1-1 0 0,0 1 1 0 0,0-1 0 0 0,1 0-1 0 0,0 0 1 0 0,0 0 0 0 0,1-1-1 0 0,0 0 1 0 0,0 0-1 0 0,0 0 1 0 0,0 0 0 0 0,1-1-1 0 0,-1 1 1 0 0,1-2 0 0 0,11 7-1 0 0,-2-4-416 0 0,1-1-1 0 0,-1 0 0 0 0,1-1 1 0 0,0 0-1 0 0,0-1 0 0 0,1-1 1 0 0,-1-1-1 0 0,0 0 0 0 0,1-1 1 0 0,-1-1-1 0 0,0 0 1 0 0,0-2-1 0 0,1 1 0 0 0,-1-2 1 0 0,26-9-1 0 0,1-3-2101 0 0,-1-3 0 0 0,0 0 0 0 0,-2-3 0 0 0,52-36 0 0 0,-59 36-22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49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95 12003 0 0,'-19'3'8072'0'0,"19"-3"-8013"0"0,0 0-1 0 0,0 0 1 0 0,0 0 0 0 0,-1 0 0 0 0,1 0-1 0 0,0 0 1 0 0,0 1 0 0 0,0-1 0 0 0,0 0 0 0 0,-1 0-1 0 0,1 0 1 0 0,0 0 0 0 0,0 1 0 0 0,0-1-1 0 0,0 0 1 0 0,0 0 0 0 0,0 0 0 0 0,-1 1 0 0 0,1-1-1 0 0,0 0 1 0 0,0 0 0 0 0,0 1 0 0 0,0-1-1 0 0,0 0 1 0 0,0 0 0 0 0,0 0 0 0 0,0 1 0 0 0,0-1-1 0 0,0 0 1 0 0,0 0 0 0 0,0 1 0 0 0,0-1-1 0 0,0 0 1 0 0,0 0 0 0 0,1 0 0 0 0,-1 1-1 0 0,2 2-98 0 0,0 0-1 0 0,1-1 1 0 0,-1 1-1 0 0,1-1 0 0 0,-1 1 1 0 0,1-1-1 0 0,4 3 1 0 0,65 38-117 0 0,-58-37 141 0 0,0 2 0 0 0,0 0-1 0 0,-1 1 1 0 0,0 0 0 0 0,-1 1-1 0 0,18 17 1 0 0,-8 2 39 0 0,-1 0 1 0 0,-2 2-1 0 0,32 63 1 0 0,-10-14 13 0 0,-32-64-8 0 0,2 0 0 0 0,0-1 0 0 0,1 0 0 0 0,0-1 0 0 0,1 0 0 0 0,1-1 1 0 0,0 0-1 0 0,1-1 0 0 0,0-1 0 0 0,1 0 0 0 0,0-1 0 0 0,0-1 0 0 0,1-1 1 0 0,24 9-1 0 0,-26-12-456 0 0,0-1 1 0 0,0 0 0 0 0,0-1-1 0 0,0-1 1 0 0,0 0 0 0 0,1-1-1 0 0,28-2 1 0 0,-31-1-667 0 0,0 0 0 0 0,-1-1 0 0 0,1 0 0 0 0,0-1 0 0 0,-1 0 0 0 0,0-1 0 0 0,0 0 1 0 0,0-1-1 0 0,20-14 0 0 0,-2-6-3139 0 0,-16 12 1414 0 0</inkml:trace>
  <inkml:trace contextRef="#ctx0" brushRef="#br0" timeOffset="1">968 1 13707 0 0,'-20'9'3073'0'0,"1"0"1"0"0,-32 23-1 0 0,-71 66-2163 0 0,49-37-597 0 0,-203 128-220 0 0,222-155-77 0 0,-57 30-76 0 0,-14 9 225 0 0,104-59-911 0 0,2 0-1 0 0,0 1 1 0 0,-32 35 0 0 0,50-50 612 0 0,1 0 0 0 0,0 0 0 0 0,-1 0-1 0 0,1 1 1 0 0,-1-1 0 0 0,1 0 0 0 0,0 0-1 0 0,0 1 1 0 0,-1-1 0 0 0,1 0 0 0 0,0 1-1 0 0,-1-1 1 0 0,1 0 0 0 0,0 1 0 0 0,0-1-1 0 0,0 1 1 0 0,-1-1 0 0 0,1 0 0 0 0,0 1-1 0 0,0-1 1 0 0,0 1 0 0 0,0-1 0 0 0,0 1-1 0 0,0-1 1 0 0,0 0 0 0 0,0 1 0 0 0,0-1-1 0 0,0 1 1 0 0,0-1 0 0 0,0 1 0 0 0,0-1-1 0 0,0 0 1 0 0,0 1 0 0 0,1 0 0 0 0,14-1-4849 0 0,21-12-1515 0 0,-16 2 2666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0 11474 0 0,'9'8'5956'0'0,"8"4"-3950"0"0,10 7-2342 0 0,-18-10 367 0 0,-1 0-1 0 0,0 0 0 0 0,0 0 1 0 0,-1 1-1 0 0,-1 0 1 0 0,1 1-1 0 0,-2-1 1 0 0,1 1-1 0 0,-2 0 1 0 0,1 1-1 0 0,3 17 0 0 0,-5-12 118 0 0,0 0 0 0 0,-1 0 0 0 0,-1 1 0 0 0,-1-1 0 0 0,0 1 0 0 0,-1-1 0 0 0,-4 21 0 0 0,-5 5 354 0 0,-2-1-1 0 0,-1 0 1 0 0,-3-1 0 0 0,-1-1 0 0 0,-34 59 0 0 0,15-39 111 0 0,-3-2 0 0 0,-2-2 0 0 0,-58 61 0 0 0,78-94-718 0 0,-1-1 0 0 0,-1-1-1 0 0,-41 29 1 0 0,46-42-1293 0 0,4-11-3703 0 0,3-29-7510 0 0,11 18 7886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0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4 15363 0 0,'-35'-4'7729'0'0,"32"4"-7180"0"0,5 1-292 0 0,19 1-103 0 0,65 2-392 0 0,-33-2 184 0 0,57 10-1 0 0,-101-10 284 0 0,22 4-1202 0 0,-32-6 957 0 0,1 0 0 0 0,0 0 0 0 0,0 0 0 0 0,0 0 0 0 0,0 0 0 0 0,0 0 0 0 0,0 0 0 0 0,0 0-1 0 0,0 0 1 0 0,0 0 0 0 0,0 0 0 0 0,0 0 0 0 0,0 0 0 0 0,-1 0 0 0 0,1 0 0 0 0,0 1 0 0 0,0-1 0 0 0,0 0 0 0 0,0 0 0 0 0,0 0 0 0 0,0 0 0 0 0,0 0 0 0 0,0 0-1 0 0,0 0 1 0 0,0 0 0 0 0,0 0 0 0 0,0 0 0 0 0,0 0 0 0 0,0 0 0 0 0,0 0 0 0 0,0 0 0 0 0,0 1 0 0 0,0-1 0 0 0,0 0 0 0 0,0 0 0 0 0,0 0 0 0 0,0 0 0 0 0,0 0 0 0 0,0 0-1 0 0,0 0 1 0 0,0 0 0 0 0,0 0 0 0 0,0 0 0 0 0,0 0 0 0 0,0 0 0 0 0,0 1 0 0 0,0-1 0 0 0,0 0 0 0 0,0 0 0 0 0,0 0 0 0 0,0 0 0 0 0,0 0 0 0 0,0 0 0 0 0,0 0 0 0 0,0 0-1 0 0,1 0 1 0 0,-1 0 0 0 0,0 0 0 0 0,0 0 0 0 0,0 0 0 0 0,0 0 0 0 0,-20 3-800 0 0,0 0 203 0 0,13-1 225 0 0,0-1 0 0 0,-1 0 1 0 0,1-1-1 0 0,-1 0 1 0 0,1 0-1 0 0,-14-2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29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1 391 3801 0 0,'67'-187'6455'0'0,"-63"175"-5610"0"0,-1-1 1 0 0,-1 1 0 0 0,0 0 0 0 0,-1 0 0 0 0,0-1 0 0 0,-1 1 0 0 0,0-1 0 0 0,-1 1 0 0 0,0 0 0 0 0,-4-14 0 0 0,1-2 416 0 0,4 26-1228 0 0,-1 1-1 0 0,1 0 0 0 0,0-1 1 0 0,0 1-1 0 0,0-1 1 0 0,0 1-1 0 0,0 0 1 0 0,0-1-1 0 0,0 1 1 0 0,0-1-1 0 0,0 1 0 0 0,1 0 1 0 0,-1-1-1 0 0,0 1 1 0 0,1 0-1 0 0,1-3 1 0 0,-1 4-35 0 0,-1 0-1 0 0,1 1 1 0 0,0-1 0 0 0,0 0 0 0 0,0 1 0 0 0,0-1 0 0 0,-1 1-1 0 0,1-1 1 0 0,0 1 0 0 0,-1-1 0 0 0,1 1 0 0 0,0 0 0 0 0,-1-1 0 0 0,1 1-1 0 0,0 0 1 0 0,-1-1 0 0 0,1 1 0 0 0,-1 0 0 0 0,0 0 0 0 0,1 0 0 0 0,-1-1-1 0 0,1 1 1 0 0,-1 0 0 0 0,0 0 0 0 0,1 1 0 0 0,6 18 21 0 0,0 0 0 0 0,-1 0 0 0 0,-1 0-1 0 0,-1 0 1 0 0,1 22 0 0 0,1 0 21 0 0,32 310 101 0 0,-21-153-165 0 0,7 97 204 0 0,-13 1-1 0 0,-30 321 1 0 0,-14-309 227 0 0,-6 90 90 0 0,33-222-372 0 0,-15 246 155 0 0,9-285-111 0 0,6 0 1 0 0,6 1 0 0 0,30 235 0 0 0,-19-269 23 0 0,-3 152 1 0 0,-9-183-172 0 0,8 220 114 0 0,10-106 27 0 0,7 105 371 0 0,-21-97-347 0 0,5 300 940 0 0,10-124-298 0 0,2 540 513 0 0,-8-527-2028 0 0,-13-352 333 0 0,0-27 10 0 0,1 0 0 0 0,-1 1 1 0 0,1-1-1 0 0,0 0 0 0 0,1 0 0 0 0,0 0 1 0 0,0 0-1 0 0,0 0 0 0 0,3 9 0 0 0,0-43-5993 0 0,2-8 3028 0 0,0-50-4675 0 0,-5 45 3273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1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0 24717 0 0,'-47'9'2746'0'0,"41"-7"-2782"0"0,0 0 0 0 0,1 0 0 0 0,-1 1 0 0 0,1-1 0 0 0,-1 1 0 0 0,1 0 0 0 0,0 1 0 0 0,0 0 0 0 0,-6 5 0 0 0,-25 18-2346 0 0,0-1 1 0 0,-2-2-1 0 0,-70 33 1 0 0,73-39 495 0 0,16-7 320 0 0,6-4-931 0 0,-1 0 0 0 0,1-1 0 0 0,-17 5 0 0 0,22-9-616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2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 7314 0 0,'-24'-1'5607'0'0,"6"11"-3805"0"0,14-5-1778 0 0,0 0 1 0 0,1 0 0 0 0,-1 0 0 0 0,1 1 0 0 0,-4 8 0 0 0,5-9 193 0 0,-38 72 697 0 0,-59 127 397 0 0,81-161-839 0 0,2 0 0 0 0,-19 85 0 0 0,33-118-344 0 0,1 0-1 0 0,0 0 1 0 0,0 0-1 0 0,1 0 1 0 0,0 0-1 0 0,1 0 1 0 0,0 0-1 0 0,5 17 1 0 0,-6-24-93 0 0,1-1 1 0 0,0 1 0 0 0,0-1 0 0 0,0 1-1 0 0,0-1 1 0 0,1 1 0 0 0,-1-1-1 0 0,1 0 1 0 0,-1 0 0 0 0,1 1 0 0 0,0-1-1 0 0,0 0 1 0 0,0-1 0 0 0,0 1 0 0 0,0 0-1 0 0,0-1 1 0 0,1 1 0 0 0,-1-1 0 0 0,0 1-1 0 0,1-1 1 0 0,-1 0 0 0 0,1 0 0 0 0,-1 0-1 0 0,1-1 1 0 0,0 1 0 0 0,-1-1-1 0 0,1 1 1 0 0,0-1 0 0 0,-1 0 0 0 0,1 0-1 0 0,0 0 1 0 0,0 0 0 0 0,-1 0 0 0 0,1-1-1 0 0,0 1 1 0 0,-1-1 0 0 0,3-1 0 0 0,14-4 82 0 0,0-2 1 0 0,-1 0 0 0 0,0-1 0 0 0,0-1 0 0 0,-1-1 0 0 0,0 0 0 0 0,29-28-1 0 0,-16 10 5 0 0,-1-2-1 0 0,30-43 0 0 0,-29 37-233 0 0,77-108 147 0 0,-57 76 1 0 0,99-109 1 0 0,-138 168-25 0 0,-13 20 20 0 0,-7 17 17 0 0,3 24 285 0 0,-20 78 0 0 0,-183 503 66 0 0,14-211 451 0 0,179-392-636 0 0,0-1 1 0 0,-2-1 0 0 0,-1 0 0 0 0,0-2 0 0 0,-3 0 0 0 0,0-1-1 0 0,-1-1 1 0 0,-36 27 0 0 0,55-47-142 0 0,0 0 0 0 0,0-1 1 0 0,-1 0-1 0 0,1 0 0 0 0,0 0 0 0 0,-1-1 0 0 0,1 1 1 0 0,-1-1-1 0 0,1 0 0 0 0,-1 0 0 0 0,-8 0 1 0 0,12-1-53 0 0,0 0 1 0 0,0 0 0 0 0,0-1 0 0 0,-1 1 0 0 0,1 0 0 0 0,0 0 0 0 0,0-1 0 0 0,0 1 0 0 0,0-1 0 0 0,0 1 0 0 0,-1-1 0 0 0,1 1 0 0 0,0-1 0 0 0,0 0 0 0 0,0 0 0 0 0,0 1 0 0 0,1-1 0 0 0,-1 0 0 0 0,-1-1-1 0 0,1 0-17 0 0,0 0-1 0 0,0 1 0 0 0,1-1 0 0 0,-1 0 0 0 0,1 0 0 0 0,-1 0 0 0 0,1 1 1 0 0,0-1-1 0 0,0 0 0 0 0,-1 0 0 0 0,1 0 0 0 0,1 0 0 0 0,-1 0 0 0 0,0 0 0 0 0,0 0 1 0 0,1-2-1 0 0,5-16-115 0 0,0 0 1 0 0,1 0-1 0 0,1 1 0 0 0,1 0 1 0 0,1 1-1 0 0,0 0 1 0 0,1 0-1 0 0,1 1 1 0 0,25-28-1 0 0,-18 28 106 0 0,0 0 0 0 0,1 1 0 0 0,1 1 0 0 0,0 1 0 0 0,1 1 0 0 0,1 1 0 0 0,0 1 0 0 0,0 1-1 0 0,1 1 1 0 0,47-12 0 0 0,13 5-1409 0 0,165-12 1 0 0,-69 12-8081 0 0,-147 10 5247 0 0,2-2-1255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2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7 12099 0 0,'-5'-7'7489'0'0,"17"25"-6224"0"0,19 30-1759 0 0,-17-20 539 0 0,-2 1 0 0 0,-1 1 0 0 0,-1 0 0 0 0,-1 0-1 0 0,-2 1 1 0 0,5 46 0 0 0,-8-24-4 0 0,-1 0 0 0 0,-10 107 0 0 0,-1-88 28 0 0,-3 0 0 0 0,-3-1 0 0 0,-4 0-1 0 0,-2-1 1 0 0,-3-1 0 0 0,-3-2 0 0 0,-4 0-1 0 0,-61 102 1 0 0,63-128-204 0 0,-1-2 0 0 0,-3-1 0 0 0,0-2 0 0 0,-3-1 0 0 0,-60 48-1 0 0,34-41-3825 0 0,51-36 1618 0 0,-1 0-1 0 0,-1-1 0 0 0,-21 8 0 0 0,11-8-2844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5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98 10818 0 0,'-29'-6'10639'0'0,"44"2"-10234"0"0,417-54-563 0 0,-246 40-5283 0 0,-143 13 1418 0 0,-16-1-1792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5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505 14 11763 0 0,'-3'-2'1241'0'0,"-20"-6"3836"0"0,3 4-3781 0 0,18 5-1306 0 0,0-1 0 0 0,-1 0-1 0 0,1 1 1 0 0,0-1 0 0 0,-1 1-1 0 0,1 0 1 0 0,0 0 0 0 0,0 0 0 0 0,0 0-1 0 0,0 0 1 0 0,0 0 0 0 0,0 1 0 0 0,0-1-1 0 0,0 1 1 0 0,0-1 0 0 0,1 1-1 0 0,-3 2 1 0 0,-22 28-52 0 0,2 1 0 0 0,1 2 0 0 0,-34 68 0 0 0,41-73 53 0 0,-38 74 54 0 0,4 2 1 0 0,5 2 0 0 0,-32 114-1 0 0,64-173 85 0 0,2 0 0 0 0,2 1 0 0 0,-4 83-1 0 0,12-115-118 0 0,1 1 0 0 0,1 0 0 0 0,0 0 0 0 0,2 0 0 0 0,0-1 0 0 0,1 1 0 0 0,1-1 0 0 0,1 0 0 0 0,0 0 0 0 0,2-1 0 0 0,0 0 0 0 0,20 32 0 0 0,-19-37-213 0 0,1 0 0 0 0,1-1 0 0 0,0 0-1 0 0,0-1 1 0 0,1-1 0 0 0,0 1 0 0 0,1-2 0 0 0,0 0 0 0 0,0 0 0 0 0,1-1 0 0 0,0-1 0 0 0,0 0 0 0 0,0-1 0 0 0,1-1-1 0 0,18 3 1 0 0,-16-4-706 0 0,-1-1 0 0 0,1 0 0 0 0,0-2 0 0 0,0 0 0 0 0,0-1 0 0 0,0 0-1 0 0,0-1 1 0 0,-1-2 0 0 0,1 1 0 0 0,-1-2 0 0 0,0 0 0 0 0,0-1 0 0 0,24-12-1 0 0,-16 4-1938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5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0 15347 0 0,'-5'7'448'0'0,"1"1"-1"0"0,1-1 0 0 0,-1 1 1 0 0,1 0-1 0 0,-2 8 0 0 0,-1 13-515 0 0,-5 35-1 0 0,4-17 188 0 0,-59 248-158 0 0,10-50 21 0 0,45-174-3264 0 0,-3 130 0 0 0,9-91 763 0 0,1-91-1946 0 0,2-12 1273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12547 0 0,'8'6'9091'0'0,"15"2"-9215"0"0,-17-6 728 0 0,13 5-754 0 0,0-1-1 0 0,1-1 1 0 0,0-1 0 0 0,0-1 0 0 0,0-1-1 0 0,0 0 1 0 0,26-2 0 0 0,49-9-5064 0 0,-4-9-5314 0 0,-68 12 6818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6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0 18220 0 0,'-4'2'244'0'0,"1"0"0"0"0,-1-1 0 0 0,1 2 0 0 0,0-1 0 0 0,0 0 0 0 0,0 0 0 0 0,0 1 1 0 0,0 0-1 0 0,1 0 0 0 0,-1-1 0 0 0,1 1 0 0 0,0 1 0 0 0,0-1 0 0 0,0 0 0 0 0,0 1 0 0 0,-1 3 0 0 0,-5 10-390 0 0,-9 37 0 0 0,10-33 346 0 0,0 2-180 0 0,-2 2 13 0 0,-9 48 0 0 0,17-66-45 0 0,0-1 0 0 0,1 0 0 0 0,-1 1 0 0 0,1-1 0 0 0,0 1 0 0 0,1-1 0 0 0,-1 0 0 0 0,1 1 0 0 0,1-1-1 0 0,-1 0 1 0 0,1 0 0 0 0,0 0 0 0 0,4 7 0 0 0,-5-10-34 0 0,1 0 0 0 0,0 0 0 0 0,1 0 0 0 0,-1 0 0 0 0,1 0 0 0 0,-1 0 0 0 0,1-1 0 0 0,0 1 0 0 0,0-1 0 0 0,0 1 0 0 0,0-1 0 0 0,0 0 0 0 0,0-1 0 0 0,1 1 0 0 0,-1-1 0 0 0,7 3 0 0 0,-4-3-118 0 0,0 0 0 0 0,0 0-1 0 0,-1-1 1 0 0,1 0 0 0 0,0 0 0 0 0,0 0-1 0 0,0-1 1 0 0,0 1 0 0 0,11-4 0 0 0,-5 0-112 0 0,-1 0-1 0 0,1-1 1 0 0,-1-1 0 0 0,0 1 0 0 0,0-2-1 0 0,0 1 1 0 0,-1-1 0 0 0,0-1 0 0 0,13-12 0 0 0,-8 4 433 0 0,0-1 0 0 0,-1 1 1 0 0,-1-2-1 0 0,-1 0 0 0 0,-1-1 1 0 0,0 0-1 0 0,-1 0 1 0 0,-1-1-1 0 0,-1-1 0 0 0,10-36 1 0 0,-18 56-62 0 0,1 0 0 0 0,-1 0 0 0 0,1-1-1 0 0,-1 1 1 0 0,0 0 0 0 0,1 0 0 0 0,-1 0 0 0 0,0 0 0 0 0,0-1 0 0 0,0 1 0 0 0,0 0 0 0 0,0 0 0 0 0,0 0 0 0 0,0-1 0 0 0,-1 1 0 0 0,1 0 0 0 0,0 0 0 0 0,-1-2 0 0 0,-11 16 541 0 0,-16 36-670 0 0,-124 330 628 0 0,132-325-542 0 0,-6 20-43 0 0,3-4 48 0 0,-4 0 0 0 0,-54 101 0 0 0,75-162-42 0 0,0 0 0 0 0,-1-1 0 0 0,0 0 0 0 0,0 0 0 0 0,-1-1 0 0 0,0 0 0 0 0,0 0 0 0 0,-1-1 0 0 0,1 0 0 0 0,-1-1 0 0 0,-1 0 0 0 0,-13 6-1 0 0,19-9-7 0 0,1-1 0 0 0,-1 1-1 0 0,0-1 1 0 0,0 0-1 0 0,0 0 1 0 0,0 0 0 0 0,0-1-1 0 0,0 1 1 0 0,0-1-1 0 0,0 0 1 0 0,0-1 0 0 0,0 1-1 0 0,-1 0 1 0 0,1-1-1 0 0,0 0 1 0 0,1 0 0 0 0,-1 0-1 0 0,0-1 1 0 0,0 1-1 0 0,0-1 1 0 0,1 0 0 0 0,-1 0-1 0 0,1 0 1 0 0,-1-1-1 0 0,1 1 1 0 0,0-1 0 0 0,0 1-1 0 0,0-1 1 0 0,0 0-1 0 0,1 0 1 0 0,-1-1 0 0 0,1 1-1 0 0,0-1 1 0 0,-3-5-1 0 0,3 4-9 0 0,-1 0 0 0 0,1 0-1 0 0,1 0 1 0 0,-1 0 0 0 0,1 0-1 0 0,0-1 1 0 0,0 1-1 0 0,0 0 1 0 0,1-1 0 0 0,0 1-1 0 0,0-1 1 0 0,0 1 0 0 0,1 0-1 0 0,0-1 1 0 0,0 1-1 0 0,0 0 1 0 0,1 0 0 0 0,-1-1-1 0 0,1 1 1 0 0,0 0 0 0 0,1 1-1 0 0,-1-1 1 0 0,1 0-1 0 0,0 1 1 0 0,0-1 0 0 0,1 1-1 0 0,-1 0 1 0 0,1 0 0 0 0,0 0-1 0 0,0 1 1 0 0,7-5-1 0 0,6-2 1 0 0,0 1-1 0 0,1 0 0 0 0,1 2 0 0 0,-1 0 0 0 0,28-6 0 0 0,100-12-802 0 0,-59 11-844 0 0,-35 6 331 0 0,73-17-4475 0 0,-106 19 2948 0 0,1 0-1 0 0,21-11 1 0 0,-23 8-320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6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1 10370 0 0,'47'80'7301'0'0,"-10"2"-3903"0"0,-25-51-3458 0 0,-2 1 1 0 0,-2 0-1 0 0,-1 0 1 0 0,-1 1-1 0 0,-2-1 1 0 0,-1 1-1 0 0,-2 0 0 0 0,-1 0 1 0 0,-1 0-1 0 0,-11 58 1 0 0,3-45 113 0 0,-2-1 0 0 0,-1 0 1 0 0,-3-1-1 0 0,-2 0 0 0 0,-1-1 1 0 0,-3-1-1 0 0,-1-1 0 0 0,-2-1 1 0 0,-30 39-1 0 0,28-47-669 0 0,-2-2 0 0 0,0 0 0 0 0,-47 36 0 0 0,60-53-268 0 0,-1-2 0 0 0,0 1-1 0 0,-1-2 1 0 0,-19 9 0 0 0,29-16 156 0 0,0 0 1 0 0,0-1 0 0 0,-1 0-1 0 0,1 0 1 0 0,-1 0 0 0 0,1-1 0 0 0,-1 0-1 0 0,0-1 1 0 0,0 1 0 0 0,1-2 0 0 0,-1 1-1 0 0,0-1 1 0 0,-10-2 0 0 0,0-2-2115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1591 3881 0 0,'2'12'3033'0'0,"5"6"4326"0"0,-6-18-7265 0 0,0 0-1 0 0,-1 1 1 0 0,1-1 0 0 0,0 0-1 0 0,0 0 1 0 0,0 1 0 0 0,0-1 0 0 0,-1 0-1 0 0,1 0 1 0 0,0 0 0 0 0,0 0-1 0 0,0 0 1 0 0,0 0 0 0 0,-1 0 0 0 0,1-1-1 0 0,0 1 1 0 0,0 0 0 0 0,0 0-1 0 0,0-1 1 0 0,-1 1 0 0 0,1 0 0 0 0,0-1-1 0 0,0 1 1 0 0,-1-1 0 0 0,1 1 0 0 0,0-1-1 0 0,0 0 1 0 0,16-10 31 0 0,0-1 0 0 0,0-1 1 0 0,-1-1-1 0 0,-1 0 0 0 0,0-1 0 0 0,-1-1 0 0 0,16-23 0 0 0,4-10 308 0 0,35-70 0 0 0,-50 79-578 0 0,-1-1 1 0 0,22-75-1 0 0,9-91-343 0 0,56-340-412 0 0,-59 298 695 0 0,-25 143 806 0 0,-21 106-591 0 0,0 0-1 0 0,0-1 0 0 0,0 1 0 0 0,0 0 0 0 0,0 0 0 0 0,0 0 0 0 0,0-1 1 0 0,0 1-1 0 0,0 0 0 0 0,1 0 0 0 0,-1-1 0 0 0,0 1 0 0 0,0 0 1 0 0,0 0-1 0 0,0 0 0 0 0,0-1 0 0 0,0 1 0 0 0,-1 0 0 0 0,1 0 0 0 0,0-1 1 0 0,0 1-1 0 0,0 0 0 0 0,0 0 0 0 0,0 0 0 0 0,0-1 0 0 0,0 1 0 0 0,0 0 1 0 0,0 0-1 0 0,-1 0 0 0 0,1 0 0 0 0,0-1 0 0 0,0 1 0 0 0,0 0 1 0 0,0 0-1 0 0,-1 0 0 0 0,1 0 0 0 0,0 0 0 0 0,0-1 0 0 0,0 1 0 0 0,0 0 1 0 0,-1 0-1 0 0,1 0 0 0 0,0 0 0 0 0,0 0 0 0 0,-1 0 0 0 0,-9 8 37 0 0,-8 16-165 0 0,-39 73 62 0 0,4 3-1 0 0,5 3 0 0 0,4 1 0 0 0,-53 194 0 0 0,87-259 56 0 0,2 0 0 0 0,1 1 0 0 0,-1 49 0 0 0,7-76-204 0 0,1 0-1 0 0,1 0 1 0 0,0-1-1 0 0,0 1 1 0 0,1 0-1 0 0,1-1 0 0 0,0 1 1 0 0,1-1-1 0 0,0 0 1 0 0,1 0-1 0 0,0 0 1 0 0,1-1-1 0 0,0 0 1 0 0,10 13-1 0 0,-13-21-146 0 0,-1 0 1 0 0,1 0-1 0 0,0-1 1 0 0,0 1-1 0 0,0-1 1 0 0,1 0-1 0 0,-1 0 1 0 0,1 0-1 0 0,-1 0 0 0 0,1-1 1 0 0,-1 1-1 0 0,1-1 1 0 0,0 0-1 0 0,0 0 1 0 0,0 0-1 0 0,-1-1 0 0 0,1 1 1 0 0,0-1-1 0 0,0 0 1 0 0,0 0-1 0 0,0-1 1 0 0,0 1-1 0 0,0-1 1 0 0,0 0-1 0 0,-1 0 0 0 0,1 0 1 0 0,0 0-1 0 0,-1 0 1 0 0,5-3-1 0 0,12-5-2329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29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82 8826 0 0,'-34'-23'5854'0'0,"15"7"-4445"0"0,16 15-1317 0 0,0-1 1 0 0,-1 1-1 0 0,1-1 0 0 0,0 1 1 0 0,0 0-1 0 0,-1 0 0 0 0,1 1 1 0 0,0-1-1 0 0,-1 1 1 0 0,1 0-1 0 0,-1 0 0 0 0,1 0 1 0 0,0 0-1 0 0,-1 0 0 0 0,1 1 1 0 0,0-1-1 0 0,-1 1 1 0 0,1 0-1 0 0,0 0 0 0 0,0 0 1 0 0,-1 1-1 0 0,1-1 0 0 0,-3 3 1 0 0,-9 4-24 0 0,0 1 0 0 0,1 1 0 0 0,-15 13 0 0 0,26-21-34 0 0,-61 55 373 0 0,2 3 0 0 0,-69 88-1 0 0,106-119-295 0 0,19-22-63 0 0,4-5-43 0 0,0 0 0 0 0,0 0 0 0 0,0 0 0 0 0,0 0 0 0 0,1 0 0 0 0,-1 1 1 0 0,0-1-1 0 0,1 0 0 0 0,0 1 0 0 0,0-1 0 0 0,0 1 0 0 0,-1 3 0 0 0,5-7-98 0 0,-1 1 0 0 0,1-1 0 0 0,-1 0 0 0 0,1 0 0 0 0,-1 0 0 0 0,1 0 0 0 0,-1 0 0 0 0,4-3 0 0 0,7-6-130 0 0,-1-1 0 0 0,0 0-1 0 0,0 0 1 0 0,14-20 0 0 0,17-17-395 0 0,56-66-430 0 0,-77 85 1053 0 0,2 0-1 0 0,1 2 1 0 0,42-37 0 0 0,-62 60 162 0 0,0 1 0 0 0,1-1 0 0 0,-1 0 0 0 0,1 1 1 0 0,-1 0-1 0 0,1 1 0 0 0,0-1 0 0 0,0 1 1 0 0,0 0-1 0 0,1 1 0 0 0,11-2 0 0 0,-15 3-83 0 0,0 0 0 0 0,0 0 0 0 0,-1 0 0 0 0,1 1 0 0 0,0 0-1 0 0,0-1 1 0 0,0 1 0 0 0,-1 0 0 0 0,1 1 0 0 0,0-1 0 0 0,-1 0 0 0 0,1 1-1 0 0,-1-1 1 0 0,1 1 0 0 0,-1 0 0 0 0,0 0 0 0 0,0 0 0 0 0,0 0 0 0 0,0 0-1 0 0,0 0 1 0 0,0 1 0 0 0,-1-1 0 0 0,1 0 0 0 0,-1 1 0 0 0,1 0 0 0 0,-1-1-1 0 0,0 1 1 0 0,1 3 0 0 0,15 43 306 0 0,20 93 0 0 0,-8-24-4308 0 0,-3-39-6553 0 0,-16-56 5192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8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0 13771 0 0,'-9'4'1031'0'0,"-1"-1"1"0"0,1 1-1 0 0,0 0 1 0 0,0 1-1 0 0,-11 7 0 0 0,8-3-652 0 0,-1 1-1 0 0,-19 20 0 0 0,9-4-538 0 0,1 2 0 0 0,-23 37 0 0 0,42-62 137 0 0,1 1 1 0 0,-1 0 0 0 0,1 1-1 0 0,1-1 1 0 0,-1 0 0 0 0,0 0-1 0 0,1 1 1 0 0,0-1 0 0 0,0 1-1 0 0,0-1 1 0 0,1 1 0 0 0,-1-1-1 0 0,1 1 1 0 0,0-1 0 0 0,2 9-1 0 0,-2-10-9 0 0,1-1-1 0 0,0 1 1 0 0,0-1-1 0 0,0 0 0 0 0,0 1 1 0 0,1-1-1 0 0,-1 0 1 0 0,1 0-1 0 0,-1 0 1 0 0,1 0-1 0 0,0 0 0 0 0,0 0 1 0 0,0-1-1 0 0,0 1 1 0 0,0 0-1 0 0,0-1 0 0 0,0 0 1 0 0,0 1-1 0 0,0-1 1 0 0,1 0-1 0 0,-1 0 0 0 0,1 0 1 0 0,-1-1-1 0 0,1 1 1 0 0,-1-1-1 0 0,1 1 1 0 0,-1-1-1 0 0,1 0 0 0 0,4 0 1 0 0,4 0-93 0 0,0-1 1 0 0,-1 0-1 0 0,1 0 1 0 0,-1-1-1 0 0,0-1 1 0 0,1 1-1 0 0,-1-2 0 0 0,0 1 1 0 0,0-2-1 0 0,-1 1 1 0 0,1-1-1 0 0,9-7 1 0 0,-7 4 102 0 0,-1-1 1 0 0,1 0-1 0 0,-2-1 0 0 0,1 0 1 0 0,-1 0-1 0 0,-1-1 0 0 0,0-1 1 0 0,12-18-1 0 0,-17 23 148 0 0,0-1-1 0 0,-1 0 1 0 0,1 0 0 0 0,-2-1-1 0 0,1 1 1 0 0,-1-1 0 0 0,0 1 0 0 0,-1-1-1 0 0,1-12 1 0 0,-2 19-51 0 0,0 0 0 0 0,0 0 0 0 0,-1 0 0 0 0,1 0 0 0 0,0 0 0 0 0,-1 0 0 0 0,1 0 0 0 0,-1 0 0 0 0,0 0 0 0 0,0 0 0 0 0,0 0 0 0 0,1 1 0 0 0,-2-1 0 0 0,1 0 0 0 0,0 1 0 0 0,0-1 0 0 0,0 0 0 0 0,-3-1-1 0 0,2 2-34 0 0,0 0-1 0 0,0 0 0 0 0,-1 0 0 0 0,1 0 0 0 0,0 0 0 0 0,-1 1 0 0 0,1-1 0 0 0,-1 1 1 0 0,1-1-1 0 0,-1 1 0 0 0,1 0 0 0 0,-1 0 0 0 0,1 0 0 0 0,-1 0 0 0 0,1 1 0 0 0,-1-1 1 0 0,1 1-1 0 0,-5 1 0 0 0,0 0-70 0 0,-1 0 0 0 0,1 1 0 0 0,0 0 0 0 0,1 0 0 0 0,-1 1 0 0 0,0 0 0 0 0,1 0-1 0 0,0 0 1 0 0,-11 11 0 0 0,15-13-305 0 0,-1 1 1 0 0,0 0-1 0 0,1 1 0 0 0,0-1 0 0 0,0 0 0 0 0,0 1 0 0 0,-2 4 0 0 0,4-6-91 0 0,0-1 0 0 0,-1 1 0 0 0,1-1 0 0 0,0 1 0 0 0,1-1 0 0 0,-1 1-1 0 0,0-1 1 0 0,0 0 0 0 0,1 1 0 0 0,-1-1 0 0 0,0 1 0 0 0,1-1 0 0 0,0 0 0 0 0,-1 1 0 0 0,1-1 0 0 0,0 0 0 0 0,0 0 0 0 0,-1 1 0 0 0,1-1 0 0 0,0 0 0 0 0,0 0 0 0 0,0 0 0 0 0,0 0 0 0 0,1 0 0 0 0,-1 0 0 0 0,0-1-1 0 0,0 1 1 0 0,1 0 0 0 0,-1-1 0 0 0,0 1 0 0 0,2 0 0 0 0,5 2-2599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8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634 57 8986 0 0,'-3'5'5840'0'0,"-7"1"-3876"0"0,-12 5-1774 0 0,21-11 170 0 0,-113 59 31 0 0,91-46-373 0 0,19-11-26 0 0,-1 1 10 0 0,-1 0-1 0 0,0 0 1 0 0,1 1-1 0 0,0-1 1 0 0,0 1-1 0 0,0 1 1 0 0,-5 4-1 0 0,13-9-93 0 0,0 0-1 0 0,1-1 1 0 0,-1 0-1 0 0,0 1 1 0 0,0-1-1 0 0,0-1 1 0 0,0 1-1 0 0,5-3 1 0 0,17-16-164 0 0,-2 0-1 0 0,0-2 1 0 0,23-29 0 0 0,7-6 602 0 0,-52 57-320 0 0,-1-1-1 0 0,0 1 1 0 0,1-1-1 0 0,-1 1 1 0 0,0 0 0 0 0,1-1-1 0 0,-1 1 1 0 0,1-1-1 0 0,-1 1 1 0 0,1 0-1 0 0,-1-1 1 0 0,1 1-1 0 0,-1 0 1 0 0,1 0 0 0 0,-1-1-1 0 0,1 1 1 0 0,-1 0-1 0 0,1 0 1 0 0,0 0-1 0 0,-1 0 1 0 0,1 0 0 0 0,-1 0-1 0 0,2 0 1 0 0,1 11 632 0 0,-9 23 39 0 0,5-31-736 0 0,-23 89 282 0 0,-4-2-1 0 0,-4-1 1 0 0,-57 113 0 0 0,52-132-99 0 0,-3-1-1 0 0,-2-2 1 0 0,-4-2 0 0 0,-2-2 0 0 0,-67 67 0 0 0,106-121-86 0 0,0-1 0 0 0,-1 0 0 0 0,1 0 1 0 0,-13 6-1 0 0,20-13-11 0 0,0 0 1 0 0,-1 0-1 0 0,1 1 1 0 0,-1-1-1 0 0,0-1 1 0 0,1 1-1 0 0,-1 0 1 0 0,0-1-1 0 0,1 1 1 0 0,-1-1-1 0 0,-3 0 1 0 0,5 0 2 0 0,-1 0 0 0 0,1-1 0 0 0,0 1 1 0 0,0 0-1 0 0,-1-1 0 0 0,1 1 1 0 0,0-1-1 0 0,0 0 0 0 0,0 1 1 0 0,-1-1-1 0 0,1 0 0 0 0,0 0 1 0 0,0 0-1 0 0,0 1 0 0 0,0-1 1 0 0,0 0-1 0 0,1 0 0 0 0,-1 0 0 0 0,0-1 1 0 0,0 1-1 0 0,1 0 0 0 0,-1 0 1 0 0,-1-3-1 0 0,2 1 19 0 0,-1 0 0 0 0,1-1 0 0 0,-1 1 0 0 0,1 0 1 0 0,0-1-1 0 0,0 1 0 0 0,1-1 0 0 0,-1 1 0 0 0,1 0 0 0 0,-1-1 0 0 0,1 1 0 0 0,0 0 0 0 0,1 0 1 0 0,-1 0-1 0 0,2-5 0 0 0,2-1-19 0 0,0-1 1 0 0,0 1 0 0 0,11-14-1 0 0,-7 12-27 0 0,1 1 1 0 0,0 0-1 0 0,0 1 0 0 0,1 0 0 0 0,0 0 0 0 0,1 1 1 0 0,-1 1-1 0 0,1 0 0 0 0,1 1 0 0 0,0 0 0 0 0,0 1 0 0 0,0 0 1 0 0,0 1-1 0 0,18-4 0 0 0,5 3-99 0 0,0 2 1 0 0,0 1-1 0 0,0 1 0 0 0,49 6 1 0 0,-85-5 71 0 0,117 6-5744 0 0,-39-12-6595 0 0,-65 3 8430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612 1 9466 0 0,'-82'8'4729'0'0,"5"11"-3393"0"0,61-13-1301 0 0,0 0 0 0 0,0 2-1 0 0,0 0 1 0 0,1 0 0 0 0,1 1 0 0 0,-1 1 0 0 0,-16 15 0 0 0,5 0 31 0 0,0 2 0 0 0,2 1-1 0 0,1 0 1 0 0,2 2 0 0 0,1 1-1 0 0,1 0 1 0 0,1 1 0 0 0,2 1 0 0 0,-13 38-1 0 0,8-9-52 0 0,2 0 0 0 0,4 1 0 0 0,2 1 0 0 0,-6 82 0 0 0,16-103-70 0 0,2-1-1 0 0,1 1 1 0 0,3-1 0 0 0,1 1 0 0 0,3-1 0 0 0,13 50 0 0 0,-14-72-298 0 0,0 1-1 0 0,1-1 1 0 0,2 0-1 0 0,0 0 1 0 0,1-1-1 0 0,0 0 1 0 0,2-1-1 0 0,0-1 1 0 0,1 1-1 0 0,1-2 1 0 0,1 0-1 0 0,0-1 1 0 0,1 0-1 0 0,19 13 1 0 0,-28-23-176 0 0,0-1 0 0 0,0 0 0 0 0,1 0 1 0 0,0-1-1 0 0,-1 1 0 0 0,1-2 0 0 0,0 1 0 0 0,0-1 1 0 0,0-1-1 0 0,1 1 0 0 0,-1-1 0 0 0,0-1 1 0 0,1 0-1 0 0,8 0 0 0 0,4-4-1571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0 12139 0 0,'-27'35'5661'0'0,"8"6"-3741"0"0,-9 49-2949 0 0,15-43 1451 0 0,-43 118-429 0 0,-17 59-79 0 0,61-177-388 0 0,1 1 1 0 0,-7 84 0 0 0,16-106-632 0 0,2 0 1 0 0,1 0 0 0 0,6 32 0 0 0,-3-36-3153 0 0,14 43 1 0 0,-13-53 1234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2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1 595 12771 0 0,'15'4'7794'0'0,"1"-2"-5288"0"0,23 7-2533 0 0,-13 0-175 0 0,0-1-1 0 0,43 8 1 0 0,16-5-4114 0 0,0-1-7537 0 0,-67-10 7577 0 0</inkml:trace>
  <inkml:trace contextRef="#ctx0" brushRef="#br0" timeOffset="1">994 1 15843 0 0,'-8'32'2526'0'0,"-7"45"-2450"0"0,-16 69-175 0 0,-53 153 0 0 0,41-159-93 0 0,-30 175 0 0 0,69-283-120 0 0,1 0 1 0 0,2 52 0 0 0,10-7-2220 0 0,-6-62 595 0 0,1 0-1 0 0,9 24 1 0 0,-13-38 1894 0 0,1 2-470 0 0,1 0 0 0 0,-1-1 0 0 0,0 1 0 0 0,1 0 0 0 0,-1 0 0 0 0,1-1-1 0 0,0 1 1 0 0,0-1 0 0 0,0 0 0 0 0,4 4 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2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14115 0 0,'5'0'7145'0'0,"18"0"-6658"0"0,212-8-2279 0 0,-117-8-2357 0 0,-3-11-4023 0 0,-73 13 4738 0 0,-22 4 538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504 1 12563 0 0,'-5'1'656'0'0,"0"1"0"0"0,0 0 1 0 0,0 0-1 0 0,0 0 0 0 0,1 1 1 0 0,-1-1-1 0 0,-7 7 1 0 0,6-4-294 0 0,0 1 0 0 0,0 0 0 0 0,0 0 1 0 0,-6 9-1 0 0,-1 7-506 0 0,0 0 1 0 0,-13 30 0 0 0,13-22 469 0 0,-177 337-11 0 0,184-356-359 0 0,-33 60-128 0 0,-41 103 0 0 0,70-146-606 0 0,1 1 1 0 0,-8 45 0 0 0,15-54-415 0 0,0 0 0 0 0,0 0 0 0 0,2 0 0 0 0,4 34 0 0 0,-4-49 609 0 0,1-1 0 0 0,0 1 0 0 0,0-1-1 0 0,0 0 1 0 0,0 1 0 0 0,1-1 0 0 0,0 0 0 0 0,0 0-1 0 0,0 0 1 0 0,0 0 0 0 0,1 0 0 0 0,4 6 0 0 0,3-3-2147 0 0</inkml:trace>
  <inkml:trace contextRef="#ctx0" brushRef="#br0" timeOffset="1">731 465 11915 0 0,'-17'2'1490'0'0,"0"1"0"0"0,0 0 1 0 0,0 2-1 0 0,1 0 0 0 0,-27 11 1 0 0,21-5-1064 0 0,1 1 1 0 0,0 0-1 0 0,-28 23 1 0 0,13-5-556 0 0,2 2 1 0 0,1 2-1 0 0,-49 63 1 0 0,69-81 112 0 0,1 2 1 0 0,0 0-1 0 0,1 0 1 0 0,1 1-1 0 0,1 0 1 0 0,-10 28 0 0 0,17-39-55 0 0,0 0 1 0 0,0 0-1 0 0,0 0 1 0 0,1 0-1 0 0,1 0 1 0 0,0 1 0 0 0,0-1-1 0 0,0 0 1 0 0,1 0-1 0 0,0 0 1 0 0,0 0-1 0 0,1 0 1 0 0,0 0 0 0 0,1 0-1 0 0,0-1 1 0 0,0 1-1 0 0,0-1 1 0 0,1 0-1 0 0,7 11 1 0 0,-4-10-261 0 0,0 0-1 0 0,0 0 1 0 0,0-1-1 0 0,1 0 1 0 0,0 0-1 0 0,0-1 1 0 0,1 0-1 0 0,0 0 1 0 0,0-1-1 0 0,0 0 1 0 0,1-1 0 0 0,-1 0-1 0 0,1-1 1 0 0,0 0-1 0 0,0 0 1 0 0,13 1-1 0 0,-5-1-857 0 0,0-2 0 0 0,0 0 0 0 0,0-1 0 0 0,0-1 0 0 0,-1 0 0 0 0,1-1 1 0 0,0-1-1 0 0,28-9 0 0 0,-18 3-190 0 0,0 0-838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3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1 9722 0 0,'-10'17'7897'0'0,"-13"9"-6403"0"0,8-8-1128 0 0,-8 5-52 0 0,0-1-1 0 0,-1 0 1 0 0,-1-2 0 0 0,-1-1 0 0 0,-35 20 0 0 0,22-14 27 0 0,-26 15-27 0 0,-42 30 3 0 0,92-59-1174 0 0,0 2 1 0 0,-17 19-1 0 0,25-24 387 0 0</inkml:trace>
  <inkml:trace contextRef="#ctx0" brushRef="#br0" timeOffset="1">331 84 15155 0 0,'-2'9'610'0'0,"1"-1"0"0"0,1 1 0 0 0,0-1 0 0 0,0 1 1 0 0,1-1-1 0 0,0 1 0 0 0,0-1 0 0 0,4 13 0 0 0,-2-12-568 0 0,0 0 0 0 0,1 0 0 0 0,1 0-1 0 0,-1 0 1 0 0,1 0 0 0 0,11 13 0 0 0,-8-12-1106 0 0,1-1 0 0 0,0 1 0 0 0,1-1 1 0 0,18 13-1 0 0,-15-14-1773 0 0,0 0 0 0 0,0 0 0 0 0,26 9 0 0 0,-28-14-259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3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0 12075 0 0,'-38'51'6378'0'0,"19"-18"-5948"0"0,-26 62 0 0 0,-55 153-1526 0 0,90-223 812 0 0,-23 40 0 0 0,9-31-2998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13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1 13131 0 0,'1'0'403'0'0,"0"0"0"0"0,1 0 0 0 0,-1 1 0 0 0,0-1 0 0 0,1 0 0 0 0,-1 1 0 0 0,0-1 0 0 0,0 0 0 0 0,0 1 0 0 0,1 0 0 0 0,-1-1 0 0 0,0 1 0 0 0,1 1 0 0 0,1 0-184 0 0,0 1 1 0 0,-1 0 0 0 0,1 0-1 0 0,-1-1 1 0 0,0 2 0 0 0,0-1-1 0 0,3 6 1 0 0,15 48-784 0 0,-12-20 603 0 0,-2 0 0 0 0,-1 0 1 0 0,-2 0-1 0 0,-2 1 1 0 0,-1-1-1 0 0,-9 61 0 0 0,-54 221 541 0 0,62-312-574 0 0,-27 105-104 0 0,-4-2-1 0 0,-5-1 1 0 0,-74 154 0 0 0,100-243-525 0 0,-1-1 0 0 0,0 0 1 0 0,-1 0-1 0 0,-31 32 0 0 0,29-37-1069 0 0,-1 0-1 0 0,-1 0 1 0 0,0-2-1 0 0,0 0 1 0 0,-28 14 0 0 0,4-7-3330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2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4369 0 0,'21'-20'6885'0'0,"-17"17"-6750"0"0,0-1 1 0 0,1 1-1 0 0,-1 0 0 0 0,1 0 0 0 0,0 1 0 0 0,0-1 0 0 0,0 1 0 0 0,0 0 0 0 0,9-2 0 0 0,5 0-9 0 0,0 0 1 0 0,1 2-1 0 0,-1 0 0 0 0,35 1 0 0 0,77 14 573 0 0,-52-4-488 0 0,60-2 972 0 0,209-15 0 0 0,1056-23 3674 0 0,-931 49-3262 0 0,144 8-863 0 0,-460-18-519 0 0,473 46 632 0 0,111 5-599 0 0,-100-61 279 0 0,-443-2-325 0 0,522-24 182 0 0,-171 4-131 0 0,-387 19-225 0 0,419-6 20 0 0,-399 14-2 0 0,613-4 5 0 0,-409-17-165 0 0,491-15-288 0 0,145-9 899 0 0,-968 39-491 0 0,663-42-107 0 0,369-5 98 0 0,-737 48 115 0 0,291 3 104 0 0,715 1 1598 0 0,-678 9-1188 0 0,-583 0-470 0 0,163 43-1 0 0,-101-17-2794 0 0,-118-33-3392 0 0,-36-4 4862 0 0,1-1 1 0 0,0 0-1 0 0,0 1 1 0 0,-1-1-1 0 0,18-10-7023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11594 0 0,'0'-3'218'0'0,"1"1"-1"0"0,-1 0 0 0 0,0-1 1 0 0,1 1-1 0 0,0-1 0 0 0,-1 1 0 0 0,1 0 1 0 0,0-1-1 0 0,0 1 0 0 0,0 0 0 0 0,0 0 1 0 0,1-1-1 0 0,-1 1 0 0 0,1 0 1 0 0,-1 1-1 0 0,1-1 0 0 0,2-2 0 0 0,0 0-119 0 0,1 0 0 0 0,0 1 0 0 0,1-1 0 0 0,-1 1 0 0 0,0 0-1 0 0,10-3 1 0 0,6-2-243 0 0,0 2-1 0 0,40-6 1 0 0,21 0-465 0 0,1 3 1 0 0,91 3-1 0 0,52 24-8915 0 0,-205-15 6469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4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14659 0 0,'-12'-1'2147'0'0,"-9"2"-275"0"0,21 3-1773 0 0,13 5-197 0 0,-2-4-68 0 0,-1-1 0 0 0,1 0 1 0 0,0 0-1 0 0,0-1 0 0 0,1 0 1 0 0,-1-1-1 0 0,1-1 1 0 0,-1 0-1 0 0,15 0 0 0 0,19-2-1341 0 0,45-8-1 0 0,-55 5 590 0 0,142-18-6342 0 0,-141 17 4064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56 14531 0 0,'-8'2'176'0'0,"1"1"-1"0"0,-1-1 1 0 0,1 2-1 0 0,0-1 1 0 0,-1 1-1 0 0,2 0 0 0 0,-1 0 1 0 0,0 1-1 0 0,1 0 1 0 0,0 0-1 0 0,0 0 1 0 0,1 1-1 0 0,-1 0 1 0 0,1 0-1 0 0,-4 8 1 0 0,-8 11-351 0 0,2 2 0 0 0,-20 46 0 0 0,15-28 295 0 0,-2-2-154 0 0,-56 127-12 0 0,62-131-12 0 0,2 0 0 0 0,-12 59 0 0 0,24-90 48 0 0,1 0 0 0 0,0 0 0 0 0,1 0 0 0 0,-1 0 0 0 0,2 0 0 0 0,-1 0 0 0 0,1 0 0 0 0,0 0 0 0 0,1 0 0 0 0,-1 0 0 0 0,2-1 1 0 0,2 9-1 0 0,-3-12 19 0 0,0-1 0 0 0,-1 0 0 0 0,1 0 0 0 0,0-1 0 0 0,0 1 1 0 0,1 0-1 0 0,-1-1 0 0 0,1 1 0 0 0,-1-1 0 0 0,1 0 0 0 0,0 1 0 0 0,0-2 1 0 0,0 1-1 0 0,0 0 0 0 0,0 0 0 0 0,0-1 0 0 0,0 0 0 0 0,0 1 0 0 0,1-1 1 0 0,-1 0-1 0 0,1-1 0 0 0,-1 1 0 0 0,1-1 0 0 0,-1 1 0 0 0,0-1 1 0 0,1 0-1 0 0,-1-1 0 0 0,1 1 0 0 0,-1 0 0 0 0,4-2 0 0 0,6-1-14 0 0,0 0-1 0 0,-1-1 0 0 0,1-1 0 0 0,-1 0 1 0 0,-1 0-1 0 0,1-1 0 0 0,-1-1 1 0 0,14-10-1 0 0,82-72-276 0 0,-80 64 227 0 0,29-28-52 0 0,-3-2 1 0 0,-3-3-1 0 0,-2-2 0 0 0,65-106 1 0 0,-87 123 93 0 0,59-86-96 0 0,-74 114 102 0 0,0 1-1 0 0,2 0 1 0 0,0 0 0 0 0,0 2 0 0 0,1 0 0 0 0,17-11 0 0 0,-29 21 3 0 0,-1 1 1 0 0,1 0 0 0 0,0 0 0 0 0,-1 0-1 0 0,1 0 1 0 0,0 0 0 0 0,0 1 0 0 0,0-1-1 0 0,-1 0 1 0 0,1 1 0 0 0,0-1 0 0 0,0 1-1 0 0,0 0 1 0 0,0 0 0 0 0,0 0 0 0 0,0 0-1 0 0,0 0 1 0 0,0 0 0 0 0,0 0 0 0 0,0 0-1 0 0,0 1 1 0 0,0-1 0 0 0,3 2 0 0 0,-4 0 4 0 0,1-1 0 0 0,-1 1 0 0 0,1-1 0 0 0,-1 1 0 0 0,1 0 1 0 0,-1 0-1 0 0,0-1 0 0 0,0 1 0 0 0,0 0 0 0 0,0 0 1 0 0,0 0-1 0 0,-1 0 0 0 0,1 0 0 0 0,0 0 0 0 0,-1 1 1 0 0,0-1-1 0 0,1 0 0 0 0,-1 0 0 0 0,0 0 0 0 0,0 0 0 0 0,-1 3 1 0 0,1 15 9 0 0,-2-1 0 0 0,-1 0 1 0 0,0 0-1 0 0,-8 24 0 0 0,-30 75 150 0 0,27-78-85 0 0,-41 103 280 0 0,-5-2 0 0 0,-6-3-1 0 0,-158 241 1 0 0,197-342-327 0 0,-2-2-1 0 0,0-1 1 0 0,-3-1 0 0 0,-46 37-1 0 0,52-49 32 0 0,0-2 1 0 0,-2 0-1 0 0,0-2 0 0 0,-1-2 0 0 0,0 0 0 0 0,-53 17 0 0 0,68-28 6 0 0,0-1 0 0 0,0 0 0 0 0,0-1 1 0 0,0 0-1 0 0,0-1 0 0 0,0-1 0 0 0,-16-2 0 0 0,26 2-39 0 0,0-1 0 0 0,0 0 0 0 0,0 0 0 0 0,0 0 0 0 0,0 0 0 0 0,0-1 0 0 0,0 0 0 0 0,0 1 0 0 0,1-1 0 0 0,-1-1 0 0 0,0 1 0 0 0,-3-4 0 0 0,5 4-8 0 0,0-1 0 0 0,0 1 0 0 0,0 0 0 0 0,1-1 0 0 0,-1 1 0 0 0,1-1-1 0 0,0 0 1 0 0,0 0 0 0 0,0 1 0 0 0,0-1 0 0 0,0 0 0 0 0,0 0 0 0 0,1 0 0 0 0,-1 0-1 0 0,1 0 1 0 0,0 0 0 0 0,0 0 0 0 0,0 0 0 0 0,1-4 0 0 0,1-1 31 0 0,-1 1 1 0 0,2-1 0 0 0,-1 1-1 0 0,1-1 1 0 0,0 1-1 0 0,0 0 1 0 0,1 0-1 0 0,0 0 1 0 0,1 1 0 0 0,5-8-1 0 0,0 1 14 0 0,1 1 0 0 0,0 1 0 0 0,1 0 0 0 0,13-10 0 0 0,7-1 89 0 0,1 2 1 0 0,1 1-1 0 0,1 2 1 0 0,0 2-1 0 0,1 1 1 0 0,1 1-1 0 0,40-8 1 0 0,36-2 412 0 0,122-9 0 0 0,290-4-1309 0 0,-300 39-9708 0 0,-202-4 4945 0 0,-12 1 1359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6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89 174 3857 0 0,'45'-119'8912'0'0,"-37"97"-7108"0"0,-8 20-922 0 0,-1 7-362 0 0,-2 7-604 0 0,-46 159 174 0 0,25-97 0 0 0,4 1-1 0 0,-13 91 1 0 0,32-154-69 0 0,-10 121 167 0 0,11-119-96 0 0,1-1 0 0 0,0 1 0 0 0,1 0-1 0 0,0-1 1 0 0,1 0 0 0 0,0 1-1 0 0,9 20 1 0 0,-10-31-20 0 0,0 1 1 0 0,0 0-1 0 0,0-1 0 0 0,0 0 0 0 0,0 1 1 0 0,1-1-1 0 0,0 0 0 0 0,-1 0 1 0 0,1 0-1 0 0,0-1 0 0 0,1 1 0 0 0,-1-1 1 0 0,0 0-1 0 0,1 0 0 0 0,-1 0 1 0 0,8 3-1 0 0,-5-3 32 0 0,1 0-1 0 0,-1-1 1 0 0,1 0 0 0 0,0 0-1 0 0,-1-1 1 0 0,1 0 0 0 0,-1 0 0 0 0,1 0-1 0 0,9-2 1 0 0,7-4 93 0 0,-1 0 0 0 0,0-1 0 0 0,-1-1 0 0 0,38-19 0 0 0,-36 13-67 0 0,0 0 0 0 0,-1-1-1 0 0,-1-2 1 0 0,0 0 0 0 0,-1-1-1 0 0,26-32 1 0 0,97-138 541 0 0,-75 93-668 0 0,-38 56-64 0 0,20-26 277 0 0,68-119 1 0 0,-115 179-166 0 0,0-1 0 0 0,-1 0 1 0 0,0 0-1 0 0,0 0 0 0 0,0 0 0 0 0,-1 0 0 0 0,0 0 0 0 0,0-8 1 0 0,0 12-43 0 0,-1 1 0 0 0,0 0 1 0 0,0 0-1 0 0,-1-1 1 0 0,1 1-1 0 0,0 0 1 0 0,0 0-1 0 0,-1-1 1 0 0,1 1-1 0 0,0 0 0 0 0,-1 0 1 0 0,1 0-1 0 0,-1 0 1 0 0,0-1-1 0 0,1 1 1 0 0,-1 0-1 0 0,0 0 1 0 0,0 0-1 0 0,1 0 0 0 0,-1 1 1 0 0,0-1-1 0 0,0 0 1 0 0,0 0-1 0 0,0 0 1 0 0,0 1-1 0 0,0-1 1 0 0,0 0-1 0 0,-1 1 0 0 0,1-1 1 0 0,0 1-1 0 0,0 0 1 0 0,0-1-1 0 0,-1 1 1 0 0,1 0-1 0 0,0 0 1 0 0,0 0-1 0 0,-1-1 0 0 0,1 1 1 0 0,0 1-1 0 0,0-1 1 0 0,-1 0-1 0 0,1 0 1 0 0,0 0-1 0 0,0 1 1 0 0,-3 0-1 0 0,3-1-13 0 0,-15 2-70 0 0,16-2 73 0 0,0 0 0 0 0,-1 0 0 0 0,1 0-1 0 0,0 0 1 0 0,0 0 0 0 0,0 0 0 0 0,-1 0 0 0 0,1 0 0 0 0,0 0 0 0 0,0 0 0 0 0,0 0 0 0 0,-1 0 0 0 0,1 0 0 0 0,0 0 0 0 0,0 0-1 0 0,-1 0 1 0 0,1 1 0 0 0,0-1 0 0 0,0 0 0 0 0,0 0 0 0 0,0 0 0 0 0,-1 0 0 0 0,1 0 0 0 0,0 0 0 0 0,0 1 0 0 0,0-1-1 0 0,0 0 1 0 0,-1 0 0 0 0,1 0 0 0 0,0 0 0 0 0,0 1 0 0 0,0-1 0 0 0,0 0 0 0 0,0 0 0 0 0,0 0 0 0 0,0 1 0 0 0,0-1 0 0 0,0 0-1 0 0,0 0 1 0 0,0 0 0 0 0,0 1 0 0 0,0-1 0 0 0,0 0 0 0 0,0 0 0 0 0,0 0 0 0 0,0 1 0 0 0,0-1 0 0 0,0 0 0 0 0,0 0 0 0 0,0 1-1 0 0,0-1 1 0 0,0 0 0 0 0,0 0 0 0 0,0 0 0 0 0,0 0 0 0 0,0 1 0 0 0,22 13-2006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6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97 9554 0 0,'-1'-9'1557'0'0,"-5"-40"1980"0"0,6 46-3341 0 0,-1 1-1 0 0,1-1 0 0 0,-1 0 1 0 0,0 0-1 0 0,0 1 1 0 0,0-1-1 0 0,0 0 0 0 0,-1 1 1 0 0,1-1-1 0 0,-1 1 1 0 0,1 0-1 0 0,-1-1 0 0 0,-2-1 1 0 0,3 4-187 0 0,0 0 0 0 0,1 0 1 0 0,-1 0-1 0 0,0 0 0 0 0,0 0 0 0 0,0 0 1 0 0,0 0-1 0 0,0 0 0 0 0,1 1 1 0 0,-1-1-1 0 0,0 0 0 0 0,0 1 0 0 0,1-1 1 0 0,-1 1-1 0 0,0-1 0 0 0,0 0 1 0 0,1 1-1 0 0,-1 0 0 0 0,0-1 0 0 0,1 1 1 0 0,-1-1-1 0 0,1 1 0 0 0,-1 0 1 0 0,1-1-1 0 0,-1 1 0 0 0,1 0 0 0 0,0 0 1 0 0,-1 0-1 0 0,-16 25-64 0 0,16-25 65 0 0,-46 86 3 0 0,-58 151 1 0 0,-13 102 165 0 0,85-223-237 0 0,5 1 0 0 0,5 2 0 0 0,-12 190 0 0 0,33-277-79 0 0,-1-16-63 0 0,1 1 1 0 0,1-1-1 0 0,1 0 1 0 0,1 0-1 0 0,0 1 1 0 0,1-1-1 0 0,7 27 1 0 0,-9-44 98 0 0,0 1 1 0 0,0-1-1 0 0,0 0 1 0 0,0 1-1 0 0,0-1 1 0 0,1 0-1 0 0,-1 1 1 0 0,0-1 0 0 0,0 0-1 0 0,0 0 1 0 0,1 1-1 0 0,-1-1 1 0 0,0 0-1 0 0,0 0 1 0 0,1 0-1 0 0,-1 1 1 0 0,0-1-1 0 0,1 0 1 0 0,-1 0-1 0 0,0 0 1 0 0,1 0-1 0 0,-1 1 1 0 0,0-1 0 0 0,0 0-1 0 0,1 0 1 0 0,-1 0-1 0 0,0 0 1 0 0,1 0-1 0 0,-1 0 1 0 0,1 0-1 0 0,-1 0 1 0 0,0 0-1 0 0,1 0 1 0 0,-1 0-1 0 0,0 0 1 0 0,1-1-1 0 0,15-8-3084 0 0,10-19-1675 0 0,-14 14 1870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6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6 15779 0 0,'-11'5'513'0'0,"1"0"-1"0"0,-1 1 0 0 0,1 1 0 0 0,0 0 0 0 0,1 0 0 0 0,-1 1 1 0 0,-11 12-1 0 0,-54 69-604 0 0,30-32 198 0 0,25-35-125 0 0,-41 53-69 0 0,55-67 36 0 0,1 1 0 0 0,0 0-1 0 0,0-1 1 0 0,1 2 0 0 0,0-1 0 0 0,1 0 0 0 0,-4 16 0 0 0,7-24 48 0 0,-1 1 1 0 0,1 0-1 0 0,-1-1 0 0 0,1 1 1 0 0,0 0-1 0 0,0 0 1 0 0,0 0-1 0 0,0-1 0 0 0,0 1 1 0 0,0 0-1 0 0,0 0 1 0 0,1-1-1 0 0,-1 1 1 0 0,1 0-1 0 0,-1 0 0 0 0,1-1 1 0 0,-1 1-1 0 0,1-1 1 0 0,0 1-1 0 0,0 0 0 0 0,0-1 1 0 0,0 0-1 0 0,0 1 1 0 0,0-1-1 0 0,1 0 0 0 0,-1 1 1 0 0,0-1-1 0 0,1 0 1 0 0,-1 0-1 0 0,1 0 1 0 0,-1 0-1 0 0,1 0 0 0 0,-1 0 1 0 0,1-1-1 0 0,0 1 1 0 0,-1 0-1 0 0,1-1 0 0 0,0 0 1 0 0,-1 1-1 0 0,1-1 1 0 0,0 0-1 0 0,0 0 0 0 0,-1 0 1 0 0,1 0-1 0 0,0 0 1 0 0,3-1-1 0 0,6 1 13 0 0,-1-2 1 0 0,1 1-1 0 0,-1-1 0 0 0,0-1 0 0 0,1 0 1 0 0,13-6-1 0 0,-1-2 24 0 0,0-1 1 0 0,-1-2 0 0 0,-1 1-1 0 0,0-2 1 0 0,-1-1 0 0 0,-1-1-1 0 0,32-35 1 0 0,-42 43 23 0 0,-1-1-1 0 0,-1 0 1 0 0,1 0-1 0 0,-1-1 1 0 0,-1 0-1 0 0,0 0 1 0 0,-1-1-1 0 0,0 0 1 0 0,-1 0-1 0 0,0 0 1 0 0,-1 0-1 0 0,0 0 1 0 0,-1-1 0 0 0,0 0-1 0 0,-1 1 1 0 0,-1-1-1 0 0,-1-19 1 0 0,1 29-88 0 0,-1 0 0 0 0,0 1 1 0 0,0-1-1 0 0,0 0 0 0 0,0 0 1 0 0,0 0-1 0 0,-1 1 0 0 0,1-1 1 0 0,-1 1-1 0 0,0-1 0 0 0,0 1 1 0 0,0 0-1 0 0,0 0 0 0 0,0 0 1 0 0,0 0-1 0 0,0 0 0 0 0,-1 0 1 0 0,1 0-1 0 0,-1 1 0 0 0,1-1 1 0 0,-1 1-1 0 0,0 0 0 0 0,0 0 1 0 0,1 0-1 0 0,-1 0 0 0 0,0 0 1 0 0,0 0-1 0 0,0 1 0 0 0,0 0 1 0 0,0-1-1 0 0,0 1 0 0 0,0 0 1 0 0,0 0-1 0 0,0 1 0 0 0,0-1 0 0 0,0 1 1 0 0,0-1-1 0 0,0 1 0 0 0,0 0 1 0 0,1 0-1 0 0,-1 1 0 0 0,-4 2 1 0 0,5-3-184 0 0,1 0 1 0 0,0 0-1 0 0,0 1 0 0 0,0-1 1 0 0,0 1-1 0 0,0-1 1 0 0,0 1-1 0 0,0-1 1 0 0,1 1-1 0 0,-1 0 0 0 0,0-1 1 0 0,1 1-1 0 0,-1 0 1 0 0,1 0-1 0 0,0-1 0 0 0,0 1 1 0 0,0 0-1 0 0,0 0 1 0 0,0-1-1 0 0,0 1 1 0 0,0 0-1 0 0,0 0 0 0 0,1-1 1 0 0,-1 1-1 0 0,1 0 1 0 0,-1-1-1 0 0,1 1 0 0 0,-1 0 1 0 0,1-1-1 0 0,0 1 1 0 0,0-1-1 0 0,2 3 1 0 0,1 3-907 0 0,0 0 0 0 0,0-1 0 0 0,1 0 0 0 0,0 0 0 0 0,0 0 0 0 0,8 6 1 0 0,2-1-2105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7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74 9498 0 0,'1'-2'468'0'0,"1"-1"0"0"0,0 0 0 0 0,-1 1 0 0 0,0-1 0 0 0,1 0 0 0 0,-1 0 0 0 0,0 0 0 0 0,-1 0 0 0 0,1 0 0 0 0,0 0 0 0 0,-1 0 0 0 0,0 0 0 0 0,0 0 0 0 0,0 0 0 0 0,0-4 0 0 0,-1 5-431 0 0,0 1 0 0 0,0-1 0 0 0,1 1 0 0 0,-1-1 0 0 0,0 1 0 0 0,0 0 1 0 0,-1-1-1 0 0,1 1 0 0 0,0 0 0 0 0,0 0 0 0 0,-1 0 0 0 0,1 0 0 0 0,0 0 1 0 0,-1 0-1 0 0,1 0 0 0 0,-1 0 0 0 0,1 1 0 0 0,-1-1 0 0 0,0 1 0 0 0,1-1 1 0 0,-1 1-1 0 0,0 0 0 0 0,1-1 0 0 0,-1 1 0 0 0,0 0 0 0 0,1 0 0 0 0,-1 0 1 0 0,0 0-1 0 0,-2 1 0 0 0,-15 0 36 0 0,-1 0 0 0 0,1 2-1 0 0,0 0 1 0 0,1 2 0 0 0,-1 0 0 0 0,-28 11 0 0 0,36-11-56 0 0,0-1-1 0 0,0 1 1 0 0,1 1 0 0 0,0 0 0 0 0,0 1 0 0 0,1 0 0 0 0,-1 0 0 0 0,1 1-1 0 0,1 0 1 0 0,0 1 0 0 0,-14 17 0 0 0,20-22-28 0 0,-1 0-1 0 0,1 0 1 0 0,0 0-1 0 0,1 0 1 0 0,-1 1-1 0 0,1-1 0 0 0,-1 0 1 0 0,1 1-1 0 0,1-1 1 0 0,-2 9-1 0 0,3-12 2 0 0,-1 1 0 0 0,0-1 0 0 0,0 1 0 0 0,1-1 0 0 0,-1 1 0 0 0,1-1-1 0 0,-1 0 1 0 0,1 1 0 0 0,0-1 0 0 0,-1 0 0 0 0,1 1 0 0 0,0-1-1 0 0,0 0 1 0 0,0 0 0 0 0,0 0 0 0 0,0 1 0 0 0,0-1 0 0 0,0 0 0 0 0,0-1-1 0 0,1 1 1 0 0,-1 0 0 0 0,0 0 0 0 0,0 0 0 0 0,1-1 0 0 0,-1 1-1 0 0,1-1 1 0 0,-1 1 0 0 0,0-1 0 0 0,1 1 0 0 0,-1-1 0 0 0,1 0 0 0 0,-1 0-1 0 0,1 0 1 0 0,-1 0 0 0 0,4 0 0 0 0,10 0-52 0 0,0 0-1 0 0,1-1 1 0 0,-1 0 0 0 0,0-2-1 0 0,0 0 1 0 0,0 0 0 0 0,0-1-1 0 0,-1-1 1 0 0,16-7 0 0 0,10-9-486 0 0,65-43 1 0 0,-64 38 282 0 0,53-27 1 0 0,-92 52 270 0 0,-1 0 0 0 0,0 0 0 0 0,0 1 0 0 0,0-1 0 0 0,1 1 1 0 0,-1-1-1 0 0,0 1 0 0 0,1-1 0 0 0,-1 1 0 0 0,1 0 0 0 0,-1 0 0 0 0,0-1 1 0 0,1 1-1 0 0,-1 0 0 0 0,1 0 0 0 0,-1 0 0 0 0,1 1 0 0 0,2-1 0 0 0,-4 1 5 0 0,0 0-1 0 0,1-1 0 0 0,-1 1 0 0 0,0 0 1 0 0,1-1-1 0 0,-1 1 0 0 0,0 0 0 0 0,0-1 0 0 0,0 1 1 0 0,0 0-1 0 0,0 0 0 0 0,1-1 0 0 0,-1 1 0 0 0,-1 0 1 0 0,1-1-1 0 0,0 1 0 0 0,0 0 0 0 0,0 0 1 0 0,0-1-1 0 0,0 1 0 0 0,-1 0 0 0 0,1-1 0 0 0,0 1 1 0 0,-1 0-1 0 0,1 0 0 0 0,-6 11 148 0 0,-1 0 0 0 0,-12 17 0 0 0,17-25-145 0 0,-309 392 1134 0 0,285-367-1061 0 0,-2-2 0 0 0,-1-1-1 0 0,-1-1 1 0 0,-1-2 0 0 0,-1-1 0 0 0,-2-2-1 0 0,1 0 1 0 0,-2-3 0 0 0,-62 23 0 0 0,89-38-15 0 0,1 0 1 0 0,0 0 0 0 0,-1-1-1 0 0,1 0 1 0 0,-1 0 0 0 0,1-1-1 0 0,-1 0 1 0 0,-11-2 0 0 0,18 2-39 0 0,-1 0 1 0 0,1 0-1 0 0,0-1 1 0 0,-1 1 0 0 0,1-1-1 0 0,0 1 1 0 0,-1-1-1 0 0,1 0 1 0 0,0 1-1 0 0,-1-1 1 0 0,1 0-1 0 0,0 0 1 0 0,0 0 0 0 0,0 0-1 0 0,0 0 1 0 0,0 0-1 0 0,0 0 1 0 0,0 0-1 0 0,-1-3 1 0 0,1 2-1 0 0,1 0-1 0 0,-1 0 1 0 0,1 0-1 0 0,0 0 1 0 0,0 0-1 0 0,0 0 1 0 0,0 0 0 0 0,0 0-1 0 0,0-1 1 0 0,1 1-1 0 0,-1 0 1 0 0,1 0-1 0 0,-1 0 1 0 0,1 0 0 0 0,0 0-1 0 0,0 0 1 0 0,0 0-1 0 0,1-1 1 0 0,4-7 44 0 0,0 1 0 0 0,1 0 1 0 0,-1 1-1 0 0,2 0 0 0 0,-1 0 1 0 0,1 1-1 0 0,1-1 0 0 0,-1 2 0 0 0,1-1 1 0 0,0 1-1 0 0,1 1 0 0 0,-1 0 1 0 0,1 0-1 0 0,0 0 0 0 0,16-3 0 0 0,13-4 104 0 0,0 2 0 0 0,73-9 0 0 0,-20 12 383 0 0,182 10 0 0 0,-93 3-3450 0 0,0-16-10113 0 0,-150 6 7496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8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670 4 9442 0 0,'-20'-1'2000'0'0,"-7"-1"466"0"0,-49 2 0 0 0,65 2-2356 0 0,1-1 0 0 0,-1 1 1 0 0,1 1-1 0 0,-1 0 0 0 0,1 1 0 0 0,0 0 0 0 0,-18 10 1 0 0,5 1-70 0 0,1 1 0 0 0,0 1 0 0 0,1 1 0 0 0,1 1 1 0 0,1 0-1 0 0,0 2 0 0 0,2 0 0 0 0,-21 33 0 0 0,-6 17 422 0 0,-49 109 0 0 0,74-138-424 0 0,1 1 1 0 0,2 0-1 0 0,3 1 0 0 0,1 1 1 0 0,2 0-1 0 0,2 1 0 0 0,-4 89 1 0 0,12-106-82 0 0,2 0 1 0 0,0 0-1 0 0,2 0 1 0 0,1 0-1 0 0,1-1 1 0 0,2 0 0 0 0,0 0-1 0 0,2-1 1 0 0,1 0-1 0 0,2 0 1 0 0,0-2-1 0 0,1 1 1 0 0,31 39 0 0 0,-29-46-412 0 0,0 0 1 0 0,1-2-1 0 0,0 0 1 0 0,2 0-1 0 0,0-2 1 0 0,0 0-1 0 0,2-2 1 0 0,29 16-1 0 0,-39-23-134 0 0,1-1 1 0 0,0-1-1 0 0,1 0 1 0 0,-1 0-1 0 0,1-2 1 0 0,-1 1-1 0 0,1-1 0 0 0,0-1 1 0 0,0-1-1 0 0,0 0 1 0 0,0 0-1 0 0,0-1 0 0 0,-1-1 1 0 0,1 0-1 0 0,0-1 1 0 0,-1 0-1 0 0,19-7 0 0 0,-5-2-2100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9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0 14323 0 0,'-4'1'102'0'0,"1"-1"0"0"0,0 1 0 0 0,-1 0 0 0 0,1 0 0 0 0,0 0 0 0 0,0 0 0 0 0,0 1 0 0 0,0-1 0 0 0,0 1 0 0 0,0 0 1 0 0,0 0-1 0 0,0 0 0 0 0,1 0 0 0 0,-1 0 0 0 0,1 1 0 0 0,0-1 0 0 0,0 1 0 0 0,-1-1 0 0 0,2 1 0 0 0,-1 0 0 0 0,0 0 0 0 0,-1 4 0 0 0,-3 6-186 0 0,1 1 0 0 0,1 0 0 0 0,0 0-1 0 0,-1 15 1 0 0,-1-2 228 0 0,-94 428-422 0 0,27 5-110 0 0,69-403-79 0 0,-5 33-1565 0 0,-6-34-3933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1 760 9594 0 0,'7'-15'7807'0'0,"-5"14"-7468"0"0,21-5 2126 0 0,29 10-3046 0 0,-46-4 1073 0 0,191 18-667 0 0,-97-20-2369 0 0,-71-1-941 0 0,39-9-1 0 0,-61 11 2894 0 0,-1-1 1 0 0,1 0-1 0 0,-1-1 0 0 0,0 1 0 0 0,0-1 0 0 0,0 0 1 0 0,0-1-1 0 0,-1 0 0 0 0,1 0 0 0 0,-1 0 1 0 0,9-8-1 0 0,-3-1-1829 0 0</inkml:trace>
  <inkml:trace contextRef="#ctx0" brushRef="#br0" timeOffset="1">875 1 9186 0 0,'-13'20'3887'0'0,"-17"39"1"0"0,-19 69-2565 0 0,2-7-1202 0 0,46-117-113 0 0,-143 342 146 0 0,122-281-195 0 0,2 2-1 0 0,3 0 0 0 0,-11 98 0 0 0,24-133-99 0 0,0 3-182 0 0,0 50 0 0 0,4-76-138 0 0,0-1 0 0 0,1 1 0 0 0,0-1 0 0 0,0 1 0 0 0,1-1 0 0 0,0 0 0 0 0,1 0 0 0 0,0 0 0 0 0,0 0 0 0 0,1 0 0 0 0,6 10 0 0 0,-9-16 120 0 0,0-1-1 0 0,0 1 1 0 0,0-1 0 0 0,0 1-1 0 0,0-1 1 0 0,1 0-1 0 0,-1 0 1 0 0,1 1 0 0 0,-1-1-1 0 0,1 0 1 0 0,-1 0-1 0 0,1 0 1 0 0,-1-1 0 0 0,1 1-1 0 0,0 0 1 0 0,0-1-1 0 0,-1 1 1 0 0,1-1 0 0 0,0 1-1 0 0,0-1 1 0 0,0 0-1 0 0,-1 0 1 0 0,1 1-1 0 0,4-2 1 0 0,5-4-2333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0 6337 0 0,'70'3'7419'0'0,"-52"-3"-7089"0"0,0 1 1 0 0,0 0-1 0 0,20 5 0 0 0,-31-4-120 0 0,0 0-1 0 0,0 0 1 0 0,0 1-1 0 0,-1 0 1 0 0,1 0-1 0 0,0 1 1 0 0,-1 0 0 0 0,0 0-1 0 0,0 0 1 0 0,0 1-1 0 0,5 6 1 0 0,8 8 205 0 0,-1 1 0 0 0,0 1 1 0 0,-2 1-1 0 0,20 36 1 0 0,-30-48-270 0 0,0 0 0 0 0,-2 1 0 0 0,1-1 1 0 0,-1 1-1 0 0,-1 0 0 0 0,0 1 1 0 0,-1-1-1 0 0,0 0 0 0 0,0 1 0 0 0,-1 0 1 0 0,-1-1-1 0 0,0 1 0 0 0,-2 12 1 0 0,1-17-15 0 0,-1 0 1 0 0,0-1 0 0 0,-1 1 0 0 0,0-1 0 0 0,0 0-1 0 0,0 0 1 0 0,-1 0 0 0 0,1 0 0 0 0,-2 0-1 0 0,1-1 1 0 0,0 1 0 0 0,-1-1 0 0 0,0-1-1 0 0,-10 9 1 0 0,-9 4 430 0 0,0-1 0 0 0,-34 16 0 0 0,13-6 150 0 0,6-4-284 0 0,-2 1-299 0 0,1 2 0 0 0,2 2 0 0 0,-60 52 0 0 0,88-65-377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5:59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1 11771 0 0,'-34'2'8578'0'0,"28"0"-8447"0"0,-1 0-1 0 0,1 0 1 0 0,0 0 0 0 0,0 1-1 0 0,0 0 1 0 0,0 0-1 0 0,0 0 1 0 0,0 1 0 0 0,-5 5-1 0 0,-55 40 88 0 0,3 3 0 0 0,-83 87 0 0 0,123-114-150 0 0,1 1 0 0 0,2 1 0 0 0,0 0-1 0 0,2 2 1 0 0,1 0 0 0 0,2 1 0 0 0,0 0 0 0 0,-17 60 0 0 0,30-83-69 0 0,0 1 0 0 0,1 0 0 0 0,0-1 0 0 0,0 1 0 0 0,1 0 0 0 0,0 0 0 0 0,0 0 0 0 0,1-1 0 0 0,0 1 0 0 0,0 0 1 0 0,1-1-1 0 0,0 1 0 0 0,0-1 0 0 0,1 1 0 0 0,0-1 0 0 0,0 0 0 0 0,1 0 0 0 0,5 8 0 0 0,-2-7-174 0 0,-1 1 0 0 0,1-2 0 0 0,1 1 0 0 0,0-1 0 0 0,0 0 0 0 0,0 0-1 0 0,1-1 1 0 0,0 0 0 0 0,0 0 0 0 0,0-1 0 0 0,1-1 0 0 0,18 7 0 0 0,-5-4-1221 0 0,0-2 0 0 0,0-1 1 0 0,1-1-1 0 0,-1 0 0 0 0,1-2 0 0 0,0-1 1 0 0,-1-1-1 0 0,1-1 0 0 0,-1 0 0 0 0,1-2 1 0 0,38-12-1 0 0,-30 7-1521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618 1 11522 0 0,'-9'3'1666'0'0,"0"0"0"0"0,1 1 0 0 0,-15 9-1 0 0,-21 22 681 0 0,-35 49-3225 0 0,42-42 1405 0 0,-40 34-808 0 0,-112 84 0 0 0,161-137-3 0 0,12-10-322 0 0,-41 30-1361 0 0,52-40 589 0 0,-1 0 1 0 0,1 0 0 0 0,-1-1-1 0 0,1 1 1 0 0,-9 1-1 0 0</inkml:trace>
  <inkml:trace contextRef="#ctx0" brushRef="#br0" timeOffset="1">318 27 15875 0 0,'45'100'5873'0'0,"-32"-67"-5892"0"0,2 0 0 0 0,1-2 0 0 0,1 1 0 0 0,25 32 0 0 0,-3-8-681 0 0,14 16-3652 0 0,-45-63 2985 0 0,0 0 1 0 0,0 0-1 0 0,1-1 1 0 0,0-1-1 0 0,13 9 1 0 0,-21-15 1174 0 0,-1-1 1 0 0,1 0-1 0 0,-1 1 1 0 0,1-1-1 0 0,0 0 1 0 0,-1 0-1 0 0,1 1 0 0 0,-1-1 1 0 0,1 0-1 0 0,0 0 1 0 0,-1 0-1 0 0,1 0 1 0 0,0 0-1 0 0,-1 0 1 0 0,1 0-1 0 0,0 0 1 0 0,-1 0-1 0 0,1 0 1 0 0,0 0-1 0 0,-1 0 0 0 0,1-1 1 0 0,0 1-1 0 0,0 0 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0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0 13419 0 0,'12'29'5862'0'0,"-4"23"-5475"0"0,-5-23 1 0 0,1-1-382 0 0,-1 0-1 0 0,-1 1 0 0 0,-2-1 0 0 0,-1 0 1 0 0,-1 0-1 0 0,-1 0 0 0 0,-1 0 0 0 0,-2 0 1 0 0,-1-1-1 0 0,-1 0 0 0 0,-1 0 0 0 0,-2-1 1 0 0,0 0-1 0 0,-2-1 0 0 0,-21 32 0 0 0,22-42-245 0 0,0 0 0 0 0,-2-1-1 0 0,1-1 1 0 0,-2 0-1 0 0,0-1 1 0 0,-24 16 0 0 0,23-19-1437 0 0,0 0 1 0 0,-28 11-1 0 0,33-16-260 0 0,0-1-1 0 0,-1 0 1 0 0,1 0-1 0 0,-20 1 1 0 0,20-4-820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01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14 9170 0 0,'0'-1'193'0'0,"0"0"1"0"0,1 1-1 0 0,-1-1 1 0 0,0 0-1 0 0,1 1 0 0 0,-1-1 1 0 0,0 0-1 0 0,1 1 1 0 0,-1-1-1 0 0,1 1 0 0 0,-1-1 1 0 0,1 1-1 0 0,-1-1 1 0 0,1 1-1 0 0,0-1 0 0 0,-1 1 1 0 0,1-1-1 0 0,-1 1 0 0 0,1 0 1 0 0,0-1-1 0 0,-1 1 1 0 0,1 0-1 0 0,0-1 0 0 0,0 1 1 0 0,-1 0-1 0 0,1 0 1 0 0,0 0-1 0 0,0 0 0 0 0,-1 0 1 0 0,2 0-1 0 0,0 0-118 0 0,-1 1 0 0 0,1 0 0 0 0,-1 0-1 0 0,1 0 1 0 0,-1-1 0 0 0,0 1 0 0 0,1 0-1 0 0,-1 1 1 0 0,0-1 0 0 0,0 0 0 0 0,0 0 0 0 0,0 0-1 0 0,1 2 1 0 0,3 4-140 0 0,-1-1 1 0 0,0 1-1 0 0,-1 0 0 0 0,0 0 0 0 0,3 8 0 0 0,-2 3 280 0 0,-1 0 0 0 0,-1 0 0 0 0,0 0 0 0 0,-1 0 0 0 0,-3 24 0 0 0,-14 94 1328 0 0,10-99-1262 0 0,-19 112 347 0 0,-8-1-1 0 0,-5-2 0 0 0,-95 233 0 0 0,103-308 10 0 0,-3-1 1 0 0,-81 125-1 0 0,101-177-531 0 0,-1 0 0 0 0,-1-1 0 0 0,-1 0 0 0 0,0-2-1 0 0,-30 23 1 0 0,36-31-309 0 0,0-1-1 0 0,0 0 1 0 0,-1 0-1 0 0,0-2 1 0 0,-14 6-1 0 0,18-8-377 0 0,0 0 0 0 0,-1-1 0 0 0,1 0-1 0 0,0 0 1 0 0,-1 0 0 0 0,1-1-1 0 0,-1 0 1 0 0,1-1 0 0 0,-10-1 0 0 0,15 1 116 0 0,-1 1 1 0 0,1-1 0 0 0,-1 0-1 0 0,1 0 1 0 0,0 0 0 0 0,0 0 0 0 0,-1-1-1 0 0,1 1 1 0 0,0-1 0 0 0,0 1-1 0 0,0-1 1 0 0,0 0 0 0 0,0 1-1 0 0,1-1 1 0 0,-1 0 0 0 0,1 0 0 0 0,-1 0-1 0 0,1-1 1 0 0,0 1 0 0 0,-1 0-1 0 0,1 0 1 0 0,0-1 0 0 0,1 1 0 0 0,-1-1-1 0 0,0 1 1 0 0,0-4 0 0 0,1-8-2832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111 128 9194 0 0,'-6'-11'665'0'0,"3"5"-496"0"0,0 1 1 0 0,-1-1 0 0 0,1 1-1 0 0,-1 0 1 0 0,0 0-1 0 0,0 0 1 0 0,-1 0 0 0 0,-7-6-1 0 0,12 11-167 0 0,-1 0 0 0 0,1-1 1 0 0,-1 1-1 0 0,1 0 0 0 0,-1 0 0 0 0,1-1 0 0 0,0 1 0 0 0,-1 0 1 0 0,1-1-1 0 0,0 1 0 0 0,-1 0 0 0 0,1-1 0 0 0,0 1 1 0 0,0 0-1 0 0,-1-1 0 0 0,1 1 0 0 0,0-1 0 0 0,0 1 0 0 0,0-1 1 0 0,0 1-1 0 0,-1 0 0 0 0,1-1 0 0 0,0 1 0 0 0,0-1 0 0 0,0 1 1 0 0,0-1-1 0 0,0 1 0 0 0,0-1 0 0 0,0 1 0 0 0,0-1 0 0 0,0 1 1 0 0,0-1-1 0 0,1 1 0 0 0,-1 0 0 0 0,0-1 0 0 0,16-10 85 0 0,25 2 13 0 0,274 9-85 0 0,-36 1-14 0 0,-251-3 30 0 0,-20 1-9 0 0,0 0 0 0 0,0 0 0 0 0,0 1 0 0 0,0 0 0 0 0,1 1 0 0 0,10 2 0 0 0,-25-4 19 0 0,0 1 1 0 0,0 1 0 0 0,0-1 0 0 0,0 1-1 0 0,-7 1 1 0 0,-10 2 44 0 0,-503 33 114 0 0,486-34-199 0 0,-1 1 44 0 0,0-2 0 0 0,-49-5 0 0 0,90 3-40 0 0,0 0-1 0 0,0 0 1 0 0,0 0 0 0 0,0 0 0 0 0,1 0 0 0 0,-1 0-1 0 0,0 0 1 0 0,0 0 0 0 0,0 0 0 0 0,0 0 0 0 0,0 0 0 0 0,0 0-1 0 0,0 0 1 0 0,0 0 0 0 0,0 0 0 0 0,0 0 0 0 0,0 0 0 0 0,0 0-1 0 0,1 0 1 0 0,-1 0 0 0 0,0 0 0 0 0,0 0 0 0 0,0-1 0 0 0,0 1-1 0 0,0 0 1 0 0,0 0 0 0 0,0 0 0 0 0,0 0 0 0 0,0 0 0 0 0,0 0-1 0 0,0 0 1 0 0,0 0 0 0 0,0 0 0 0 0,0 0 0 0 0,0 0 0 0 0,0-1-1 0 0,0 1 1 0 0,0 0 0 0 0,0 0 0 0 0,0 0 0 0 0,0 0 0 0 0,0 0-1 0 0,0 0 1 0 0,0 0 0 0 0,0 0 0 0 0,0 0 0 0 0,0 0 0 0 0,0-1-1 0 0,0 1 1 0 0,0 0 0 0 0,0 0 0 0 0,16-6 24 0 0,21-4-79 0 0,193-30-397 0 0,-131 24-3517 0 0,-73 12-505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 42 7778 0 0,'-10'-6'727'0'0,"-1"0"0"0"0,0 0 1 0 0,-1 1-1 0 0,1 1 0 0 0,-1 0 1 0 0,0 1-1 0 0,-18-3 0 0 0,22 5-662 0 0,0 1 0 0 0,0 0 0 0 0,-1 0-1 0 0,1 1 1 0 0,0 0 0 0 0,0 1-1 0 0,0 0 1 0 0,0 0 0 0 0,0 1 0 0 0,1 0-1 0 0,-1 0 1 0 0,-8 5 0 0 0,-1 3-44 0 0,0 0 1 0 0,2 0-1 0 0,-1 2 0 0 0,2 0 1 0 0,-1 1-1 0 0,-14 18 1 0 0,-70 100 143 0 0,91-120-163 0 0,-133 220-17 0 0,65-69 5 0 0,64-133-3 0 0,1 1 0 0 0,-10 49 1 0 0,19-69-3 0 0,0 0 1 0 0,1 0 0 0 0,0 0 0 0 0,1 0 0 0 0,0 1 0 0 0,1-1 0 0 0,0 0 0 0 0,0 0 0 0 0,2 0 0 0 0,5 21-1 0 0,-5-26 7 0 0,1 0-1 0 0,-1 1 1 0 0,1-2-1 0 0,0 1 1 0 0,1 0-1 0 0,-1-1 1 0 0,1 0-1 0 0,0 0 0 0 0,0 0 1 0 0,1 0-1 0 0,-1-1 1 0 0,1 0-1 0 0,0 0 1 0 0,0-1-1 0 0,1 0 1 0 0,-1 0-1 0 0,1 0 1 0 0,-1-1-1 0 0,1 0 0 0 0,0 0 1 0 0,0 0-1 0 0,0-1 1 0 0,11 0-1 0 0,4 1-204 0 0,0-2-1 0 0,0 0 1 0 0,1-2 0 0 0,-1 0-1 0 0,-1-2 1 0 0,28-7-1 0 0,17-8-1905 0 0,-1-3 0 0 0,-2-3-1 0 0,66-35 1 0 0,-86 37-729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4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18 10298 0 0,'-8'-4'521'0'0,"1"1"-1"0"0,-1 1 1 0 0,0-1-1 0 0,0 1 1 0 0,0 1-1 0 0,-9-2 1 0 0,11 3-422 0 0,-1 0 0 0 0,0 1 0 0 0,0-1 1 0 0,1 2-1 0 0,-1-1 0 0 0,1 0 0 0 0,-1 1 0 0 0,1 1 0 0 0,-1-1 1 0 0,1 1-1 0 0,0 0 0 0 0,-7 5 0 0 0,-23 17-88 0 0,2 1 0 0 0,0 3 0 0 0,2 0-1 0 0,-42 51 1 0 0,58-63-13 0 0,-9 11-29 0 0,-44 63-1 0 0,60-77 11 0 0,1 0 0 0 0,0 1 0 0 0,1-1 0 0 0,1 2 0 0 0,0-1-1 0 0,1 1 1 0 0,-4 21 0 0 0,8-35-7 0 0,0 1-1 0 0,1 0 1 0 0,0-1 0 0 0,-1 1-1 0 0,1 0 1 0 0,0-1-1 0 0,1 1 1 0 0,-1 0 0 0 0,0-1-1 0 0,1 1 1 0 0,-1 0-1 0 0,1-1 1 0 0,0 1-1 0 0,0 0 1 0 0,0-1 0 0 0,0 1-1 0 0,0-1 1 0 0,1 0-1 0 0,1 4 1 0 0,-1-5-17 0 0,0 1 1 0 0,0-1-1 0 0,1 1 0 0 0,-1-1 0 0 0,0 0 1 0 0,0 0-1 0 0,1 0 0 0 0,-1 0 0 0 0,0 0 1 0 0,1 0-1 0 0,-1-1 0 0 0,1 1 0 0 0,-1-1 1 0 0,1 1-1 0 0,0-1 0 0 0,3 0 0 0 0,7-2-27 0 0,-1 1 0 0 0,0-1 0 0 0,-1-1 0 0 0,1 0 0 0 0,0-1 0 0 0,-1 0 0 0 0,13-7-1 0 0,2-3 95 0 0,-1-1 0 0 0,-1-2 0 0 0,0 0 0 0 0,-1-1 0 0 0,-1-2 0 0 0,35-38 0 0 0,-18 11 239 0 0,-2-1 1 0 0,38-65-1 0 0,-71 107-197 0 0,-1 0-1 0 0,1 0 1 0 0,-2-1-1 0 0,1 0 1 0 0,-1 1-1 0 0,0-1 1 0 0,0 0-1 0 0,-1 0 1 0 0,1-10-1 0 0,-2 15-45 0 0,0 1 1 0 0,0-1-1 0 0,0 1 0 0 0,0-1 0 0 0,-1 1 0 0 0,1 0 1 0 0,0-1-1 0 0,-1 1 0 0 0,1-1 0 0 0,-1 1 0 0 0,1 0 1 0 0,-1-1-1 0 0,0 1 0 0 0,0 0 0 0 0,1-1 0 0 0,-1 1 0 0 0,0 0 1 0 0,0 0-1 0 0,-2-2 0 0 0,1 2-19 0 0,0 0-1 0 0,0 0 1 0 0,0 1 0 0 0,0-1-1 0 0,-1 0 1 0 0,1 1 0 0 0,0 0-1 0 0,0-1 1 0 0,0 1 0 0 0,-1 0-1 0 0,1 0 1 0 0,0 0 0 0 0,0 0-1 0 0,-1 0 1 0 0,1 1 0 0 0,0-1-1 0 0,-3 2 1 0 0,-27 10-1239 0 0,31-11 928 0 0,0 0-1 0 0,0-1 1 0 0,-1 1 0 0 0,1 0 0 0 0,0 0-1 0 0,0-1 1 0 0,0 1 0 0 0,0 0 0 0 0,0 0-1 0 0,0 0 1 0 0,0 1 0 0 0,1-1 0 0 0,-1 0-1 0 0,0 0 1 0 0,0 0 0 0 0,1 1-1 0 0,-1-1 1 0 0,1 0 0 0 0,-1 0 0 0 0,1 1-1 0 0,-1 1 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5 9626 0 0,'-2'-1'337'0'0,"0"1"0"0"0,0-1 1 0 0,0 0-1 0 0,0 1 0 0 0,0-1 0 0 0,-1 1 1 0 0,1 0-1 0 0,0-1 0 0 0,0 1 0 0 0,0 0 0 0 0,-1 0 1 0 0,1 1-1 0 0,-4 0 0 0 0,1 0-142 0 0,0 1 0 0 0,1-1 1 0 0,-1 1-1 0 0,1 0 0 0 0,0 1 0 0 0,-5 2 0 0 0,-6 6-475 0 0,0 1 0 0 0,-19 21 0 0 0,18-18 690 0 0,-117 120-526 0 0,116-115 110 0 0,1 0-1 0 0,1 1 0 0 0,1 1 1 0 0,1 0-1 0 0,-14 32 0 0 0,24-47-5 0 0,1-1-1 0 0,-1 1 1 0 0,1 0 0 0 0,1 0-1 0 0,-1 0 1 0 0,1 0 0 0 0,0 0-1 0 0,1 1 1 0 0,0-1 0 0 0,0 0-1 0 0,0 0 1 0 0,1 0-1 0 0,0 0 1 0 0,1 1 0 0 0,-1-1-1 0 0,1-1 1 0 0,1 1 0 0 0,-1 0-1 0 0,1 0 1 0 0,1-1-1 0 0,-1 0 1 0 0,1 0 0 0 0,0 0-1 0 0,0 0 1 0 0,1 0 0 0 0,-1-1-1 0 0,1 0 1 0 0,6 5-1 0 0,22 15-41 0 0,-17-13 5 0 0,27 24 0 0 0,-40-34 64 0 0,-1 1-1 0 0,1 0 0 0 0,-1 0 0 0 0,1 0 1 0 0,-1 0-1 0 0,0 0 0 0 0,0 0 0 0 0,-1 0 1 0 0,1 1-1 0 0,-1-1 0 0 0,1 1 0 0 0,-1-1 1 0 0,0 1-1 0 0,0 0 0 0 0,0 5 1 0 0,-2-4 66 0 0,1-1 0 0 0,-1 1 0 0 0,-1-1 0 0 0,1 1 0 0 0,-1-1 0 0 0,0 0 0 0 0,0 1 0 0 0,0-1 1 0 0,0 0-1 0 0,-1-1 0 0 0,1 1 0 0 0,-1 0 0 0 0,0-1 0 0 0,0 1 0 0 0,-1-1 0 0 0,1 0 1 0 0,-1 0-1 0 0,-4 3 0 0 0,-9 6 21 0 0,0-1 0 0 0,-31 15 0 0 0,31-17-116 0 0,10-4-68 0 0,-1-1-1 0 0,1 0 1 0 0,-1-1 0 0 0,0 0 0 0 0,0 0 0 0 0,-1-1-1 0 0,1 1 1 0 0,-14 0 0 0 0,21-3-59 0 0,1 0 0 0 0,-1 0-1 0 0,1 0 1 0 0,-1 0 0 0 0,0 0-1 0 0,1 0 1 0 0,-1-1 0 0 0,1 1 0 0 0,-1 0-1 0 0,1 0 1 0 0,-1-1 0 0 0,1 1-1 0 0,-1 0 1 0 0,1 0 0 0 0,-1-1 0 0 0,1 1-1 0 0,0-1 1 0 0,-1 1 0 0 0,1 0-1 0 0,-1-1 1 0 0,1 1 0 0 0,0-1 0 0 0,-1 1-1 0 0,1-1 1 0 0,0 1 0 0 0,0-1-1 0 0,-1 1 1 0 0,1-1 0 0 0,0 1 0 0 0,0-1-1 0 0,0 0 1 0 0,0 1 0 0 0,0-1-1 0 0,0 1 1 0 0,0-1 0 0 0,0 1 0 0 0,0-1-1 0 0,0 1 1 0 0,0-1 0 0 0,0 0-1 0 0,0 1 1 0 0,0-1 0 0 0,0 1 0 0 0,1-1-1 0 0,-1 1 1 0 0,0-1 0 0 0,0 1-1 0 0,1-1 1 0 0,-1 1 0 0 0,0-1 0 0 0,1 1-1 0 0,-1-1 1 0 0,19-33-4581 0 0,-16 30 3957 0 0,6-12-1558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5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10 8146 0 0,'1'-1'72'0'0,"-1"0"0"0"0,0 1 0 0 0,1-1 1 0 0,-1 1-1 0 0,1-1 0 0 0,-1 1 0 0 0,1-1 1 0 0,-1 1-1 0 0,1-1 0 0 0,0 1 0 0 0,-1-1 1 0 0,1 1-1 0 0,-1 0 0 0 0,1-1 0 0 0,0 1 1 0 0,-1 0-1 0 0,1-1 0 0 0,0 1 0 0 0,0 0 0 0 0,-1 0 1 0 0,1 0-1 0 0,0 0 0 0 0,-1 0 0 0 0,1 0 1 0 0,0 0-1 0 0,0 0 0 0 0,-1 0 0 0 0,1 0 1 0 0,0 0-1 0 0,0 0 0 0 0,0 0 0 0 0,0 2-31 0 0,0-1 0 0 0,-1 0 0 0 0,1 0 0 0 0,0 0 0 0 0,-1 0 0 0 0,1 0 0 0 0,-1 1 0 0 0,1-1 0 0 0,-1 0 0 0 0,0 1 0 0 0,1-1 0 0 0,-1 0 0 0 0,0 1 0 0 0,0-1 0 0 0,0 2 0 0 0,-5 52 350 0 0,-15 24 300 0 0,-5-1 0 0 0,-48 107 0 0 0,39-105-650 0 0,-45 158 0 0 0,45-106-1633 0 0,-11-4-3507 0 0,44-126 4826 0 0,1-2 182 0 0,0 1 0 0 0,0-1 0 0 0,0 1 0 0 0,0-1 0 0 0,0 0 0 0 0,0 1 0 0 0,0-1 0 0 0,0 0 0 0 0,0 1 0 0 0,0-1 0 0 0,0 0 0 0 0,0 1 0 0 0,-1-1 0 0 0,1 1 0 0 0,0-1 0 0 0,0 0 0 0 0,0 0 0 0 0,-1 1 0 0 0,1-1 0 0 0,0 0 0 0 0,0 1 0 0 0,-1-1 0 0 0,1 0 0 0 0,0 0 0 0 0,-1 1 0 0 0,1-1 0 0 0,0 0 0 0 0,-1 0 0 0 0,1 0-1 0 0,0 0 1 0 0,-1 1 0 0 0,1-1 0 0 0,0 0 0 0 0,-1 0 0 0 0,1 0 0 0 0,-1 0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5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10154 0 0,'0'-2'168'0'0,"0"0"0"0"0,0 1 0 0 0,0-1 0 0 0,1 0 0 0 0,-1 0-1 0 0,1 0 1 0 0,-1 1 0 0 0,1-1 0 0 0,0 0 0 0 0,-1 1 0 0 0,1-1 0 0 0,0 0 0 0 0,0 1 0 0 0,0-1-1 0 0,0 1 1 0 0,0 0 0 0 0,1-1 0 0 0,-1 1 0 0 0,3-2 0 0 0,-1 0-63 0 0,1 1 1 0 0,0 0 0 0 0,0 0-1 0 0,0 0 1 0 0,0 0-1 0 0,0 1 1 0 0,1 0-1 0 0,4-2 1 0 0,10 0-218 0 0,0 1 1 0 0,39 1 0 0 0,-46 1 322 0 0,44 3-176 0 0,61 10 0 0 0,20 2-2377 0 0,-112-14-609 0 0,40-4 0 0 0,-44 0 1254 0 0,-1-1-1323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1 218 6313 0 0,'0'-17'7630'0'0,"3"1"-3975"0"0,-1 11-3679 0 0,-1-1 1 0 0,2 1-1 0 0,-1-1 0 0 0,0 1 1 0 0,1-1-1 0 0,0 1 1 0 0,1 0-1 0 0,-1 1 1 0 0,1-1-1 0 0,8-8 0 0 0,1-1 509 0 0,1 0 1 0 0,0 1-1 0 0,1 1 0 0 0,0 0 0 0 0,1 1 0 0 0,1 1 0 0 0,22-11 0 0 0,-34 19-441 0 0,-1 0 1 0 0,0 0-1 0 0,1 1 1 0 0,-1-1-1 0 0,1 1 0 0 0,0 0 1 0 0,-1 1-1 0 0,1-1 1 0 0,0 1-1 0 0,-1 0 0 0 0,1 0 1 0 0,0 0-1 0 0,0 1 1 0 0,-1-1-1 0 0,1 1 0 0 0,-1 0 1 0 0,1 1-1 0 0,-1-1 1 0 0,1 1-1 0 0,-1 0 0 0 0,0 0 1 0 0,1 0-1 0 0,-1 1 1 0 0,0-1-1 0 0,-1 1 0 0 0,1 0 1 0 0,0 0-1 0 0,-1 1 1 0 0,0-1-1 0 0,0 0 0 0 0,0 1 1 0 0,0 0-1 0 0,0 0 0 0 0,3 8 1 0 0,5 10 202 0 0,-2 1 0 0 0,-1 0 0 0 0,-1 0 0 0 0,-1 0 0 0 0,-1 1 0 0 0,4 47 0 0 0,-4-30 309 0 0,12 45 1 0 0,-11-64-463 0 0,0 0 0 0 0,2 0-1 0 0,0 0 1 0 0,2-1 0 0 0,0 0 0 0 0,1-1 0 0 0,24 33 0 0 0,-30-48-316 0 0,-1-1 0 0 0,0 0 0 0 0,1 0 0 0 0,0 0 0 0 0,0-1 0 0 0,0 1 0 0 0,0-1 0 0 0,1 0 0 0 0,-1-1 0 0 0,1 1 0 0 0,0-1 0 0 0,0 0 0 0 0,0-1 0 0 0,0 1 0 0 0,0-1 0 0 0,0 0 1 0 0,0-1-1 0 0,0 0 0 0 0,0 0 0 0 0,0 0 0 0 0,0 0 0 0 0,0-1 0 0 0,0 0 0 0 0,0 0 0 0 0,7-3 0 0 0,-3 1-883 0 0,1-1-1 0 0,-1-1 1 0 0,0 0 0 0 0,0 0 0 0 0,-1 0-1 0 0,0-2 1 0 0,0 1 0 0 0,0-1 0 0 0,-1 0-1 0 0,0-1 1 0 0,0 0 0 0 0,-1 0-1 0 0,8-11 1 0 0,-1-2-2640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6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0 7026 0 0,'-22'11'1270'0'0,"0"0"0"0"0,1 1 0 0 0,0 1 0 0 0,-32 27 0 0 0,26-16-889 0 0,1 1-1 0 0,-36 45 1 0 0,9 3-609 0 0,-73 132 0 0 0,97-151 246 0 0,3 0 0 0 0,2 2 0 0 0,2 0 0 0 0,-20 82 0 0 0,34-100-10 0 0,0 0 1 0 0,3 1 0 0 0,1 0 0 0 0,2 0-1 0 0,2 0 1 0 0,1 0 0 0 0,12 72 0 0 0,-6-83-27 0 0,2-1 0 0 0,1 0 0 0 0,0 0 0 0 0,2-1 0 0 0,2 0 0 0 0,0-1 0 0 0,1-1 1 0 0,1-1-1 0 0,2 0 0 0 0,0-1 0 0 0,38 36 0 0 0,-45-50-65 0 0,0 1 1 0 0,0-1-1 0 0,1-1 0 0 0,-1 0 1 0 0,2-1-1 0 0,-1 0 0 0 0,1-1 1 0 0,0 0-1 0 0,0-1 0 0 0,0 0 1 0 0,0-1-1 0 0,1-1 0 0 0,-1 0 1 0 0,1-1-1 0 0,26-1 0 0 0,-18-2-731 0 0,0 0-1 0 0,0-1 1 0 0,0-2 0 0 0,-1 0-1 0 0,1-1 1 0 0,-1-2-1 0 0,-1 0 1 0 0,0-1-1 0 0,22-13 1 0 0,-16 6-1566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6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98 346 7298 0 0,'-16'-24'4724'0'0,"-3"-13"-2579"0"0,18 45-2081 0 0,1 0 0 0 0,-1 0 0 0 0,0 0-1 0 0,-3 10 1 0 0,1-4 260 0 0,1-5-158 0 0,-44 309 2182 0 0,43-277-2330 0 0,1 1-1 0 0,3-1 1 0 0,1 1 0 0 0,2-1 0 0 0,16 69-1 0 0,-17-97 18 0 0,1-1 0 0 0,1 0-1 0 0,0 0 1 0 0,0 0 0 0 0,1 0-1 0 0,1-1 1 0 0,0 0 0 0 0,9 11-1 0 0,-14-20 12 0 0,0 1-1 0 0,0-1 0 0 0,0 0 1 0 0,0 0-1 0 0,1 0 0 0 0,-1 0 0 0 0,0 0 1 0 0,1-1-1 0 0,0 1 0 0 0,-1-1 0 0 0,1 0 1 0 0,0 1-1 0 0,-1-1 0 0 0,1 0 1 0 0,0-1-1 0 0,0 1 0 0 0,0 0 0 0 0,0-1 1 0 0,0 0-1 0 0,0 0 0 0 0,0 1 1 0 0,0-2-1 0 0,0 1 0 0 0,0 0 0 0 0,0-1 1 0 0,0 1-1 0 0,0-1 0 0 0,0 0 1 0 0,-1 0-1 0 0,1 0 0 0 0,0 0 0 0 0,0-1 1 0 0,-1 1-1 0 0,1-1 0 0 0,-1 1 0 0 0,1-1 1 0 0,-1 0-1 0 0,0 0 0 0 0,0 0 1 0 0,2-3-1 0 0,9-8 131 0 0,-1 0-1 0 0,-1-1 1 0 0,0 0 0 0 0,-1-1-1 0 0,12-22 1 0 0,35-86 161 0 0,-38 79-240 0 0,34-81-39 0 0,-10 21 51 0 0,66-113 0 0 0,-109 217-109 0 0,19-27 10 0 0,-19 26-13 0 0,1-1 0 0 0,0 1 0 0 0,0 0 0 0 0,-1 0 0 0 0,1 0 0 0 0,0 0 0 0 0,0 0 0 0 0,0 1 0 0 0,0-1 0 0 0,1 0 0 0 0,-1 0 0 0 0,0 1 0 0 0,0-1 0 0 0,0 0 0 0 0,1 1 0 0 0,-1-1 0 0 0,0 1 0 0 0,1 0 0 0 0,-1-1 0 0 0,3 1 0 0 0,-3 1-4 0 0,0-1-1 0 0,0 1 1 0 0,-1 0 0 0 0,1 0-1 0 0,0 0 1 0 0,0 0 0 0 0,-1 0-1 0 0,1 0 1 0 0,0 0 0 0 0,-1 1-1 0 0,1-1 1 0 0,-1 0 0 0 0,0 0-1 0 0,1 0 1 0 0,-1 0 0 0 0,0 1-1 0 0,0-1 1 0 0,1 0 0 0 0,-1 0-1 0 0,-1 3 1 0 0,2 31 105 0 0,-1-30-87 0 0,-7 162 349 0 0,1 51-317 0 0,7-189 3 0 0,2 0 1 0 0,1 0 0 0 0,1 0 0 0 0,2 0 0 0 0,14 40 0 0 0,-21-68-4 0 0,1 1 0 0 0,-1 0 0 0 0,1-1 0 0 0,0 1 0 0 0,-1-1 0 0 0,1 1 0 0 0,0-1 0 0 0,0 0 0 0 0,0 1 0 0 0,0-1 0 0 0,0 0 0 0 0,0 0 0 0 0,0 1 0 0 0,0-1 0 0 0,1 0 1 0 0,-1 0-1 0 0,0 0 0 0 0,1 0 0 0 0,-1-1 0 0 0,1 1 0 0 0,-1 0 0 0 0,3 0 0 0 0,-3-1 51 0 0,1 0-1 0 0,0 0 1 0 0,-1-1 0 0 0,1 1 0 0 0,-1-1-1 0 0,1 1 1 0 0,0-1 0 0 0,-1 1 0 0 0,1-1-1 0 0,-1 0 1 0 0,0 0 0 0 0,1 1 0 0 0,-1-1-1 0 0,0 0 1 0 0,1-1 0 0 0,-1 1 0 0 0,0 0-1 0 0,0 0 1 0 0,0 0 0 0 0,0-1 0 0 0,2-1-1 0 0,13-21 159 0 0,0-1-1 0 0,-1 0 1 0 0,18-46-1 0 0,25-86-263 0 0,-56 152 19 0 0,49-141-488 0 0,101-203 1 0 0,-70 188-3118 0 0,-70 125 23 0 0,-10 11-6922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6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10 11915 0 0,'0'-1'102'0'0,"0"1"1"0"0,0 0 0 0 0,0-1 0 0 0,0 1-1 0 0,0 0 1 0 0,0-1 0 0 0,0 1 0 0 0,0 0-1 0 0,0-1 1 0 0,0 1 0 0 0,0 0 0 0 0,0-1-1 0 0,1 1 1 0 0,-1 0 0 0 0,0-1 0 0 0,0 1-1 0 0,0 0 1 0 0,1-1 0 0 0,-1 1 0 0 0,0 0-1 0 0,0 0 1 0 0,1 0 0 0 0,-1-1 0 0 0,0 1-1 0 0,1 0 1 0 0,-1 0 0 0 0,0 0 0 0 0,1-1 0 0 0,-1 1-1 0 0,0 0 1 0 0,1 0 0 0 0,-1 0 0 0 0,1 0-1 0 0,16 2 636 0 0,14 11-894 0 0,-22-6 277 0 0,0 0 0 0 0,-1 1 1 0 0,1 0-1 0 0,-1 0 0 0 0,-1 1 0 0 0,0 0 0 0 0,0 0 0 0 0,-1 1 1 0 0,0 0-1 0 0,-1 0 0 0 0,0 0 0 0 0,0 1 0 0 0,-1 0 0 0 0,0 0 0 0 0,3 21 1 0 0,2 14 251 0 0,-3-1 1 0 0,2 73-1 0 0,-9 42 1965 0 0,-37 263-1 0 0,34-392-2126 0 0,-2-1 0 0 0,-2 1 0 0 0,0-2-1 0 0,-2 1 1 0 0,-1-1 0 0 0,-2-1 0 0 0,0 0 0 0 0,-20 29 0 0 0,8-21-146 0 0,-1 0 1 0 0,-2-2-1 0 0,-1-2 0 0 0,-1 0 0 0 0,-42 32 1 0 0,-2 3-193 0 0,44-38-2338 0 0,54-57-9165 0 0,3-3 5799 0 0,-9 11 1614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14851 0 0,'3'-4'114'0'0,"0"1"0"0"0,1 0-1 0 0,0 0 1 0 0,0 0 0 0 0,-1 0-1 0 0,2 1 1 0 0,-1 0 0 0 0,0 0-1 0 0,0 0 1 0 0,1 0 0 0 0,-1 0-1 0 0,1 1 1 0 0,7-1 0 0 0,70-8-448 0 0,-55 7 391 0 0,136-11-674 0 0,-28 3-1847 0 0,-45 1-4713 0 0,-73 8 5493 0 0,-3-1-1252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7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41 10698 0 0,'-5'1'1441'0'0,"-20"10"2134"0"0,25-11-3565 0 0,0 0 0 0 0,-1 0 0 0 0,1 0 1 0 0,0 0-1 0 0,0 0 0 0 0,0 0 0 0 0,0 0 0 0 0,0 0 0 0 0,0 0 0 0 0,-1 1 0 0 0,1-1 0 0 0,0 0 0 0 0,0 0 0 0 0,0 0 0 0 0,0 0 0 0 0,0 0 0 0 0,0 0 0 0 0,0 1 1 0 0,0-1-1 0 0,0 0 0 0 0,0 0 0 0 0,0 0 0 0 0,-1 0 0 0 0,1 0 0 0 0,0 1 0 0 0,0-1 0 0 0,0 0 0 0 0,0 0 0 0 0,0 0 0 0 0,0 0 0 0 0,0 0 0 0 0,0 1 1 0 0,0-1-1 0 0,0 0 0 0 0,1 0 0 0 0,-1 0 0 0 0,0 0 0 0 0,0 0 0 0 0,0 1 0 0 0,0-1 0 0 0,0 0 0 0 0,0 0 0 0 0,0 0 0 0 0,0 0 0 0 0,0 0 0 0 0,16 6 229 0 0,5-5 23 0 0,0 0 1 0 0,1-2 0 0 0,-1 0 0 0 0,0-1 0 0 0,38-9 0 0 0,17-2-173 0 0,26 0-1875 0 0,0-6-7387 0 0,-77 13 4350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5 112 14291 0 0,'-4'-26'5254'0'0,"10"9"-4511"0"0,-3 14-837 0 0,0 1-1 0 0,0 0 0 0 0,0 0 1 0 0,0 0-1 0 0,0 0 0 0 0,0 1 0 0 0,0-1 1 0 0,1 1-1 0 0,-1 0 0 0 0,7-2 1 0 0,41-11-884 0 0,1 3 1 0 0,0 2-1 0 0,1 2 1 0 0,57 1-1 0 0,212 16-5496 0 0,-302-9 5556 0 0,3 0-1247 0 0,0 0-1229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9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17 14795 0 0,'-3'2'115'0'0,"0"-1"1"0"0,1 1-1 0 0,-1 0 0 0 0,0 0 0 0 0,1 0 0 0 0,-1 0 1 0 0,1 1-1 0 0,-1-1 0 0 0,1 1 0 0 0,0-1 1 0 0,0 1-1 0 0,0 0 0 0 0,1 0 0 0 0,-1 0 0 0 0,1 0 1 0 0,-1 0-1 0 0,1 0 0 0 0,-2 6 0 0 0,-1 8-246 0 0,1-1 0 0 0,-2 29-1 0 0,0-3 231 0 0,-5 12-100 0 0,-3-1 0 0 0,-35 95 0 0 0,44-138-37 0 0,-6 19 469 0 0,15-30-254 0 0,10-15-328 0 0,61-76-607 0 0,3-4 485 0 0,96-89 0 0 0,-162 172 264 0 0,4-3 27 0 0,32-24 1 0 0,-45 37-16 0 0,1 0 0 0 0,-1 0 1 0 0,0 1-1 0 0,1 0 1 0 0,-1-1-1 0 0,1 2 0 0 0,0-1 1 0 0,-1 0-1 0 0,1 1 1 0 0,0 0-1 0 0,0 0 0 0 0,0 1 1 0 0,0-1-1 0 0,6 1 0 0 0,-10 1 3 0 0,0-1 0 0 0,0 1-1 0 0,0-1 1 0 0,0 1-1 0 0,0-1 1 0 0,-1 1-1 0 0,1 0 1 0 0,0 0-1 0 0,0-1 1 0 0,-1 1 0 0 0,1 0-1 0 0,-1 0 1 0 0,1 0-1 0 0,-1 0 1 0 0,1-1-1 0 0,-1 1 1 0 0,1 0 0 0 0,-1 0-1 0 0,0 0 1 0 0,1 0-1 0 0,-1 0 1 0 0,0 0-1 0 0,0 0 1 0 0,0 0 0 0 0,0 0-1 0 0,0 1 1 0 0,0-1-1 0 0,0 0 1 0 0,0 0-1 0 0,0 0 1 0 0,-1 1-1 0 0,-4 34 279 0 0,-2-17-120 0 0,0-1 0 0 0,-19 35 0 0 0,19-40-129 0 0,0 1 0 0 0,0 0 0 0 0,1 0 0 0 0,1 1-1 0 0,-6 27 1 0 0,10-41-23 0 0,1 0-1 0 0,0 0 0 0 0,-1 1 1 0 0,1-1-1 0 0,0 0 0 0 0,0 0 1 0 0,0 1-1 0 0,0-1 0 0 0,0 0 1 0 0,0 0-1 0 0,0 1 0 0 0,0-1 1 0 0,1 0-1 0 0,-1 0 0 0 0,0 0 1 0 0,1 0-1 0 0,-1 1 0 0 0,1-1 1 0 0,-1 0-1 0 0,1 0 0 0 0,0 0 1 0 0,-1 0-1 0 0,1 0 0 0 0,0 0 1 0 0,0 0-1 0 0,1 1 0 0 0,0-2 7 0 0,-1 1-1 0 0,1-1 1 0 0,0 0-1 0 0,-1 1 1 0 0,1-1-1 0 0,0 0 0 0 0,-1 0 1 0 0,1 0-1 0 0,0 0 1 0 0,-1-1-1 0 0,1 1 0 0 0,0 0 1 0 0,-1-1-1 0 0,1 1 1 0 0,0-1-1 0 0,1-1 0 0 0,10-3 34 0 0,-2-1-1 0 0,1-1 1 0 0,16-12-1 0 0,-10 5-49 0 0,4-2-7 0 0,32-20-1 0 0,-47 33 6 0 0,0-1 0 0 0,1 1 0 0 0,-1 0 0 0 0,0 1-1 0 0,1-1 1 0 0,-1 1 0 0 0,1 1 0 0 0,0 0 0 0 0,11-1-1 0 0,-18 2 2 0 0,0 0-1 0 0,0 1 0 0 0,0-1 0 0 0,0 0 0 0 0,0 1 1 0 0,0-1-1 0 0,0 0 0 0 0,-1 1 0 0 0,1-1 0 0 0,0 1 1 0 0,0 0-1 0 0,0-1 0 0 0,0 1 0 0 0,-1 0 0 0 0,1-1 1 0 0,0 1-1 0 0,-1 0 0 0 0,1 0 0 0 0,-1-1 0 0 0,1 1 1 0 0,-1 0-1 0 0,1 0 0 0 0,-1 0 0 0 0,1 0 0 0 0,-1 0 1 0 0,0 0-1 0 0,0 0 0 0 0,1 0 0 0 0,-1 0 0 0 0,0 0 1 0 0,0 0-1 0 0,0 0 0 0 0,0 0 0 0 0,0 1 0 0 0,-2 42-41 0 0,1-33 35 0 0,0-5 5 0 0,1 0 1 0 0,0 0-1 0 0,0 0 0 0 0,0 0 1 0 0,1 0-1 0 0,0 0 0 0 0,0 0 1 0 0,0 0-1 0 0,1 0 1 0 0,0-1-1 0 0,4 9 0 0 0,-4-11-76 0 0,1 1 0 0 0,0-1 0 0 0,-1 0 0 0 0,1 0 0 0 0,0-1 1 0 0,0 1-1 0 0,1 0 0 0 0,-1-1 0 0 0,1 0 0 0 0,-1 0 0 0 0,1 0 0 0 0,0 0 0 0 0,-1-1 0 0 0,1 1 0 0 0,0-1 0 0 0,0 0 0 0 0,8 1 0 0 0,3 0-1101 0 0,1 0 0 0 0,0-1 0 0 0,-1-1 0 0 0,1 0 0 0 0,0-1 0 0 0,0-1 0 0 0,-1-1 0 0 0,0 0 0 0 0,1-1 0 0 0,14-5 0 0 0,-8 1-1302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40 133 17212 0 0,'-2'0'160'0'0,"-35"-3"1906"0"0,37 3-2054 0 0,0 0 0 0 0,0 0 0 0 0,0 0-1 0 0,0 0 1 0 0,0 1 0 0 0,0-1 0 0 0,0 0-1 0 0,0 0 1 0 0,0 0 0 0 0,0 0-1 0 0,0 0 1 0 0,0 0 0 0 0,0 0 0 0 0,0 0-1 0 0,0 0 1 0 0,0 0 0 0 0,0 0 0 0 0,0 0-1 0 0,0 0 1 0 0,0 0 0 0 0,0 0 0 0 0,0 0-1 0 0,22 5-215 0 0,9 0 136 0 0,0-2 0 0 0,0-2 0 0 0,35-2 1 0 0,95-13 174 0 0,-90 6-58 0 0,-15 3 0 0 0,98-13-780 0 0,-126 13-1064 0 0,0-1 1 0 0,-1-1-1 0 0,37-15 0 0 0,-57 19 843 0 0,0 0 0 0 0,0-1 1 0 0,0 0-1 0 0,-1-1 0 0 0,0 1 1 0 0,1-1-1 0 0,8-10 0 0 0,-3-1-1954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49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11 13499 0 0,'-2'-2'393'0'0,"1"1"-1"0"0,-1 0 1 0 0,0 0 0 0 0,0 0-1 0 0,0 0 1 0 0,0 0 0 0 0,-1 1 0 0 0,1-1-1 0 0,0 1 1 0 0,0-1 0 0 0,0 1 0 0 0,0 0-1 0 0,-1 0 1 0 0,-2 0 0 0 0,3 0-283 0 0,0 1 1 0 0,1-1-1 0 0,-1 1 1 0 0,1-1-1 0 0,-1 1 1 0 0,1 0-1 0 0,-1 0 0 0 0,1 0 1 0 0,-1 0-1 0 0,1 0 1 0 0,0 0-1 0 0,0 0 1 0 0,-1 0-1 0 0,1 0 1 0 0,-1 2-1 0 0,-3 5-201 0 0,1 0 0 0 0,0 0-1 0 0,0 0 1 0 0,1 0 0 0 0,-4 17-1 0 0,4-15 305 0 0,-124 391-519 0 0,69-189-1518 0 0,42-102-2056 0 0,15-82-512 0 0,2 53 0 0 0,2-58 236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64 14139 0 0,'-1'-1'132'0'0,"1"0"-1"0"0,-1 0 1 0 0,1 1 0 0 0,0-1 0 0 0,-1 0-1 0 0,1 0 1 0 0,-1 0 0 0 0,1 0-1 0 0,0 0 1 0 0,0 0 0 0 0,0 0-1 0 0,0 0 1 0 0,0 0 0 0 0,0 0 0 0 0,0 0-1 0 0,0 0 1 0 0,0 0 0 0 0,0 0-1 0 0,0 0 1 0 0,0 0 0 0 0,1 0-1 0 0,-1 0 1 0 0,0 1 0 0 0,1-1 0 0 0,-1 0-1 0 0,1 0 1 0 0,-1 0 0 0 0,1 0-1 0 0,-1 0 1 0 0,2-1 0 0 0,1 1-163 0 0,1-1 0 0 0,-1 1 0 0 0,0 0 0 0 0,1 0 0 0 0,-1 0 0 0 0,1 1 0 0 0,6-1 0 0 0,-7 0 84 0 0,349-23 97 0 0,2 25 2706 0 0,-342-1-2739 0 0,673 40 594 0 0,-680-39-908 0 0,20 2 157 0 0,-24-3-120 0 0,-1 0 1 0 0,1 0-1 0 0,0 0 1 0 0,-1 0-1 0 0,1 0 1 0 0,0 0-1 0 0,-1 0 1 0 0,1 1-1 0 0,0-1 1 0 0,-1 0-1 0 0,1 0 1 0 0,0 1-1 0 0,-1-1 1 0 0,1 1-1 0 0,-1-1 1 0 0,1 0 0 0 0,-1 1-1 0 0,1-1 1 0 0,-1 1-1 0 0,1-1 1 0 0,-1 1-1 0 0,1 0 1 0 0,-1-1-1 0 0,0 1 1 0 0,1 0-1 0 0,-43 11-12153 0 0,28-11 8741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38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1 12299 0 0,'-8'0'15'0'0,"-1"0"1"0"0,1 0 0 0 0,0 1 0 0 0,0 1-1 0 0,0-1 1 0 0,0 1 0 0 0,0 1 0 0 0,0 0 0 0 0,0 0-1 0 0,1 0 1 0 0,-1 1 0 0 0,1 0 0 0 0,0 0-1 0 0,0 1 1 0 0,-7 6 0 0 0,-11 11-438 0 0,1 1 0 0 0,-32 40-1 0 0,29-32 169 0 0,-21 21-96 0 0,12-14 123 0 0,-33 45 0 0 0,65-78 137 0 0,1 0 0 0 0,0 0 0 0 0,0 0-1 0 0,0 1 1 0 0,1-1 0 0 0,-1 1 0 0 0,1 0 0 0 0,1-1-1 0 0,-1 1 1 0 0,1 0 0 0 0,0 0 0 0 0,0 0 0 0 0,1 0-1 0 0,0 0 1 0 0,0 10 0 0 0,1-12 68 0 0,0 0 0 0 0,1 1 0 0 0,-1-1 1 0 0,1 0-1 0 0,-1 0 0 0 0,1 0 0 0 0,1 0 0 0 0,-1 0 0 0 0,0 0 0 0 0,1-1 0 0 0,0 1 1 0 0,0-1-1 0 0,0 0 0 0 0,0 0 0 0 0,0 0 0 0 0,1 0 0 0 0,0 0 0 0 0,-1-1 0 0 0,1 1 1 0 0,0-1-1 0 0,7 2 0 0 0,21 10 498 0 0,44 10 1 0 0,-52-18-255 0 0,-1 1 0 0 0,0 2-1 0 0,0 0 1 0 0,31 18 0 0 0,-52-26-203 0 0,-1 0 0 0 0,1 0 0 0 0,-1 0 0 0 0,1 0 1 0 0,-1 0-1 0 0,0 0 0 0 0,1 1 0 0 0,-1-1 1 0 0,0 0-1 0 0,0 1 0 0 0,0-1 0 0 0,0 1 1 0 0,0-1-1 0 0,0 1 0 0 0,-1-1 0 0 0,1 1 0 0 0,0 0 1 0 0,-1-1-1 0 0,1 1 0 0 0,-1 0 0 0 0,0-1 1 0 0,1 1-1 0 0,-1 0 0 0 0,0 2 0 0 0,-1-1 23 0 0,0 1 0 0 0,0-1-1 0 0,0 1 1 0 0,0-1 0 0 0,0 0-1 0 0,-1 0 1 0 0,1 0-1 0 0,-1 0 1 0 0,0 0 0 0 0,0 0-1 0 0,-4 4 1 0 0,-4 4-258 0 0,-1 0 0 0 0,0-1 1 0 0,0 0-1 0 0,-23 13 0 0 0,30-20-107 0 0,-1 1 1 0 0,1-1 0 0 0,-1 0-1 0 0,0-1 1 0 0,0 1-1 0 0,-1-1 1 0 0,1 0-1 0 0,0 0 1 0 0,-1-1 0 0 0,1 1-1 0 0,-1-1 1 0 0,0 0-1 0 0,1-1 1 0 0,-1 0 0 0 0,0 1-1 0 0,-8-2 1 0 0,5-2-1925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3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0 13123 0 0,'-5'10'5824'0'0,"-6"3"-3642"0"0,-4 7-2158 0 0,-4 7 219 0 0,-1 0 1 0 0,-1-1-1 0 0,-1-1 1 0 0,-25 23-1 0 0,-109 79-912 0 0,78-75-4075 0 0,61-42 1187 0 0,-1-1 1 0 0,-31 12 0 0 0,24-13-1052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0 15379 0 0,'0'2'157'0'0,"0"-1"0"0"0,0 0 0 0 0,0 1-1 0 0,1-1 1 0 0,-1 0 0 0 0,0 1 0 0 0,1-1 0 0 0,-1 0-1 0 0,1 0 1 0 0,0 1 0 0 0,-1-1 0 0 0,1 0-1 0 0,0 0 1 0 0,0 0 0 0 0,0 0 0 0 0,-1 0 0 0 0,1 0-1 0 0,0 0 1 0 0,2 1 0 0 0,27 32-391 0 0,36 27 342 0 0,79 54 0 0 0,28 26-37 0 0,-137-110-30 0 0,-21-19 21 0 0,0 1 1 0 0,-1 0-1 0 0,-1 1 1 0 0,0 0-1 0 0,20 30 1 0 0,-32-41-50 0 0,-1-1 1 0 0,1 0-1 0 0,-1 1 1 0 0,1-1-1 0 0,-1 0 1 0 0,0 1-1 0 0,0-1 1 0 0,0 1-1 0 0,0-1 0 0 0,0 0 1 0 0,-1 1-1 0 0,1-1 1 0 0,-1 0-1 0 0,1 1 1 0 0,-1-1-1 0 0,0 0 1 0 0,0 0-1 0 0,0 0 0 0 0,0 0 1 0 0,0 0-1 0 0,-1 0 1 0 0,1 0-1 0 0,-1 0 1 0 0,1 0-1 0 0,-3 2 1 0 0,-7 8-22 0 0,1-2 0 0 0,-20 16 0 0 0,27-23 1 0 0,-195 166 159 0 0,172-149-144 0 0,-207 155 323 0 0,164-127-181 0 0,-136 86 14 0 0,112-78-85 0 0,83-49-50 0 0,0 0 0 0 0,1 1 1 0 0,0 0-1 0 0,0 1 1 0 0,1 0-1 0 0,-13 17 0 0 0,20-26-22 0 0,1 1-1 0 0,0-1 0 0 0,-1 1 0 0 0,1-1 1 0 0,0 0-1 0 0,0 1 0 0 0,0-1 0 0 0,-1 1 0 0 0,1-1 1 0 0,0 1-1 0 0,0-1 0 0 0,0 1 0 0 0,0-1 1 0 0,0 1-1 0 0,0-1 0 0 0,0 0 0 0 0,0 1 1 0 0,0-1-1 0 0,0 1 0 0 0,0-1 0 0 0,0 1 1 0 0,0-1-1 0 0,0 1 0 0 0,1-1 0 0 0,-1 1 0 0 0,0-1 1 0 0,0 0-1 0 0,0 1 0 0 0,1-1 0 0 0,-1 1 1 0 0,0-1-1 0 0,0 0 0 0 0,1 1 0 0 0,-1-1 1 0 0,0 0-1 0 0,1 1 0 0 0,-1-1 0 0 0,1 1 1 0 0,24 6 234 0 0,30-5 199 0 0,-55-2-434 0 0,856 3 2935 0 0,-724 7-2889 0 0,40 3 109 0 0,183-10-1 0 0,-351-3-485 0 0,0-1 0 0 0,0 1 0 0 0,1-1 0 0 0,-1 0-1 0 0,0 0 1 0 0,0 0 0 0 0,0 0 0 0 0,7-4 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2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83 6337 0 0,'-35'-71'6826'0'0,"35"70"-6769"0"0,-1 1 0 0 0,1-1 0 0 0,0 1 0 0 0,0-1 0 0 0,0 1-1 0 0,-1-1 1 0 0,1 0 0 0 0,0 1 0 0 0,-1-1 0 0 0,1 1 0 0 0,0-1 0 0 0,-1 1 0 0 0,1 0 0 0 0,-1-1 0 0 0,1 1 0 0 0,-1-1 0 0 0,1 1 0 0 0,-1 0 0 0 0,1-1 0 0 0,-1 1 0 0 0,1 0-1 0 0,-1 0 1 0 0,1-1 0 0 0,-1 1 0 0 0,0 0 0 0 0,1 0 0 0 0,-1 0 0 0 0,1 0 0 0 0,-1 0 0 0 0,0 0 0 0 0,1 0 0 0 0,-1 0 0 0 0,0 0 0 0 0,1 0 0 0 0,-1 0 0 0 0,1 0 0 0 0,-2 0-1 0 0,0 2-20 0 0,0-1 0 0 0,1 0 0 0 0,-1 1 0 0 0,0-1 0 0 0,0 1 0 0 0,1 0 0 0 0,-1 0 0 0 0,1-1 0 0 0,-1 1 0 0 0,0 3 0 0 0,-25 51-196 0 0,20-38 177 0 0,-63 194 124 0 0,65-189-68 0 0,0-1 1 0 0,1 1-1 0 0,2 0 0 0 0,0 0 0 0 0,2 1 1 0 0,0-1-1 0 0,6 36 0 0 0,-5-53-5 0 0,0 1-1 0 0,1 0 1 0 0,0-1-1 0 0,0 0 1 0 0,1 1-1 0 0,0-1 1 0 0,0 0-1 0 0,0 0 1 0 0,1-1 0 0 0,-1 1-1 0 0,2-1 1 0 0,-1 0-1 0 0,0 0 1 0 0,1 0-1 0 0,0 0 1 0 0,7 4-1 0 0,-7-6 1 0 0,0 0-1 0 0,-1-1 0 0 0,1 1 1 0 0,0-1-1 0 0,1-1 0 0 0,-1 1 1 0 0,0-1-1 0 0,0 0 0 0 0,1 0 1 0 0,-1 0-1 0 0,1-1 0 0 0,-1 0 0 0 0,1 0 1 0 0,-1 0-1 0 0,0-1 0 0 0,1 1 1 0 0,-1-1-1 0 0,0-1 0 0 0,1 1 1 0 0,6-3-1 0 0,1-2-73 0 0,1-1 0 0 0,-1 0 0 0 0,0-1 0 0 0,0 0 0 0 0,-1-1 0 0 0,0 0 0 0 0,-1-1 0 0 0,0-1-1 0 0,0 1 1 0 0,-1-2 0 0 0,14-20 0 0 0,5-13-326 0 0,45-97 0 0 0,-28 50-61 0 0,-24 53 409 0 0,2 1 0 0 0,50-64-1 0 0,-74 102-14 0 0,0-1 0 0 0,0 1 0 0 0,1 0 0 0 0,-1 0 0 0 0,0-1 0 0 0,0 1 0 0 0,0 0 0 0 0,0-1 0 0 0,1 1 0 0 0,-1 0 0 0 0,0 0-1 0 0,0-1 1 0 0,1 1 0 0 0,-1 0 0 0 0,0 0 0 0 0,0 0 0 0 0,1-1 0 0 0,-1 1 0 0 0,0 0 0 0 0,1 0 0 0 0,-1 0 0 0 0,0 0 0 0 0,1 0 0 0 0,-1-1 0 0 0,0 1 0 0 0,1 0 0 0 0,-1 0 0 0 0,0 0-1 0 0,1 0 1 0 0,-1 0 0 0 0,0 0 0 0 0,1 0 0 0 0,-1 0 0 0 0,0 0 0 0 0,1 1 0 0 0,-1-1 0 0 0,0 0 0 0 0,1 0 0 0 0,-1 0 0 0 0,0 0 0 0 0,1 0 0 0 0,-1 1 0 0 0,4 16-66 0 0,-6 22 98 0 0,-4 1 85 0 0,-2 0-1 0 0,-20 59 0 0 0,-37 75 273 0 0,27-76-210 0 0,-4 11 140 0 0,-4-2-1 0 0,-98 165 1 0 0,130-250-197 0 0,-2-1 0 0 0,0-1 0 0 0,-1-1 0 0 0,-30 27 0 0 0,33-35-21 0 0,0 1-1 0 0,0-2 0 0 0,-1 0 1 0 0,-1-1-1 0 0,1 0 1 0 0,-1-1-1 0 0,-24 8 1 0 0,31-14-25 0 0,1 1 0 0 0,-1-1 0 0 0,1-1-1 0 0,-1 0 1 0 0,1 0 0 0 0,-14-1 0 0 0,20 0-57 0 0,0 0 1 0 0,0 0-1 0 0,0-1 0 0 0,0 1 0 0 0,0 0 1 0 0,0-1-1 0 0,0 0 0 0 0,0 1 0 0 0,1-1 1 0 0,-1 0-1 0 0,0 0 0 0 0,0 0 0 0 0,1 0 1 0 0,-1 0-1 0 0,1 0 0 0 0,-1-1 0 0 0,1 1 1 0 0,-1 0-1 0 0,1-1 0 0 0,0 1 0 0 0,-1-1 1 0 0,1 1-1 0 0,0-1 0 0 0,0 0 0 0 0,0 0 1 0 0,1 1-1 0 0,-1-1 0 0 0,0 0 0 0 0,1 0 1 0 0,-1 0-1 0 0,1 0 0 0 0,-1 0 0 0 0,1 0 1 0 0,0-2-1 0 0,0-2-41 0 0,-1 0 0 0 0,1 0 0 0 0,1 0 0 0 0,-1-1 1 0 0,1 1-1 0 0,1 0 0 0 0,-1 0 0 0 0,1 0 0 0 0,0 0 0 0 0,0 1 0 0 0,0-1 1 0 0,1 0-1 0 0,0 1 0 0 0,0 0 0 0 0,7-9 0 0 0,-4 7 17 0 0,1 0-1 0 0,0 1 1 0 0,0 0 0 0 0,1 0-1 0 0,0 0 1 0 0,0 1 0 0 0,0 0-1 0 0,0 1 1 0 0,12-5-1 0 0,9-1 45 0 0,0 2 0 0 0,0 1 0 0 0,0 1 0 0 0,1 1 0 0 0,42-1 0 0 0,88 4 340 0 0,-22 0-1586 0 0,-48-4-5791 0 0,-58-2-2003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2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1141 9506 0 0,'9'40'3956'0'0,"-7"-33"-3663"0"0,1 0 0 0 0,0 1 0 0 0,0-1 0 0 0,0-1 0 0 0,1 1 1 0 0,0 0-1 0 0,0-1 0 0 0,0 0 0 0 0,1 0 0 0 0,0 0 0 0 0,0-1 0 0 0,1 0 0 0 0,-1 0 0 0 0,1 0 1 0 0,1 0-1 0 0,-1-1 0 0 0,0 0 0 0 0,1 0 0 0 0,8 3 0 0 0,-11-7-113 0 0,-1 1-1 0 0,0 0 1 0 0,0-1 0 0 0,0 0-1 0 0,0 0 1 0 0,0 0-1 0 0,0 0 1 0 0,0 0 0 0 0,1-1-1 0 0,-1 1 1 0 0,0-1-1 0 0,0 0 1 0 0,0 0 0 0 0,0 0-1 0 0,-1-1 1 0 0,1 1-1 0 0,0 0 1 0 0,0-1 0 0 0,4-3-1 0 0,6-5-132 0 0,1-1-1 0 0,15-16 1 0 0,-21 20 82 0 0,5-7-131 0 0,-1 0 0 0 0,0 0 0 0 0,-1-1 0 0 0,-1 0 0 0 0,12-22-1 0 0,35-89-690 0 0,-35 74 188 0 0,218-527-4139 0 0,-206 498 4645 0 0,-9 20 543 0 0,2 2 0 0 0,63-102 0 0 0,-161 308-289 0 0,17-29-282 0 0,9-29 15 0 0,-79 178-184 0 0,107-224 181 0 0,1 1 0 0 0,3 1 0 0 0,2 0 0 0 0,-7 59 0 0 0,16-83 26 0 0,1 0 0 0 0,1 0 0 0 0,5 40-1 0 0,-4-53-147 0 0,0 1 0 0 0,1-1 0 0 0,0 0-1 0 0,1-1 1 0 0,-1 1 0 0 0,2 0 0 0 0,-1-1 0 0 0,1 1-1 0 0,0-1 1 0 0,1 0 0 0 0,-1-1 0 0 0,1 1 0 0 0,6 6-1 0 0,-8-11-216 0 0,0 0-1 0 0,1 1 1 0 0,-1-1-1 0 0,0 0 1 0 0,1 0-1 0 0,-1-1 1 0 0,1 1-1 0 0,-1-1 1 0 0,1 1-1 0 0,0-1 1 0 0,-1 0-1 0 0,1-1 1 0 0,0 1-1 0 0,6 0 1 0 0,-1-1-1018 0 0,1-1 1 0 0,-1 0 0 0 0,1 0-1 0 0,16-5 1 0 0,-6 0-2125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3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215 100 17084 0 0,'-2'0'172'0'0,"-1"0"0"0"0,1-1 0 0 0,-1 1 0 0 0,1 0 0 0 0,-1 1 0 0 0,1-1 0 0 0,-1 0 0 0 0,1 1 0 0 0,0-1 0 0 0,-1 1 1 0 0,1 0-1 0 0,0 0 0 0 0,-1 0 0 0 0,1 0 0 0 0,0 0 0 0 0,0 1 0 0 0,-2 0 0 0 0,-38 34-532 0 0,14-12 453 0 0,14-14-110 0 0,1-1 36 0 0,0 0 0 0 0,-22 22 0 0 0,33-29-25 0 0,-1 1 0 0 0,1-1-1 0 0,0 1 1 0 0,0-1 0 0 0,0 1-1 0 0,0 0 1 0 0,1 0-1 0 0,-1 0 1 0 0,1 0 0 0 0,0 0-1 0 0,-1 0 1 0 0,2 0 0 0 0,-1 0-1 0 0,0 1 1 0 0,1-1-1 0 0,-1 0 1 0 0,1 1 0 0 0,0-1-1 0 0,0 7 1 0 0,1-8-3 0 0,0 0 0 0 0,-1 0 0 0 0,1 0 0 0 0,0 1 0 0 0,0-1 0 0 0,1 0-1 0 0,-1 0 1 0 0,0-1 0 0 0,1 1 0 0 0,-1 0 0 0 0,1 0 0 0 0,-1 0 0 0 0,1-1 0 0 0,0 1 0 0 0,0-1 0 0 0,0 0 0 0 0,0 1 0 0 0,0-1 0 0 0,0 0 0 0 0,0 0 0 0 0,0 0 0 0 0,0-1 0 0 0,1 1 0 0 0,-1 0-1 0 0,0-1 1 0 0,0 1 0 0 0,1-1 0 0 0,-1 0 0 0 0,0 0 0 0 0,1 0 0 0 0,-1 0 0 0 0,5-1 0 0 0,4 1-41 0 0,0-2 0 0 0,1 1-1 0 0,-1-2 1 0 0,0 1 0 0 0,15-7 0 0 0,-2 0-22 0 0,0-1-1 0 0,-1-2 1 0 0,0 0 0 0 0,34-26 0 0 0,-49 33 159 0 0,-1 0 1 0 0,0-1 0 0 0,0-1 0 0 0,-1 1 0 0 0,0-1 0 0 0,0 0 0 0 0,0 0 0 0 0,-1-1 0 0 0,0 0 0 0 0,-1 0 0 0 0,1 0 0 0 0,-2 0 0 0 0,1-1 0 0 0,-1 1-1 0 0,0-1 1 0 0,2-13 0 0 0,-5 18-51 0 0,0 1 0 0 0,0 0-1 0 0,0-1 1 0 0,-1 1 0 0 0,1 0-1 0 0,-1-1 1 0 0,1 1 0 0 0,-1 0-1 0 0,0 0 1 0 0,-1 0 0 0 0,1 0-1 0 0,0 0 1 0 0,-1 0 0 0 0,0 0-1 0 0,0 0 1 0 0,0 0 0 0 0,0 1-1 0 0,0-1 1 0 0,0 1-1 0 0,-1 0 1 0 0,1-1 0 0 0,-1 1-1 0 0,1 0 1 0 0,-1 0 0 0 0,0 1-1 0 0,0-1 1 0 0,-4-1 0 0 0,-2-1-34 0 0,1 1 0 0 0,0 0 0 0 0,-1 0 0 0 0,1 1 0 0 0,-1 0 0 0 0,0 1 1 0 0,0 0-1 0 0,0 0 0 0 0,-9 1 0 0 0,6 0 43 0 0,1 2 0 0 0,0-1 0 0 0,-1 2 0 0 0,-19 5 0 0 0,28-7-174 0 0,0 0 0 0 0,0 1-1 0 0,-1-1 1 0 0,1 0 0 0 0,0 1 0 0 0,0 0 0 0 0,1-1 0 0 0,-1 1-1 0 0,0 1 1 0 0,1-1 0 0 0,-1 0 0 0 0,1 1 0 0 0,-1-1-1 0 0,1 1 1 0 0,0-1 0 0 0,0 1 0 0 0,0 0 0 0 0,1 0-1 0 0,-1 0 1 0 0,-1 6 0 0 0,2-7-208 0 0,1-1 0 0 0,0 1 0 0 0,0 0 0 0 0,0 0 0 0 0,0 0 0 0 0,0 0 0 0 0,0 0 0 0 0,1 0-1 0 0,-1 0 1 0 0,1 0 0 0 0,-1-1 0 0 0,1 1 0 0 0,0 0 0 0 0,-1 0 0 0 0,1-1 0 0 0,0 1 0 0 0,0 0 0 0 0,0-1 0 0 0,1 1 0 0 0,-1-1 0 0 0,0 1 0 0 0,1-1 0 0 0,-1 0 0 0 0,0 0-1 0 0,1 1 1 0 0,0-1 0 0 0,1 1 0 0 0,3 1-594 0 0,-1 0 0 0 0,1 0-1 0 0,0-1 1 0 0,0 1 0 0 0,0-1-1 0 0,12 2 1 0 0,2-1-1408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3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63 7962 0 0,'2'0'379'0'0,"-1"-1"0"0"0,0 1 0 0 0,1-1 0 0 0,-1 1 0 0 0,0-1 0 0 0,1 0 0 0 0,-1 0 0 0 0,0 0 0 0 0,0 0 0 0 0,0 1 0 0 0,0-1 0 0 0,0-1 0 0 0,0 1 0 0 0,0 0 0 0 0,0 0 0 0 0,0 0 0 0 0,0 0 0 0 0,0-1 1 0 0,-1 1-1 0 0,1 0 0 0 0,-1-1 0 0 0,1 1 0 0 0,-1-1 0 0 0,1-1 0 0 0,-1 2-321 0 0,-1 0 0 0 0,1 0 0 0 0,0 0 0 0 0,-1 0 0 0 0,1 0 0 0 0,0 0 0 0 0,-1 0 0 0 0,0 0 0 0 0,1 1 0 0 0,-1-1 0 0 0,1 0 0 0 0,-1 0 0 0 0,0 0 0 0 0,0 1 0 0 0,0-1 0 0 0,1 0 0 0 0,-1 1 0 0 0,0-1 0 0 0,0 1 0 0 0,0-1 0 0 0,0 1 0 0 0,0-1 0 0 0,0 1 0 0 0,0 0 0 0 0,0-1 0 0 0,0 1 0 0 0,0 0 0 0 0,0 0 0 0 0,0 0 0 0 0,0 0 0 0 0,0 0 0 0 0,0 0 0 0 0,-2 0-1 0 0,-16 1 197 0 0,0 0 0 0 0,0 1 0 0 0,0 2 0 0 0,0 0-1 0 0,1 0 1 0 0,0 2 0 0 0,0 0 0 0 0,0 1 0 0 0,-27 16-1 0 0,19-4-218 0 0,25-19-46 0 0,1 1 0 0 0,-1-1-1 0 0,0 1 1 0 0,0-1 0 0 0,1 1 0 0 0,-1 0 0 0 0,0-1-1 0 0,1 1 1 0 0,-1 0 0 0 0,0-1 0 0 0,1 1 0 0 0,-1 0-1 0 0,1 0 1 0 0,-1-1 0 0 0,1 1 0 0 0,0 0 0 0 0,-1 0-1 0 0,1 0 1 0 0,0 0 0 0 0,-1-1 0 0 0,1 1 0 0 0,0 0-1 0 0,0 0 1 0 0,0 0 0 0 0,0 0 0 0 0,0 0 0 0 0,0 0-1 0 0,0 0 1 0 0,0 1 0 0 0,2-1-42 0 0,0 0 0 0 0,-1-1 0 0 0,1 1 0 0 0,0 0 0 0 0,0-1 0 0 0,-1 1 0 0 0,1-1 0 0 0,0 1 0 0 0,0-1 0 0 0,0 0 0 0 0,0 0 0 0 0,-1 0 0 0 0,1 0 0 0 0,0 0 0 0 0,0 0 0 0 0,0 0 0 0 0,3-2 0 0 0,36-9-853 0 0,-35 9 740 0 0,139-53-968 0 0,-28 10 444 0 0,-112 43 753 0 0,0 0 0 0 0,0 1 0 0 0,-1 0 0 0 0,1 0 1 0 0,0 0-1 0 0,0 1 0 0 0,0 0 0 0 0,0-1 0 0 0,0 2 0 0 0,5 0 1 0 0,-9-1-39 0 0,0 0 1 0 0,0 0 0 0 0,0 1-1 0 0,0-1 1 0 0,0 1 0 0 0,0-1-1 0 0,0 1 1 0 0,0-1 0 0 0,0 1-1 0 0,0 0 1 0 0,0-1 0 0 0,0 1 0 0 0,-1 0-1 0 0,1-1 1 0 0,0 1 0 0 0,-1 0-1 0 0,1 0 1 0 0,0 0 0 0 0,0 1-1 0 0,0 0-4 0 0,-1 0 0 0 0,1 0-1 0 0,-1 0 1 0 0,0 0-1 0 0,0 0 1 0 0,0 0 0 0 0,0 0-1 0 0,0 0 1 0 0,0 0-1 0 0,0 0 1 0 0,-1 0 0 0 0,1 0-1 0 0,-1 0 1 0 0,-1 3-1 0 0,-4 10 245 0 0,0 1 0 0 0,-2-1 0 0 0,0 0-1 0 0,0-1 1 0 0,-13 15 0 0 0,-58 66 462 0 0,21-27-550 0 0,-99 111-42 0 0,126-149-4 0 0,-2 0 1 0 0,0-3 0 0 0,-54 35-1 0 0,49-43 153 0 0,37-19-243 0 0,-1 1 1 0 0,0 0-1 0 0,0 0 0 0 0,0-1 1 0 0,1 1-1 0 0,-1-1 0 0 0,0 0 1 0 0,0 1-1 0 0,0-1 1 0 0,0 0-1 0 0,0 0 0 0 0,0 0 1 0 0,0 0-1 0 0,1-1 0 0 0,-1 1 1 0 0,0 0-1 0 0,0-1 1 0 0,0 1-1 0 0,-2-2 0 0 0,3 1-24 0 0,1 0-1 0 0,0 0 0 0 0,-1 0 1 0 0,1 0-1 0 0,0 0 0 0 0,-1 0 1 0 0,1 0-1 0 0,0 0 0 0 0,0 0 1 0 0,0 0-1 0 0,0 0 0 0 0,0 0 0 0 0,0 0 1 0 0,0 0-1 0 0,0 0 0 0 0,1 0 1 0 0,-1 0-1 0 0,0 0 0 0 0,1 0 1 0 0,-1 0-1 0 0,0 0 0 0 0,1 0 1 0 0,-1 0-1 0 0,1 0 0 0 0,-1 1 1 0 0,2-2-1 0 0,16-25-3 0 0,-7 16-14 0 0,1 0-1 0 0,1 0 1 0 0,0 1 0 0 0,0 1-1 0 0,1 0 1 0 0,1 1 0 0 0,-1 1 0 0 0,1 0-1 0 0,0 1 1 0 0,0 1 0 0 0,20-5 0 0 0,11-1 42 0 0,1 2 0 0 0,76-4 0 0 0,104 18 441 0 0,-63 1-5462 0 0,-55-13-7822 0 0,-87 3 7850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5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15 8042 0 0,'-7'-3'780'0'0,"1"1"0"0"0,-1-1 0 0 0,0 1 0 0 0,0 1 1 0 0,0-1-1 0 0,-8 0 0 0 0,11 2-714 0 0,-1 1-1 0 0,0-1 1 0 0,1 1 0 0 0,-1-1 0 0 0,0 1 0 0 0,1 1 0 0 0,-1-1-1 0 0,1 1 1 0 0,0-1 0 0 0,-1 1 0 0 0,1 1 0 0 0,0-1 0 0 0,0 0-1 0 0,1 1 1 0 0,-1 0 0 0 0,-3 3 0 0 0,-12 11-39 0 0,2 1-1 0 0,0 1 1 0 0,1 0 0 0 0,0 2 0 0 0,-20 35 0 0 0,-52 119 499 0 0,84-167-494 0 0,-35 87 144 0 0,4 1 0 0 0,3 3 1 0 0,6 0-1 0 0,-22 150 0 0 0,37-165-182 0 0,0 138 0 0 0,12-172-28 0 0,2 1 0 0 0,3-1 1 0 0,1-1-1 0 0,17 54 0 0 0,-18-81-142 0 0,2-1-1 0 0,1 0 1 0 0,0 0 0 0 0,1-1 0 0 0,1 0 0 0 0,17 22 0 0 0,-22-34-254 0 0,0 0 0 0 0,0-1 0 0 0,1 0 0 0 0,0 0 0 0 0,0 0 0 0 0,1-1 0 0 0,0 0 0 0 0,0 0 0 0 0,0-1 0 0 0,1 0 0 0 0,-1-1 0 0 0,1 1 0 0 0,0-2 0 0 0,1 1 0 0 0,-1-2 0 0 0,17 4 0 0 0,-20-5-147 0 0,-1-1 0 0 0,1 0 1 0 0,0-1-1 0 0,-1 1 1 0 0,8-2-1 0 0,7-4-2397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22 7530 0 0,'6'-22'7020'0'0,"-8"35"-6896"0"0,-208 808 804 0 0,69-292-1595 0 0,134-498 252 0 0,5-18-134 0 0,-1 1 0 0 0,-1-1 0 0 0,0 0 0 0 0,0 0 0 0 0,-1-1 0 0 0,-1 1 0 0 0,-7 11 0 0 0,10-27-949 0 0,3 2 1284 0 0,-1 1 0 0 0,1-1 0 0 0,0 1 0 0 0,0-1 1 0 0,-1 0-1 0 0,1 1 0 0 0,0-1 0 0 0,0 0 0 0 0,0 1 0 0 0,0-1 0 0 0,0 0 0 0 0,0 1 0 0 0,0-1 0 0 0,0 0 0 0 0,0 1 0 0 0,0-1 1 0 0,1-1-1 0 0,-3-22-1987 0 0,2 11 238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8986 0 0,'10'-2'1532'0'0,"1"1"0"0"0,0 1 1 0 0,19 0-1 0 0,-14 2-1328 0 0,0 1 0 0 0,0 0-1 0 0,27 11 1 0 0,-8-3-179 0 0,67 12 1 0 0,-9-13-4142 0 0,-89-9 3501 0 0,0-1-1 0 0,1 0 0 0 0,-1-1 1 0 0,0 1-1 0 0,1-1 1 0 0,-1 0-1 0 0,0 0 0 0 0,0 0 1 0 0,1 0-1 0 0,-1-1 1 0 0,0 1-1 0 0,0-1 0 0 0,-1 0 1 0 0,5-3-1 0 0,1-3-1495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7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 10762 0 0,'-9'18'1284'0'0,"1"2"0"0"0,-5 19 0 0 0,-16 86-714 0 0,6-21-320 0 0,-73 206 587 0 0,-39 163-1019 0 0,125-421-200 0 0,-14 78-1919 0 0,22-110 519 0 0,1 0 0 0 0,1 24 0 0 0,3-26-769 0 0,-3-17 2462 0 0,0-1 0 0 0,0 0 0 0 0,0 1 0 0 0,0-1 0 0 0,0 1 0 0 0,1-1 0 0 0,-1 1 0 0 0,0-1 0 0 0,0 1 0 0 0,0-1 0 0 0,1 0 0 0 0,-1 1 0 0 0,0-1 0 0 0,1 0 0 0 0,-1 1 0 0 0,0-1 0 0 0,1 0 0 0 0,-1 1 0 0 0,0-1 0 0 0,1 0 0 0 0,-1 1 0 0 0,1-1 0 0 0,-1 0 0 0 0,1 0 0 0 0,-1 0 0 0 0,0 0 0 0 0,1 1 0 0 0,-1-1 0 0 0,1 0 0 0 0,-1 0 0 0 0,1 0 0 0 0,-1 0 0 0 0,1 0 0 0 0,4-1-1746 0 0</inkml:trace>
  <inkml:trace contextRef="#ctx0" brushRef="#br0" timeOffset="1">1108 436 14323 0 0,'-23'3'1096'0'0,"-1"1"1"0"0,1 2-1 0 0,-37 12 0 0 0,33-7-1033 0 0,1 2-1 0 0,0 0 1 0 0,1 2 0 0 0,-43 32-1 0 0,18-8 153 0 0,2 2 0 0 0,-67 74 0 0 0,97-95-89 0 0,0 2 0 0 0,2 0 0 0 0,1 1 0 0 0,1 0 0 0 0,0 1 0 0 0,2 1 0 0 0,1 0 0 0 0,-12 40 0 0 0,21-56-245 0 0,0 1-1 0 0,0-1 0 0 0,1 1 0 0 0,1-1 0 0 0,-1 1 1 0 0,1 0-1 0 0,1-1 0 0 0,0 1 0 0 0,0 0 0 0 0,1-1 1 0 0,0 1-1 0 0,1-1 0 0 0,0 0 0 0 0,0 0 0 0 0,1 0 1 0 0,0 0-1 0 0,1-1 0 0 0,0 1 0 0 0,0-1 0 0 0,1 0 1 0 0,12 12-1 0 0,-9-10-503 0 0,1-2 1 0 0,0 1 0 0 0,0-1-1 0 0,1-1 1 0 0,0 0 0 0 0,0-1-1 0 0,1 0 1 0 0,-1 0 0 0 0,1-1-1 0 0,1-1 1 0 0,-1 0-1 0 0,1-1 1 0 0,-1 0 0 0 0,1-1-1 0 0,24 2 1 0 0,-21-4-414 0 0,0 0 0 0 0,1-1 0 0 0,-1-1 0 0 0,21-4 0 0 0,-12-1-1207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13315 0 0,'3'4'2873'0'0,"13"13"-2691"0"0,77 69-156 0 0,88 109-1 0 0,-160-171-354 0 0,1 0 0 0 0,29 22 0 0 0,-40-37-752 0 0,0 0 0 0 0,1-1 0 0 0,0 0 0 0 0,0-1 0 0 0,0-1 0 0 0,1 0 0 0 0,19 6-1 0 0,-8-8-1998 0 0,-12-4 671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4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270 167 13043 0 0,'-5'-4'1298'0'0,"-1"-1"-736"0"0,-1 1 1 0 0,0-1-1 0 0,0 1 0 0 0,-1 0 0 0 0,1 1 1 0 0,-1-1-1 0 0,0 1 0 0 0,-14-3 0 0 0,20 7-582 0 0,0 0-1 0 0,1-1 1 0 0,-1 1-1 0 0,0 0 0 0 0,0 0 1 0 0,1 0-1 0 0,-1 0 1 0 0,1 0-1 0 0,-1 0 0 0 0,1 1 1 0 0,-1-1-1 0 0,1 0 0 0 0,0 1 1 0 0,-1-1-1 0 0,1 1 1 0 0,0 0-1 0 0,0-1 0 0 0,0 1 1 0 0,0 0-1 0 0,1 0 0 0 0,-1-1 1 0 0,0 1-1 0 0,0 2 1 0 0,-14 48-627 0 0,14-49 599 0 0,-2 14-285 0 0,0 0-1 0 0,0 0 1 0 0,2 1-1 0 0,0-1 1 0 0,1 1 0 0 0,1-1-1 0 0,6 34 1 0 0,-6-45 256 0 0,0-1 1 0 0,1 1-1 0 0,0-1 0 0 0,1 1 1 0 0,-1-1-1 0 0,1 0 0 0 0,0 0 0 0 0,0 0 1 0 0,0 0-1 0 0,1 0 0 0 0,8 7 1 0 0,-9-9 110 0 0,1 0 0 0 0,0 0 0 0 0,0-1 0 0 0,0 0 0 0 0,1 0 0 0 0,-1 0 0 0 0,0 0 1 0 0,1-1-1 0 0,-1 1 0 0 0,1-1 0 0 0,0 0 0 0 0,-1-1 0 0 0,1 1 0 0 0,0-1 0 0 0,0 0 0 0 0,8-1 1 0 0,0-1 95 0 0,-1 0 0 0 0,0-1 0 0 0,0 0 0 0 0,0-1 0 0 0,0 0 0 0 0,-1-1 0 0 0,1 0 0 0 0,-1-1 0 0 0,-1-1-1 0 0,18-12 1 0 0,7-9 55 0 0,50-53-1 0 0,-64 60-185 0 0,3-3-34 0 0,-1-1-1 0 0,-1 0 1 0 0,-2-2-1 0 0,0-1 0 0 0,-2 0 1 0 0,-1-1-1 0 0,-1-1 1 0 0,15-40-1 0 0,-31 66 702 0 0,-1 5-255 0 0,-8 10-131 0 0,-9 19-316 0 0,-223 606-214 0 0,229-596 202 0 0,-3 0-1 0 0,-1-1 1 0 0,-31 55 0 0 0,39-82 32 0 0,0 1 1 0 0,-1-1-1 0 0,-1-1 1 0 0,0 0-1 0 0,0 0 1 0 0,-1-1-1 0 0,0 0 1 0 0,-1 0-1 0 0,0-2 0 0 0,-1 1 1 0 0,1-2-1 0 0,-2 0 1 0 0,-18 8-1 0 0,21-11 50 0 0,0-1 0 0 0,0 1-1 0 0,-1-2 1 0 0,1 0 0 0 0,-1 0-1 0 0,-16 0 1 0 0,22-2 28 0 0,1 0 0 0 0,0-1-1 0 0,0 1 1 0 0,0-1 0 0 0,0 0 0 0 0,0-1 0 0 0,0 1-1 0 0,0-1 1 0 0,0 0 0 0 0,0 0 0 0 0,1 0 0 0 0,-1-1 0 0 0,1 0-1 0 0,0 1 1 0 0,0-2 0 0 0,0 1 0 0 0,-5-5 0 0 0,8 7-35 0 0,-1 0 0 0 0,1-1 0 0 0,0 0 0 0 0,0 1 0 0 0,-1-1 1 0 0,1 0-1 0 0,0 1 0 0 0,0-1 0 0 0,0 0 0 0 0,1 0 0 0 0,-1 0 1 0 0,0 0-1 0 0,1 0 0 0 0,-1 0 0 0 0,1 0 0 0 0,0 0 0 0 0,0 0 1 0 0,0 0-1 0 0,0 0 0 0 0,0 0 0 0 0,0-3 0 0 0,1 2-22 0 0,0 1-1 0 0,0-1 0 0 0,1 1 1 0 0,-1-1-1 0 0,0 1 0 0 0,1 0 1 0 0,0 0-1 0 0,-1-1 0 0 0,1 1 0 0 0,0 0 1 0 0,0 0-1 0 0,0 1 0 0 0,5-4 1 0 0,3-1-21 0 0,1-1 0 0 0,0 2-1 0 0,0 0 1 0 0,0 0 0 0 0,21-5 0 0 0,39-5-150 0 0,126-10-1 0 0,-77 12-975 0 0,13-2-4870 0 0,-64 8 322 0 0,-30 3 1223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7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1 10442 0 0,'-66'27'7341'0'0,"46"-16"-7163"0"0,0 1-1 0 0,2 1 0 0 0,-1 1 0 0 0,2 0 0 0 0,-17 18 1 0 0,-92 82 546 0 0,-77 81-277 0 0,190-182-1094 0 0,-15 20-4538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8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1 12659 0 0,'25'78'4671'0'0,"3"38"-3287"0"0,-23-86-1314 0 0,-1 0 0 0 0,-2 1 0 0 0,-1 0 0 0 0,-4 46 0 0 0,-4-14 612 0 0,-3-1 0 0 0,-2-1-1 0 0,-36 105 1 0 0,36-133-720 0 0,-2-2 0 0 0,0 0 0 0 0,-2 0 0 0 0,-2-1 0 0 0,0-2 0 0 0,-2 1 0 0 0,-1-2 0 0 0,-36 36 0 0 0,48-55-488 0 0,0 0 0 0 0,0 0 0 0 0,-1 0 0 0 0,-12 6 0 0 0,19-13 4 0 0,0 1 1 0 0,0-1-1 0 0,-1 0 1 0 0,1 0-1 0 0,0 0 1 0 0,-1 0-1 0 0,1 0 1 0 0,-6 0 0 0 0,7-1-77 0 0,0 0 1 0 0,0-1 0 0 0,0 1 0 0 0,0 0 0 0 0,0-1-1 0 0,0 1 1 0 0,0-1 0 0 0,0 0 0 0 0,0 1 0 0 0,0-1-1 0 0,0 0 1 0 0,0 0 0 0 0,0-1 0 0 0,1 1 0 0 0,-3-2-1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6:5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83 8794 0 0,'-4'-15'3951'0'0,"-3"-19"-987"0"0,7 32-2895 0 0,0 0-1 0 0,0 1 1 0 0,0-1-1 0 0,0 1 0 0 0,0-1 1 0 0,0 0-1 0 0,1 1 1 0 0,-1-1-1 0 0,0 1 1 0 0,1-1-1 0 0,-1 1 0 0 0,1-1 1 0 0,0 1-1 0 0,0-1 1 0 0,-1 1-1 0 0,1-1 1 0 0,2-1-1 0 0,-2 2-62 0 0,-1 1 0 0 0,1 0 0 0 0,-1-1 0 0 0,1 1 0 0 0,0 0 0 0 0,-1 0 0 0 0,1-1 0 0 0,0 1 0 0 0,-1 0-1 0 0,1 0 1 0 0,0 0 0 0 0,-1 0 0 0 0,1-1 0 0 0,0 1 0 0 0,-1 0 0 0 0,1 1 0 0 0,0-1 0 0 0,-1 0 0 0 0,1 0 0 0 0,0 0 0 0 0,-1 0 0 0 0,1 0 0 0 0,0 1 0 0 0,-1-1 0 0 0,1 0 0 0 0,-1 0 0 0 0,1 1 0 0 0,0-1-1 0 0,-1 1 1 0 0,1-1 0 0 0,-1 0 0 0 0,1 1 0 0 0,-1-1 0 0 0,1 1 0 0 0,-1-1 0 0 0,1 1 0 0 0,-1-1 0 0 0,0 1 0 0 0,1 0 0 0 0,-1-1 0 0 0,1 2 0 0 0,15 25 100 0 0,-16-26-95 0 0,11 24 212 0 0,-2 1 1 0 0,0 1 0 0 0,7 43-1 0 0,7 85 190 0 0,-21-140-399 0 0,8 97 72 0 0,-4 1-1 0 0,-19 206 1 0 0,-66 222 650 0 0,62-454-54 0 0,-3 0 1 0 0,-4 0-1 0 0,-4-3 1 0 0,-3 0-1 0 0,-64 120 1 0 0,53-123-534 0 0,28-52-239 0 0,-1 1 0 0 0,-2-2-1 0 0,-33 45 1 0 0,52-124-16272 0 0,3 34 11844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2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11066 0 0,'8'-2'5301'0'0,"3"-2"-4227"0"0,11-3-1227 0 0,417-34 550 0 0,-221 24-1785 0 0,-1-6-5699 0 0,-144 8 611 0 0,-59 10 4294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2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 8922 0 0,'-16'-1'4874'0'0,"1"2"-2439"0"0,14 0-2424 0 0,0 0 0 0 0,1 0 0 0 0,-1 0 0 0 0,1 1 1 0 0,-1-1-1 0 0,1 0 0 0 0,-1 0 0 0 0,1 1 0 0 0,0-1 0 0 0,0 0 1 0 0,-1 0-1 0 0,1 1 0 0 0,0-1 0 0 0,0 0 0 0 0,0 1 1 0 0,1 0-1 0 0,-7 93 230 0 0,-4 0 0 0 0,-33 140 1 0 0,38-208-218 0 0,-12 66-278 0 0,-10 186 0 0 0,29-118-2545 0 0,0-115 903 0 0,5 56-6331 0 0,-4-89 5464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0 12187 0 0,'-10'1'246'0'0,"1"-1"0"0"0,-1 1 0 0 0,1 0 0 0 0,-1 1 0 0 0,1 0 0 0 0,0 0 0 0 0,-1 1 0 0 0,1 1 0 0 0,-12 5 0 0 0,7-1 37 0 0,1 1-1 0 0,0 0 1 0 0,1 1-1 0 0,-23 22 0 0 0,-2 9-177 0 0,1 1-1 0 0,2 2 0 0 0,1 1 0 0 0,3 2 0 0 0,-35 74 0 0 0,31-48 53 0 0,3 3 1 0 0,4 1-1 0 0,-19 87 0 0 0,34-109-283 0 0,3 1 0 0 0,2 0 0 0 0,3 0 0 0 0,3 1 0 0 0,1-1 1 0 0,4 1-1 0 0,1-1 0 0 0,3 0 0 0 0,3 0 0 0 0,2-1 0 0 0,38 100 0 0 0,-47-144 32 0 0,54 131-908 0 0,-46-118 357 0 0,0 0 1 0 0,2-1-1 0 0,27 36 1 0 0,-38-56 443 0 0,-1 0 0 0 0,1-1-1 0 0,-1 1 1 0 0,1 0 0 0 0,0-1 0 0 0,0 1 0 0 0,0-1 0 0 0,0 0 0 0 0,0 0-1 0 0,1 0 1 0 0,-1-1 0 0 0,1 1 0 0 0,5 1 0 0 0,-7-3-73 0 0,1 0 0 0 0,-1 0 0 0 0,1 0 0 0 0,-1 0 0 0 0,1 0 0 0 0,-1 0 0 0 0,0-1 0 0 0,1 1 0 0 0,-1-1 0 0 0,1 0 0 0 0,-1 0 0 0 0,0 0 0 0 0,1 0 0 0 0,-1 0 0 0 0,0 0 0 0 0,0 0 1 0 0,0-1-1 0 0,0 1 0 0 0,0-1 0 0 0,0 0 0 0 0,2-2 0 0 0,8-8-2139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3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0 12587 0 0,'-3'1'158'0'0,"0"1"1"0"0,0-1-1 0 0,0 0 0 0 0,0 1 1 0 0,0 0-1 0 0,1-1 1 0 0,-1 1-1 0 0,1 0 1 0 0,-1 1-1 0 0,1-1 0 0 0,0 0 1 0 0,-1 1-1 0 0,1-1 1 0 0,0 1-1 0 0,1-1 1 0 0,-1 1-1 0 0,0 0 0 0 0,-1 5 1 0 0,-3 7-346 0 0,1 0 1 0 0,-6 26 0 0 0,5-16 461 0 0,-38 171-364 0 0,-21 237 1 0 0,61-408 58 0 0,-19 365-2667 0 0,18-251-3103 0 0,0-94 2305 0 0,2-33 1261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3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12475 0 0,'21'-2'4904'0'0,"6"-1"-5274"0"0,-9 4-8 0 0,0-2-1 0 0,-1 0 1 0 0,1-2-1 0 0,-1 1 1 0 0,0-2 0 0 0,17-6-1 0 0,-20 6-1607 0 0,-2-1 1 0 0,1 0-1 0 0,0-1 0 0 0,19-13 1 0 0,-18 8-1239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3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54 9802 0 0,'-7'2'518'0'0,"1"1"-1"0"0,1 0 1 0 0,-1 0 0 0 0,0 0-1 0 0,1 0 1 0 0,0 1-1 0 0,-1 0 1 0 0,1 0 0 0 0,1 1-1 0 0,-1-1 1 0 0,1 1 0 0 0,-8 10-1 0 0,6-5-385 0 0,1-1 0 0 0,0 1 0 0 0,0 0-1 0 0,1 1 1 0 0,0-1 0 0 0,1 1 0 0 0,-3 13 0 0 0,3-9-142 0 0,1 0 0 0 0,0 0 1 0 0,1 0-1 0 0,1 1 1 0 0,1-1-1 0 0,0 0 0 0 0,1 0 1 0 0,0 0-1 0 0,1 0 1 0 0,1 0-1 0 0,8 20 0 0 0,-9-28-22 0 0,0-1 0 0 0,1 1 0 0 0,0-1 0 0 0,0 0 0 0 0,1 0 0 0 0,-1 0-1 0 0,1-1 1 0 0,1 1 0 0 0,-1-1 0 0 0,1-1 0 0 0,0 1 0 0 0,0-1-1 0 0,0 0 1 0 0,0 0 0 0 0,1-1 0 0 0,-1 0 0 0 0,14 5 0 0 0,-15-7 10 0 0,1 0 0 0 0,0 1 1 0 0,0-2-1 0 0,0 1 1 0 0,0-1-1 0 0,0 0 0 0 0,0 0 1 0 0,0-1-1 0 0,0 1 0 0 0,0-1 1 0 0,-1-1-1 0 0,1 1 1 0 0,0-1-1 0 0,-1 0 0 0 0,1 0 1 0 0,-1-1-1 0 0,1 0 0 0 0,-1 0 1 0 0,0 0-1 0 0,0 0 0 0 0,0-1 1 0 0,5-5-1 0 0,5-6-113 0 0,-1 0 1 0 0,-1-1-1 0 0,0-1 0 0 0,-1 0 1 0 0,18-35-1 0 0,34-98-189 0 0,-16 32 257 0 0,-45 112 69 0 0,-1 1 59 0 0,0-1 0 0 0,1 0 0 0 0,0 1 0 0 0,0-1 0 0 0,0 1 0 0 0,1 0 0 0 0,0 0 0 0 0,0 0 0 0 0,0 1-1 0 0,6-6 1 0 0,-10 14-29 0 0,1 0-1 0 0,-1 1 0 0 0,0-1 0 0 0,-1 0 1 0 0,1 0-1 0 0,-3 9 0 0 0,-228 706 1155 0 0,212-672-1196 0 0,-1-1 0 0 0,-2-1 0 0 0,-49 73 1 0 0,58-99 51 0 0,-1-1 0 0 0,0-1 0 0 0,-2 0 0 0 0,0 0-1 0 0,-1-2 1 0 0,-1 0 0 0 0,0-1 0 0 0,-1-1 0 0 0,0-1 0 0 0,-32 15 0 0 0,47-25 22 0 0,1-1-1 0 0,-1 1 0 0 0,0-1 0 0 0,0-1 0 0 0,0 1 0 0 0,0 0 1 0 0,0-1-1 0 0,0 0 0 0 0,0 0 0 0 0,0 0 0 0 0,0-1 0 0 0,0 1 1 0 0,0-1-1 0 0,-7-2 0 0 0,10 3-10 0 0,0-1 0 0 0,0 1 0 0 0,-1-1 0 0 0,1 0 0 0 0,0 1 0 0 0,0-1 1 0 0,0 0-1 0 0,0 0 0 0 0,0 0 0 0 0,0 0 0 0 0,0 0 0 0 0,0 0 0 0 0,0 0 0 0 0,1 0 0 0 0,-1 0 1 0 0,0 0-1 0 0,1 0 0 0 0,-2-3 0 0 0,2 2 24 0 0,0 0 0 0 0,-1 0-1 0 0,1 0 1 0 0,0 0 0 0 0,0 0 0 0 0,1 0 0 0 0,-1 0-1 0 0,0 0 1 0 0,1 0 0 0 0,-1 0 0 0 0,1 0-1 0 0,-1 0 1 0 0,1 0 0 0 0,0 0 0 0 0,0 0 0 0 0,1-1-1 0 0,2-3-13 0 0,0 0-1 0 0,0 1 0 0 0,0-1 1 0 0,1 1-1 0 0,0 0 0 0 0,0 0 0 0 0,0 1 1 0 0,1 0-1 0 0,-1-1 0 0 0,1 2 0 0 0,0-1 1 0 0,0 1-1 0 0,0 0 0 0 0,1 0 0 0 0,-1 1 1 0 0,1 0-1 0 0,10-3 0 0 0,13 0-198 0 0,0 1 0 0 0,56-1 0 0 0,-15 1-483 0 0,-56 2 84 0 0,11 0-1183 0 0,33-9 1 0 0,-19-3-2551 0 0,-35 12 2994 0 0,0-1 0 0 0,-1 0 0 0 0,1 0 0 0 0,-1 0 0 0 0,7-6 0 0 0,-3 0-2390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4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0 13955 0 0,'4'5'265'0'0,"0"0"-1"0"0,0 1 1 0 0,-1-1 0 0 0,1 1-1 0 0,-2 0 1 0 0,1 0 0 0 0,-1 0-1 0 0,1 0 1 0 0,-2 0 0 0 0,1 0 0 0 0,-1 1-1 0 0,1 9 1 0 0,0 7-304 0 0,0 1 0 0 0,-4 24 1 0 0,-8 47 600 0 0,-5 0 0 0 0,-45 158 1 0 0,39-173-487 0 0,-11 37-132 0 0,-54 130 1 0 0,59-182-23 0 0,-4-2 1 0 0,-2-1-1 0 0,-58 82 0 0 0,79-128-80 0 0,-1 0 0 0 0,0-1 0 0 0,-1-1 0 0 0,-16 14 0 0 0,23-23-369 0 0,-1 1 0 0 0,1-1 0 0 0,-1 0-1 0 0,0 0 1 0 0,0-1 0 0 0,0-1-1 0 0,-1 1 1 0 0,0-1 0 0 0,1 0-1 0 0,-1-1 1 0 0,-10 1 0 0 0,15-2-152 0 0,0-1-1 0 0,-1-1 1 0 0,1 1 0 0 0,0 0 0 0 0,0-1 0 0 0,-1 0 0 0 0,1 0-1 0 0,0 0 1 0 0,0-1 0 0 0,-7-3 0 0 0,-1-2-2338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4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37 13747 0 0,'-26'2'6446'0'0,"19"-2"-6073"0"0,0 0-1 0 0,1-1 1 0 0,-1 1 0 0 0,0-1 0 0 0,1 0 0 0 0,-1-1 0 0 0,-7-2 0 0 0,14 4-382 0 0,0 0 0 0 0,0 0 1 0 0,0 0-1 0 0,0 0 0 0 0,0 0 1 0 0,0-1-1 0 0,0 1 1 0 0,0 0-1 0 0,-1 0 0 0 0,1 0 1 0 0,0 0-1 0 0,0 0 0 0 0,0 0 1 0 0,0 0-1 0 0,0 0 1 0 0,0 0-1 0 0,0 0 0 0 0,0 0 1 0 0,0-1-1 0 0,0 1 0 0 0,0 0 1 0 0,0 0-1 0 0,0 0 0 0 0,0 0 1 0 0,0 0-1 0 0,0 0 1 0 0,0 0-1 0 0,0 0 0 0 0,0 0 1 0 0,0-1-1 0 0,0 1 0 0 0,0 0 1 0 0,0 0-1 0 0,0 0 1 0 0,0 0-1 0 0,0 0 0 0 0,0 0 1 0 0,0 0-1 0 0,0 0 0 0 0,0 0 1 0 0,0 0-1 0 0,0 0 1 0 0,1-1-1 0 0,-1 1 0 0 0,0 0 1 0 0,0 0-1 0 0,0 0 0 0 0,0 0 1 0 0,0 0-1 0 0,0 0 0 0 0,0 0 1 0 0,0 0-1 0 0,0 0 1 0 0,0 0-1 0 0,0 0 0 0 0,1 0 1 0 0,-1 0-1 0 0,0 0 0 0 0,0 0 1 0 0,0 0-1 0 0,0 0 1 0 0,0 0-1 0 0,12-6-558 0 0,12-1-103 0 0,13 1 577 0 0,0 2 0 0 0,0 2 0 0 0,0 1 0 0 0,1 2 0 0 0,39 7-1 0 0,185 42-2495 0 0,-80-12-8854 0 0,-161-34 7536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1530 8682 0 0,'-1'4'176'0'0,"0"-1"1"0"0,1 0 0 0 0,-1 1-1 0 0,1-1 1 0 0,0 1-1 0 0,0-1 1 0 0,0 0 0 0 0,0 1-1 0 0,0-1 1 0 0,1 1 0 0 0,0-1-1 0 0,0 0 1 0 0,0 1-1 0 0,0-1 1 0 0,0 0 0 0 0,1 0-1 0 0,-1 0 1 0 0,4 5-1 0 0,-3-6-159 0 0,-1 0 1 0 0,1 0-1 0 0,0-1 0 0 0,0 1 0 0 0,0 0 0 0 0,0-1 0 0 0,0 1 0 0 0,0-1 0 0 0,0 1 0 0 0,1-1 0 0 0,-1 0 0 0 0,0 0 0 0 0,1 0 0 0 0,-1 0 0 0 0,1-1 1 0 0,-1 1-1 0 0,1-1 0 0 0,-1 1 0 0 0,1-1 0 0 0,0 0 0 0 0,-1 0 0 0 0,1 0 0 0 0,-1 0 0 0 0,1-1 0 0 0,4 0 0 0 0,-1-1 80 0 0,0 0-1 0 0,-1 0 0 0 0,1-1 1 0 0,-1 0-1 0 0,0 0 1 0 0,0 0-1 0 0,0 0 0 0 0,0-1 1 0 0,-1 0-1 0 0,1 0 0 0 0,-1 0 1 0 0,7-9-1 0 0,4-7 274 0 0,22-39 0 0 0,-24 36-177 0 0,31-53 260 0 0,-4-3 1 0 0,45-123-1 0 0,-44 79-321 0 0,27-134-1 0 0,-38 117-69 0 0,-5-1 0 0 0,8-192 0 0 0,-33 320 35 0 0,0-1 1 0 0,-1 1-1 0 0,0-1 1 0 0,-4-15 0 0 0,5 27-61 0 0,-1-1 1 0 0,1 1-1 0 0,-1 0 1 0 0,0 0-1 0 0,0 1 1 0 0,0-1 0 0 0,0 0-1 0 0,0 0 1 0 0,0 0-1 0 0,0 1 1 0 0,-1-1-1 0 0,1 0 1 0 0,-1 1 0 0 0,1-1-1 0 0,-3-1 1 0 0,2 3-23 0 0,1-1-1 0 0,-1 1 1 0 0,1-1 0 0 0,-1 1-1 0 0,0 0 1 0 0,1-1 0 0 0,-1 1 0 0 0,0 0-1 0 0,1 0 1 0 0,-1 0 0 0 0,0 0 0 0 0,1 1-1 0 0,-1-1 1 0 0,0 0 0 0 0,1 1 0 0 0,-1-1-1 0 0,1 1 1 0 0,-1 0 0 0 0,1-1 0 0 0,-1 1-1 0 0,1 0 1 0 0,-1 0 0 0 0,0 1 0 0 0,-6 4-27 0 0,0 0 1 0 0,0 0-1 0 0,1 1 1 0 0,0 0-1 0 0,0 1 1 0 0,0 0 0 0 0,1 0-1 0 0,-9 16 1 0 0,0 4-20 0 0,-18 45 0 0 0,9-9-23 0 0,4 2-1 0 0,2 1 1 0 0,-13 101-1 0 0,-2 209-263 0 0,30-286 219 0 0,9 94-1 0 0,-1-134-130 0 0,2-1-1 0 0,3 0 1 0 0,21 69 0 0 0,-28-109 134 0 0,1 0 0 0 0,0 0 0 0 0,1 0 0 0 0,0 0 0 0 0,1 0 0 0 0,0-1 0 0 0,0 0 0 0 0,9 9 0 0 0,-12-16-2 0 0,-1 1-1 0 0,1 0 1 0 0,0-1 0 0 0,0 0 0 0 0,0 1 0 0 0,1-1 0 0 0,-1 0-1 0 0,0-1 1 0 0,1 1 0 0 0,-1-1 0 0 0,1 1 0 0 0,-1-1-1 0 0,1 0 1 0 0,0 0 0 0 0,0-1 0 0 0,-1 1 0 0 0,1-1-1 0 0,0 0 1 0 0,0 0 0 0 0,0 0 0 0 0,-1 0 0 0 0,1-1-1 0 0,0 0 1 0 0,0 1 0 0 0,-1-1 0 0 0,6-3 0 0 0,8-4-979 0 0,-1 0 0 0 0,0-2 0 0 0,-1 0 0 0 0,0-1 1 0 0,0 0-1 0 0,24-27 0 0 0,-37 36 933 0 0,25-23-3221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5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259 149 12723 0 0,'-64'45'6138'0'0,"7"2"-4493"0"0,43-34-1683 0 0,1 1-1 0 0,0 1 1 0 0,1 0-1 0 0,0 0 1 0 0,-16 32-1 0 0,18-29-129 0 0,-18 36-228 0 0,27-51 280 0 0,-1 0 1 0 0,1 1-1 0 0,0-1 0 0 0,0 1 1 0 0,1-1-1 0 0,-1 1 0 0 0,1-1 1 0 0,-1 1-1 0 0,1-1 0 0 0,0 1 1 0 0,0-1-1 0 0,1 1 1 0 0,0 4-1 0 0,0-6 51 0 0,0-1-1 0 0,0 0 1 0 0,-1 0 0 0 0,1 1-1 0 0,0-1 1 0 0,0 0 0 0 0,1 0 0 0 0,-1 0-1 0 0,0 0 1 0 0,0 0 0 0 0,0 0 0 0 0,1 0-1 0 0,-1-1 1 0 0,0 1 0 0 0,1 0-1 0 0,-1-1 1 0 0,1 1 0 0 0,-1-1 0 0 0,1 1-1 0 0,-1-1 1 0 0,1 0 0 0 0,-1 0 0 0 0,1 0-1 0 0,-1 0 1 0 0,1 0 0 0 0,-1 0-1 0 0,1 0 1 0 0,2-1 0 0 0,43-8-39 0 0,-26 3 113 0 0,1-2 0 0 0,-2 0 0 0 0,1-2 0 0 0,-2 0 0 0 0,1-1 0 0 0,-1-1 0 0 0,-1-1 0 0 0,0 0 0 0 0,-1-2 0 0 0,0 0-1 0 0,-2 0 1 0 0,1-2 0 0 0,-2 0 0 0 0,0-1 0 0 0,-1 0 0 0 0,-1-1 0 0 0,-1 0 0 0 0,16-39 0 0 0,-23 46 28 0 0,0 0 1 0 0,-1-1 0 0 0,0 1-1 0 0,-1-1 1 0 0,0-17 0 0 0,-2 25-3 0 0,1 0 0 0 0,-1 0 0 0 0,-1 0 0 0 0,1 0 1 0 0,-1-1-1 0 0,0 1 0 0 0,0 0 0 0 0,0 0 1 0 0,-1 0-1 0 0,0 1 0 0 0,0-1 0 0 0,0 0 1 0 0,0 1-1 0 0,-1-1 0 0 0,-6-7 0 0 0,7 10 13 0 0,-1 0-1 0 0,0 1 0 0 0,0-1 1 0 0,0 1-1 0 0,-1 0 1 0 0,1 0-1 0 0,0 0 0 0 0,0 0 1 0 0,-1 0-1 0 0,1 1 1 0 0,0 0-1 0 0,-1-1 0 0 0,1 1 1 0 0,0 0-1 0 0,-1 1 1 0 0,1-1-1 0 0,0 1 0 0 0,-1-1 1 0 0,1 1-1 0 0,0 0 1 0 0,0 0-1 0 0,-5 3 0 0 0,6-4-139 0 0,-1 1 0 0 0,0 0 0 0 0,1 0 0 0 0,-1 0 0 0 0,1 0 0 0 0,-1 1 0 0 0,1-1 0 0 0,0 1 0 0 0,0-1 0 0 0,-1 1-1 0 0,1 0 1 0 0,0 0 0 0 0,1 0 0 0 0,-1 0 0 0 0,0 0 0 0 0,0 1 0 0 0,1-1 0 0 0,-1 0 0 0 0,1 1 0 0 0,0-1 0 0 0,0 1 0 0 0,0-1-1 0 0,0 1 1 0 0,0 0 0 0 0,1-1 0 0 0,-1 1 0 0 0,0 3 0 0 0,2-4-192 0 0,-1-1 0 0 0,0 0 0 0 0,1 1 0 0 0,-1-1 0 0 0,1 0 0 0 0,-1 1 0 0 0,1-1 0 0 0,-1 0 0 0 0,1 0 0 0 0,0 0 0 0 0,0 0 0 0 0,0 0 0 0 0,-1 0 0 0 0,3 2 0 0 0,26 14-6190 0 0,-27-16 6215 0 0,8 4-2866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6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0 8258 0 0,'-37'27'5702'0'0,"21"-15"-4585"0"0,-27 23 0 0 0,38-30-1139 0 0,1-1-1 0 0,0 1 1 0 0,0 0 0 0 0,0 0-1 0 0,1 0 1 0 0,0 1 0 0 0,0-1 0 0 0,0 1-1 0 0,0 0 1 0 0,-1 5 0 0 0,4-10-16 0 0,0 0-1 0 0,0-1 1 0 0,0 1 0 0 0,-1-1 0 0 0,1 1-1 0 0,0 0 1 0 0,0-1 0 0 0,0 1 0 0 0,0-1 0 0 0,0 1-1 0 0,0 0 1 0 0,0-1 0 0 0,1 1 0 0 0,-1 0 0 0 0,0-1-1 0 0,0 1 1 0 0,0-1 0 0 0,1 1 0 0 0,-1-1 0 0 0,0 1-1 0 0,0 0 1 0 0,1-1 0 0 0,-1 1 0 0 0,1-1 0 0 0,-1 1-1 0 0,0-1 1 0 0,1 0 0 0 0,-1 1 0 0 0,1-1-1 0 0,0 1 1 0 0,23 5-815 0 0,-16-6 665 0 0,-1-1 0 0 0,1 1 1 0 0,0-1-1 0 0,10-3 0 0 0,1-3 186 0 0,1-1 1 0 0,-2-1-1 0 0,1 0 0 0 0,-1-1 1 0 0,0-1-1 0 0,18-16 0 0 0,-34 26 16 0 0,3-3-61 0 0,0 0 0 0 0,-1 1 0 0 0,2 0 0 0 0,-1 0 0 0 0,9-3 0 0 0,-13 5 43 0 0,-1 1 0 0 0,1 0-1 0 0,-1 0 1 0 0,1 0 0 0 0,-1 0 0 0 0,1 0 0 0 0,-1 0 0 0 0,1 0-1 0 0,-1 0 1 0 0,1 0 0 0 0,-1 0 0 0 0,1 0 0 0 0,-1 0 0 0 0,1 0-1 0 0,-1 0 1 0 0,1 1 0 0 0,-1-1 0 0 0,0 0 0 0 0,1 0 0 0 0,-1 0-1 0 0,1 1 1 0 0,-1-1 0 0 0,1 0 0 0 0,-1 1 0 0 0,0-1 0 0 0,1 0 0 0 0,-1 1-1 0 0,1 0 1 0 0,-1 0 20 0 0,1 1 0 0 0,-1-1 0 0 0,1 1 0 0 0,-1 0 1 0 0,0-1-1 0 0,1 1 0 0 0,-1 0 0 0 0,0-1 0 0 0,0 1 0 0 0,0 0 0 0 0,0 0 0 0 0,-1-1 0 0 0,1 3 0 0 0,-8 32 247 0 0,-1-1 1 0 0,-2 0-1 0 0,-17 38 0 0 0,-2 9-42 0 0,3-4-206 0 0,-70 143 1 0 0,76-183-26 0 0,-2-1 0 0 0,-1-1 0 0 0,-2-1 0 0 0,-1-1 0 0 0,-46 43 1 0 0,60-64 16 0 0,-11 9-25 0 0,0 0-1 0 0,-40 27 1 0 0,58-45 68 0 0,-1 0 0 0 0,0 0 0 0 0,-1 0 0 0 0,1-1 0 0 0,0 0 0 0 0,-1 0 0 0 0,0 0 1 0 0,0-1-1 0 0,0-1 0 0 0,0 1 0 0 0,0-1 0 0 0,0-1 0 0 0,0 1 0 0 0,0-2 0 0 0,-11 0 0 0 0,15 0-5 0 0,1 1 1 0 0,-1-1-1 0 0,1 0 0 0 0,0-1 0 0 0,-1 1 1 0 0,1 0-1 0 0,0-1 0 0 0,0 0 1 0 0,0 0-1 0 0,0 0 0 0 0,0 0 0 0 0,0 0 1 0 0,1-1-1 0 0,-1 1 0 0 0,1-1 0 0 0,-1 1 1 0 0,1-1-1 0 0,0 0 0 0 0,0 0 0 0 0,0 0 1 0 0,1 0-1 0 0,-1-1 0 0 0,1 1 0 0 0,0 0 1 0 0,0-1-1 0 0,0 1 0 0 0,0-1 0 0 0,0 1 1 0 0,1-1-1 0 0,-1 1 0 0 0,1-1 0 0 0,0 1 1 0 0,0-1-1 0 0,1 1 0 0 0,0-7 1 0 0,1 1 31 0 0,-1-1 1 0 0,2 0 0 0 0,-1 1 0 0 0,1-1 0 0 0,0 1 0 0 0,1 0 0 0 0,0 0 0 0 0,1 1 0 0 0,0-1 0 0 0,0 1 0 0 0,13-15 0 0 0,-5 11-26 0 0,0 1 1 0 0,1 0 0 0 0,1 1 0 0 0,0 1 0 0 0,0 0-1 0 0,1 1 1 0 0,0 0 0 0 0,0 1 0 0 0,0 1-1 0 0,1 1 1 0 0,20-4 0 0 0,22-2-234 0 0,113-6 1 0 0,-52 14-3052 0 0,-42 8-6299 0 0,-64-4 6038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6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0 11234 0 0,'-11'3'323'0'0,"1"1"0"0"0,-1-1-1 0 0,1 2 1 0 0,0 0 0 0 0,0 0-1 0 0,0 0 1 0 0,1 1 0 0 0,0 1 0 0 0,0 0-1 0 0,0 0 1 0 0,1 1 0 0 0,0-1-1 0 0,1 2 1 0 0,-7 8 0 0 0,-12 18-598 0 0,2 1 1 0 0,-24 50 0 0 0,32-57 653 0 0,-60 124-173 0 0,-100 289 0 0 0,153-371-35 0 0,2 1-1 0 0,4 0 0 0 0,-10 89 0 0 0,23-121-100 0 0,1 1 0 0 0,2 0 0 0 0,2 0 0 0 0,2 0 1 0 0,2-1-1 0 0,1 1 0 0 0,17 55 0 0 0,-16-74-207 0 0,1-1 0 0 0,1 0 0 0 0,1-1 0 0 0,18 27 0 0 0,-22-38-414 0 0,0 0 1 0 0,1 0-1 0 0,0-1 0 0 0,1 0 1 0 0,0 0-1 0 0,0 0 1 0 0,1-1-1 0 0,0-1 1 0 0,0 1-1 0 0,19 9 1 0 0,-26-16 323 0 0,0 1 0 0 0,0 0 1 0 0,0-1-1 0 0,0 1 1 0 0,0-1-1 0 0,0 0 1 0 0,0 0-1 0 0,-1 0 1 0 0,1 0-1 0 0,0 0 1 0 0,0 0-1 0 0,0 0 0 0 0,0-1 1 0 0,0 1-1 0 0,0-1 1 0 0,0 1-1 0 0,0-1 1 0 0,-1 0-1 0 0,1 0 1 0 0,0 0-1 0 0,0 0 1 0 0,-1 0-1 0 0,1 0 0 0 0,-1 0 1 0 0,1 0-1 0 0,-1-1 1 0 0,1 1-1 0 0,-1 0 1 0 0,0-1-1 0 0,0 0 1 0 0,2-1-1 0 0,3-7-2115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7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0 10778 0 0,'2'3'232'0'0,"0"0"0"0"0,0 0-1 0 0,-1 0 1 0 0,1 0 0 0 0,-1 0-1 0 0,1 0 1 0 0,-1 0 0 0 0,0 0 0 0 0,-1 1-1 0 0,1-1 1 0 0,0 7 0 0 0,1 38-535 0 0,-2-45 375 0 0,-1 54-197 0 0,-4 1 0 0 0,-11 57 0 0 0,-33 112-77 0 0,-6 35-646 0 0,42-177-117 0 0,-4 30-1819 0 0,2-39-2124 0 0,13-67 2646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7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7994 0 0,'82'21'6909'0'0,"47"-5"-6953"0"0,-31-5-1919 0 0,15 2-7439 0 0,-96-13 6892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8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 8642 0 0,'-82'178'2777'0'0,"-29"95"-2727"0"0,33-77 25 0 0,32-75-985 0 0,-49 200 1 0 0,91-302 605 0 0,-3 11-1484 0 0,-1 1 0 0 0,-17 41 0 0 0,21-66 797 0 0</inkml:trace>
  <inkml:trace contextRef="#ctx0" brushRef="#br0" timeOffset="1">186 653 5377 0 0,'6'-4'1025'0'0,"0"1"0"0"0,0-1-1 0 0,0 2 1 0 0,0-1 0 0 0,11-2-1 0 0,37-3 1661 0 0,-19 8-2616 0 0,44 5 1 0 0,-13 0 172 0 0,-56-5-227 0 0,168 1-1003 0 0,-88-11-2319 0 0,-68 6-107 0 0,41-14-1 0 0,-47 13 957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8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0 8770 0 0,'-68'100'7178'0'0,"-64"100"-6624"0"0,82-119-297 0 0,7-14 745 0 0,3 2 0 0 0,-53 126 1 0 0,89-183-988 0 0,0 0 0 0 0,1 0 1 0 0,0 0-1 0 0,1 0 0 0 0,1 1 1 0 0,0-1-1 0 0,0 1 0 0 0,1-1 0 0 0,1 1 1 0 0,0-1-1 0 0,1 0 0 0 0,0 0 1 0 0,1 1-1 0 0,9 22 0 0 0,-9-26-371 0 0,2-1 0 0 0,-1 1 0 0 0,1-1-1 0 0,1 0 1 0 0,-1 0 0 0 0,1-1 0 0 0,1 0 0 0 0,-1 0-1 0 0,1 0 1 0 0,0-1 0 0 0,1 0 0 0 0,0 0-1 0 0,0-1 1 0 0,0 0 0 0 0,0 0 0 0 0,1-1-1 0 0,0 0 1 0 0,0 0 0 0 0,16 3 0 0 0,-10-3-1891 0 0,0-1 1 0 0,-1-1-1 0 0,28 1 1 0 0,-22-4-783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10706 0 0,'-58'35'6776'0'0,"4"3"-3512"0"0,26-16-3289 0 0,0 1-1 0 0,2 2 0 0 0,0 1 1 0 0,2 0-1 0 0,1 2 1 0 0,-28 44-1 0 0,40-55-125 0 0,1 0-1 0 0,0 0 1 0 0,1 1-1 0 0,-9 28 1 0 0,16-41 67 0 0,1 1 0 0 0,-1-1 0 0 0,2 0 1 0 0,-1 0-1 0 0,0 1 0 0 0,1-1 0 0 0,0 0 0 0 0,0 1 1 0 0,1-1-1 0 0,-1 0 0 0 0,1 0 0 0 0,0 1 1 0 0,0-1-1 0 0,1 0 0 0 0,0 0 0 0 0,0 0 0 0 0,0 0 1 0 0,0 0-1 0 0,1-1 0 0 0,0 1 0 0 0,6 6 1 0 0,-2-3-108 0 0,0-1 0 0 0,1 0 0 0 0,-1 0 0 0 0,2-1 0 0 0,-1 0 0 0 0,1 0 0 0 0,0-1 0 0 0,0 0 1 0 0,0-1-1 0 0,1 0 0 0 0,0 0 0 0 0,-1-1 0 0 0,17 3 0 0 0,-8-3-1299 0 0,0-1 1 0 0,0-1-1 0 0,1 0 0 0 0,-1-2 1 0 0,0 0-1 0 0,34-7 0 0 0,-27 3-1968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9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1 7938 0 0,'-18'6'8068'0'0,"-29"19"-6911"0"0,14-7-335 0 0,-46 27 95 0 0,3 4 0 0 0,-122 101 0 0 0,191-144-935 0 0,-33 33-497 0 0,22-9-2852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5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17956 0 0,'4'4'254'0'0,"0"1"0"0"0,0 0 0 0 0,-1 0 0 0 0,0 1 0 0 0,0-1 0 0 0,0 1 0 0 0,0 0 0 0 0,-1-1 0 0 0,0 1 0 0 0,0 0 0 0 0,1 8 0 0 0,0 2-556 0 0,-1 0-1 0 0,-1 0 1 0 0,-1 0 0 0 0,-1 18 0 0 0,-6 26-3700 0 0,-23 90 0 0 0,23-116 2846 0 0,-15 67-5295 0 0,16-66 3489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9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8866 0 0,'13'12'6795'0'0,"-2"3"-4752"0"0,13 12-1680 0 0,50 34 160 0 0,-14-11-606 0 0,80 51 0 0 0,-98-75-518 0 0,59 36-1980 0 0,-31-27-2702 0 0,-45-28-418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09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0 8818 0 0,'12'183'8455'0'0,"-5"-110"-8325"0"0,-2 90 1 0 0,-6-141-50 0 0,-1 1 0 0 0,-1-1 0 0 0,-1 0 0 0 0,-1-1 0 0 0,-1 1 0 0 0,0-1 1 0 0,-2 0-1 0 0,-14 28 0 0 0,16-39-65 0 0,0-1 0 0 0,-1 1 0 0 0,0-1 0 0 0,-12 12 0 0 0,15-17-411 0 0,0 0 1 0 0,-1 0-1 0 0,1 0 0 0 0,-1-1 0 0 0,1 0 0 0 0,-1 0 1 0 0,0 0-1 0 0,0-1 0 0 0,-1 0 0 0 0,1 0 1 0 0,-6 2-1 0 0,9-4-241 0 0,0 0 0 0 0,-1 0 0 0 0,1 0 0 0 0,0 0 0 0 0,0 0 0 0 0,0-1 0 0 0,0 1 0 0 0,0-1 0 0 0,0 1 0 0 0,0-1-1 0 0,0 0 1 0 0,0 0 0 0 0,-3-2 0 0 0,-4-2-2770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0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0 11867 0 0,'2'13'3787'0'0,"7"9"-3098"0"0,-1 1-761 0 0,6 44 523 0 0,-2 0-1 0 0,3 103 0 0 0,-13 139 453 0 0,-3-263-891 0 0,1 14 2 0 0,-2 82 100 0 0,-24 181 0 0 0,20-281-181 0 0,-2 0 0 0 0,-2 0 0 0 0,-2-1 0 0 0,-1-1 0 0 0,-2 0 0 0 0,-2-1 0 0 0,-2 0 0 0 0,-42 64 0 0 0,54-93-580 0 0,-1 0 1 0 0,0-1-1 0 0,-1 0 0 0 0,-14 12 1 0 0,18-16-301 0 0,-1-1 1 0 0,0-1-1 0 0,0 1 1 0 0,0-1 0 0 0,-1 0-1 0 0,1 0 1 0 0,-1-1-1 0 0,0 0 1 0 0,-10 2 0 0 0,-4-1-3013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2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134 432 5049 0 0,'-2'-40'1925'0'0,"-2"-1"0"0"0,-2 1 0 0 0,-12-48 0 0 0,-3 25-184 0 0,19 59-1487 0 0,0-1 1 0 0,0 1-1 0 0,-1-1 1 0 0,1 1-1 0 0,-1 0 1 0 0,0 0-1 0 0,0 0 1 0 0,0 1-1 0 0,0-1 1 0 0,-1 1-1 0 0,-4-4 1 0 0,7 7-215 0 0,1-1 0 0 0,0 1 1 0 0,-1 0-1 0 0,1 0 0 0 0,0 0 0 0 0,-1 0 1 0 0,1-1-1 0 0,-1 1 0 0 0,1 0 0 0 0,0 0 1 0 0,-1 0-1 0 0,1 0 0 0 0,0 0 1 0 0,-1 0-1 0 0,1 0 0 0 0,-1 0 0 0 0,1 0 1 0 0,0 0-1 0 0,-1 0 0 0 0,1 0 1 0 0,0 0-1 0 0,-1 1 0 0 0,1-1 0 0 0,-1 0 1 0 0,1 0-1 0 0,0 0 0 0 0,-1 0 0 0 0,1 1 1 0 0,0-1-1 0 0,-1 0 0 0 0,1 0 1 0 0,0 1-1 0 0,-1-1 0 0 0,-6 17 333 0 0,1 24-522 0 0,6-37 239 0 0,-18 895-112 0 0,20-835 6 0 0,14 95 0 0 0,-13-141 63 0 0,0-1-1 0 0,2 1 0 0 0,0-1 1 0 0,1-1-1 0 0,0 1 1 0 0,1-1-1 0 0,1 0 1 0 0,1 0-1 0 0,0-1 1 0 0,18 21-1 0 0,-25-32 9 0 0,2-1 0 0 0,-1 0 0 0 0,0 1 0 0 0,1-1-1 0 0,-1 0 1 0 0,1-1 0 0 0,0 1 0 0 0,0-1 0 0 0,0 1 0 0 0,0-1 0 0 0,0 0-1 0 0,1-1 1 0 0,-1 1 0 0 0,1-1 0 0 0,-1 0 0 0 0,1 0 0 0 0,-1 0-1 0 0,6 0 1 0 0,-5-2 7 0 0,1 0-1 0 0,-1 0 1 0 0,0 0 0 0 0,0-1-1 0 0,0 1 1 0 0,0-1-1 0 0,0 0 1 0 0,0-1-1 0 0,-1 1 1 0 0,1-1-1 0 0,-1 0 1 0 0,1 0 0 0 0,-1 0-1 0 0,0-1 1 0 0,6-6-1 0 0,10-12-10 0 0,-1 0 0 0 0,-1-2 0 0 0,29-50 0 0 0,32-85-300 0 0,-27 31-235 0 0,42-166 0 0 0,6-15 432 0 0,-96 298 40 0 0,24-54-7 0 0,-26 61 13 0 0,0 0 0 0 0,0 0 0 0 0,1 1 0 0 0,-1-1 0 0 0,1 1 0 0 0,0 0 1 0 0,0 0-1 0 0,0 0 0 0 0,0 0 0 0 0,0 0 0 0 0,1 1 0 0 0,-1 0 0 0 0,8-4 0 0 0,-9 5 6 0 0,-1 1-1 0 0,1 0 0 0 0,-1 0 1 0 0,0 0-1 0 0,1 0 0 0 0,-1 0 1 0 0,1 1-1 0 0,-1-1 0 0 0,1 0 1 0 0,-1 1-1 0 0,0-1 0 0 0,1 1 1 0 0,-1-1-1 0 0,0 1 0 0 0,1-1 0 0 0,-1 1 1 0 0,0 0-1 0 0,0 0 0 0 0,0 0 1 0 0,0 0-1 0 0,0 0 0 0 0,0 0 1 0 0,0 0-1 0 0,0 0 0 0 0,0 0 1 0 0,0 0-1 0 0,0 0 0 0 0,-1 1 1 0 0,1-1-1 0 0,0 0 0 0 0,-1 1 1 0 0,1-1-1 0 0,0 3 0 0 0,15 49 140 0 0,-16-52-137 0 0,34 244 165 0 0,-10-60-14 0 0,-19-153 14 0 0,1 0 0 0 0,16 43-1 0 0,-19-66-63 0 0,0-1-1 0 0,1 1 1 0 0,0-1-1 0 0,0 0 1 0 0,1-1-1 0 0,0 1 1 0 0,0-1-1 0 0,1 0 1 0 0,0 0-1 0 0,0-1 1 0 0,1 1-1 0 0,0-1 0 0 0,12 8 1 0 0,-15-12-50 0 0,-1 0 1 0 0,1-1 0 0 0,-1 0-1 0 0,1 0 1 0 0,0 0-1 0 0,-1 0 1 0 0,1 0-1 0 0,0-1 1 0 0,0 1-1 0 0,-1-1 1 0 0,1 0-1 0 0,0 0 1 0 0,0-1 0 0 0,-1 1-1 0 0,1-1 1 0 0,0 0-1 0 0,0 0 1 0 0,-1 0-1 0 0,1 0 1 0 0,-1-1-1 0 0,1 1 1 0 0,-1-1-1 0 0,0 0 1 0 0,0 0 0 0 0,1 0-1 0 0,4-6 1 0 0,7-5 43 0 0,-1 0 0 0 0,0-2 0 0 0,22-29 0 0 0,-27 32-73 0 0,14-20-80 0 0,-1-1 0 0 0,-1-2-1 0 0,-2 0 1 0 0,-2-1 0 0 0,-1-1 0 0 0,-2 0 0 0 0,-1-1 0 0 0,11-59 0 0 0,-7-5-971 0 0,-4 0-1 0 0,-1-111 0 0 0,-11 188 652 0 0,5-78-500 0 0,-4 89-281 0 0,1-1 1 0 0,6-20 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3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13123 0 0,'-1'0'179'0'0,"0"0"1"0"0,-1-1-1 0 0,1 1 0 0 0,-1 0 1 0 0,1 1-1 0 0,-1-1 0 0 0,1 0 1 0 0,-1 0-1 0 0,1 0 1 0 0,-1 1-1 0 0,1-1 0 0 0,0 1 1 0 0,-1-1-1 0 0,1 1 1 0 0,0 0-1 0 0,-1 0 0 0 0,1-1 1 0 0,0 1-1 0 0,0 0 0 0 0,0 0 1 0 0,0 0-1 0 0,0 0 1 0 0,0 0-1 0 0,0 0 0 0 0,-1 2 1 0 0,1 1-197 0 0,-1 0 1 0 0,1 0-1 0 0,1 0 1 0 0,-1 1-1 0 0,1-1 1 0 0,0 0-1 0 0,0 8 0 0 0,0-10 35 0 0,-5 104-2543 0 0,-20 53-8418 0 0,18-129 7867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4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14915 0 0,'-2'3'320'0'0,"-1"-1"0"0"0,1 1 0 0 0,-1 0 0 0 0,1 0 0 0 0,0 0-1 0 0,0 0 1 0 0,1 0 0 0 0,-1 1 0 0 0,0-1 0 0 0,1 1 0 0 0,0-1 0 0 0,0 1 0 0 0,0-1 0 0 0,0 1-1 0 0,1-1 1 0 0,-1 1 0 0 0,1 5 0 0 0,1-4-534 0 0,-1 0 0 0 0,1 0-1 0 0,0 0 1 0 0,1-1 0 0 0,-1 1 0 0 0,1 0-1 0 0,0 0 1 0 0,0-1 0 0 0,0 1 0 0 0,1-1-1 0 0,0 0 1 0 0,3 5 0 0 0,-6-9-60 0 0,0 1 1 0 0,0 0 0 0 0,38-3-16019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4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89 16067 0 0,'-14'-7'2422'0'0,"14"2"-1726"0"0,24 1-1583 0 0,-13 3 701 0 0,171-30-3124 0 0,-102 16 583 0 0,129-9-1 0 0,-148 23-2634 0 0,-43 1 2433 0 0</inkml:trace>
  <inkml:trace contextRef="#ctx0" brushRef="#br0" timeOffset="1">24 391 13819 0 0,'-2'0'109'0'0,"1"1"0"0"0,0-1 1 0 0,0 0-1 0 0,0 1 0 0 0,0-1 0 0 0,0 0 0 0 0,-1 1 1 0 0,1 0-1 0 0,0-1 0 0 0,0 1 0 0 0,0 0 0 0 0,1-1 1 0 0,-1 1-1 0 0,0 0 0 0 0,0 0 0 0 0,0 0 0 0 0,0 0 1 0 0,1 0-1 0 0,-1 0 0 0 0,0 0 0 0 0,1 0 0 0 0,-1 0 1 0 0,1 0-1 0 0,-1 0 0 0 0,1 0 0 0 0,0 0 0 0 0,-1 3 1 0 0,2-3-125 0 0,0 1 1 0 0,0-1 0 0 0,0 1 0 0 0,0-1 0 0 0,0 1 0 0 0,1-1 0 0 0,-1 0 0 0 0,0 1 0 0 0,1-1 0 0 0,-1 0 0 0 0,1 0 0 0 0,0 0-1 0 0,-1 0 1 0 0,1 0 0 0 0,0-1 0 0 0,-1 1 0 0 0,1 0 0 0 0,3 0 0 0 0,9 3-145 0 0,-1-1 0 0 0,1 0 0 0 0,-1-1 0 0 0,1 0 1 0 0,28-1-1 0 0,75-9-708 0 0,-61 3 628 0 0,194-24-2587 0 0,-85 4-4511 0 0,-148 22 6241 0 0,28-5-1651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5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96 14859 0 0,'-8'9'113'0'0,"0"0"0"0"0,1 1 0 0 0,0 0 0 0 0,1 0 1 0 0,0 1-1 0 0,0 0 0 0 0,1 0 0 0 0,1 0 0 0 0,0 0 0 0 0,1 1 0 0 0,-3 13 0 0 0,-2 19-364 0 0,-2 76 0 0 0,7-63 295 0 0,-5 33-175 0 0,0-9-32 0 0,3 104 0 0 0,6-161 227 0 0,1 0 0 0 0,1 0 0 0 0,1-1 0 0 0,1 0 0 0 0,1 1 0 0 0,1-2 0 0 0,1 1 0 0 0,22 41 0 0 0,-27-58-14 0 0,0-1 0 0 0,1 1 0 0 0,0-1 0 0 0,0 0 1 0 0,1 0-1 0 0,-1 0 0 0 0,1-1 0 0 0,0 1 0 0 0,0-1 0 0 0,0-1 1 0 0,1 1-1 0 0,0-1 0 0 0,-1 1 0 0 0,1-2 0 0 0,0 1 0 0 0,1-1 1 0 0,-1 0-1 0 0,0 0 0 0 0,1 0 0 0 0,-1-1 0 0 0,1 0 1 0 0,7 0-1 0 0,-3-1 3 0 0,-1-1 0 0 0,0 0-1 0 0,1-1 1 0 0,-1 0 0 0 0,0 0 0 0 0,0-1 0 0 0,0 0 0 0 0,0-1 0 0 0,-1 0 0 0 0,1-1 0 0 0,-1 0 0 0 0,0 0 0 0 0,10-9 0 0 0,7-7-54 0 0,-2 0 0 0 0,0-2 1 0 0,-2-1-1 0 0,0-1 0 0 0,-2-1 0 0 0,0-1 1 0 0,-2 0-1 0 0,-1-2 0 0 0,14-33 1 0 0,10-35 272 0 0,43-154 0 0 0,-18 48-52 0 0,-61 188-148 0 0,-3 7 35 0 0,1 0-1 0 0,0 0 1 0 0,0 0-1 0 0,1 1 1 0 0,0-1-1 0 0,1 1 1 0 0,6-10-1 0 0,-11 17-100 0 0,0 0-1 0 0,0 0 0 0 0,1 0 0 0 0,-1 0 0 0 0,0 0 0 0 0,0 0 0 0 0,0 0 0 0 0,0 0 0 0 0,0 0 0 0 0,0 0 0 0 0,0 0 0 0 0,1 0 0 0 0,-1 0 0 0 0,0 0 0 0 0,0 0 0 0 0,0 0 0 0 0,0 0 0 0 0,0 0 0 0 0,1 0 0 0 0,-1 0 0 0 0,0 0 0 0 0,0 0 0 0 0,0 0 0 0 0,0 0 0 0 0,0 0 0 0 0,0 0 0 0 0,0 0 0 0 0,1 0 0 0 0,-1 0 0 0 0,0 0 0 0 0,0 0 0 0 0,0 0 0 0 0,0 0 0 0 0,0 1 0 0 0,0-1 0 0 0,0 0 0 0 0,0 0 0 0 0,0 0 0 0 0,1 0 0 0 0,-1 0 0 0 0,0 0 0 0 0,0 0 0 0 0,0 1 0 0 0,0-1 0 0 0,0 0 0 0 0,0 0 0 0 0,0 0 0 0 0,0 0 0 0 0,0 0 0 0 0,0 1 0 0 0,4 11 96 0 0,-1 13 7 0 0,-1 190 124 0 0,-4-54-270 0 0,15 32-112 0 0,-8-162 224 0 0,0 1 0 0 0,2 0 0 0 0,22 58 0 0 0,-24-79-7 0 0,0 0 1 0 0,1-1-1 0 0,0 0 0 0 0,0 0 1 0 0,1-1-1 0 0,0 0 1 0 0,1 0-1 0 0,0 0 1 0 0,1-1-1 0 0,-1 0 1 0 0,2-1-1 0 0,-1 0 0 0 0,1-1 1 0 0,10 6-1 0 0,-13-8 0 0 0,0-1-1 0 0,0 0 0 0 0,1 0 0 0 0,-1-1 0 0 0,1 0 1 0 0,-1 0-1 0 0,1-1 0 0 0,0 0 0 0 0,-1 0 1 0 0,1-1-1 0 0,0 0 0 0 0,0-1 0 0 0,0 1 0 0 0,-1-1 1 0 0,1-1-1 0 0,-1 1 0 0 0,1-1 0 0 0,-1-1 1 0 0,1 0-1 0 0,-1 0 0 0 0,12-7 0 0 0,7-7 74 0 0,-1-1 0 0 0,-1-2 0 0 0,-1-1 0 0 0,-1 0 0 0 0,-1-2-1 0 0,0 0 1 0 0,-2-1 0 0 0,23-39 0 0 0,1-9 187 0 0,61-145 1 0 0,-52 80-323 0 0,49-197-1 0 0,-99 326-16 0 0,0 1-1 0 0,-1 0 1 0 0,0-1-1 0 0,0 1 1 0 0,-1 0-1 0 0,0-1 1 0 0,-1-8-1 0 0,1 14-113 0 0,-1-1 1 0 0,1 1-1 0 0,-1 0 1 0 0,0 0-1 0 0,1 1 0 0 0,-1-1 1 0 0,0 0-1 0 0,0 0 1 0 0,0 0-1 0 0,0 0 1 0 0,-1 1-1 0 0,-1-4 0 0 0,1 4-267 0 0,0 0 0 0 0,1 0 0 0 0,-1 0 0 0 0,0 0 0 0 0,0 0 0 0 0,1 0-1 0 0,-1 0 1 0 0,0 1 0 0 0,0-1 0 0 0,0 0 0 0 0,0 1 0 0 0,0 0 0 0 0,0 0 0 0 0,0-1-1 0 0,-3 1 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5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58 22021 0 0,'-5'-5'4178'0'0,"16"3"-3634"0"0,16 0-1299 0 0,214-11-309 0 0,1 0 1068 0 0,-152 16-106 0 0,50-1-1884 0 0,-120-4-633 0 0,0 0 0 0 0,30-8 0 0 0,-14-3-7103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1324 6425 0 0,'7'-2'6076'0'0,"25"-19"-5031"0"0,-28 17-601 0 0,0 0 0 0 0,0-1 0 0 0,0 0 1 0 0,-1 1-1 0 0,0-1 0 0 0,0 0 1 0 0,0 0-1 0 0,0-1 0 0 0,-1 1 1 0 0,0-1-1 0 0,0 1 0 0 0,0-1 0 0 0,-1 0 1 0 0,1 1-1 0 0,-2-1 0 0 0,1 0 1 0 0,0-10-1 0 0,-1-11-233 0 0,-1-1 1 0 0,-6-36-1 0 0,7 63-213 0 0,-4-30-73 0 0,0-34 0 0 0,4 54 35 0 0,0 1 0 0 0,1-1 0 0 0,0 1 0 0 0,1 0 0 0 0,0-1 0 0 0,1 1 0 0 0,5-12 0 0 0,-7 18 8 0 0,1 1 0 0 0,0-1 1 0 0,0 0-1 0 0,0 0 0 0 0,0 1 1 0 0,0 0-1 0 0,1-1 0 0 0,0 1 1 0 0,0 0-1 0 0,0 0 0 0 0,3-3 1 0 0,-5 6 42 0 0,0-1 1 0 0,0 0 0 0 0,0 0 0 0 0,0 0 0 0 0,0 0 0 0 0,0 0 0 0 0,0-1 0 0 0,0 1-1 0 0,-1 0 1 0 0,1 0 0 0 0,-1 0 0 0 0,1-1 0 0 0,-1 1 0 0 0,1 0 0 0 0,-1-1-1 0 0,0 1 1 0 0,1 0 0 0 0,-1-1 0 0 0,0 1 0 0 0,0 0 0 0 0,0-1 0 0 0,0-1 0 0 0,0 2-2 0 0,0-1 1 0 0,0 1-1 0 0,0 0 1 0 0,0-1-1 0 0,0 1 1 0 0,1 0-1 0 0,-1-1 1 0 0,0 1-1 0 0,1 0 1 0 0,-1-1-1 0 0,1 1 0 0 0,1-2 1 0 0,-1 2 6 0 0,-1-1 0 0 0,1 1-1 0 0,-1 0 1 0 0,1 0 0 0 0,-1-1 0 0 0,0 1-1 0 0,0 0 1 0 0,1 0 0 0 0,-1-1 0 0 0,0 1-1 0 0,0 0 1 0 0,0-1 0 0 0,0 1 0 0 0,0 0 0 0 0,-1-1-1 0 0,1-1 1 0 0,-8-30 412 0 0,4 14 59 0 0,-5-69-220 0 0,5-1 1 0 0,12-162-1 0 0,-6 229-224 0 0,-1 0 1 0 0,-1 0-1 0 0,-1-1 1 0 0,-1 1-1 0 0,-1 0 0 0 0,-6-22 1 0 0,8 41-43 0 0,0 1 1 0 0,0-1 0 0 0,0 1-1 0 0,0 0 1 0 0,-1-1 0 0 0,1 1-1 0 0,-1 0 1 0 0,1 0-1 0 0,-1 0 1 0 0,0 0 0 0 0,1 0-1 0 0,-1 0 1 0 0,0 0 0 0 0,0 1-1 0 0,-1-1 1 0 0,1 1-1 0 0,0 0 1 0 0,0-1 0 0 0,-1 1-1 0 0,1 0 1 0 0,-1 0 0 0 0,1 0-1 0 0,-1 1 1 0 0,1-1 0 0 0,-1 1-1 0 0,0-1 1 0 0,-3 1-1 0 0,0 0-29 0 0,1 0-1 0 0,-1 0 1 0 0,1 0-1 0 0,-1 1 0 0 0,1 0 1 0 0,0 0-1 0 0,-1 1 0 0 0,1 0 1 0 0,0-1-1 0 0,0 2 1 0 0,0-1-1 0 0,-7 4 0 0 0,-2 5-24 0 0,1 0-1 0 0,0 0 0 0 0,0 1 0 0 0,1 1 1 0 0,1 0-1 0 0,-19 29 0 0 0,-50 98-59 0 0,41-66 29 0 0,-31 53 130 0 0,-58 144 0 0 0,122-254 43 0 0,-24 64 232 0 0,28-72-273 0 0,-1 1 0 0 0,1-1 1 0 0,1 1-1 0 0,0-1 0 0 0,0 1 1 0 0,1 14-1 0 0,0-23-43 0 0,0 0-1 0 0,0 0 1 0 0,0 0-1 0 0,0-1 0 0 0,0 1 1 0 0,1 0-1 0 0,-1-1 1 0 0,0 1-1 0 0,0 0 1 0 0,1 0-1 0 0,-1-1 1 0 0,0 1-1 0 0,1 0 1 0 0,-1-1-1 0 0,1 1 0 0 0,-1-1 1 0 0,1 1-1 0 0,-1-1 1 0 0,1 1-1 0 0,-1-1 1 0 0,1 1-1 0 0,0-1 1 0 0,-1 1-1 0 0,1-1 1 0 0,0 1-1 0 0,-1-1 0 0 0,2 1 1 0 0,0-1 12 0 0,0 0-1 0 0,0 0 1 0 0,0 0 0 0 0,-1 0 0 0 0,1 0 0 0 0,0 0-1 0 0,0 0 1 0 0,0-1 0 0 0,0 1 0 0 0,0-1-1 0 0,1 0 1 0 0,46-24 272 0 0,-46 22-291 0 0,53-36 38 0 0,-3-2 0 0 0,90-90 1 0 0,-52 45-66 0 0,132-130 144 0 0,135-114-132 0 0,-319 301-158 0 0,44-23 0 0 0,-9 6-5795 0 0,-62 38 1900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6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7530 0 0,'-9'9'1389'0'0,"-1"-2"1"0"0,1 1 0 0 0,-19 9 0 0 0,20-13-1432 0 0,1 1 1 0 0,-1-1 0 0 0,1 2-1 0 0,0-1 1 0 0,0 1-1 0 0,1 0 1 0 0,0 1-1 0 0,-9 10 1 0 0,1 4 42 0 0,1 2 1 0 0,-12 28-1 0 0,21-40 3 0 0,-1 0-1 0 0,2 0 1 0 0,-1 1-1 0 0,1 0 1 0 0,1 0 0 0 0,-2 22-1 0 0,4-30-43 0 0,1 0 0 0 0,-1 0-1 0 0,0 0 1 0 0,1 0 0 0 0,0 0-1 0 0,0 0 1 0 0,0 0 0 0 0,0-1-1 0 0,1 1 1 0 0,-1 0 0 0 0,1-1-1 0 0,0 1 1 0 0,0-1-1 0 0,0 1 1 0 0,1-1 0 0 0,-1 0-1 0 0,1 0 1 0 0,-1 0 0 0 0,1-1-1 0 0,0 1 1 0 0,0 0 0 0 0,1-1-1 0 0,-1 0 1 0 0,0 0 0 0 0,1 0-1 0 0,0 0 1 0 0,-1-1 0 0 0,1 1-1 0 0,0-1 1 0 0,0 0 0 0 0,-1 0-1 0 0,1 0 1 0 0,0-1 0 0 0,5 1-1 0 0,3 0 120 0 0,-1 0-1 0 0,1-1 1 0 0,0 0-1 0 0,0-1 1 0 0,0-1-1 0 0,0 0 1 0 0,-1 0 0 0 0,1-1-1 0 0,-1 0 1 0 0,14-7-1 0 0,-9 2 83 0 0,-1 0-1 0 0,0-2 0 0 0,0 1 0 0 0,-1-2 1 0 0,-1 0-1 0 0,1-1 0 0 0,17-20 0 0 0,-26 26-9 0 0,0 1-1 0 0,-1-1 0 0 0,1 0 0 0 0,-1 0 0 0 0,0 0 0 0 0,-1-1 1 0 0,0 1-1 0 0,0-1 0 0 0,0 0 0 0 0,-1 0 0 0 0,0 0 0 0 0,0 0 1 0 0,-1 0-1 0 0,0 0 0 0 0,0-1 0 0 0,-1 1 0 0 0,1 0 0 0 0,-2-1 1 0 0,1 1-1 0 0,-3-11 0 0 0,3 16-80 0 0,0 0-1 0 0,-1 0 1 0 0,1 1 0 0 0,-1-1-1 0 0,1 0 1 0 0,-1 1 0 0 0,0-1-1 0 0,1 0 1 0 0,-1 1 0 0 0,0-1-1 0 0,0 1 1 0 0,0 0 0 0 0,0-1-1 0 0,0 1 1 0 0,-1 0 0 0 0,1-1 0 0 0,0 1-1 0 0,-1 0 1 0 0,1 0 0 0 0,0 0-1 0 0,-1 0 1 0 0,1 0 0 0 0,-1 1-1 0 0,-2-2 1 0 0,2 2-11 0 0,0 0 1 0 0,0 0-1 0 0,0 1 0 0 0,0-1 1 0 0,0 1-1 0 0,0-1 0 0 0,0 1 1 0 0,0-1-1 0 0,1 1 1 0 0,-1 0-1 0 0,0 0 0 0 0,0 0 1 0 0,0 0-1 0 0,1 0 0 0 0,-1 1 1 0 0,1-1-1 0 0,-3 2 0 0 0,-4 5-60 0 0,0 1-1 0 0,1-1 0 0 0,0 1 0 0 0,0 1 0 0 0,1 0 1 0 0,-6 10-1 0 0,8-12-93 0 0,1 0 1 0 0,0 0-1 0 0,1 0 1 0 0,0 1 0 0 0,0-1-1 0 0,1 1 1 0 0,0-1-1 0 0,0 1 1 0 0,1 13-1 0 0,0-19-85 0 0,0 0-1 0 0,1-1 1 0 0,-1 1 0 0 0,0 0-1 0 0,1-1 1 0 0,0 1-1 0 0,0-1 1 0 0,0 1-1 0 0,0-1 1 0 0,0 1-1 0 0,0-1 1 0 0,1 0 0 0 0,-1 1-1 0 0,1-1 1 0 0,-1 0-1 0 0,1 0 1 0 0,0 0-1 0 0,0 0 1 0 0,0-1-1 0 0,0 1 1 0 0,0 0-1 0 0,0-1 1 0 0,1 1 0 0 0,-1-1-1 0 0,0 0 1 0 0,1 0-1 0 0,-1 0 1 0 0,1 0-1 0 0,0 0 1 0 0,-1-1-1 0 0,1 1 1 0 0,-1-1 0 0 0,1 1-1 0 0,4-1 1 0 0,5-1-491 0 0,1 1 1 0 0,0-2-1 0 0,-1 0 1 0 0,0 0-1 0 0,1-1 1 0 0,-1-1 0 0 0,0 0-1 0 0,0-1 1 0 0,-1 0-1 0 0,1-1 1 0 0,-1 0-1 0 0,-1 0 1 0 0,17-13 0 0 0,-7 3-1403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7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5937 0 0,'6'-2'5818'0'0,"17"-4"-5569"0"0,-20 7-255 0 0,-1 0 0 0 0,1 0-1 0 0,-1 0 1 0 0,0 1 0 0 0,0-1 0 0 0,1 0 0 0 0,-1 1-1 0 0,0 0 1 0 0,0-1 0 0 0,-1 1 0 0 0,1 0 0 0 0,0 0 0 0 0,0 0-1 0 0,-1 0 1 0 0,1 1 0 0 0,-1-1 0 0 0,0 0 0 0 0,2 5-1 0 0,16 50 225 0 0,-17-48-182 0 0,42 221 437 0 0,-21-92-375 0 0,-14-78-200 0 0,-7-41-326 0 0,1 0 0 0 0,0 0 0 0 0,2 0 1 0 0,0-1-1 0 0,11 28 0 0 0,-15-46 150 0 0,-1 1 0 0 0,0 0 0 0 0,1-1 0 0 0,-1 1-1 0 0,1 0 1 0 0,-1 0 0 0 0,1-1 0 0 0,5 5-2503 0 0,-5-4 2502 0 0,-1-1 1 0 0,1 0 0 0 0,0 0 0 0 0,0 1 0 0 0,0-1 0 0 0,0 0 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8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10 6705 0 0,'2'-2'5129'0'0,"9"-6"-4767"0"0,-8 9-337 0 0,1-1 0 0 0,-1 1 0 0 0,0 0 0 0 0,1 0 0 0 0,-1 0 0 0 0,0 1 0 0 0,0-1 0 0 0,1 1 0 0 0,-1 0 0 0 0,0-1 0 0 0,-1 1 0 0 0,1 1 0 0 0,0-1 0 0 0,-1 0 0 0 0,1 1 1 0 0,-1-1-1 0 0,1 1 0 0 0,-1 0 0 0 0,0 0 0 0 0,0 0 0 0 0,-1 0 0 0 0,4 6 0 0 0,1 3 113 0 0,-1 1 0 0 0,0 0 0 0 0,0 0 1 0 0,3 19-1 0 0,-1 14 177 0 0,-1 0 1 0 0,-3 0 0 0 0,-1 0-1 0 0,-3 0 1 0 0,-2 0-1 0 0,-1 0 1 0 0,-19 81-1 0 0,15-99 25 0 0,-1-1 0 0 0,-1 0 0 0 0,-1 0 0 0 0,-2-1 0 0 0,-1 0 0 0 0,0-1 0 0 0,-2-1 0 0 0,-1 0 0 0 0,-1-1 0 0 0,-1-1 0 0 0,0-1 0 0 0,-2 0 0 0 0,-1-2 0 0 0,0 0 0 0 0,-37 22 0 0 0,50-36-296 0 0,0-1 0 0 0,0 0-1 0 0,0 0 1 0 0,0-1-1 0 0,-1 0 1 0 0,-11 1 0 0 0,16-3-8 0 0,1 0 0 0 0,-1-1 0 0 0,1 1 0 0 0,-1-1 0 0 0,1 0 0 0 0,-1-1 0 0 0,1 1 0 0 0,-1-1 0 0 0,1 1 0 0 0,0-2 0 0 0,-1 1 0 0 0,1 0 0 0 0,0-1 0 0 0,-1 0 0 0 0,-5-3 0 0 0,7 2-78 0 0,1 0 0 0 0,-1 0 0 0 0,1 0 0 0 0,0 0 0 0 0,0-1 0 0 0,0 1 0 0 0,0 0 1 0 0,1-1-1 0 0,-1 0 0 0 0,1 1 0 0 0,0-1 0 0 0,0 0 0 0 0,0 0 0 0 0,1 1 0 0 0,-1-1 0 0 0,1 0 0 0 0,0 0 1 0 0,0-5-1 0 0,1-6-180 0 0,0 0 0 0 0,0 0 0 0 0,6-20 1 0 0,-1 14 128 0 0,2 1 1 0 0,0 1-1 0 0,1-1 1 0 0,0 2-1 0 0,2-1 1 0 0,0 1-1 0 0,2 1 0 0 0,0 0 1 0 0,0 0-1 0 0,2 2 1 0 0,0 0-1 0 0,0 0 1 0 0,2 1-1 0 0,-1 1 1 0 0,2 1-1 0 0,0 1 1 0 0,21-11-1 0 0,-31 19 102 0 0,-1 0-1 0 0,0 0 1 0 0,1 0 0 0 0,-1 1-1 0 0,1 1 1 0 0,0-1 0 0 0,0 1-1 0 0,0 1 1 0 0,12-1 0 0 0,-15 2-120 0 0,-1-1 0 0 0,1 1 0 0 0,0 0 0 0 0,-1 0 0 0 0,0 1 1 0 0,1-1-1 0 0,5 4 0 0 0,-6-3-330 0 0,-1 0 1 0 0,1 0-1 0 0,-1 1 1 0 0,0-1-1 0 0,0 1 1 0 0,0 0-1 0 0,-1 0 1 0 0,1 0-1 0 0,3 5 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8682 0 0,'2'27'5046'0'0,"6"15"-4040"0"0,2 9-1290 0 0,-8 106 1100 0 0,-4-113-318 0 0,2-1 0 0 0,8 58 0 0 0,-7-91-452 0 0,2 0 0 0 0,-1-1 0 0 0,8 18 0 0 0,-9-24-29 0 0,1 1 1 0 0,0 0 0 0 0,0-1 0 0 0,0 1-1 0 0,0-1 1 0 0,1 0 0 0 0,-1 0 0 0 0,1 0-1 0 0,0 0 1 0 0,0 0 0 0 0,0-1 0 0 0,4 4-1 0 0,-6-6-5 0 0,1 0-1 0 0,-1 1 1 0 0,1-1-1 0 0,-1 0 1 0 0,0 0 0 0 0,1 0-1 0 0,-1 0 1 0 0,1 0-1 0 0,-1 0 1 0 0,0 0-1 0 0,1 0 1 0 0,-1-1-1 0 0,0 1 1 0 0,1-1-1 0 0,-1 1 1 0 0,0-1-1 0 0,1 1 1 0 0,-1-1-1 0 0,0 0 1 0 0,0 1-1 0 0,1-1 1 0 0,-1 0 0 0 0,0 0-1 0 0,0 0 1 0 0,0 0-1 0 0,1-1 1 0 0,27-31-119 0 0,-27 30 70 0 0,24-35-438 0 0,-2-1 0 0 0,-2-1 1 0 0,26-62-1 0 0,-22 45 446 0 0,-20 43 55 0 0,16-32-96 0 0,-20 44 97 0 0,-1 0 1 0 0,1 0-1 0 0,-1 0 1 0 0,1-1-1 0 0,0 2 1 0 0,0-1-1 0 0,-1 0 1 0 0,1 0-1 0 0,1 1 1 0 0,-1-1 0 0 0,0 1-1 0 0,0-1 1 0 0,1 1-1 0 0,-1 0 1 0 0,4-2-1 0 0,-5 3 10 0 0,0 0 0 0 0,0 0 0 0 0,0 0 0 0 0,-1 0 0 0 0,1 1 0 0 0,0-1 0 0 0,0 0-1 0 0,0 0 1 0 0,0 0 0 0 0,-1 1 0 0 0,1-1 0 0 0,0 0 0 0 0,0 1 0 0 0,0-1 0 0 0,-1 1 0 0 0,1-1 0 0 0,0 1 0 0 0,-1-1 0 0 0,1 1 0 0 0,0-1 0 0 0,-1 1-1 0 0,1 0 1 0 0,-1-1 0 0 0,1 1 0 0 0,-1 0 0 0 0,1-1 0 0 0,-1 1 0 0 0,1 0 0 0 0,-1 0 0 0 0,0 0 0 0 0,0-1 0 0 0,1 1 0 0 0,-1 0 0 0 0,0 0 0 0 0,0 1-1 0 0,5 37 641 0 0,-4-30-549 0 0,1 32 263 0 0,-1-18-206 0 0,1-1 0 0 0,0 0 1 0 0,7 24-1 0 0,-8-41-133 0 0,0 0 0 0 0,1 0 0 0 0,0-1 0 0 0,-1 1 0 0 0,2-1 0 0 0,-1 1 0 0 0,0-1 0 0 0,1 0-1 0 0,0 0 1 0 0,0 0 0 0 0,0 0 0 0 0,1 0 0 0 0,-1-1 0 0 0,1 1 0 0 0,0-1 0 0 0,0 0 0 0 0,0 0 0 0 0,0-1 0 0 0,6 4 0 0 0,-5-5-6 0 0,-1 0 0 0 0,1 0 0 0 0,-1 0 0 0 0,0-1 0 0 0,1 0 0 0 0,-1 0 0 0 0,1 0 0 0 0,-1 0 0 0 0,1-1 0 0 0,-1 1 0 0 0,1-1 0 0 0,-1 0 0 0 0,0-1 1 0 0,1 1-1 0 0,-1-1 0 0 0,0 0 0 0 0,0 0 0 0 0,0 0 0 0 0,6-5 0 0 0,9-6-42 0 0,0-1-1 0 0,25-25 1 0 0,-32 28-77 0 0,2-2-202 0 0,-1-1 0 0 0,-1-1 0 0 0,0 0 0 0 0,-1-1 1 0 0,-1 0-1 0 0,0 0 0 0 0,-1-1 0 0 0,-1 0 0 0 0,7-20 0 0 0,-5 5-1918 0 0,9-38 0 0 0,-2-35-5939 0 0,-12 72 3913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19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85 213 15611 0 0,'-11'0'538'0'0,"0"0"-1"0"0,0-1 1 0 0,0 0-1 0 0,0 0 1 0 0,-19-6-1 0 0,30 6-606 0 0,0 1-1 0 0,0-1 1 0 0,1 1 0 0 0,-1 0-1 0 0,0-1 1 0 0,0 1 0 0 0,0-1-1 0 0,0 1 1 0 0,0-1 0 0 0,0 1-1 0 0,1 0 1 0 0,-1-1 0 0 0,0 1-1 0 0,0 0 1 0 0,0-1 0 0 0,1 1-1 0 0,-1 0 1 0 0,0-1 0 0 0,1 1-1 0 0,-1 0 1 0 0,0-1 0 0 0,1 1-1 0 0,-1 0 1 0 0,0 0 0 0 0,1-1-1 0 0,-1 1 1 0 0,0 0 0 0 0,1 0 0 0 0,-1 0-1 0 0,1 0 1 0 0,0-1 0 0 0,15-9-244 0 0,1 2 374 0 0,1 1 0 0 0,0 1 0 0 0,0 0 1 0 0,26-5-1 0 0,78-7 874 0 0,47 6-141 0 0,179 9 1 0 0,-173 5-518 0 0,1092-42 486 0 0,-1244 38-907 0 0,-7 1-227 0 0,1 0 0 0 0,-1-1 0 0 0,0-1 0 0 0,0 0 0 0 0,24-9 0 0 0,-40 12 262 0 0,1 0-1 0 0,-1 0 1 0 0,0 0 0 0 0,1 0-1 0 0,-1-1 1 0 0,1 1 0 0 0,-1 0 0 0 0,1 0-1 0 0,-1-1 1 0 0,1 1 0 0 0,-1 0-1 0 0,0-1 1 0 0,1 1 0 0 0,-1 0-1 0 0,0-1 1 0 0,1 1 0 0 0,-1 0-1 0 0,0-1 1 0 0,1 1 0 0 0,-1-1-1 0 0,0 1 1 0 0,0-1 0 0 0,0 1-1 0 0,1-1 1 0 0,-1 1 0 0 0,0-1-1 0 0,0 1 1 0 0,0-1 0 0 0,0 1-1 0 0,0-1 1 0 0,0 1 0 0 0,0-1-1 0 0,0 1 1 0 0,0-1 0 0 0,0 1-1 0 0,0-1 1 0 0,0 1 0 0 0,0-1-1 0 0,0 1 1 0 0,-1 0 0 0 0,1-1-1 0 0,0 1 1 0 0,0-1 0 0 0,-1 1-1 0 0,1-1 1 0 0,0 1 0 0 0,0 0-1 0 0,-1-1 1 0 0,1 1 0 0 0,0-1-1 0 0,-1 1 1 0 0,-24-19-6254 0 0,24 18 6014 0 0,-14-8-3635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8098 0 0,'8'-24'4204'0'0,"-7"21"-4152"0"0,-1 0 0 0 0,1 1 1 0 0,0-1-1 0 0,0 0 1 0 0,0 1-1 0 0,0-1 0 0 0,0 1 1 0 0,1 0-1 0 0,-1-1 0 0 0,1 1 1 0 0,0 0-1 0 0,-1 0 1 0 0,1 0-1 0 0,0 0 0 0 0,0 0 1 0 0,3-2-1 0 0,2 0 103 0 0,-1-1 1 0 0,0 2-1 0 0,1-1 0 0 0,-1 1 0 0 0,1 0 0 0 0,0 0 1 0 0,0 1-1 0 0,1 0 0 0 0,-1 0 0 0 0,0 1 1 0 0,14-1-1 0 0,-17 2-79 0 0,1 0 1 0 0,-1 1-1 0 0,0-1 1 0 0,1 1-1 0 0,-1 0 1 0 0,0 1-1 0 0,0-1 0 0 0,0 1 1 0 0,0 0-1 0 0,0 0 1 0 0,0 0-1 0 0,0 0 1 0 0,-1 1-1 0 0,1-1 1 0 0,-1 1-1 0 0,0 0 1 0 0,0 0-1 0 0,0 0 1 0 0,0 0-1 0 0,0 1 0 0 0,3 5 1 0 0,6 12-102 0 0,0 0 0 0 0,-2 0-1 0 0,-1 2 1 0 0,0-1 0 0 0,-2 1 0 0 0,0 0 0 0 0,5 40-1 0 0,-6-20 112 0 0,-2 0 0 0 0,-2 1 0 0 0,-6 59-1 0 0,3-83 20 0 0,-2-1-1 0 0,0 0 0 0 0,-2 0 1 0 0,0 0-1 0 0,-1 0 1 0 0,0-1-1 0 0,-2 0 0 0 0,-19 34 1 0 0,21-43-41 0 0,0 1 0 0 0,-1-1 1 0 0,-1 0-1 0 0,0 0 0 0 0,0-1 0 0 0,0 0 1 0 0,-1 0-1 0 0,0-1 0 0 0,-1-1 1 0 0,1 1-1 0 0,-1-1 0 0 0,-1-1 1 0 0,1 0-1 0 0,-1 0 0 0 0,0-1 0 0 0,-16 3 1 0 0,25-6-45 0 0,-1 0 1 0 0,1-1-1 0 0,0 1 1 0 0,-1-1-1 0 0,1 0 1 0 0,0 1-1 0 0,-1-1 1 0 0,1 0-1 0 0,0-1 1 0 0,-1 1 0 0 0,1 0-1 0 0,0-1 1 0 0,-1 1-1 0 0,1-1 1 0 0,0 0-1 0 0,0 0 1 0 0,-1 0-1 0 0,1 0 1 0 0,0 0-1 0 0,0 0 1 0 0,0 0-1 0 0,-2-2 1 0 0,3 1-43 0 0,0 0 1 0 0,0 0-1 0 0,0-1 0 0 0,0 1 0 0 0,0 0 1 0 0,0 0-1 0 0,0-1 0 0 0,0 1 1 0 0,1 0-1 0 0,0 0 0 0 0,-1-1 0 0 0,1 1 1 0 0,0-1-1 0 0,0 1 0 0 0,0 0 1 0 0,0-1-1 0 0,1 1 0 0 0,-1 0 1 0 0,1-1-1 0 0,-1 1 0 0 0,2-4 0 0 0,2-5-158 0 0,0 2 0 0 0,1-1-1 0 0,0 0 1 0 0,1 1-1 0 0,0 0 1 0 0,0 0 0 0 0,1 1-1 0 0,0 0 1 0 0,13-12 0 0 0,11-8-2994 0 0,37-25 0 0 0,-58 46 1979 0 0,30-22-3954 0 0,-18 15 1763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5 9122 0 0,'-10'-1'474'0'0,"0"-1"0"0"0,0 1 0 0 0,0 1 0 0 0,0 0 1 0 0,0 1-1 0 0,0-1 0 0 0,0 2 0 0 0,0 0 0 0 0,-13 3 0 0 0,7 1-301 0 0,1 0 1 0 0,0 0-1 0 0,0 2 0 0 0,1 0 0 0 0,-16 11 0 0 0,-9 11-183 0 0,1 3 0 0 0,-59 65 0 0 0,82-82 397 0 0,-5 5-218 0 0,1 1 0 0 0,0 2 0 0 0,-15 27 0 0 0,28-42-141 0 0,1-1-1 0 0,1 1 1 0 0,-1 0-1 0 0,2 1 1 0 0,-1-1-1 0 0,1 1 1 0 0,1-1-1 0 0,0 1 1 0 0,0 0-1 0 0,1 0 1 0 0,0 0-1 0 0,1 19 1 0 0,1-24-56 0 0,-1-1 1 0 0,2 1 0 0 0,-1 0-1 0 0,0-1 1 0 0,1 1-1 0 0,0-1 1 0 0,0 0 0 0 0,0 1-1 0 0,0-1 1 0 0,1 0-1 0 0,0 0 1 0 0,0 0-1 0 0,0-1 1 0 0,0 1 0 0 0,5 4-1 0 0,-2-4-251 0 0,1 1-1 0 0,-1-1 1 0 0,1 0 0 0 0,0-1-1 0 0,0 0 1 0 0,0 0 0 0 0,0 0-1 0 0,15 3 1 0 0,-5-3-686 0 0,1-1-1 0 0,0 0 1 0 0,-1-2 0 0 0,1 0-1 0 0,0 0 1 0 0,0-2 0 0 0,27-5-1 0 0,16-10-1649 0 0,-28 7 325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1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0 9418 0 0,'-21'5'1817'0'0,"0"0"0"0"0,0 2 0 0 0,-28 11 0 0 0,24-6-1308 0 0,1 1 1 0 0,-31 21 0 0 0,28-14-537 0 0,2 0 0 0 0,0 2 1 0 0,1 0-1 0 0,2 2 0 0 0,-26 33 1 0 0,41-48 59 0 0,1 1 1 0 0,0-1 0 0 0,1 1 0 0 0,-1 0 0 0 0,2 0-1 0 0,0 1 1 0 0,-3 10 0 0 0,6-19-45 0 0,0 0 0 0 0,1 0 1 0 0,-1 1-1 0 0,1-1 0 0 0,0 0 0 0 0,0 0 1 0 0,0 0-1 0 0,0 0 0 0 0,0 0 0 0 0,0 0 0 0 0,0 1 1 0 0,1-1-1 0 0,-1 0 0 0 0,1 0 0 0 0,0 0 0 0 0,-1 0 1 0 0,1 0-1 0 0,0 0 0 0 0,0 0 0 0 0,0-1 1 0 0,0 1-1 0 0,1 0 0 0 0,-1 0 0 0 0,0-1 0 0 0,1 1 1 0 0,-1-1-1 0 0,1 1 0 0 0,0-1 0 0 0,0 0 1 0 0,-1 0-1 0 0,1 1 0 0 0,0-1 0 0 0,0 0 0 0 0,0-1 1 0 0,0 1-1 0 0,0 0 0 0 0,0 0 0 0 0,0-1 0 0 0,0 0 1 0 0,0 1-1 0 0,0-1 0 0 0,1 0 0 0 0,1 0 0 0 0,14 1-146 0 0,0-1 0 0 0,-1 0-1 0 0,1-1 1 0 0,0-1 0 0 0,-1-1-1 0 0,0-1 1 0 0,1 0 0 0 0,-2-1-1 0 0,22-9 1 0 0,-4-1 17 0 0,0-1 0 0 0,-2-2 0 0 0,44-31 0 0 0,-61 38 282 0 0,1-1 0 0 0,14-15 0 0 0,-26 23 11 0 0,0-1-1 0 0,0 1 0 0 0,-1-1 0 0 0,1 1 1 0 0,-1-1-1 0 0,0 0 0 0 0,0 0 0 0 0,-1 0 1 0 0,0-1-1 0 0,0 1 0 0 0,3-9 1 0 0,-5 12-97 0 0,0 0 1 0 0,0 0-1 0 0,0 0 1 0 0,-1 1-1 0 0,1-1 1 0 0,0 0-1 0 0,-1 0 1 0 0,1 0-1 0 0,-1 0 1 0 0,0 0-1 0 0,0 1 1 0 0,1-1-1 0 0,-1 0 1 0 0,0 0-1 0 0,0 1 1 0 0,-1-1-1 0 0,1 1 1 0 0,0-1-1 0 0,0 1 1 0 0,-1 0 0 0 0,1-1-1 0 0,-1 1 1 0 0,1 0-1 0 0,-1 0 1 0 0,0 0-1 0 0,1 0 1 0 0,-1 0-1 0 0,0 0 1 0 0,0 1-1 0 0,0-1 1 0 0,1 1-1 0 0,-4-1 1 0 0,-1-1-149 0 0,0 0 0 0 0,0 1 0 0 0,0 0 1 0 0,0 0-1 0 0,-1 0 0 0 0,1 1 0 0 0,0 0 0 0 0,-13 2 0 0 0,8 0-367 0 0,8-2 0 0 0,0 0 0 0 0,0 1 0 0 0,0-1 0 0 0,0 1 0 0 0,1 0 0 0 0,-1 0 0 0 0,0 0 0 0 0,1 0 0 0 0,-1 0 0 0 0,1 0 0 0 0,-4 3-1 0 0,33-14-9896 0 0,-15 7 8231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 7826 0 0,'-20'5'1590'0'0,"0"2"1"0"0,1 0-1 0 0,0 2 1 0 0,-22 12-1 0 0,24-11-1334 0 0,1 1-1 0 0,0 0 0 0 0,0 1 0 0 0,1 1 0 0 0,-14 16 0 0 0,22-22-336 0 0,0 2-1 0 0,1-1 0 0 0,0 1 1 0 0,0 0-1 0 0,1 0 1 0 0,0 0-1 0 0,1 1 1 0 0,-1 0-1 0 0,2 0 0 0 0,-3 12 1 0 0,4-15 123 0 0,1 1-1 0 0,0 0 1 0 0,1 0 0 0 0,0 0 0 0 0,0-1 0 0 0,1 1 0 0 0,0 0-1 0 0,0 0 1 0 0,1-1 0 0 0,0 1 0 0 0,0-1 0 0 0,1 1 0 0 0,0-1-1 0 0,0 0 1 0 0,5 7 0 0 0,18 27 105 0 0,-14-25-135 0 0,-2 1 0 0 0,0 0 0 0 0,-1 0-1 0 0,14 36 1 0 0,-22-50 31 0 0,0 1 0 0 0,0 0-1 0 0,0 0 1 0 0,-1-1 0 0 0,1 1-1 0 0,-1 0 1 0 0,0 0 0 0 0,0 0-1 0 0,0 0 1 0 0,-1 0 0 0 0,1-1-1 0 0,-1 1 1 0 0,0 0 0 0 0,0 0 0 0 0,0-1-1 0 0,0 1 1 0 0,-1 0 0 0 0,0-1-1 0 0,1 1 1 0 0,-1-1 0 0 0,-1 0-1 0 0,1 0 1 0 0,0 0 0 0 0,-1 0-1 0 0,0 0 1 0 0,1 0 0 0 0,-1-1 0 0 0,0 1-1 0 0,0-1 1 0 0,-5 3 0 0 0,4-3-16 0 0,1 0-1 0 0,0-1 1 0 0,-1 1 0 0 0,1-1 0 0 0,-1 0 0 0 0,1 0 0 0 0,-1 0 0 0 0,1 0 0 0 0,-1 0-1 0 0,0-1 1 0 0,0 0 0 0 0,1 0 0 0 0,-1 0 0 0 0,0 0 0 0 0,1-1 0 0 0,-1 1 0 0 0,0-1 0 0 0,1 0-1 0 0,-1 0 1 0 0,-5-2 0 0 0,7 2-185 0 0,0 0-1 0 0,1 0 0 0 0,-1-1 1 0 0,0 1-1 0 0,0 0 1 0 0,1-1-1 0 0,-1 1 0 0 0,1-1 1 0 0,-1 1-1 0 0,1-1 1 0 0,0 0-1 0 0,-1 0 0 0 0,1 1 1 0 0,0-1-1 0 0,0 0 1 0 0,0 0-1 0 0,1 0 0 0 0,-1 0 1 0 0,0 0-1 0 0,1 0 1 0 0,-1 0-1 0 0,1-1 0 0 0,0 1 1 0 0,0 0-1 0 0,0 0 1 0 0,0 0-1 0 0,0 0 0 0 0,0 0 1 0 0,0-1-1 0 0,1 1 1 0 0,-1 0-1 0 0,1 0 0 0 0,-1 0 1 0 0,1 0-1 0 0,2-3 1 0 0,2-6-1155 0 0,0 1 0 0 0,1 1 1 0 0,0-1-1 0 0,1 1 0 0 0,0 0 1 0 0,1 1-1 0 0,14-15 1 0 0,-4 8-1157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2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7722 0 0,'-3'2'321'0'0,"0"1"-1"0"0,0-1 1 0 0,0 0 0 0 0,0 1 0 0 0,0 0 0 0 0,0-1 0 0 0,1 1 0 0 0,0 0 0 0 0,-1 0 0 0 0,1 1-1 0 0,0-1 1 0 0,0 0 0 0 0,1 1 0 0 0,-1-1 0 0 0,1 1 0 0 0,-2 5 0 0 0,-2 9-468 0 0,1 0 1 0 0,-1 25-1 0 0,0-7 674 0 0,-35 158 1483 0 0,-20 129-2918 0 0,59-317 573 0 0,-5 29-2990 0 0,6-34 3127 0 0,0 0 0 0 0,0 0 0 0 0,0-1 0 0 0,0 1-1 0 0,-1 0 1 0 0,1-1 0 0 0,0 1 0 0 0,0-1 0 0 0,-1 1-1 0 0,1 0 1 0 0,-1-1 0 0 0,1 1 0 0 0,0-1 0 0 0,-1 1 0 0 0,1-1-1 0 0,-1 1 1 0 0,1-1 0 0 0,-1 1 0 0 0,1-1 0 0 0,-1 1 0 0 0,0-1-1 0 0,1 0 1 0 0,-1 1 0 0 0,1-1 0 0 0,-1 0 0 0 0,0 1 0 0 0,1-1-1 0 0,-1 0 1 0 0,0 0 0 0 0,1 0 0 0 0,-1 0 0 0 0,0 0-1 0 0,0 0 1 0 0,1 0 0 0 0,-1 0 0 0 0,0 0 0 0 0,1 0 0 0 0,-1 0-1 0 0,0 0 1 0 0,-5-2-1869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2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8890 0 0,'29'-16'6326'0'0,"-23"13"-6228"0"0,1 1 0 0 0,0-1 0 0 0,0 2-1 0 0,0-1 1 0 0,0 1 0 0 0,0 0 0 0 0,0 0 0 0 0,10 1 0 0 0,142 10 232 0 0,-2 0-3615 0 0,-129-10-1399 0 0,48-7-1 0 0,-53 3 1784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7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6161 0 0,'0'-2'1681'0'0,"0"-3"-1281"0"0,1-2-616 0 0,-1-2-472 0 0,3-1-457 0 0,0-1-95 0 0,3-2 232 0 0,-1-3-1889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1 13715 0 0,'-6'0'268'0'0,"-1"1"1"0"0,1 0 0 0 0,0 0-1 0 0,0 1 1 0 0,-1-1-1 0 0,1 1 1 0 0,0 1-1 0 0,1-1 1 0 0,-1 1-1 0 0,0 0 1 0 0,1 1-1 0 0,0-1 1 0 0,-1 1-1 0 0,-7 7 1 0 0,-5 7-552 0 0,0 1 0 0 0,-20 28 0 0 0,14-16 555 0 0,-16 20-174 0 0,3 1-1 0 0,2 3 1 0 0,2 0-1 0 0,3 3 1 0 0,2 0-1 0 0,3 1 1 0 0,3 2-1 0 0,2 0 1 0 0,3 2-1 0 0,-10 70 1 0 0,23-106-105 0 0,1 0 1 0 0,1 0 0 0 0,2 0 0 0 0,1 1 0 0 0,1-1 0 0 0,1 0-1 0 0,10 40 1 0 0,-7-47-135 0 0,0-1 1 0 0,2 0-1 0 0,0 0 0 0 0,1-1 0 0 0,1 0 0 0 0,0-1 0 0 0,2 0 0 0 0,0 0 0 0 0,1-1 0 0 0,24 23 1 0 0,-20-21-235 0 0,-6-7-163 0 0,0 0-1 0 0,23 17 1 0 0,-31-26 432 0 0,-1 0 1 0 0,1-1-1 0 0,-1 1 1 0 0,1-1-1 0 0,0 1 1 0 0,0-1-1 0 0,0 0 1 0 0,0 0-1 0 0,-1 0 0 0 0,1-1 1 0 0,1 1-1 0 0,-1-1 1 0 0,0 1-1 0 0,0-1 1 0 0,0 0-1 0 0,0 0 1 0 0,0-1-1 0 0,0 1 0 0 0,0 0 1 0 0,3-2-1 0 0,19-8-3025 0 0,-2-1 0 0 0,42-26-1 0 0,-48 24 741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3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10738 0 0,'8'-13'5423'0'0,"-8"12"-5381"0"0,0 0 1 0 0,1 0-1 0 0,-1 0 0 0 0,1 0 0 0 0,-1 0 1 0 0,1 0-1 0 0,0 0 0 0 0,-1 0 0 0 0,1 0 1 0 0,0 1-1 0 0,0-1 0 0 0,0 0 0 0 0,-1 0 1 0 0,1 0-1 0 0,0 1 0 0 0,0-1 1 0 0,0 1-1 0 0,0-1 0 0 0,2 0 0 0 0,-1 0-36 0 0,-1 1-1 0 0,0-1 1 0 0,0 1-1 0 0,0 0 1 0 0,0-1 0 0 0,0 1-1 0 0,0 0 1 0 0,0 0-1 0 0,1 0 1 0 0,-1 0-1 0 0,0 0 1 0 0,0 0-1 0 0,0 0 1 0 0,0 0-1 0 0,1 0 1 0 0,-1 0-1 0 0,0 1 1 0 0,0-1-1 0 0,0 0 1 0 0,0 1 0 0 0,0-1-1 0 0,0 1 1 0 0,0-1-1 0 0,0 1 1 0 0,0 0-1 0 0,0-1 1 0 0,1 2-1 0 0,0 1 30 0 0,0-1-1 0 0,0 1 1 0 0,0-1 0 0 0,-1 1-1 0 0,1 0 1 0 0,-1 0-1 0 0,0 0 1 0 0,1 0-1 0 0,0 6 1 0 0,1 8 146 0 0,0-1 0 0 0,0 32 0 0 0,-3-46-179 0 0,2 138 241 0 0,9 143-230 0 0,-6-248 43 0 0,1 1 1 0 0,1-2-1 0 0,2 1 1 0 0,2-1-1 0 0,29 65 1 0 0,-34-85 19 0 0,11 22-8 0 0,-16-35-43 0 0,-1 0 1 0 0,1 0-1 0 0,0 0 1 0 0,-1 0-1 0 0,1 0 1 0 0,0 0-1 0 0,0 0 1 0 0,-1 0-1 0 0,1 0 1 0 0,0-1-1 0 0,0 1 1 0 0,0 0-1 0 0,0-1 1 0 0,0 1-1 0 0,0-1 1 0 0,0 1-1 0 0,1-1 1 0 0,-1 1-1 0 0,0-1 1 0 0,0 0-1 0 0,0 1 1 0 0,0-1-1 0 0,1 0 0 0 0,-1 0 1 0 0,1 0-1 0 0,0-1 25 0 0,0 1 0 0 0,0-1-1 0 0,0 0 1 0 0,0 0 0 0 0,0 0-1 0 0,-1 0 1 0 0,1-1 0 0 0,0 1-1 0 0,-1 0 1 0 0,1-1 0 0 0,-1 1-1 0 0,1-1 1 0 0,-1 0-1 0 0,2-2 1 0 0,18-31 247 0 0,-15 25-266 0 0,17-38-183 0 0,-1-1 0 0 0,-3-1 0 0 0,25-100 0 0 0,7-20-107 0 0,10 20 51 0 0,-50 126 149 0 0,2 0 0 0 0,0 1 1 0 0,2 1-1 0 0,17-22 0 0 0,-28 39 115 0 0,0 1 0 0 0,0 0-1 0 0,0 0 1 0 0,1 0 0 0 0,-1 0-1 0 0,1 1 1 0 0,0 0 0 0 0,0 0-1 0 0,5-3 1 0 0,-9 6-39 0 0,0 0 0 0 0,0-1-1 0 0,0 1 1 0 0,0 0 0 0 0,0 0 0 0 0,1 0 0 0 0,-1 0 0 0 0,0 0 0 0 0,0 0-1 0 0,0 0 1 0 0,0 0 0 0 0,0 0 0 0 0,0 0 0 0 0,0 0 0 0 0,0 1 0 0 0,0-1-1 0 0,0 0 1 0 0,0 1 0 0 0,0-1 0 0 0,0 1 0 0 0,1 0 0 0 0,-1 0-7 0 0,0 1 1 0 0,1 0-1 0 0,-1-1 1 0 0,0 1-1 0 0,0 0 1 0 0,0-1-1 0 0,0 1 0 0 0,0 0 1 0 0,0 0-1 0 0,-1 0 1 0 0,1 0-1 0 0,0 0 1 0 0,-1 0-1 0 0,0 0 1 0 0,1 2-1 0 0,3 41 72 0 0,-2 0 0 0 0,-7 90 0 0 0,-1-38-10 0 0,8 80-44 0 0,1-146 54 0 0,0-1 0 0 0,2 1 0 0 0,16 51 0 0 0,-21-80-42 0 0,1 0 0 0 0,0 1 0 0 0,0-1-1 0 0,0 0 1 0 0,0 0 0 0 0,0 0 0 0 0,0 0 0 0 0,0 0 0 0 0,1 0 0 0 0,-1 0 0 0 0,1 0 0 0 0,0 0 0 0 0,-1-1 0 0 0,1 1 0 0 0,0-1-1 0 0,0 1 1 0 0,0-1 0 0 0,3 2 0 0 0,-3-3 11 0 0,-1 0 1 0 0,1 1-1 0 0,0-1 0 0 0,-1 0 0 0 0,1 0 1 0 0,0 0-1 0 0,-1-1 0 0 0,1 1 0 0 0,0 0 0 0 0,-1 0 1 0 0,1-1-1 0 0,-1 1 0 0 0,1-1 0 0 0,-1 0 0 0 0,1 1 1 0 0,-1-1-1 0 0,1 0 0 0 0,-1 0 0 0 0,1 0 1 0 0,-1 0-1 0 0,0 0 0 0 0,0 0 0 0 0,1 0 0 0 0,-1-1 1 0 0,0 1-1 0 0,0 0 0 0 0,1-2 0 0 0,19-22 191 0 0,-2-1-1 0 0,0 0 1 0 0,-1-1-1 0 0,-2-1 1 0 0,0-1 0 0 0,-3 0-1 0 0,12-33 1 0 0,2-24-12 0 0,54-158-81 0 0,-61 194-134 0 0,2 0 1 0 0,49-79-1 0 0,-61 114-35 0 0,0 0-1 0 0,2 0 1 0 0,-1 1 0 0 0,2 0-1 0 0,0 1 1 0 0,15-11-1 0 0,-20 19-15 0 0,-8 5 9 0 0,0 0 0 0 0,0 0 0 0 0,1 0 0 0 0,-1 0-1 0 0,0-1 1 0 0,0 1 0 0 0,1 0 0 0 0,-1 0 0 0 0,0 0 0 0 0,0 0 0 0 0,0-1 0 0 0,1 1-1 0 0,-1 0 1 0 0,0 0 0 0 0,0-1 0 0 0,0 1 0 0 0,0 0 0 0 0,1 0 0 0 0,-1-1 0 0 0,0 1-1 0 0,0 0 1 0 0,0 0 0 0 0,0-1 0 0 0,0 1 0 0 0,0 0 0 0 0,0 0 0 0 0,0-1 0 0 0,0 1 0 0 0,0 0-1 0 0,0-1 1 0 0,0 1 0 0 0,0 0 0 0 0,0 0 0 0 0,0-1 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5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55 388 2689 0 0,'-46'-133'9326'0'0,"44"125"-8807"0"0,0-1-1 0 0,0 1 1 0 0,1-1 0 0 0,0 0 0 0 0,0 1 0 0 0,1-1 0 0 0,0 0 0 0 0,1 0 0 0 0,2-11 0 0 0,-2 16-383 0 0,0-1 1 0 0,0 1-1 0 0,1-1 0 0 0,-1 1 0 0 0,1 0 1 0 0,0-1-1 0 0,1 1 0 0 0,-1 0 1 0 0,1 0-1 0 0,-1 1 0 0 0,1-1 0 0 0,1 0 1 0 0,-1 1-1 0 0,0 0 0 0 0,1 0 0 0 0,-1 0 1 0 0,1 0-1 0 0,0 0 0 0 0,5-2 1 0 0,-8 5-116 0 0,-1 0 1 0 0,1 0-1 0 0,0 0 1 0 0,0 0 0 0 0,-1-1-1 0 0,1 1 1 0 0,0 0 0 0 0,-1 0-1 0 0,1 0 1 0 0,0 0-1 0 0,-1 1 1 0 0,1-1 0 0 0,0 0-1 0 0,0 0 1 0 0,-1 0 0 0 0,1 1-1 0 0,0-1 1 0 0,-1 0-1 0 0,1 0 1 0 0,-1 1 0 0 0,1-1-1 0 0,0 1 1 0 0,-1-1 0 0 0,1 1-1 0 0,-1-1 1 0 0,1 1-1 0 0,-1-1 1 0 0,1 1 0 0 0,-1-1-1 0 0,1 1 1 0 0,-1-1 0 0 0,0 1-1 0 0,1 0 1 0 0,-1-1-1 0 0,0 1 1 0 0,0 0 0 0 0,1-1-1 0 0,-1 1 1 0 0,0 0-1 0 0,0-1 1 0 0,0 1 0 0 0,0 0-1 0 0,0 0 1 0 0,7 37 591 0 0,-7-33-561 0 0,5 75 441 0 0,-8 103 0 0 0,0-45-256 0 0,2-70-193 0 0,22 441 596 0 0,-20-502-570 0 0,0-1 0 0 0,0 1-1 0 0,1-1 1 0 0,0 1 0 0 0,0-1-1 0 0,1 0 1 0 0,0 0 0 0 0,0 0 0 0 0,0 0-1 0 0,5 5 1 0 0,-7-9-22 0 0,0-1 0 0 0,0 0 1 0 0,1 0-1 0 0,-1 1 0 0 0,0-1 0 0 0,1 0 0 0 0,-1 0 0 0 0,1 0 0 0 0,-1 0 1 0 0,1 0-1 0 0,-1-1 0 0 0,1 1 0 0 0,0 0 0 0 0,0-1 0 0 0,-1 1 0 0 0,1-1 0 0 0,0 0 1 0 0,0 1-1 0 0,-1-1 0 0 0,1 0 0 0 0,0 0 0 0 0,0 0 0 0 0,-1-1 0 0 0,1 1 0 0 0,0 0 1 0 0,0 0-1 0 0,-1-1 0 0 0,1 0 0 0 0,0 1 0 0 0,0-1 0 0 0,-1 0 0 0 0,1 1 0 0 0,-1-1 1 0 0,1 0-1 0 0,-1 0 0 0 0,1 0 0 0 0,-1-1 0 0 0,0 1 0 0 0,1 0 0 0 0,-1 0 1 0 0,1-3-1 0 0,13-10 79 0 0,-1-2 1 0 0,-1 0 0 0 0,-1 0 0 0 0,0-1 0 0 0,19-37 0 0 0,35-101-135 0 0,-41 92-17 0 0,102-213-312 0 0,-88 196 326 0 0,-23 44 23 0 0,-2 1-1 0 0,-1-2 0 0 0,14-66 1 0 0,-26 94 0 0 0,-2 9-12 0 0,1-1 0 0 0,0 1 0 0 0,0-1 0 0 0,0 1 0 0 0,0-1 0 0 0,0 1 0 0 0,0-1 0 0 0,0 1 0 0 0,0-1 0 0 0,0 1 0 0 0,0-1 1 0 0,0 1-1 0 0,0-1 0 0 0,1 1 0 0 0,-1 0 0 0 0,0-1 0 0 0,0 1 0 0 0,0-1 0 0 0,1 1 0 0 0,-1-1 0 0 0,0 1 0 0 0,0 0 0 0 0,1-1 0 0 0,-1 1 0 0 0,0-1 0 0 0,1 1 0 0 0,-1 0 0 0 0,0-1 0 0 0,1 1 0 0 0,-1 0 0 0 0,1 0 1 0 0,-1-1-1 0 0,1 1 0 0 0,-1 0 0 0 0,1 0 0 0 0,-1 0 0 0 0,0 0 0 0 0,1-1 0 0 0,-1 1 0 0 0,1 0 0 0 0,0 0 0 0 0,-1 0 14 0 0,24-33 294 0 0,-23 26-302 0 0,8-18 86 0 0,-5 27-46 0 0,2 15-27 0 0,2 33 22 0 0,-1 1 0 0 0,-3-1 0 0 0,-1 1 1 0 0,-6 59-1 0 0,1 26 24 0 0,3-111-50 0 0,7 146-42 0 0,-5-141 153 0 0,2 1-1 0 0,1-1 1 0 0,15 45-1 0 0,-21-73-95 0 0,0-1 0 0 0,0 0 0 0 0,1 1 0 0 0,-1-1-1 0 0,0 0 1 0 0,1 1 0 0 0,0-1 0 0 0,-1 0 0 0 0,1 0-1 0 0,-1 1 1 0 0,1-1 0 0 0,0 0 0 0 0,0 0 0 0 0,0 0-1 0 0,0 0 1 0 0,0 0 0 0 0,0 0 0 0 0,0 0 0 0 0,0-1-1 0 0,0 1 1 0 0,0 0 0 0 0,1 0 0 0 0,-1-1 0 0 0,0 1-1 0 0,0-1 1 0 0,1 1 0 0 0,-1-1 0 0 0,0 0 0 0 0,1 1-1 0 0,-1-1 1 0 0,0 0 0 0 0,1 0 0 0 0,-1 0 0 0 0,0 0 0 0 0,1 0-1 0 0,-1 0 1 0 0,2-1 0 0 0,1 0 34 0 0,0-1 0 0 0,-1 0 1 0 0,1 0-1 0 0,-1-1 0 0 0,0 1 1 0 0,1-1-1 0 0,-1 1 0 0 0,0-1 0 0 0,-1 0 1 0 0,1 0-1 0 0,3-5 0 0 0,7-11 31 0 0,-1 0 0 0 0,-1 0 0 0 0,-1-1 0 0 0,12-31 0 0 0,21-89 8 0 0,-15 46-44 0 0,5-7-182 0 0,4 2-1 0 0,5 2 0 0 0,75-128 0 0 0,-58 116 99 0 0,-56 103-391 0 0,0 0 440 0 0,-4 8 412 0 0,-3 11-2793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25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1 14411 0 0,'2'3'269'0'0,"-1"1"-1"0"0,1-1 1 0 0,-1 1 0 0 0,0-1 0 0 0,0 1-1 0 0,0 0 1 0 0,-1-1 0 0 0,1 1-1 0 0,-1 5 1 0 0,2 6-183 0 0,-1-12-87 0 0,15 68 330 0 0,-3 1 1 0 0,-3 1 0 0 0,0 107-1 0 0,-15-39 928 0 0,-7-2-1 0 0,-57 266 0 0 0,61-374-817 0 0,-1-1 0 0 0,-2 0 0 0 0,-1 0 0 0 0,-27 47 0 0 0,29-61-419 0 0,0-1-1 0 0,-1-1 0 0 0,0 1 0 0 0,-1-2 0 0 0,-1 0 1 0 0,0 0-1 0 0,-1-1 0 0 0,0-1 0 0 0,-26 16 0 0 0,25-18-721 0 0,-1-2-1 0 0,1 0 1 0 0,-1 0-1 0 0,-1-2 1 0 0,-18 5 0 0 0,21-7-1335 0 0,0-1 0 0 0,-1-1 1 0 0,1 0-1 0 0,0-1 1 0 0,-1 0-1 0 0,-21-4 1 0 0,8-2-2615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199 203 6409 0 0,'121'-56'83'0'0,"158"-48"0"0"0,-274 102-74 0 0,107-30 89 0 0,-100 29 125 0 0,0 1 0 0 0,1 0-1 0 0,0 1 1 0 0,-1 0 0 0 0,1 1 0 0 0,-1 1 0 0 0,15 1-1 0 0,-25-2-181 0 0,0 1 0 0 0,-1-1 0 0 0,1 0-1 0 0,0 0 1 0 0,0 1 0 0 0,-1-1-1 0 0,1 1 1 0 0,0-1 0 0 0,-1 1 0 0 0,1 0-1 0 0,-1-1 1 0 0,1 1 0 0 0,-1 0-1 0 0,1 0 1 0 0,-1 0 0 0 0,0 0 0 0 0,1 1-1 0 0,-1-1 1 0 0,0 0 0 0 0,0 0-1 0 0,0 1 1 0 0,0-1 0 0 0,0 1 0 0 0,0-1-1 0 0,0 1 1 0 0,-1-1 0 0 0,1 1-1 0 0,0 0 1 0 0,-1-1 0 0 0,1 1 0 0 0,-1 0-1 0 0,0-1 1 0 0,1 3 0 0 0,-1-3-35 0 0,0 0 0 0 0,1 0 0 0 0,-1 0 0 0 0,1 0 1 0 0,-1 0-1 0 0,1-1 0 0 0,0 1 0 0 0,-1 0 0 0 0,1 0 1 0 0,0 0-1 0 0,-1-1 0 0 0,1 1 0 0 0,0-1 0 0 0,0 1 0 0 0,0 0 1 0 0,-1-1-1 0 0,1 1 0 0 0,0-1 0 0 0,0 0 0 0 0,0 1 0 0 0,0-1 1 0 0,0 0-1 0 0,0 0 0 0 0,0 1 0 0 0,0-1 0 0 0,0 0 1 0 0,0 0-1 0 0,0 0 0 0 0,0 0 0 0 0,0 0 0 0 0,0 0 0 0 0,0 0 1 0 0,0-1-1 0 0,0 1 0 0 0,1-1 0 0 0,0 1-28 0 0,0 0 0 0 0,0 0 1 0 0,0-1-1 0 0,0 1 0 0 0,0 0 0 0 0,0-1 0 0 0,-1 0 0 0 0,1 1 0 0 0,0-1 1 0 0,0 0-1 0 0,-1 0 0 0 0,1 0 0 0 0,-1 0 0 0 0,1 0 0 0 0,0 0 0 0 0,-1-1 1 0 0,0 1-1 0 0,1 0 0 0 0,1-4 0 0 0,-3 5-72 0 0,0-1-1 0 0,0 0 1 0 0,0 1 0 0 0,0-1-1 0 0,0 0 1 0 0,0 1 0 0 0,0-1-1 0 0,0 0 1 0 0,0 0 0 0 0,-1 1-1 0 0,1-1 1 0 0,0 0 0 0 0,0 1-1 0 0,-1-1 1 0 0,1 1 0 0 0,-1-1-1 0 0,1 0 1 0 0,0 1 0 0 0,-1-1-1 0 0,1 1 1 0 0,-1-1 0 0 0,1 1-1 0 0,-1-1 1 0 0,0 1 0 0 0,1-1-1 0 0,-1 1 1 0 0,1 0 0 0 0,-1-1-1 0 0,0 1 1 0 0,1 0 0 0 0,-1 0-1 0 0,0-1 1 0 0,1 1 0 0 0,-1 0-1 0 0,0 0 1 0 0,1 0 0 0 0,-2 0-1 0 0,-34-5-2337 0 0,29 4 2304 0 0,-14 0 155 0 0,1 1 0 0 0,-1 0 0 0 0,1 2 0 0 0,0 0 1 0 0,-28 7-1 0 0,-29 4 1045 0 0,-5-5 58 0 0,0 3 1 0 0,-99 29-1 0 0,127-24-348 0 0,18-4 587 0 0,0-2 0 0 0,-71 11 0 0 0,68-23 527 0 0,37 2-1789 0 0,0 0 0 0 0,0-1 0 0 0,0 1 0 0 0,0 0 0 0 0,0-1 1 0 0,0 0-1 0 0,1 1 0 0 0,-1-1 0 0 0,0 0 0 0 0,0 0 0 0 0,1 0 0 0 0,-1 0 0 0 0,0 0 0 0 0,1 0 0 0 0,-1-1 0 0 0,1 1 1 0 0,-2-3-1 0 0,3 4-92 0 0,0-1 0 0 0,0 1 0 0 0,0-1 0 0 0,0 1 0 0 0,0-1 1 0 0,0 1-1 0 0,0-1 0 0 0,0 1 0 0 0,1-1 0 0 0,-1 1 0 0 0,0 0 0 0 0,0-1 1 0 0,1 1-1 0 0,-1-1 0 0 0,0 1 0 0 0,0-1 0 0 0,1 1 0 0 0,-1 0 0 0 0,0-1 1 0 0,1 1-1 0 0,-1 0 0 0 0,1-1 0 0 0,-1 1 0 0 0,1 0 0 0 0,-1 0 1 0 0,0-1-1 0 0,1 1 0 0 0,-1 0 0 0 0,1 0 0 0 0,-1 0 0 0 0,1-1 0 0 0,-1 1 1 0 0,1 0-1 0 0,-1 0 0 0 0,1 0 0 0 0,-1 0 0 0 0,1 0 0 0 0,-1 0 1 0 0,1 0-1 0 0,-1 0 0 0 0,1 0 0 0 0,0 1 0 0 0,28-3-141 0 0,-27 2 153 0 0,402-11 144 0 0,85 1 855 0 0,-397 11-972 0 0,180 9 213 0 0,-229-5-234 0 0,0 1 0 0 0,-1 2 0 0 0,0 2 0 0 0,51 20 0 0 0,21 24 338 0 0,-75-33-135 0 0,44 16 0 0 0,-33-19-16 0 0,1-3 0 0 0,100 18 0 0 0,-118-29-159 0 0,-1-1-1 0 0,1-2 1 0 0,0-1 0 0 0,0-2-1 0 0,63-11 1 0 0,219-75-21 0 0,-247 66-47 0 0,11-3 17 0 0,158-44-27 0 0,-198 61 1 0 0,1 1 0 0 0,0 2 0 0 0,-1 2-1 0 0,49 2 1 0 0,-34 7-26 0 0,0 2 0 0 0,-1 3 1 0 0,0 1-1 0 0,55 23 0 0 0,-11-5 10 0 0,-67-22 37 0 0,-1-1 1 0 0,1-1-1 0 0,0-2 1 0 0,0-1-1 0 0,49-1 1 0 0,-55-3-490 0 0,-1-2 1 0 0,1-1-1 0 0,-1 0 1 0 0,0-2 0 0 0,0 0-1 0 0,-1-2 1 0 0,37-17 0 0 0,-35 13-493 0 0,113-63-8588 0 0,-104 54 5072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 13643 0 0,'-1'-5'3136'0'0,"2"5"-3082"0"0,10 0 485 0 0,15 3-1561 0 0,-24-3 1212 0 0,76 14-472 0 0,0 3 0 0 0,-1 3 1 0 0,-2 3-1 0 0,104 48 0 0 0,-118-43 215 0 0,78 38 278 0 0,-114-53-42 0 0,-1 2 1 0 0,-1 0-1 0 0,30 26 1 0 0,-51-40-109 0 0,0 1 0 0 0,0 0 0 0 0,0 0 0 0 0,-1 0 0 0 0,1 0 0 0 0,0 0 0 0 0,-1 0 0 0 0,1 0 0 0 0,-1 1 0 0 0,0-1 0 0 0,0 0 0 0 0,0 1 0 0 0,0-1 0 0 0,0 1 0 0 0,0-1 0 0 0,-1 1 0 0 0,1 0 0 0 0,0 4 0 0 0,-2-4 20 0 0,1 0 0 0 0,-1-1 0 0 0,0 1 0 0 0,0 0 1 0 0,0-1-1 0 0,0 1 0 0 0,0-1 0 0 0,-1 1 0 0 0,1-1 0 0 0,-1 1 0 0 0,1-1 0 0 0,-1 0 0 0 0,0 0 1 0 0,0 0-1 0 0,0 0 0 0 0,0 0 0 0 0,-5 3 0 0 0,-71 49 723 0 0,-3-4 0 0 0,-93 43 0 0 0,157-84-727 0 0,-226 102 78 0 0,48-23-2128 0 0,192-87 1820 0 0,-38 18-3129 0 0,13-11-3456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1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69 9938 0 0,'-19'-18'4099'0'0,"-23"-19"-1587"0"0,40 35-2506 0 0,0 1 1 0 0,-1-1-1 0 0,1 1 1 0 0,0 0-1 0 0,-1 0 1 0 0,1-1-1 0 0,-1 2 1 0 0,1-1-1 0 0,-1 0 1 0 0,1 0-1 0 0,-1 1 1 0 0,0-1-1 0 0,1 1 1 0 0,-1 0 0 0 0,0 0-1 0 0,-3 0 1 0 0,4 1-47 0 0,-1 0 1 0 0,1 0 0 0 0,-1 0 0 0 0,1 1 0 0 0,-1-1 0 0 0,1 1 0 0 0,0-1 0 0 0,-1 1-1 0 0,1 0 1 0 0,0 0 0 0 0,0 0 0 0 0,0 0 0 0 0,1 0 0 0 0,-1 0 0 0 0,0 1 0 0 0,-2 4-1 0 0,-19 45-98 0 0,19-41 123 0 0,-58 159 103 0 0,-54 239 1 0 0,8 187-109 0 0,105-578 44 0 0,-22 240 967 0 0,25-230-735 0 0,0 1 0 0 0,2 0 0 0 0,1-1 0 0 0,1 0 0 0 0,2 1 0 0 0,17 52 0 0 0,-18-69-179 0 0,0-1-1 0 0,1 0 0 0 0,0 0 0 0 0,0 0 0 0 0,1-1 0 0 0,1 0 1 0 0,0 0-1 0 0,0-1 0 0 0,1 0 0 0 0,0 0 0 0 0,0-1 1 0 0,1 0-1 0 0,0-1 0 0 0,14 7 0 0 0,-9-6-25 0 0,0-2 0 0 0,0 0 0 0 0,1 0 0 0 0,0-2 0 0 0,0 0 0 0 0,0 0 0 0 0,0-2 0 0 0,1 0 0 0 0,-1-1-1 0 0,22-1 1 0 0,22-4-103 0 0,0-2-1 0 0,70-18 1 0 0,118-40-389 0 0,-145 35 318 0 0,24-5-396 0 0,177-48-3395 0 0,-100 32-4333 0 0,-153 37 4769 0 0,-28 6 785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2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21 11899 0 0,'-39'-10'8533'0'0,"33"8"-8455"0"0,1 0 0 0 0,-1 0-1 0 0,1 1 1 0 0,-1 0-1 0 0,0 0 1 0 0,1 0-1 0 0,-1 1 1 0 0,0 0-1 0 0,0 0 1 0 0,1 0-1 0 0,-1 0 1 0 0,0 1-1 0 0,1 0 1 0 0,-8 3-1 0 0,-6 4-85 0 0,1 1 0 0 0,1 1 0 0 0,0 1 0 0 0,0 0 0 0 0,1 1 0 0 0,0 1 0 0 0,1 1 0 0 0,1 0 0 0 0,0 1 0 0 0,1 0-1 0 0,0 1 1 0 0,2 0 0 0 0,0 1 0 0 0,0 1 0 0 0,2-1 0 0 0,0 2 0 0 0,1-1 0 0 0,-10 37 0 0 0,17-51-16 0 0,0 0 0 0 0,0 1-1 0 0,1-1 1 0 0,-1 0 0 0 0,1 0 0 0 0,0 0 0 0 0,0 1 0 0 0,0-1 0 0 0,1 0-1 0 0,-1 0 1 0 0,1 0 0 0 0,0 1 0 0 0,0-1 0 0 0,1 0 0 0 0,-1 0 0 0 0,1 0 0 0 0,0-1-1 0 0,0 1 1 0 0,0 0 0 0 0,4 3 0 0 0,-2-3-37 0 0,-1 0-1 0 0,1-1 1 0 0,1 1 0 0 0,-1-1 0 0 0,0 0-1 0 0,1-1 1 0 0,0 1 0 0 0,-1-1 0 0 0,1 0-1 0 0,0 0 1 0 0,0 0 0 0 0,1-1 0 0 0,-1 0-1 0 0,0 0 1 0 0,9 1 0 0 0,2-2-197 0 0,0 0 1 0 0,0-1-1 0 0,0 0 0 0 0,0-2 1 0 0,0 0-1 0 0,-1 0 1 0 0,1-2-1 0 0,-1 0 0 0 0,0 0 1 0 0,15-9-1 0 0,11-7-187 0 0,0-2 0 0 0,44-33 0 0 0,-67 43 488 0 0,-1-1-1 0 0,0 0 1 0 0,21-24 0 0 0,-33 33 68 0 0,0-1-1 0 0,-1 1 1 0 0,0-1 0 0 0,0 0 0 0 0,0-1 0 0 0,-1 1 0 0 0,0-1 0 0 0,0 1 0 0 0,0-1-1 0 0,-1 0 1 0 0,0 0 0 0 0,0 0 0 0 0,-1 0 0 0 0,1-10 0 0 0,-2 16-61 0 0,0-1 0 0 0,0 1 0 0 0,0-1 0 0 0,0 1 0 0 0,-1 0 0 0 0,1-1 0 0 0,0 1 0 0 0,-1-1 0 0 0,1 1 0 0 0,-1 0 0 0 0,1-1 0 0 0,-1 1 1 0 0,1 0-1 0 0,-1 0 0 0 0,0-1 0 0 0,0 1 0 0 0,0 0 0 0 0,0 0 0 0 0,0 0 0 0 0,0 0 0 0 0,0 0 0 0 0,0 0 0 0 0,0 0 0 0 0,0 0 0 0 0,-2 0 0 0 0,0 0-6 0 0,0 0 0 0 0,0 0 0 0 0,0 0 0 0 0,0 1 0 0 0,0-1 0 0 0,0 1 0 0 0,-1-1 0 0 0,1 1 0 0 0,0 0 0 0 0,-6 1 0 0 0,-3 1-15 0 0,0 1 1 0 0,0 0-1 0 0,0 0 1 0 0,-20 10-1 0 0,24-9-100 0 0,1 0 1 0 0,0 0-1 0 0,0 1 0 0 0,1 0 1 0 0,-11 11-1 0 0,16-16-67 0 0,0 1 1 0 0,0 0-1 0 0,0 0 1 0 0,1 0-1 0 0,-1 0 1 0 0,0 0-1 0 0,1 0 0 0 0,-1 1 1 0 0,0-1-1 0 0,1 0 1 0 0,0 0-1 0 0,-1 0 1 0 0,1 0-1 0 0,0 1 1 0 0,-1-1-1 0 0,1 0 1 0 0,0 0-1 0 0,0 3 1 0 0,1-3-99 0 0,-1 0 0 0 0,1 0 0 0 0,0 0 0 0 0,-1 0 1 0 0,1 0-1 0 0,0 0 0 0 0,0 0 0 0 0,0 0 0 0 0,0 0 1 0 0,0 0-1 0 0,0 0 0 0 0,0-1 0 0 0,0 1 1 0 0,0 0-1 0 0,0-1 0 0 0,0 1 0 0 0,0-1 0 0 0,0 0 1 0 0,1 1-1 0 0,-1-1 0 0 0,0 0 0 0 0,0 1 0 0 0,3-1 1 0 0,4 2-1089 0 0,0-1 0 0 0,0 0 0 0 0,0-1 1 0 0,10 0-1 0 0,5-1-1809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2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28 9394 0 0,'6'-8'4265'0'0,"-6"6"-3732"0"0,0 1 0 0 0,1 0 1 0 0,-1-1-1 0 0,0 1 0 0 0,1 0 0 0 0,-1 0 0 0 0,0-3 0 0 0,-1 4-436 0 0,1-1 0 0 0,0 1 0 0 0,0-1 0 0 0,0 1 0 0 0,-1 0-1 0 0,1-1 1 0 0,0 1 0 0 0,-1-1 0 0 0,1 1 0 0 0,0 0 0 0 0,-1 0 0 0 0,1-1-1 0 0,0 1 1 0 0,-1 0 0 0 0,1-1 0 0 0,-1 1 0 0 0,1 0 0 0 0,0 0 0 0 0,-1 0-1 0 0,1 0 1 0 0,-1-1 0 0 0,1 1 0 0 0,-1 0 0 0 0,1 0 0 0 0,-1 0 0 0 0,1 0-1 0 0,-1 0 1 0 0,0 0 0 0 0,-2 0-104 0 0,-1 1 0 0 0,0-1 0 0 0,0 1-1 0 0,0 0 1 0 0,1 0 0 0 0,-1 0 0 0 0,0 0 0 0 0,-6 4-1 0 0,-32 21 235 0 0,1 2 0 0 0,1 2 0 0 0,1 2 0 0 0,-68 72 0 0 0,104-101-256 0 0,0 0-1 0 0,1 1 1 0 0,-1-1-1 0 0,1 1 0 0 0,0 0 1 0 0,0 0-1 0 0,0 0 1 0 0,0 0-1 0 0,-1 6 0 0 0,3-9 15 0 0,0 0 0 0 0,0 0-1 0 0,0 0 1 0 0,-1 0-1 0 0,1-1 1 0 0,0 1 0 0 0,0 0-1 0 0,0 0 1 0 0,0 0-1 0 0,0 0 1 0 0,1 0 0 0 0,-1 0-1 0 0,0 0 1 0 0,0 0-1 0 0,1 0 1 0 0,-1 0 0 0 0,0 0-1 0 0,1 0 1 0 0,-1-1-1 0 0,1 1 1 0 0,-1 0 0 0 0,1 0-1 0 0,0 0 1 0 0,-1-1-1 0 0,1 1 1 0 0,0 0 0 0 0,-1-1-1 0 0,1 1 1 0 0,0-1 0 0 0,0 1-1 0 0,0-1 1 0 0,0 1-1 0 0,-1-1 1 0 0,1 1 0 0 0,0-1-1 0 0,0 0 1 0 0,0 1-1 0 0,0-1 1 0 0,0 0 0 0 0,0 0-1 0 0,0 0 1 0 0,0 0-1 0 0,0 0 1 0 0,0 0 0 0 0,0 0-1 0 0,0 0 1 0 0,1 0-1 0 0,14-2-321 0 0,1-1 0 0 0,-1 0 0 0 0,1-1 0 0 0,-1-1 0 0 0,0 0 0 0 0,-1-1 0 0 0,29-16 0 0 0,5 0-213 0 0,24-17 199 0 0,-60 31 266 0 0,0 0 1 0 0,1 0-1 0 0,0 2 1 0 0,0-1-1 0 0,0 2 1 0 0,30-8 0 0 0,-43 13 88 0 0,0 0 0 0 0,0 0 0 0 0,0 0 1 0 0,0-1-1 0 0,0 1 0 0 0,0 0 1 0 0,0 0-1 0 0,0 0 0 0 0,0 1 0 0 0,0-1 1 0 0,0 0-1 0 0,0 0 0 0 0,0 1 1 0 0,0-1-1 0 0,-1 0 0 0 0,1 1 1 0 0,0-1-1 0 0,0 1 0 0 0,0-1 0 0 0,0 1 1 0 0,0-1-1 0 0,-1 1 0 0 0,1 0 1 0 0,0-1-1 0 0,0 2 0 0 0,0 0 14 0 0,0-1 0 0 0,-1 1 0 0 0,1 0 0 0 0,-1-1 0 0 0,1 1 1 0 0,-1 0-1 0 0,0-1 0 0 0,1 1 0 0 0,-1 0 0 0 0,0-1 0 0 0,0 1 0 0 0,0 0 0 0 0,-1 2 0 0 0,0 3 54 0 0,-1 0 1 0 0,0 0-1 0 0,0 0 1 0 0,-1 0-1 0 0,-6 13 0 0 0,-165 251 1283 0 0,55-89-1377 0 0,101-153-30 0 0,-1-1 0 0 0,-1-1 0 0 0,-1-1 0 0 0,-1-1 0 0 0,-2-1 0 0 0,-43 36 0 0 0,62-57 123 0 0,0 0 0 0 0,-1 0 0 0 0,0-1 0 0 0,1 0 0 0 0,-1 1 0 0 0,0-2 0 0 0,0 1 0 0 0,0-1 0 0 0,-8 1 0 0 0,12-2-43 0 0,1 0-1 0 0,-1 1 1 0 0,0-1 0 0 0,0 0-1 0 0,1 0 1 0 0,-1 0 0 0 0,0 0-1 0 0,0-1 1 0 0,1 1 0 0 0,-1 0-1 0 0,0-1 1 0 0,1 1 0 0 0,-1-1-1 0 0,0 0 1 0 0,1 1 0 0 0,-1-1-1 0 0,1 0 1 0 0,-1 0-1 0 0,1 0 1 0 0,-1 0 0 0 0,1 0-1 0 0,0-1 1 0 0,0 1 0 0 0,-1 0-1 0 0,1 0 1 0 0,0-1 0 0 0,0 1-1 0 0,0-1 1 0 0,0 1 0 0 0,1-1-1 0 0,-1 1 1 0 0,0-1 0 0 0,1 0-1 0 0,-1 1 1 0 0,1-1 0 0 0,-1-2-1 0 0,1 1-14 0 0,0 0 0 0 0,1 0 0 0 0,-1 0 0 0 0,1 1 0 0 0,0-1-1 0 0,0 0 1 0 0,0 1 0 0 0,0-1 0 0 0,0 0 0 0 0,0 1 0 0 0,1-1-1 0 0,-1 1 1 0 0,1 0 0 0 0,0 0 0 0 0,0-1 0 0 0,0 1 0 0 0,0 0 0 0 0,0 0-1 0 0,0 1 1 0 0,4-3 0 0 0,3-3-39 0 0,1 0 1 0 0,1 0-1 0 0,15-6 0 0 0,13-2-152 0 0,0 3 1 0 0,1 1-1 0 0,0 2 0 0 0,69-7 1 0 0,-8 1-182 0 0,24-6-664 0 0,-30 6-2277 0 0,0-3-4329 0 0,-59 11 2693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3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177 302 13275 0 0,'-5'4'554'0'0,"0"1"1"0"0,0-1 0 0 0,1 1-1 0 0,0 0 1 0 0,0 1 0 0 0,0-1-1 0 0,0 1 1 0 0,1 0 0 0 0,0-1-1 0 0,-3 10 1 0 0,-3 9-712 0 0,-7 36 0 0 0,-2 4 685 0 0,-1-15-178 0 0,-32 101 1368 0 0,46-133-2283 0 0,1 1 0 0 0,1 0 0 0 0,1 0 0 0 0,0 0 0 0 0,2 1 1 0 0,1 26-1 0 0,-1-43 394 0 0,0-1 1 0 0,0 1-1 0 0,1-1 1 0 0,-1 0-1 0 0,0 1 0 0 0,0-1 1 0 0,1 1-1 0 0,-1-1 1 0 0,1 0-1 0 0,-1 1 1 0 0,1-1-1 0 0,0 0 1 0 0,-1 0-1 0 0,1 0 1 0 0,0 1-1 0 0,1 0 0 0 0,-1-1 0 0 0,-1-1 0 0 0,1 0 0 0 0,-1 0 0 0 0,1 0 0 0 0,-1 0 0 0 0,1 0 0 0 0,-1 0 0 0 0,1 0-1 0 0,-1 0 1 0 0,1 0 0 0 0,-1-1 0 0 0,1 1 0 0 0,-1 0 0 0 0,1 0 0 0 0,-1 0 0 0 0,1 0 0 0 0,-1-1-1 0 0,1 1 1 0 0,-1 0 0 0 0,1-1 0 0 0,-1 1 0 0 0,0 0 0 0 0,3-3-856 0 0,2-4-575 0 0,0 0 0 0 0,-1 0 0 0 0,7-14 0 0 0,-1 1-968 0 0</inkml:trace>
  <inkml:trace contextRef="#ctx0" brushRef="#br0" timeOffset="1">366 201 3409 0 0,'12'-27'1060'0'0,"41"-81"3017"0"0,-42 90-1190 0 0,22-30 0 0 0,-52 70 1189 0 0,10-13-4046 0 0,1 0 1 0 0,1 0-1 0 0,0 0 0 0 0,0 1 0 0 0,0 0 0 0 0,-9 22 0 0 0,0 28-3259 0 0,15-56 2349 0 0,0 1 1 0 0,1 0-1 0 0,0 0 1 0 0,0-1-1 0 0,0 1 0 0 0,1 0 1 0 0,-1 0-1 0 0,1-1 0 0 0,1 1 1 0 0,-1 0-1 0 0,2 4 0 0 0,3 3-2662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7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42 2328 0 0,'-3'0'673'0'0,"0"-3"-577"0"0,0 0-88 0 0,0-1-8 0 0,1 0-16 0 0,0-2-16 0 0,1 0-64 0 0,1-1-617 0 0,1-2-1039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3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1 10010 0 0,'-19'6'1448'0'0,"0"1"0"0"0,1 1-1 0 0,0 1 1 0 0,1 0 0 0 0,-23 16 0 0 0,22-12-1382 0 0,1 1 0 0 0,1 0 0 0 0,-1 2 0 0 0,2-1 0 0 0,0 2 1 0 0,2 0-1 0 0,-1 1 0 0 0,2 0 0 0 0,0 1 0 0 0,2 0 0 0 0,0 1 1 0 0,1 0-1 0 0,-12 38 0 0 0,18-42-40 0 0,0 0 1 0 0,1 0-1 0 0,0 1 0 0 0,2-1 1 0 0,0 0-1 0 0,1 1 0 0 0,0-1 1 0 0,1 0-1 0 0,7 24 1 0 0,0-8-73 0 0,3 0 1 0 0,0 0 0 0 0,26 45 0 0 0,-37-75 56 0 0,1 0 1 0 0,-1 1 0 0 0,0-1 0 0 0,0 1 0 0 0,1-1 0 0 0,-2 1 0 0 0,1-1-1 0 0,0 1 1 0 0,0 0 0 0 0,-1 0 0 0 0,0-1 0 0 0,1 1 0 0 0,-1 0 0 0 0,0 0-1 0 0,0-1 1 0 0,-1 1 0 0 0,1 0 0 0 0,0 0 0 0 0,-1-1 0 0 0,0 1 0 0 0,0 0-1 0 0,0-1 1 0 0,0 1 0 0 0,0-1 0 0 0,0 1 0 0 0,-1-1 0 0 0,1 1 0 0 0,-1-1 0 0 0,-1 3-1 0 0,-1-3-38 0 0,1 1-1 0 0,-1-1 1 0 0,1 0-1 0 0,-1 0 0 0 0,0 0 1 0 0,0 0-1 0 0,0-1 1 0 0,0 1-1 0 0,0-1 1 0 0,0 0-1 0 0,0-1 1 0 0,0 1-1 0 0,0-1 0 0 0,0 1 1 0 0,-1-1-1 0 0,1 0 1 0 0,0-1-1 0 0,-8 0 1 0 0,9 0-252 0 0,0 1 1 0 0,1-1 0 0 0,-1 1 0 0 0,0-1 0 0 0,0 0 0 0 0,0 0 0 0 0,0 0 0 0 0,1 0 0 0 0,-1 0-1 0 0,1-1 1 0 0,-1 1 0 0 0,1-1 0 0 0,-1 0 0 0 0,1 0 0 0 0,0 0 0 0 0,0 0 0 0 0,0 0 0 0 0,-3-4 0 0 0,4 3-178 0 0,0 1 0 0 0,0-1 1 0 0,0 0-1 0 0,0 0 1 0 0,1 1-1 0 0,-1-1 0 0 0,1 0 1 0 0,0 0-1 0 0,-1 0 1 0 0,2 0-1 0 0,-1 0 0 0 0,0 0 1 0 0,0 0-1 0 0,1 0 1 0 0,0 1-1 0 0,-1-1 0 0 0,1 0 1 0 0,2-4-1 0 0,12-29-2359 0 0,-4 15 641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3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9386 0 0,'4'1'461'0'0,"0"-1"0"0"0,-1 1 0 0 0,1 0 1 0 0,0 0-1 0 0,0 0 0 0 0,0 0 0 0 0,-1 1 0 0 0,1-1 0 0 0,0 1 1 0 0,-1 0-1 0 0,0 0 0 0 0,1 1 0 0 0,-1-1 0 0 0,0 1 0 0 0,0-1 1 0 0,0 1-1 0 0,3 5 0 0 0,-2-3-257 0 0,-1 0 0 0 0,-1 0-1 0 0,1 1 1 0 0,-1-1 0 0 0,0 1 0 0 0,0 0 0 0 0,0 0 0 0 0,-1 0 0 0 0,0-1 0 0 0,1 11 0 0 0,-2 7-81 0 0,-1 1 1 0 0,-1 0 0 0 0,0-1 0 0 0,-12 41-1 0 0,-72 217 583 0 0,40-146-1060 0 0,8-8-2127 0 0,16-52-1221 0 0,-2 0-4058 0 0,19-63 4241 0 0</inkml:trace>
  <inkml:trace contextRef="#ctx0" brushRef="#br0" timeOffset="1">29 428 6489 0 0,'5'-6'2351'0'0,"-3"3"-1400"0"0,0 0 0 0 0,1 0 0 0 0,-1 1-1 0 0,1-1 1 0 0,-1 0 0 0 0,1 1 0 0 0,0 0 0 0 0,4-3-1 0 0,-4 4-833 0 0,-1 0-1 0 0,0 1 1 0 0,1-1-1 0 0,-1 1 1 0 0,1 0-1 0 0,-1 0 1 0 0,1 0-1 0 0,-1 0 1 0 0,1 0-1 0 0,-1 0 1 0 0,0 1-1 0 0,1-1 1 0 0,-1 1-1 0 0,1 0 1 0 0,2 1-1 0 0,-2-1-116 0 0,58 19 660 0 0,75 16 1 0 0,-112-32-1858 0 0,0-1 0 0 0,29 0 1 0 0,-35-4-1564 0 0,0 0 0 0 0,0-1 0 0 0,30-7 0 0 0,-25 3-1648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4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196 369 10866 0 0,'-7'7'1322'0'0,"0"0"-1"0"0,0 0 1 0 0,1 0-1 0 0,-10 14 1 0 0,0 6-1307 0 0,-15 37 0 0 0,7-16 393 0 0,6-12 318 0 0,-23 61 0 0 0,23-26-1114 0 0,16-58-703 0 0,0-1 0 0 0,1 1 0 0 0,2 20 0 0 0,1-19-1865 0 0</inkml:trace>
  <inkml:trace contextRef="#ctx0" brushRef="#br0" timeOffset="1">473 1 7618 0 0,'1'9'7945'0'0,"-7"5"-6138"0"0,-10 14-3516 0 0,14-24 2286 0 0,-33 61-3678 0 0,21-18-5155 0 0,13-38 4631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1 12763 0 0,'-33'9'3156'0'0,"-43"20"1"0"0,47-15-2725 0 0,-1 2 0 0 0,2 0 0 0 0,-31 24 0 0 0,29-18 95 0 0,0 1-1 0 0,1 2 0 0 0,1 0 1 0 0,-33 42-1 0 0,54-58-371 0 0,1 0 1 0 0,0 0 0 0 0,1 0-1 0 0,0 0 1 0 0,1 1-1 0 0,0 0 1 0 0,0 0-1 0 0,1 0 1 0 0,-2 11-1 0 0,4-14-134 0 0,0 0 0 0 0,1 0 1 0 0,0 0-1 0 0,0 0 0 0 0,1 1 0 0 0,0-1 0 0 0,0 0 0 0 0,1 0 0 0 0,-1-1 0 0 0,2 1 0 0 0,-1 0 0 0 0,1-1 0 0 0,0 1 0 0 0,7 11 0 0 0,-4-11-117 0 0,0 1 1 0 0,0-1 0 0 0,1-1-1 0 0,0 1 1 0 0,0-1 0 0 0,1-1-1 0 0,-1 1 1 0 0,1-1-1 0 0,0 0 1 0 0,1-1 0 0 0,-1 0-1 0 0,1 0 1 0 0,0-1 0 0 0,18 4-1 0 0,1-1-541 0 0,1 0-1 0 0,1-2 0 0 0,43 0 1 0 0,-28-5-1335 0 0,-1-1 0 0 0,68-13 0 0 0,19-17-6206 0 0,-83 17 3042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5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42 5721 0 0,'9'-12'2680'0'0,"6"-10"-1049"0"0,-15 21-1606 0 0,1 1 0 0 0,-1-1 1 0 0,0 1-1 0 0,1 0 0 0 0,-1-1 1 0 0,0 1-1 0 0,1-1 0 0 0,-1 1 0 0 0,0 0 1 0 0,1-1-1 0 0,-1 1 0 0 0,1 0 1 0 0,-1-1-1 0 0,1 1 0 0 0,-1 0 0 0 0,1 0 1 0 0,-1-1-1 0 0,1 1 0 0 0,-1 0 1 0 0,1 0-1 0 0,0 0 0 0 0,-1 0 0 0 0,1 0 1 0 0,-1 0-1 0 0,1 0 0 0 0,-1 0 0 0 0,1 0 1 0 0,-1 0-1 0 0,2 0 0 0 0,-1 1-6 0 0,-1 0 0 0 0,1 0 0 0 0,0 0 0 0 0,-1 0 0 0 0,1 0 0 0 0,-1 0 0 0 0,1 0 0 0 0,-1 0 0 0 0,0 1 0 0 0,1-1 0 0 0,-1 0 0 0 0,0 0 0 0 0,0 0 0 0 0,0 1 0 0 0,0-1 0 0 0,0 0 0 0 0,0 0 0 0 0,0 0 0 0 0,0 2 0 0 0,-5 23 349 0 0,-25 82 476 0 0,-57 133-1 0 0,-64 97-779 0 0,96-219 105 0 0,-95 200 547 0 0,-64 142 309 0 0,187-397-1033 0 0,-30 64-423 0 0,49-119-2078 0 0,11-26 738 0 0,10-28-251 0 0,69-184-4318 0 0,-67 188 4790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6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296 290 4321 0 0,'40'-57'3739'0'0,"-18"23"-1263"0"0,1 2 0 0 0,33-35 1 0 0,-47 58-2349 0 0,0 0 0 0 0,0 1 1 0 0,1 1-1 0 0,0-1 0 0 0,0 1 1 0 0,1 1-1 0 0,0 0 0 0 0,0 1 1 0 0,1 0-1 0 0,-1 0 1 0 0,17-3-1 0 0,2 2-125 0 0,-1 1 0 0 0,1 2 0 0 0,0 1 0 0 0,57 3 1 0 0,-70 1-52 0 0,0 0 0 0 0,0 1 0 0 0,0 0 0 0 0,0 1 0 0 0,-1 1 0 0 0,0 1 0 0 0,0 0 0 0 0,0 1 0 0 0,-1 1 0 0 0,15 10 0 0 0,-25-15-2 0 0,-1 0 0 0 0,0 0 1 0 0,-1 0-1 0 0,1 1 0 0 0,-1 0 1 0 0,1 0-1 0 0,-1 0 0 0 0,0 0 0 0 0,0 0 1 0 0,-1 0-1 0 0,1 1 0 0 0,-1-1 0 0 0,0 1 1 0 0,0 0-1 0 0,-1 0 0 0 0,1-1 1 0 0,-1 1-1 0 0,0 0 0 0 0,0 0 0 0 0,-1 9 1 0 0,0-6 29 0 0,-1-1 0 0 0,0 1 1 0 0,-1-1-1 0 0,0 1 0 0 0,0-1 0 0 0,0 0 1 0 0,-1 1-1 0 0,0-1 0 0 0,-1-1 0 0 0,1 1 1 0 0,-1 0-1 0 0,-1-1 0 0 0,-5 7 1 0 0,-13 14 90 0 0,-2 0 0 0 0,-1-2 0 0 0,-38 29 1 0 0,-95 56 755 0 0,81-65-115 0 0,-2-5 1 0 0,-166 60 0 0 0,116-61 185 0 0,110-34-826 0 0,0-1 1 0 0,-1-1 0 0 0,1-1 0 0 0,-32-1-1 0 0,51-1-80 0 0,0 0 0 0 0,0 0 0 0 0,-1 0 0 0 0,1 0-1 0 0,0 0 1 0 0,0 0 0 0 0,0 0 0 0 0,0 0 0 0 0,0 0 0 0 0,0 0-1 0 0,0-1 1 0 0,0 1 0 0 0,0-1 0 0 0,0 1 0 0 0,0 0-1 0 0,0-1 1 0 0,0 0 0 0 0,1 1 0 0 0,-1-1 0 0 0,0 1 0 0 0,0-1-1 0 0,0 0 1 0 0,0-1 0 0 0,1 1-11 0 0,0 0-1 0 0,0 0 0 0 0,0 1 1 0 0,0-1-1 0 0,1 0 1 0 0,-1 0-1 0 0,0 0 0 0 0,1 0 1 0 0,-1 1-1 0 0,1-1 1 0 0,-1 0-1 0 0,1 0 0 0 0,-1 1 1 0 0,1-1-1 0 0,-1 0 1 0 0,1 1-1 0 0,0-1 1 0 0,-1 1-1 0 0,1-1 0 0 0,1 0 1 0 0,6-5-121 0 0,0 1 0 0 0,0 0 0 0 0,17-7 0 0 0,-5 4 91 0 0,0 1 0 0 0,1 2 0 0 0,0 0-1 0 0,0 1 1 0 0,1 1 0 0 0,-1 1 0 0 0,1 1 0 0 0,-1 0-1 0 0,1 2 1 0 0,29 5 0 0 0,-40-4 44 0 0,-1 0 1 0 0,0 1-1 0 0,1 0 0 0 0,-1 0 1 0 0,-1 1-1 0 0,1 1 0 0 0,-1 0 0 0 0,1 0 1 0 0,-1 1-1 0 0,-1 0 0 0 0,1 0 1 0 0,-1 1-1 0 0,0 0 0 0 0,-1 1 0 0 0,1-1 1 0 0,-2 2-1 0 0,1-1 0 0 0,-1 1 1 0 0,0 0-1 0 0,-1 0 0 0 0,0 0 1 0 0,6 18-1 0 0,-2 2 119 0 0,-2 1 0 0 0,-2-1 1 0 0,-1 1-1 0 0,-1 1 0 0 0,-1 38 0 0 0,-1-30 217 0 0,1-1 0 0 0,12 60 0 0 0,-7-67-213 0 0,2 0 1 0 0,0-1 0 0 0,2 0 0 0 0,23 43-1 0 0,-30-65-208 0 0,0-1-1 0 0,0 1 0 0 0,1-1 1 0 0,1 0-1 0 0,-1 0 1 0 0,1-1-1 0 0,0 0 0 0 0,0 0 1 0 0,1 0-1 0 0,0 0 0 0 0,0-1 1 0 0,0-1-1 0 0,1 1 0 0 0,0-1 1 0 0,0 0-1 0 0,0-1 0 0 0,0 0 1 0 0,0 0-1 0 0,1-1 1 0 0,-1 0-1 0 0,13 2 0 0 0,-17-4-164 0 0,0 0-1 0 0,0 0 1 0 0,-1 0-1 0 0,1-1 1 0 0,0 1-1 0 0,0-1 1 0 0,-1 0-1 0 0,1 0 1 0 0,-1 0-1 0 0,1-1 0 0 0,-1 1 1 0 0,1-1-1 0 0,-1 0 1 0 0,0 0-1 0 0,1 0 1 0 0,-1 0-1 0 0,0 0 1 0 0,-1-1-1 0 0,6-4 1 0 0,-5 2-476 0 0,1 1 1 0 0,-1-1 0 0 0,0 0-1 0 0,-1 0 1 0 0,1 0-1 0 0,-1-1 1 0 0,0 1-1 0 0,0-1 1 0 0,0 1 0 0 0,-1-1-1 0 0,0 1 1 0 0,1-9-1 0 0,-2-4-2024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0 301 9746 0 0,'4'3'472'0'0,"0"0"-1"0"0,1 0 0 0 0,-1-1 1 0 0,0 1-1 0 0,1-1 1 0 0,-1 0-1 0 0,1 0 1 0 0,0-1-1 0 0,0 0 1 0 0,-1 1-1 0 0,1-1 0 0 0,0-1 1 0 0,0 1-1 0 0,6-1 1 0 0,15 1-329 0 0,38-5 0 0 0,-34 1 828 0 0,25-2-743 0 0,-1-1 1 0 0,0-4 0 0 0,0-1-1 0 0,-1-3 1 0 0,57-24 0 0 0,-90 30-295 0 0,-1-2 1 0 0,0 0-1 0 0,23-16 1 0 0,-33 20 39 0 0,-1 0 1 0 0,0-1-1 0 0,0 0 0 0 0,-1-1 0 0 0,0 1 1 0 0,0-1-1 0 0,0 0 0 0 0,9-17 0 0 0,-15 23 39 0 0,0 0 0 0 0,0 0 0 0 0,0 0 0 0 0,0-1 0 0 0,0 1 0 0 0,0-1-1 0 0,-1 1 1 0 0,1 0 0 0 0,-1-1 0 0 0,1 1 0 0 0,-1-1 0 0 0,0 1 0 0 0,0-1 0 0 0,0 1-1 0 0,0-1 1 0 0,-1 1 0 0 0,1-1 0 0 0,-1 1 0 0 0,0-1 0 0 0,1 1 0 0 0,-1-1-1 0 0,0 1 1 0 0,0 0 0 0 0,0 0 0 0 0,-1 0 0 0 0,1-1 0 0 0,-1 1 0 0 0,1 0 0 0 0,-1 1-1 0 0,1-1 1 0 0,-1 0 0 0 0,0 0 0 0 0,0 1 0 0 0,0-1 0 0 0,0 1 0 0 0,0-1-1 0 0,0 1 1 0 0,-1 0 0 0 0,-3-1 0 0 0,-1-1 38 0 0,0 0 0 0 0,0 1 0 0 0,0 0 0 0 0,-1 0 0 0 0,1 1 0 0 0,-1 0 0 0 0,1 0 0 0 0,-1 0 0 0 0,1 1 0 0 0,-1 1 0 0 0,0-1 0 0 0,-8 3 0 0 0,-9 4 60 0 0,0 2-1 0 0,1 0 1 0 0,0 2 0 0 0,0 0 0 0 0,2 2 0 0 0,-1 1-1 0 0,1 0 1 0 0,1 2 0 0 0,1 0 0 0 0,0 2-1 0 0,1 0 1 0 0,1 1 0 0 0,1 0 0 0 0,1 2-1 0 0,0 0 1 0 0,2 1 0 0 0,0 0 0 0 0,2 1-1 0 0,-13 31 1 0 0,23-50-66 0 0,1 0 1 0 0,-1 1-1 0 0,1-1 0 0 0,0 1 1 0 0,0-1-1 0 0,1 0 0 0 0,-1 1 1 0 0,1 0-1 0 0,0-1 0 0 0,0 1 0 0 0,0-1 1 0 0,1 1-1 0 0,0-1 0 0 0,-1 1 1 0 0,2-1-1 0 0,-1 0 0 0 0,0 1 1 0 0,1-1-1 0 0,3 6 0 0 0,-2-6-25 0 0,0 0 0 0 0,1 0-1 0 0,-1 0 1 0 0,1 0 0 0 0,0 0 0 0 0,0-1-1 0 0,1 1 1 0 0,-1-1 0 0 0,1 0-1 0 0,-1 0 1 0 0,1-1 0 0 0,0 0 0 0 0,0 0-1 0 0,0 0 1 0 0,10 2 0 0 0,5 0-78 0 0,0-1 1 0 0,-1-1 0 0 0,1 0 0 0 0,0-2 0 0 0,0 0 0 0 0,0-2-1 0 0,0 0 1 0 0,0-1 0 0 0,26-7 0 0 0,22-11-478 0 0,83-35 0 0 0,-102 36 375 0 0,186-85-176 0 0,-207 90 385 0 0,-1-2 1 0 0,-1 0-1 0 0,0-2 1 0 0,-1-2 0 0 0,-1 0-1 0 0,21-24 1 0 0,-38 38 11 0 0,-5 5-10 0 0,1 0 1 0 0,-1 1-1 0 0,0-1 0 0 0,0 0 0 0 0,-1 0 1 0 0,1-1-1 0 0,0 1 0 0 0,-1 0 1 0 0,1-1-1 0 0,1-4 0 0 0,-3 6-21 0 0,-1 1 0 0 0,0 0 0 0 0,0-1 1 0 0,0 1-1 0 0,0 0 0 0 0,0 0 0 0 0,1-1 0 0 0,-1 1 0 0 0,0 0 0 0 0,0 0 0 0 0,0 0 1 0 0,0 0-1 0 0,0 0 0 0 0,0 0 0 0 0,0 0 0 0 0,1 1 0 0 0,-1-1 0 0 0,0 0 0 0 0,0 0 1 0 0,0 1-1 0 0,0-1 0 0 0,-1 1 0 0 0,-20 7 137 0 0,-2 3-80 0 0,1 0 0 0 0,1 2 0 0 0,0 0 0 0 0,0 2-1 0 0,2 0 1 0 0,0 1 0 0 0,0 1 0 0 0,2 1 0 0 0,0 1-1 0 0,-15 21 1 0 0,32-39-86 0 0,0 1 0 0 0,0-1-1 0 0,0 0 1 0 0,0 1 0 0 0,0-1-1 0 0,0 1 1 0 0,0 0 0 0 0,1-1 0 0 0,-1 1-1 0 0,1 0 1 0 0,-1-1 0 0 0,1 1-1 0 0,0 0 1 0 0,0-1 0 0 0,0 1-1 0 0,0 0 1 0 0,0 0 0 0 0,0-1 0 0 0,0 1-1 0 0,0 0 1 0 0,1-1 0 0 0,-1 1-1 0 0,1 2 1 0 0,0-3 2 0 0,0 1 1 0 0,1-1-1 0 0,-1 0 0 0 0,0 0 1 0 0,0 0-1 0 0,1 0 0 0 0,-1 0 1 0 0,1 0-1 0 0,-1-1 0 0 0,1 1 1 0 0,-1 0-1 0 0,1-1 0 0 0,-1 1 1 0 0,1-1-1 0 0,0 0 0 0 0,-1 1 1 0 0,1-1-1 0 0,0 0 0 0 0,-1 0 1 0 0,1 0-1 0 0,0 0 0 0 0,-1 0 1 0 0,1 0-1 0 0,2-1 0 0 0,18-3-13 0 0,-1-1 0 0 0,1 0 0 0 0,-1-2 0 0 0,0 0 0 0 0,0-2 0 0 0,-1 0 0 0 0,0-1 0 0 0,-1-1 0 0 0,0-1 0 0 0,-1-1 0 0 0,28-24 0 0 0,-33 25 26 0 0,-1-1 0 0 0,11-16 0 0 0,-20 26-11 0 0,0-1 1 0 0,-1 0 0 0 0,1 0 0 0 0,-1 0 0 0 0,0 0 0 0 0,0 0 0 0 0,-1 0 0 0 0,1 0 0 0 0,-1-1 0 0 0,0 1 0 0 0,0 0 0 0 0,0-1 0 0 0,0-6 0 0 0,-1 10 10 0 0,-1-1 0 0 0,1 1 0 0 0,0 0 0 0 0,-1-1 1 0 0,1 1-1 0 0,-1 0 0 0 0,0-1 0 0 0,1 1 0 0 0,-1 0 0 0 0,0 0 0 0 0,0 0 1 0 0,0 0-1 0 0,0 0 0 0 0,0 0 0 0 0,0 0 0 0 0,0 0 0 0 0,0 0 0 0 0,0 0 1 0 0,0 0-1 0 0,-1 1 0 0 0,1-1 0 0 0,0 1 0 0 0,0-1 0 0 0,-1 1 1 0 0,1-1-1 0 0,-1 1 0 0 0,1 0 0 0 0,0-1 0 0 0,-1 1 0 0 0,1 0 0 0 0,0 0 1 0 0,-1 0-1 0 0,1 0 0 0 0,-3 1 0 0 0,-2-1-57 0 0,1 0-1 0 0,-1 1 1 0 0,0 0 0 0 0,1 0-1 0 0,-1 1 1 0 0,1-1 0 0 0,-7 4 0 0 0,46-5-509 0 0,-29-2 498 0 0,0 0 1 0 0,-1 0-1 0 0,1 0 0 0 0,-1 0 0 0 0,0-1 0 0 0,1 0 0 0 0,-1 0 1 0 0,-1 0-1 0 0,1-1 0 0 0,0 1 0 0 0,3-5 0 0 0,1-1 15 0 0,-7 9 27 0 0,0-1 0 0 0,0 1 0 0 0,0-1-1 0 0,0 1 1 0 0,-1-1 0 0 0,1 1 0 0 0,0-1 0 0 0,0 1-1 0 0,0 0 1 0 0,0 0 0 0 0,0 0 0 0 0,0-1 0 0 0,0 1-1 0 0,0 0 1 0 0,0 0 0 0 0,0 0 0 0 0,0 0 0 0 0,0 0-1 0 0,0 1 1 0 0,0-1 0 0 0,0 0 0 0 0,0 0 0 0 0,-1 1-1 0 0,1-1 1 0 0,0 0 0 0 0,0 1 0 0 0,0-1 0 0 0,0 1-1 0 0,0-1 1 0 0,1 2 0 0 0,-1-1-8 0 0,0 0 1 0 0,1 0 0 0 0,-1 0-1 0 0,0 0 1 0 0,0 0-1 0 0,0 0 1 0 0,0 0-1 0 0,0 0 1 0 0,0 1-1 0 0,0-1 1 0 0,0 0-1 0 0,-1 1 1 0 0,1-1-1 0 0,0 1 1 0 0,-1-1-1 0 0,1 1 1 0 0,0 2 0 0 0,-1 0 216 0 0,-1 14-12 0 0,-32 95 234 0 0,-1 3-36 0 0,-78 151-59 0 0,82-205-257 0 0,-3-3 1 0 0,-51 70 0 0 0,54-88-93 0 0,-53 56 1 0 0,69-84 83 0 0,1-1-1 0 0,-1 0 1 0 0,-1 0 0 0 0,0-1 0 0 0,-1-1-1 0 0,0-1 1 0 0,-28 12 0 0 0,41-20-21 0 0,0 0-1 0 0,0 0 1 0 0,-1 0 0 0 0,1 0-1 0 0,0-1 1 0 0,-1 1 0 0 0,1-1-1 0 0,-1 0 1 0 0,1 0 0 0 0,0 0-1 0 0,-1 0 1 0 0,1-1 0 0 0,0 1-1 0 0,-7-3 1 0 0,9 2-21 0 0,0 1-1 0 0,0-1 1 0 0,0 0-1 0 0,-1 0 1 0 0,1 0 0 0 0,0 1-1 0 0,0-1 1 0 0,0-1-1 0 0,0 1 1 0 0,0 0 0 0 0,0 0-1 0 0,1 0 1 0 0,-1 0-1 0 0,0-1 1 0 0,1 1 0 0 0,-1 0-1 0 0,1-1 1 0 0,-1 1-1 0 0,1 0 1 0 0,-1-1 0 0 0,1 1-1 0 0,0 0 1 0 0,0-1-1 0 0,0 1 1 0 0,0-1-1 0 0,0 1 1 0 0,0-1 0 0 0,0 1-1 0 0,0 0 1 0 0,0-1-1 0 0,1 1 1 0 0,-1-1 0 0 0,1 1-1 0 0,-1 0 1 0 0,1-1-1 0 0,1-1 1 0 0,2-6 10 0 0,0 1 1 0 0,0-1-1 0 0,1 1 0 0 0,1 0 1 0 0,-1 0-1 0 0,1 1 0 0 0,12-11 1 0 0,2-1-166 0 0,31-23 1 0 0,-19 19 100 0 0,2 2 0 0 0,0 2 0 0 0,2 0 0 0 0,0 3 0 0 0,1 1 0 0 0,0 1 0 0 0,1 3 0 0 0,58-11 0 0 0,-51 14 149 0 0,-1 3 0 0 0,1 2-1 0 0,0 1 1 0 0,0 3 0 0 0,0 1 0 0 0,0 3 0 0 0,55 12 0 0 0,-87-14-131 0 0,5 1 185 0 0,-18-4-179 0 0,0 0 1 0 0,0 0 0 0 0,0 1-1 0 0,1-1 1 0 0,-1 0-1 0 0,0 0 1 0 0,0 0 0 0 0,0 0-1 0 0,0 0 1 0 0,0 0 0 0 0,0 0-1 0 0,1 0 1 0 0,-1 0-1 0 0,0 0 1 0 0,0 0 0 0 0,0 0-1 0 0,0 0 1 0 0,0 0 0 0 0,1 0-1 0 0,-1 0 1 0 0,0 0-1 0 0,0 0 1 0 0,0 0 0 0 0,0 0-1 0 0,0 0 1 0 0,1 0-1 0 0,-1 0 1 0 0,0 0 0 0 0,0 0-1 0 0,0 0 1 0 0,0 0 0 0 0,0 0-1 0 0,0 0 1 0 0,1 0-1 0 0,-1 0 1 0 0,0-1 0 0 0,0 1-1 0 0,0 0 1 0 0,0 0 0 0 0,0 0-1 0 0,0 0 1 0 0,0 0-1 0 0,0 0 1 0 0,0 0 0 0 0,1-1-1 0 0,-1 1 1 0 0,0 0-1 0 0,0 0 1 0 0,0 0 0 0 0,0 0-1 0 0,0 0 1 0 0,0 0 0 0 0,0-1-1 0 0,0 1 1 0 0,0 0-1 0 0,0 0 1 0 0,0 0 0 0 0,0 0-1 0 0,0-1 1 0 0,-1-1-139 0 0,0-1-1 0 0,1 1 1 0 0,-1-1 0 0 0,1 0 0 0 0,0 1-1 0 0,-1-1 1 0 0,1 0 0 0 0,1 1 0 0 0,-1-1-1 0 0,0 0 1 0 0,1 1 0 0 0,-1-1-1 0 0,1 1 1 0 0,1-5 0 0 0,18-40-1195 0 0,-12 30 839 0 0,18-40 493 0 0,2 1 0 0 0,3 1-1 0 0,2 2 1 0 0,2 1-1 0 0,48-55 1 0 0,-78 101 215 0 0,1-1-1 0 0,0 1 1 0 0,0 0 0 0 0,0 1 0 0 0,1-1 0 0 0,0 1 0 0 0,0 0 0 0 0,13-6-1 0 0,-20 11-192 0 0,1 0 0 0 0,-1 0 0 0 0,0 0 0 0 0,1 0-1 0 0,-1 0 1 0 0,1 0 0 0 0,-1 0 0 0 0,0 0 0 0 0,1 0 0 0 0,-1 0-1 0 0,0 0 1 0 0,1 0 0 0 0,-1 1 0 0 0,1-1 0 0 0,-1 0-1 0 0,0 0 1 0 0,1 0 0 0 0,-1 1 0 0 0,0-1 0 0 0,0 0-1 0 0,1 0 1 0 0,-1 1 0 0 0,0-1 0 0 0,0 0 0 0 0,1 1-1 0 0,-1-1 1 0 0,0 0 0 0 0,0 1 0 0 0,0-1 0 0 0,1 0-1 0 0,-1 1 1 0 0,0-1 0 0 0,0 1 0 0 0,0-1 0 0 0,0 0-1 0 0,0 1 1 0 0,0-1 0 0 0,0 0 0 0 0,0 1 0 0 0,0-1 0 0 0,0 1-1 0 0,0-1 1 0 0,0 0 0 0 0,0 1 0 0 0,0-1 0 0 0,0 1-1 0 0,0-1 1 0 0,-1 0 0 0 0,1 1 0 0 0,0-1 0 0 0,0 1-1 0 0,-6 24 65 0 0,6-23-41 0 0,-57 162 474 0 0,2-8 325 0 0,44-118-571 0 0,5-24-109 0 0,2 1 0 0 0,0 0 1 0 0,1 0-1 0 0,0 0 0 0 0,0 16 127 0 0,13-62 287 0 0,5-11-645 0 0,1 0 1 0 0,3 1 0 0 0,1 0-1 0 0,2 2 1 0 0,2 1 0 0 0,1 0-1 0 0,61-66 1 0 0,-77 93 55 0 0,2 2 0 0 0,-1-1 0 0 0,1 1 0 0 0,1 1 0 0 0,-1 0-1 0 0,2 0 1 0 0,-1 1 0 0 0,1 1 0 0 0,0 0 0 0 0,0 1 0 0 0,25-7 0 0 0,-26 10-78 0 0,-1 0-1 0 0,1 1 1 0 0,0 0 0 0 0,-1 1-1 0 0,1 0 1 0 0,0 1-1 0 0,-1 0 1 0 0,1 1-1 0 0,-1 0 1 0 0,1 1 0 0 0,-1 0-1 0 0,0 1 1 0 0,0 0-1 0 0,17 10 1 0 0,-14-7-1304 0 0,21 13-4385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8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0 132 10322 0 0,'7'7'6544'0'0,"9"-4"-4464"0"0,22 0-2657 0 0,-27-3 1740 0 0,31 2-660 0 0,0-2 0 0 0,61-7-1 0 0,-81 4-317 0 0,-1-1 0 0 0,-1 0-1 0 0,1-2 1 0 0,-1-1 0 0 0,1 0-1 0 0,32-18 1 0 0,-51 24-188 0 0,1-1 0 0 0,0 1 0 0 0,-1-1 0 0 0,1 0 0 0 0,-1 0 1 0 0,0 0-1 0 0,0 0 0 0 0,0 0 0 0 0,0-1 0 0 0,0 1 0 0 0,0 0 1 0 0,0-1-1 0 0,-1 0 0 0 0,1 1 0 0 0,1-5 0 0 0,-3 5 2 0 0,0 1 0 0 0,0-1 1 0 0,0 1-1 0 0,0-1 0 0 0,0 1 0 0 0,0-1 0 0 0,-1 1 1 0 0,1-1-1 0 0,0 1 0 0 0,-1-1 0 0 0,1 1 0 0 0,-1 0 1 0 0,0-1-1 0 0,1 1 0 0 0,-1 0 0 0 0,0-1 0 0 0,0 1 0 0 0,0 0 1 0 0,0 0-1 0 0,0 0 0 0 0,0 0 0 0 0,0 0 0 0 0,0 0 1 0 0,0 0-1 0 0,0 0 0 0 0,-1 0 0 0 0,1 0 0 0 0,0 1 0 0 0,-1-1 1 0 0,1 0-1 0 0,-1 1 0 0 0,1-1 0 0 0,-3 1 0 0 0,-1-2 60 0 0,-1 1 1 0 0,0 0-1 0 0,0 0 0 0 0,0 0 0 0 0,0 1 0 0 0,0 0 0 0 0,0 0 0 0 0,0 0 0 0 0,0 1 0 0 0,1 0 0 0 0,-1 0 0 0 0,0 1 0 0 0,0 0 0 0 0,1 0 0 0 0,-1 0 0 0 0,1 0 0 0 0,-7 4 0 0 0,-6 4 148 0 0,1 1 0 0 0,0 0 0 0 0,-27 23 0 0 0,29-20 57 0 0,0 1 0 0 0,0 1 0 0 0,2 0 0 0 0,0 0 0 0 0,-15 26 0 0 0,22-32-148 0 0,0 0 1 0 0,1 1-1 0 0,1 0 1 0 0,-1-1-1 0 0,2 2 1 0 0,0-1-1 0 0,0 0 0 0 0,1 1 1 0 0,0-1-1 0 0,1 1 1 0 0,0 14-1 0 0,1-23-108 0 0,0 1 0 0 0,1 0 0 0 0,-1 0-1 0 0,1-1 1 0 0,-1 1 0 0 0,1 0 0 0 0,1-1 0 0 0,-1 1 0 0 0,0-1-1 0 0,1 0 1 0 0,0 1 0 0 0,-1-1 0 0 0,1 0 0 0 0,1 0 0 0 0,-1 0-1 0 0,0 0 1 0 0,1 0 0 0 0,-1 0 0 0 0,1-1 0 0 0,0 1-1 0 0,0-1 1 0 0,0 0 0 0 0,0 0 0 0 0,0 0 0 0 0,1 0 0 0 0,-1-1-1 0 0,0 1 1 0 0,1-1 0 0 0,0 0 0 0 0,-1 0 0 0 0,1 0 0 0 0,0 0-1 0 0,-1-1 1 0 0,1 0 0 0 0,0 1 0 0 0,5-2 0 0 0,6 1-494 0 0,0-1 1 0 0,0-1-1 0 0,-1 0 1 0 0,1-1-1 0 0,-1-1 1 0 0,1 0-1 0 0,23-11 1 0 0,42-27-6399 0 0,-61 30 1112 0 0,34-29 1 0 0,-34 25 1773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5 9066 0 0,'-25'1'7763'0'0,"0"-4"-5589"0"0,-20 1-1877 0 0,33 3-131 0 0,0 1 1 0 0,-1 0-1 0 0,1 1 0 0 0,0 0 0 0 0,0 1 0 0 0,1 0 1 0 0,-1 1-1 0 0,1 1 0 0 0,-17 10 0 0 0,24-14-142 0 0,1 1-1 0 0,-1 1 1 0 0,0-1-1 0 0,1 0 0 0 0,-1 1 1 0 0,1 0-1 0 0,0 0 1 0 0,1 0-1 0 0,-1 0 1 0 0,0 0-1 0 0,1 0 1 0 0,0 1-1 0 0,0-1 0 0 0,1 1 1 0 0,-1 0-1 0 0,1-1 1 0 0,0 1-1 0 0,0 0 1 0 0,0 0-1 0 0,1 0 1 0 0,0 0-1 0 0,0 0 0 0 0,0 0 1 0 0,1-1-1 0 0,-1 1 1 0 0,3 9-1 0 0,2 1-140 0 0,0 0-1 0 0,1-1 1 0 0,1 0-1 0 0,0-1 0 0 0,13 20 1 0 0,-12-22 22 0 0,0 1 1 0 0,-1 1-1 0 0,-1-1 1 0 0,0 1-1 0 0,-1 0 1 0 0,0 1-1 0 0,3 14 1 0 0,-7-23 137 0 0,0 1 1 0 0,-1-1-1 0 0,1 1 1 0 0,-1-1-1 0 0,0 0 1 0 0,0 1-1 0 0,-1-1 1 0 0,0 1-1 0 0,0-1 1 0 0,0 0-1 0 0,0 1 1 0 0,-1-1 0 0 0,0 0-1 0 0,0 0 1 0 0,0 0-1 0 0,-1 0 1 0 0,0-1-1 0 0,0 1 1 0 0,0-1-1 0 0,0 1 1 0 0,-1-1-1 0 0,1 0 1 0 0,-1-1-1 0 0,0 1 1 0 0,-1 0-1 0 0,1-1 1 0 0,0 0-1 0 0,-1 0 1 0 0,0-1 0 0 0,0 1-1 0 0,0-1 1 0 0,0 0-1 0 0,0 0 1 0 0,0 0-1 0 0,0-1 1 0 0,-1 0-1 0 0,1 0 1 0 0,-9 0-1 0 0,4 1 22 0 0,-30 1 162 0 0,39-3-252 0 0,-1 0 0 0 0,0 0 0 0 0,0 0 0 0 0,1 0 0 0 0,-1 0 0 0 0,0-1 0 0 0,1 1 0 0 0,-1-1 0 0 0,0 1 0 0 0,1-1 0 0 0,-1 0 0 0 0,0 1 0 0 0,1-1 0 0 0,-1 0 0 0 0,1 0-1 0 0,0 0 1 0 0,-1 0 0 0 0,-1-2 0 0 0,3 2-91 0 0,0 0 0 0 0,0 0-1 0 0,0 0 1 0 0,0 0 0 0 0,0 0-1 0 0,0 0 1 0 0,0 0 0 0 0,0 0-1 0 0,0 0 1 0 0,0 0 0 0 0,0 0-1 0 0,1 0 1 0 0,-1 0 0 0 0,0 0-1 0 0,1 0 1 0 0,-1 0 0 0 0,1 1-1 0 0,-1-1 1 0 0,1 0 0 0 0,-1 0-1 0 0,1 0 1 0 0,0 0 0 0 0,-1 1-1 0 0,2-2 1 0 0,20-21-2232 0 0,-20 21 1980 0 0,14-12-1701 0 0,0 1-1 0 0,1 0 0 0 0,31-17 0 0 0,-10 7-1378 0 0,-16 7 320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1 8034 0 0,'-28'13'8183'0'0,"-24"-1"-7011"0"0,27-7-675 0 0,-5 2 35 0 0,1 2 0 0 0,0 0 0 0 0,-28 14 0 0 0,49-19-443 0 0,-1 0 1 0 0,1 1-1 0 0,0 0 1 0 0,1 0-1 0 0,-1 0 1 0 0,1 1-1 0 0,0 0 1 0 0,1 1-1 0 0,-1 0 1 0 0,1 0-1 0 0,0 0 1 0 0,1 1 0 0 0,0-1-1 0 0,-6 13 1 0 0,10-17-132 0 0,0 0 1 0 0,0 1 0 0 0,0-1 0 0 0,0 1 0 0 0,0 0 0 0 0,1-1 0 0 0,0 1 0 0 0,0 0 0 0 0,0-1 0 0 0,0 1-1 0 0,0-1 1 0 0,1 1 0 0 0,-1 0 0 0 0,1-1 0 0 0,0 1 0 0 0,0-1 0 0 0,3 5 0 0 0,2 4-22 0 0,0 0 1 0 0,2 0-1 0 0,11 15 1 0 0,-13-20 43 0 0,0 0 0 0 0,-1 0-1 0 0,0 1 1 0 0,0 0 0 0 0,-1 0 0 0 0,0 0 0 0 0,0 1 0 0 0,3 12 0 0 0,-7-18 44 0 0,0 0 0 0 0,0 0 0 0 0,0 1 0 0 0,0-1 0 0 0,0 0 1 0 0,-1 1-1 0 0,0-1 0 0 0,1 0 0 0 0,-1 0 0 0 0,0 1 0 0 0,-1-1 0 0 0,1 0 0 0 0,0 0 0 0 0,-1 0 0 0 0,0-1 0 0 0,0 1 1 0 0,0 0-1 0 0,0-1 0 0 0,0 1 0 0 0,0-1 0 0 0,-1 1 0 0 0,-4 3 0 0 0,1-2 73 0 0,-1 1 1 0 0,1-1-1 0 0,-1-1 0 0 0,1 1 0 0 0,-1-1 0 0 0,0 0 0 0 0,0-1 1 0 0,-1 0-1 0 0,-9 2 0 0 0,16-4-123 0 0,1 1 0 0 0,0-1 0 0 0,-1 0-1 0 0,1 0 1 0 0,0 0 0 0 0,-1 0 0 0 0,1 0 0 0 0,-1 0 0 0 0,1 0-1 0 0,0 0 1 0 0,-1 0 0 0 0,1 0 0 0 0,-1 0 0 0 0,1 0 0 0 0,0 0 0 0 0,-1 0-1 0 0,1 0 1 0 0,0 0 0 0 0,-1-1 0 0 0,1 1 0 0 0,0 0 0 0 0,-1 0-1 0 0,1 0 1 0 0,0 0 0 0 0,-1-1 0 0 0,1 1 0 0 0,0 0 0 0 0,-1 0 0 0 0,1-1-1 0 0,0 1 1 0 0,0 0 0 0 0,-1-1 0 0 0,1 1 0 0 0,0 0 0 0 0,0-1 0 0 0,0 1-1 0 0,0 0 1 0 0,-1-1 0 0 0,1 0 0 0 0,5-19-3627 0 0,24-28-6735 0 0,-25 42 8044 0 0,2-5-959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7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25 3657 0 0,'-6'2'8812'0'0,"-7"-5"-5362"0"0,-17-10-2726 0 0,25 11 145 0 0,2 0-772 0 0,-1 1 0 0 0,1 0 1 0 0,-1 0-1 0 0,1 0 0 0 0,-1 0 0 0 0,0 0 1 0 0,0 1-1 0 0,1 0 0 0 0,-1 0 0 0 0,0 0 1 0 0,1 0-1 0 0,-1 0 0 0 0,0 1 0 0 0,0 0 1 0 0,1-1-1 0 0,-6 3 0 0 0,3 0-66 0 0,0 0 0 0 0,0 0 0 0 0,1 1 0 0 0,-1-1-1 0 0,1 1 1 0 0,0 0 0 0 0,0 1 0 0 0,-7 7 0 0 0,-2 5-84 0 0,1 1-1 0 0,1 0 1 0 0,1 0-1 0 0,-15 33 1 0 0,20-34 14 0 0,0-1 1 0 0,0 1-1 0 0,1 0 0 0 0,2 0 1 0 0,-3 18-1 0 0,5-24-20 0 0,0-1-1 0 0,0 0 1 0 0,1 0-1 0 0,1 0 1 0 0,0 0 0 0 0,0 0-1 0 0,1 0 1 0 0,0 0-1 0 0,1 0 1 0 0,3 10 0 0 0,-5-18 23 0 0,0 1 0 0 0,1-1 0 0 0,-1 0 0 0 0,0 1 0 0 0,1-1 1 0 0,-1 0-1 0 0,1 0 0 0 0,-1 0 0 0 0,1 0 0 0 0,0 0 0 0 0,0-1 1 0 0,0 1-1 0 0,0 0 0 0 0,0-1 0 0 0,1 0 0 0 0,-1 1 0 0 0,0-1 1 0 0,1 0-1 0 0,-1 0 0 0 0,4 1 0 0 0,-2-2 23 0 0,0 0-1 0 0,0 0 1 0 0,-1 0 0 0 0,1 0-1 0 0,0 0 1 0 0,0-1 0 0 0,-1 0-1 0 0,1 0 1 0 0,0 0-1 0 0,-1 0 1 0 0,1 0 0 0 0,5-4-1 0 0,6-4 83 0 0,0-1-1 0 0,0 0 1 0 0,-1-1-1 0 0,21-20 0 0 0,-22 18 259 0 0,0-1-1 0 0,0 0 0 0 0,-1 0 0 0 0,-1-1 0 0 0,-1-1 0 0 0,0 0 0 0 0,-1 0 1 0 0,9-22-1 0 0,-17 35-196 0 0,0 0 1 0 0,0 0-1 0 0,0-1 0 0 0,-1 1 1 0 0,1 0-1 0 0,-1 0 1 0 0,0 0-1 0 0,0 0 1 0 0,0 0-1 0 0,0-1 0 0 0,0 1 1 0 0,-1 0-1 0 0,1 0 1 0 0,-1 0-1 0 0,0 0 1 0 0,0 0-1 0 0,0 0 0 0 0,-1 0 1 0 0,-1-3-1 0 0,0 2 17 0 0,0 1 0 0 0,0-1 0 0 0,0 1 0 0 0,0 0-1 0 0,-1 0 1 0 0,1 0 0 0 0,-1 0 0 0 0,0 1 0 0 0,0-1 0 0 0,0 1 0 0 0,-9-4-1 0 0,3 3-33 0 0,0 0 0 0 0,-1 0 0 0 0,1 0 0 0 0,-1 2 0 0 0,1-1 0 0 0,-1 1 0 0 0,0 1 0 0 0,0 0 0 0 0,0 0 0 0 0,-17 4 0 0 0,14-1-170 0 0,0 1 0 0 0,0 0-1 0 0,1 1 1 0 0,-1 1 0 0 0,-15 9 0 0 0,26-14 7 0 0,0 1 1 0 0,0 0-1 0 0,1-1 0 0 0,-1 1 1 0 0,0 0-1 0 0,1 1 1 0 0,-1-1-1 0 0,1 0 0 0 0,0 1 1 0 0,0-1-1 0 0,0 1 1 0 0,0-1-1 0 0,0 1 0 0 0,1 0 1 0 0,-1 0-1 0 0,1 0 1 0 0,0 0-1 0 0,-1 0 0 0 0,2 0 1 0 0,-1 0-1 0 0,0 1 1 0 0,0-1-1 0 0,1 0 0 0 0,0 0 1 0 0,0 1-1 0 0,0-1 1 0 0,0 0-1 0 0,0 0 1 0 0,2 5-1 0 0,-1-5-228 0 0,0 0-1 0 0,0-1 1 0 0,1 1 0 0 0,-1-1-1 0 0,1 1 1 0 0,-1-1 0 0 0,1 0-1 0 0,0 0 1 0 0,0 0-1 0 0,0 0 1 0 0,0 0 0 0 0,1 0-1 0 0,-1 0 1 0 0,0-1 0 0 0,1 1-1 0 0,-1-1 1 0 0,1 1 0 0 0,0-1-1 0 0,-1 0 1 0 0,1 0 0 0 0,0-1-1 0 0,0 1 1 0 0,4 0 0 0 0,2 1-1451 0 0,0-1-1 0 0,1 0 1 0 0,-1-1 0 0 0,1 0-1 0 0,17-2 1 0 0,-8-2-3230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8370 0 0,'0'21'8242'0'0,"-8"2"-4988"0"0,-20 22-3781 0 0,11-18 1562 0 0,6-9-1012 0 0,-8 20-118 0 0,14-10-3663 0 0,33-60-9749 0 0,-21 22 11270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39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10 5409 0 0,'-16'-4'8933'0'0,"-6"-2"-6804"0"0,20 10-1963 0 0,12 8 1041 0 0,-9-11-1190 0 0,-1-1 0 0 0,1 1 0 0 0,0 0 1 0 0,0 0-1 0 0,-1 0 0 0 0,1 0 0 0 0,-1 0 0 0 0,1 0 1 0 0,-1 0-1 0 0,1 0 0 0 0,-1 0 0 0 0,0 0 0 0 0,1 0 1 0 0,-1 0-1 0 0,0 1 0 0 0,0-1 0 0 0,0 0 0 0 0,0 0 1 0 0,0 0-1 0 0,0 0 0 0 0,0 0 0 0 0,0 0 1 0 0,0 2-1 0 0,-1-1-412 0 0,0 1 0 0 0,0-1 0 0 0,-1 0 0 0 0,1 1 0 0 0,0-1 0 0 0,-1 0 0 0 0,1 0 0 0 0,-1 0 0 0 0,-3 4 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4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5 5593 0 0,'10'-3'7895'0'0,"-3"1"-5779"0"0,-4 16-1742 0 0,-5 4-57 0 0,-1-1-1 0 0,-1 1 1 0 0,0-1 0 0 0,-2 0 0 0 0,0 0-1 0 0,0 0 1 0 0,-17 27 0 0 0,2 1-41 0 0,11-21-206 0 0,-20 41 38 0 0,3 2-1 0 0,-30 115 1 0 0,56-178-190 0 0,-4 27 145 0 0,5-30-125 0 0,0 0 0 0 0,-1 0 0 0 0,1 0 0 0 0,0 0 0 0 0,0 0 0 0 0,0 0 0 0 0,0 0 0 0 0,0 1 0 0 0,0-1 0 0 0,1 0 0 0 0,-1 0 0 0 0,0 0 0 0 0,0 0-1 0 0,1 0 1 0 0,-1 0 0 0 0,1 0 0 0 0,-1 0 0 0 0,1 0 0 0 0,-1 0 0 0 0,1 0 0 0 0,1 1 0 0 0,-2-2-138 0 0,1 0 0 0 0,0 0-1 0 0,-1 0 1 0 0,1 0 0 0 0,0 0 0 0 0,-1 0 0 0 0,1 0-1 0 0,0 0 1 0 0,-1 0 0 0 0,1 0 0 0 0,0 0-1 0 0,-1 0 1 0 0,1-1 0 0 0,-1 1 0 0 0,1 0-1 0 0,0 0 1 0 0,-1-1 0 0 0,1 1 0 0 0,-1 0-1 0 0,1-1 1 0 0,-1 1 0 0 0,1-1 0 0 0,-1 1 0 0 0,1-1-1 0 0,0 0 1 0 0,12-15-4990 0 0,-10 12 3650 0 0,4-6-2617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4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 11755 0 0,'-13'6'2145'0'0,"0"0"1"0"0,-19 13 0 0 0,17-9-1654 0 0,1 1 0 0 0,0 1-1 0 0,-24 25 1 0 0,29-27-484 0 0,0 0 0 0 0,1 1-1 0 0,0 0 1 0 0,1 1 0 0 0,1 0 0 0 0,-1 0-1 0 0,2 0 1 0 0,0 1 0 0 0,0 0 0 0 0,-5 24-1 0 0,10-34-18 0 0,-1 0 0 0 0,1 0-1 0 0,-1 0 1 0 0,1 0-1 0 0,0 0 1 0 0,0 0 0 0 0,0 0-1 0 0,1 0 1 0 0,-1 0 0 0 0,1 0-1 0 0,-1 0 1 0 0,1 0-1 0 0,0 0 1 0 0,0 0 0 0 0,1 0-1 0 0,-1 0 1 0 0,0-1 0 0 0,1 1-1 0 0,0-1 1 0 0,-1 1-1 0 0,1-1 1 0 0,0 1 0 0 0,0-1-1 0 0,1 0 1 0 0,-1 0 0 0 0,0 0-1 0 0,1 0 1 0 0,-1-1 0 0 0,1 1-1 0 0,0-1 1 0 0,-1 1-1 0 0,1-1 1 0 0,0 0 0 0 0,0 0-1 0 0,0 0 1 0 0,3 0 0 0 0,2 1-28 0 0,-1-1 1 0 0,1 0 0 0 0,0-1 0 0 0,0 0-1 0 0,-1 0 1 0 0,1 0 0 0 0,0-1 0 0 0,0-1-1 0 0,-1 1 1 0 0,1-1 0 0 0,-1 0 0 0 0,1-1-1 0 0,7-3 1 0 0,-5 0 15 0 0,0 0 0 0 0,0-1-1 0 0,-1 1 1 0 0,0-2 0 0 0,0 0 0 0 0,-1 0-1 0 0,0 0 1 0 0,0-1 0 0 0,-1 0 0 0 0,11-17 0 0 0,-16 23 48 0 0,0 0 1 0 0,-1 0-1 0 0,1 0 1 0 0,0 0-1 0 0,-1-1 1 0 0,0 1-1 0 0,0-1 1 0 0,0 1-1 0 0,0-1 1 0 0,0 0-1 0 0,-1 1 1 0 0,0-1-1 0 0,1 0 1 0 0,-1 1-1 0 0,-1-1 1 0 0,1 0-1 0 0,0 1 1 0 0,-1-1-1 0 0,0 1 1 0 0,0-1-1 0 0,0 1 1 0 0,0-1-1 0 0,-1 1 1 0 0,1-1-1 0 0,-1 1 1 0 0,0 0-1 0 0,0 0 1 0 0,0 0-1 0 0,0 0 1 0 0,-1 0-1 0 0,1 0 1 0 0,-1 1-1 0 0,1-1 1 0 0,-1 1-1 0 0,0 0 1 0 0,-6-4-1 0 0,5 3-36 0 0,0 1-1 0 0,-1-1 1 0 0,1 1 0 0 0,0 0-1 0 0,-1 0 1 0 0,0 0-1 0 0,1 1 1 0 0,-1-1 0 0 0,0 1-1 0 0,0 0 1 0 0,0 1-1 0 0,1-1 1 0 0,-1 1 0 0 0,0 0-1 0 0,0 0 1 0 0,0 0-1 0 0,-6 2 1 0 0,42 6-12666 0 0,-13-8 9026 0 0,-8 0 1040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4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0 7258 0 0,'-6'17'9997'0'0,"-15"14"-9106"0"0,8-13 38 0 0,-43 74 1573 0 0,-1 0-917 0 0,-59 129 0 0 0,106-202-1446 0 0,7-14-19 0 0,1 0-1 0 0,-1 0 1 0 0,1 1 0 0 0,0-1-1 0 0,0 0 1 0 0,0 1 0 0 0,1 0-1 0 0,-1 6 1 0 0,5-17 66 0 0,1-1 1 0 0,0 1-1 0 0,0 0 1 0 0,0 0-1 0 0,7-6 1 0 0,-2 1-215 0 0,247-248-1311 0 0,-248 251 1329 0 0,22-21-56 0 0,2 0 0 0 0,1 2 0 0 0,54-32 0 0 0,-86 57 93 0 0,0 1 0 0 0,0-1 0 0 0,0 0 0 0 0,0 1 0 0 0,0-1 0 0 0,0 1 0 0 0,0-1 0 0 0,0 1 0 0 0,1 0 0 0 0,-1-1-1 0 0,0 1 1 0 0,0 0 0 0 0,0 0 0 0 0,0 0 0 0 0,1 0 0 0 0,-1 0 0 0 0,0 0 0 0 0,0 0 0 0 0,0 0 0 0 0,1 1 0 0 0,-1-1-1 0 0,2 1 1 0 0,-3 0-2 0 0,1 0 0 0 0,0-1-1 0 0,-1 1 1 0 0,1 0 0 0 0,0 0-1 0 0,-1 0 1 0 0,1 0 0 0 0,-1 0-1 0 0,0 0 1 0 0,1 0 0 0 0,-1 0-1 0 0,0 0 1 0 0,0 0 0 0 0,1 0-1 0 0,-1 1 1 0 0,0-1 0 0 0,0 0-1 0 0,0 0 1 0 0,-1 2 0 0 0,0 9 111 0 0,-1 0 1 0 0,-1-1 0 0 0,-6 18-1 0 0,6-19-102 0 0,-6 22 256 0 0,1 0 1 0 0,1 0 0 0 0,-5 64-1 0 0,12-86-261 0 0,0-1 1 0 0,1 1-1 0 0,0 0 0 0 0,0-1 0 0 0,1 1 0 0 0,0-1 0 0 0,1 0 0 0 0,0 1 0 0 0,0-1 0 0 0,1 0 0 0 0,0-1 0 0 0,1 1 0 0 0,0-1 0 0 0,0 0 1 0 0,1 0-1 0 0,0 0 0 0 0,0-1 0 0 0,8 7 0 0 0,-10-10-169 0 0,0 0 0 0 0,0-1 0 0 0,1 1 0 0 0,-1-1 1 0 0,1 0-1 0 0,0 0 0 0 0,0-1 0 0 0,0 1 0 0 0,0-1 0 0 0,1 0 0 0 0,-1-1 1 0 0,6 2-1 0 0,25-4-5004 0 0,5-12-4108 0 0,-29 8 5260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41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18692 0 0,'0'1'380'0'0,"-1"0"1"0"0,1 0-1 0 0,0 0 0 0 0,0 0 0 0 0,-1 0 1 0 0,1 0-1 0 0,0 0 0 0 0,0 0 0 0 0,0 0 1 0 0,0 0-1 0 0,0 0 0 0 0,0 0 1 0 0,1 0-1 0 0,-1 0 0 0 0,0 0 0 0 0,0 0 1 0 0,1 0-1 0 0,-1-1 0 0 0,0 1 0 0 0,1 0 1 0 0,-1 0-1 0 0,1 1 0 0 0,1 0-67 0 0,-1 0 0 0 0,1 0-1 0 0,0 0 1 0 0,0 0-1 0 0,-1-1 1 0 0,1 1 0 0 0,0-1-1 0 0,0 1 1 0 0,4 1 0 0 0,-4-2-467 0 0,1 0 0 0 0,-1 1 0 0 0,1-2 0 0 0,-1 1 0 0 0,1 0 0 0 0,0 0 1 0 0,-1-1-1 0 0,1 1 0 0 0,3-1 0 0 0,-5 0-122 0 0,0 0-1 0 0,1 0 1 0 0,-1 0 0 0 0,0 0-1 0 0,1-1 1 0 0,-1 1 0 0 0,0 0-1 0 0,1-1 1 0 0,-1 1 0 0 0,0-1-1 0 0,0 1 1 0 0,0-1 0 0 0,1 0-1 0 0,-1 1 1 0 0,0-1 0 0 0,0 0-1 0 0,0 0 1 0 0,1-1 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8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0 7794 0 0,'3'12'10692'0'0,"-4"-11"-10247"0"0,-9 16 3988 0 0,-26 18-4381 0 0,23-23 1031 0 0,-183 208-114 0 0,52-55-1664 0 0,41-62-2615 0 0,47-59-3198 0 0,52-41 5105 0 0,-1 0 0 0 0,1-1 0 0 0,-1 0 0 0 0,1 0-1 0 0,-1 0 1 0 0,-9 2 0 0 0,5-3-2266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125 205 10026 0 0,'-11'-6'1653'0'0,"8"4"-1354"0"0,0 0-1 0 0,0 0 1 0 0,0 0 0 0 0,0 1-1 0 0,-1-1 1 0 0,1 1-1 0 0,0 0 1 0 0,-7-1 0 0 0,8 2-288 0 0,1 0 0 0 0,0 0 0 0 0,0 1 0 0 0,0-1 0 0 0,-1 1 0 0 0,1-1 0 0 0,0 1 0 0 0,0-1 0 0 0,0 1 0 0 0,0 0 0 0 0,0-1 1 0 0,0 1-1 0 0,0 0 0 0 0,0 0 0 0 0,0 0 0 0 0,1 0 0 0 0,-1 0 0 0 0,0 0 0 0 0,0 0 0 0 0,1 0 0 0 0,-1 0 0 0 0,1 0 0 0 0,-1 0 0 0 0,1 0 0 0 0,-1 0 0 0 0,1 1 1 0 0,0-1-1 0 0,-1 0 0 0 0,1 0 0 0 0,0 3 0 0 0,-12 53 16 0 0,3 1 1 0 0,-4 111-1 0 0,9-97-4 0 0,-12 396-157 0 0,19-358 52 0 0,4-1-1 0 0,27 137 1 0 0,-25-203 66 0 0,26 75 0 0 0,-29-102 31 0 0,1 0 0 0 0,1 0-1 0 0,0-1 1 0 0,0 0 0 0 0,2 0 0 0 0,0-1 0 0 0,18 19-1 0 0,-27-31 17 0 0,1 0-1 0 0,0-1 1 0 0,0 1-1 0 0,-1 0 0 0 0,2-1 1 0 0,-1 1-1 0 0,0-1 0 0 0,0 0 1 0 0,0 1-1 0 0,1-1 1 0 0,-1 0-1 0 0,0 0 0 0 0,1-1 1 0 0,-1 1-1 0 0,1 0 0 0 0,-1-1 1 0 0,1 0-1 0 0,3 1 1 0 0,-3-2 35 0 0,-1 1 1 0 0,0-1-1 0 0,0 0 1 0 0,1 0-1 0 0,-1 0 1 0 0,0 0-1 0 0,0 0 1 0 0,0 0-1 0 0,0 0 1 0 0,0-1-1 0 0,0 1 1 0 0,0-1-1 0 0,0 1 1 0 0,-1-1-1 0 0,1 0 1 0 0,1-2-1 0 0,5-8 143 0 0,-1 0 1 0 0,0 0-1 0 0,-1-1 0 0 0,0 0 0 0 0,4-16 1 0 0,-9 29-217 0 0,161-600 545 0 0,-118 358-990 0 0,-27 132-210 0 0,36-123-1 0 0,-53 232 659 0 0,14-35-88 0 0,-14 34 82 0 0,1 1-1 0 0,-1 0 1 0 0,1 0 0 0 0,-1 0-1 0 0,1-1 1 0 0,0 1-1 0 0,-1 0 1 0 0,1 0-1 0 0,0 0 1 0 0,0 0 0 0 0,0 0-1 0 0,0 1 1 0 0,0-1-1 0 0,0 0 1 0 0,0 0 0 0 0,0 0-1 0 0,0 1 1 0 0,0-1-1 0 0,0 1 1 0 0,1-1-1 0 0,-1 1 1 0 0,0-1 0 0 0,0 1-1 0 0,1 0 1 0 0,1-1-1 0 0,-2 2 6 0 0,0-1 0 0 0,0 1 0 0 0,0 0 0 0 0,0 0 0 0 0,0-1 0 0 0,0 1 0 0 0,0 0 0 0 0,0 0-1 0 0,0 0 1 0 0,0 0 0 0 0,0 0 0 0 0,0 0 0 0 0,-1 0 0 0 0,1 0 0 0 0,0 0 0 0 0,-1 1 0 0 0,1-1-1 0 0,-1 0 1 0 0,1 0 0 0 0,-1 1 0 0 0,1 0 0 0 0,7 35 122 0 0,-6-29-94 0 0,56 374 197 0 0,-10-45-441 0 0,-47-333 223 0 0,12 60 17 0 0,20 64-1 0 0,-27-110 63 0 0,0-1 0 0 0,2 0-1 0 0,0 0 1 0 0,0 0 0 0 0,2-1 0 0 0,0-1-1 0 0,1 0 1 0 0,18 21 0 0 0,-24-31-5 0 0,-1-1 0 0 0,1 0 0 0 0,-1 0 0 0 0,1 0 0 0 0,0-1 0 0 0,1 0 0 0 0,-1 0 0 0 0,1 0 0 0 0,-1-1 0 0 0,1 1 0 0 0,0-1 0 0 0,0-1 0 0 0,0 1 0 0 0,0-1 0 0 0,11 1 0 0 0,-11-2 20 0 0,-1-1-1 0 0,1 1 0 0 0,-1-1 1 0 0,1-1-1 0 0,-1 1 0 0 0,1-1 1 0 0,-1 0-1 0 0,0 0 0 0 0,0 0 1 0 0,0-1-1 0 0,0 1 0 0 0,0-1 1 0 0,-1-1-1 0 0,1 1 0 0 0,-1-1 1 0 0,0 1-1 0 0,6-8 0 0 0,8-10 106 0 0,-1 0 0 0 0,-1-2-1 0 0,18-34 1 0 0,34-80-15 0 0,-25 47-145 0 0,3-7 97 0 0,47-143 1 0 0,7-110-3401 0 0,-29 59-2952 0 0,-13 52-1899 0 0,-45 188 5495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0 12611 0 0,'-7'7'246'0'0,"-1"1"1"0"0,2 0-1 0 0,-1 0 1 0 0,1 1-1 0 0,0 0 1 0 0,1 0-1 0 0,0 0 1 0 0,0 0-1 0 0,1 1 1 0 0,0 0-1 0 0,-2 12 1 0 0,-3 15 14 0 0,-7 68 1 0 0,10-56-37 0 0,-73 716 133 0 0,-22 147-612 0 0,83-791 310 0 0,-16 87 329 0 0,54-253 27 0 0,96-283-1942 0 0,47-123-599 0 0,-79 273 2079 0 0,-68 151 123 0 0,1 0 1 0 0,2 0 0 0 0,0 2 0 0 0,26-26 0 0 0,-40 46-12 0 0,0 1 1 0 0,0-1-1 0 0,1 1 0 0 0,0 0 1 0 0,-1 0-1 0 0,1 0 1 0 0,0 1-1 0 0,1 0 1 0 0,-1 1-1 0 0,0-1 0 0 0,11-2 1 0 0,-14 5-24 0 0,0-1 0 0 0,1 1-1 0 0,-1 0 1 0 0,1 0 0 0 0,-1 0 0 0 0,0 0-1 0 0,1 1 1 0 0,-1-1 0 0 0,1 1 0 0 0,-1 0 0 0 0,0 0-1 0 0,0 0 1 0 0,0 0 0 0 0,1 1 0 0 0,-1-1 0 0 0,-1 1-1 0 0,1 0 1 0 0,0 0 0 0 0,0 0 0 0 0,-1 0 0 0 0,1 0-1 0 0,-1 1 1 0 0,1-1 0 0 0,2 6 0 0 0,2 2 59 0 0,0 1 0 0 0,-1 0 0 0 0,0 0 0 0 0,-1 1 0 0 0,-1-1 0 0 0,0 1 0 0 0,0 0 0 0 0,-1 0 1 0 0,2 18-1 0 0,0 16 29 0 0,0 55 0 0 0,-4-60-89 0 0,-2 124-26 0 0,5 64 54 0 0,-4-221-185 0 0,1-1 0 0 0,0 1 1 0 0,1-1-1 0 0,0 1 0 0 0,0-1 1 0 0,0 0-1 0 0,1 0 0 0 0,0 0 1 0 0,1 0-1 0 0,-1 0 0 0 0,9 10 1 0 0,-10-14-156 0 0,0-1 0 0 0,1 1 0 0 0,-1-1 0 0 0,1 0 0 0 0,0 0 0 0 0,0 0 0 0 0,-1 0 0 0 0,1 0 0 0 0,0-1 0 0 0,1 1 0 0 0,-1-1 0 0 0,0 0 0 0 0,0 0 0 0 0,0 0 0 0 0,1-1 0 0 0,-1 1 0 0 0,1-1 0 0 0,-1 1 0 0 0,0-1 0 0 0,1 0 0 0 0,-1 0 0 0 0,1-1 0 0 0,-1 1 0 0 0,0-1 0 0 0,1 0 0 0 0,-1 0 0 0 0,0 0 0 0 0,4-2 0 0 0,2 0-302 0 0,0-2 1 0 0,-1 1-1 0 0,0-1 0 0 0,0 0 1 0 0,0-1-1 0 0,6-6 1 0 0,12-10-1902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3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179 232 4473 0 0,'62'-98'4614'0'0,"-39"58"-1234"0"0,-62 114 2084 0 0,-25 64-3730 0 0,-16 31-876 0 0,61-132-683 0 0,-22 45 121 0 0,37-73-262 0 0,1 0 0 0 0,0 0 1 0 0,0 0-1 0 0,1 0 0 0 0,0 1 1 0 0,-1 17-1 0 0,3-24-54 0 0,0-1 0 0 0,0 1 1 0 0,1-1-1 0 0,-1 0 0 0 0,0 1 1 0 0,1-1-1 0 0,0 0 0 0 0,0 1 0 0 0,0-1 1 0 0,0 0-1 0 0,0 0 0 0 0,0 0 1 0 0,0 0-1 0 0,1 0 0 0 0,-1 0 0 0 0,1 0 1 0 0,-1 0-1 0 0,1 0 0 0 0,0-1 0 0 0,0 1 1 0 0,-1-1-1 0 0,1 1 0 0 0,0-1 1 0 0,1 0-1 0 0,-1 0 0 0 0,0 1 0 0 0,0-2 1 0 0,0 1-1 0 0,1 0 0 0 0,-1 0 1 0 0,0-1-1 0 0,1 1 0 0 0,-1-1 0 0 0,5 0 1 0 0,1 1-56 0 0,0-1 0 0 0,1 0 0 0 0,-1 0 0 0 0,0-1 0 0 0,0 0 0 0 0,0-1 1 0 0,0 0-1 0 0,-1 0 0 0 0,10-4 0 0 0,8-6-219 0 0,-1-2 0 0 0,0 0 1 0 0,-1-1-1 0 0,35-31 0 0 0,73-85-77 0 0,-88 83 451 0 0,-2-2 0 0 0,-3-3 0 0 0,-1 0 0 0 0,-3-3 0 0 0,45-99 0 0 0,-72 136-20 0 0,-4 11 13 0 0,0 0 0 0 0,0 0 0 0 0,1 1-1 0 0,0-1 1 0 0,6-7 0 0 0,-8 67 755 0 0,-6-3-898 0 0,-1 8 228 0 0,4 66 0 0 0,1-107-383 0 0,2 0-1 0 0,0 1 1 0 0,1-1 0 0 0,0-1 0 0 0,2 1-1 0 0,0 0 1 0 0,0-1 0 0 0,15 27 0 0 0,-17-37-256 0 0,0 0 1 0 0,0 0 0 0 0,1 0-1 0 0,0 0 1 0 0,0-1 0 0 0,1 1-1 0 0,-1-1 1 0 0,1 0 0 0 0,0-1-1 0 0,0 1 1 0 0,0-1 0 0 0,0 0-1 0 0,1 0 1 0 0,-1 0 0 0 0,1-1-1 0 0,-1 0 1 0 0,1 0 0 0 0,0-1-1 0 0,0 1 1 0 0,0-1 0 0 0,0 0-1 0 0,0-1 1 0 0,0 0 0 0 0,1 0-1 0 0,-1 0 1 0 0,0 0 0 0 0,0-1-1 0 0,10-3 1 0 0,4-4-2241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3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6801 0 0,'1'48'4755'0'0,"-15"27"-2951"0"0,5-31-1310 0 0,-116 642-225 0 0,112-613-1349 0 0,-5 89 0 0 0,17-122-1647 0 0,2-1-1 0 0,5 41 1 0 0,-3-58-6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4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36 12779 0 0,'-1'-1'196'0'0,"1"0"1"0"0,0 0 0 0 0,-1 0-1 0 0,1 0 1 0 0,0 0-1 0 0,0 0 1 0 0,-1 0 0 0 0,1 0-1 0 0,0 0 1 0 0,0 0-1 0 0,0 0 1 0 0,0 0 0 0 0,0 0-1 0 0,0 1 1 0 0,1-1-1 0 0,-1 0 1 0 0,0 0 0 0 0,0 0-1 0 0,1 0 1 0 0,-1 0-1 0 0,1 0 1 0 0,-1 0 0 0 0,1 0-1 0 0,-1 0 1 0 0,1 1-1 0 0,-1-1 1 0 0,1 0 0 0 0,0 0-1 0 0,-1 1 1 0 0,1-1-1 0 0,0 0 1 0 0,1 0 0 0 0,2-1-172 0 0,0 1 0 0 0,0 1 1 0 0,0-1-1 0 0,0 0 1 0 0,0 1-1 0 0,0 0 0 0 0,5 0 1 0 0,-7 0 11 0 0,84 5-544 0 0,0 3 0 0 0,85 20 0 0 0,-66-10-3645 0 0,0-4-3879 0 0,-59-10 3820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4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31 14483 0 0,'-16'4'290'0'0,"1"2"0"0"0,-1 0 0 0 0,1 0 0 0 0,1 2 0 0 0,0 0 0 0 0,0 0 0 0 0,0 2 0 0 0,1-1-1 0 0,0 2 1 0 0,1 0 0 0 0,1 0 0 0 0,-1 1 0 0 0,2 0 0 0 0,-12 18 0 0 0,-19 31 25 0 0,-34 71-1 0 0,63-108-294 0 0,1 0 0 0 0,1 1-1 0 0,2 0 1 0 0,0 0 0 0 0,2 1-1 0 0,-5 38 1 0 0,11-60-40 0 0,-1 0 0 0 0,1-1-1 0 0,0 1 1 0 0,0 0 0 0 0,0-1 0 0 0,1 1 0 0 0,-1 0-1 0 0,1-1 1 0 0,0 1 0 0 0,0-1 0 0 0,0 1 0 0 0,1-1 0 0 0,-1 1-1 0 0,1-1 1 0 0,0 0 0 0 0,0 0 0 0 0,0 0 0 0 0,0 0-1 0 0,3 3 1 0 0,-1-3 3 0 0,-1 0 0 0 0,1-1 0 0 0,0 1-1 0 0,0-1 1 0 0,0 0 0 0 0,0-1 0 0 0,0 1 0 0 0,1 0-1 0 0,-1-1 1 0 0,0 0 0 0 0,1 0 0 0 0,-1-1 0 0 0,1 1-1 0 0,-1-1 1 0 0,7 0 0 0 0,4-1 18 0 0,0-1 0 0 0,0 0-1 0 0,0-1 1 0 0,0 0 0 0 0,0-1 0 0 0,-1-1 0 0 0,0-1-1 0 0,22-11 1 0 0,-4 0-75 0 0,-1-2 0 0 0,41-33 0 0 0,-9 1-54 0 0,-3-2 1 0 0,-1-3-1 0 0,-4-2 0 0 0,-1-3 0 0 0,-4-2 0 0 0,48-78 0 0 0,-88 125 163 0 0,-7 9-9 0 0,0 1 1 0 0,1 0-1 0 0,-1 0 0 0 0,2 0 1 0 0,-1 1-1 0 0,1-1 0 0 0,7-6 1 0 0,-17 18 62 0 0,0 1-1 0 0,0-1 1 0 0,1 1 0 0 0,0 0-1 0 0,0 1 1 0 0,0-1 0 0 0,1 1-1 0 0,-3 9 1 0 0,2-5-20 0 0,-22 58-9 0 0,-31 143 1 0 0,54-202-147 0 0,2 1 0 0 0,-1-1-1 0 0,1 1 1 0 0,1-1 0 0 0,0 1-1 0 0,1 0 1 0 0,0-1 0 0 0,1 1 0 0 0,4 12-1 0 0,-6-21 54 0 0,2 1 0 0 0,-1-1 0 0 0,0 1 0 0 0,1-1-1 0 0,0 0 1 0 0,-1 1 0 0 0,1-1 0 0 0,1 0 0 0 0,-1 0-1 0 0,0 0 1 0 0,1-1 0 0 0,-1 1 0 0 0,1 0 0 0 0,0-1 0 0 0,0 0-1 0 0,0 0 1 0 0,0 0 0 0 0,0 0 0 0 0,1 0 0 0 0,-1-1-1 0 0,0 1 1 0 0,1-1 0 0 0,-1 0 0 0 0,1 0 0 0 0,0 0 0 0 0,-1 0-1 0 0,1-1 1 0 0,0 0 0 0 0,-1 1 0 0 0,1-1 0 0 0,0-1-1 0 0,3 1 1 0 0,-1-2-272 0 0,0 1 0 0 0,0-1 0 0 0,0 0 0 0 0,0 0-1 0 0,0 0 1 0 0,-1-1 0 0 0,1 0 0 0 0,-1 0 0 0 0,0 0-1 0 0,0-1 1 0 0,0 0 0 0 0,0 0 0 0 0,6-8 0 0 0,7-8-2364 0 0,28-38 0 0 0,-40 49 2042 0 0,16-24-1501 0 0,0-4-1233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5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1 10066 0 0,'0'4'4910'0'0,"1"18"-3608"0"0,-7 45-918 0 0,-3 0 1 0 0,-33 122-1 0 0,-61 123-346 0 0,-34 21 394 0 0,7-21 362 0 0,124-296-783 0 0,-2 4 84 0 0,1 0-1 0 0,-9 42 0 0 0,16-61-99 0 0,0-1 0 0 0,0 0-1 0 0,0 0 1 0 0,0 0 0 0 0,0 0-1 0 0,0 0 1 0 0,0 0 0 0 0,0 0-1 0 0,0 0 1 0 0,0 1 0 0 0,0-1-1 0 0,1 0 1 0 0,-1 0 0 0 0,0 0-1 0 0,0 0 1 0 0,0 0 0 0 0,0 0-1 0 0,0 0 1 0 0,0 0 0 0 0,0 0-1 0 0,0 0 1 0 0,0 1 0 0 0,0-1-1 0 0,0 0 1 0 0,0 0 0 0 0,0 0-1 0 0,0 0 1 0 0,1 0 0 0 0,-1 0-1 0 0,0 0 1 0 0,0 0 0 0 0,0 0-1 0 0,0 0 1 0 0,0 0 0 0 0,0 0-1 0 0,0 0 1 0 0,0 0 0 0 0,0 0-1 0 0,1 0 1 0 0,-1 0 0 0 0,0 0-1 0 0,0 0 1 0 0,0 0 0 0 0,0 0-1 0 0,0 0 1 0 0,0 0 0 0 0,0 0-1 0 0,0 0 1 0 0,1 0 0 0 0,-1 0-1 0 0,0 0 1 0 0,0 0 0 0 0,0 0-1 0 0,0 0 1 0 0,0 0 0 0 0,0 0-1 0 0,0 0 1 0 0,0 0 0 0 0,0-1-1 0 0,0 1 1 0 0,1 0 0 0 0,-1 0-1 0 0,0 0 1 0 0,0 0 0 0 0,0 0-1 0 0,0 0 1 0 0,0 0 0 0 0,0 0-1 0 0,12-10-222 0 0,9-14-5 0 0,19-27-99 0 0,82-98-39 0 0,-108 134 367 0 0,1 1 0 0 0,1 0 0 0 0,0 1 1 0 0,1 1-1 0 0,0 0 0 0 0,1 2 0 0 0,20-11 0 0 0,-34 20 13 0 0,-1-1 0 0 0,1 1 0 0 0,-1 0-1 0 0,1 0 1 0 0,0 0 0 0 0,-1 0 0 0 0,1 0-1 0 0,0 1 1 0 0,-1 0 0 0 0,1 0 0 0 0,0 0-1 0 0,0 0 1 0 0,-1 0 0 0 0,1 1 0 0 0,0 0-1 0 0,-1 0 1 0 0,1 0 0 0 0,0 0-1 0 0,-1 0 1 0 0,6 4 0 0 0,-6-3 34 0 0,0 1 0 0 0,0-1 0 0 0,0 1 0 0 0,0 0 0 0 0,-1 0 0 0 0,1 0 0 0 0,-1 0 0 0 0,0 0 0 0 0,0 1-1 0 0,0-1 1 0 0,-1 1 0 0 0,1-1 0 0 0,-1 1 0 0 0,0 0 0 0 0,0-1 0 0 0,0 1 0 0 0,0 0 0 0 0,-1 0 0 0 0,1 0 0 0 0,-1 5 0 0 0,-1 2 119 0 0,1 0 0 0 0,-2-1 1 0 0,1 1-1 0 0,-1 0 0 0 0,-1-1 0 0 0,0 1 1 0 0,-1-1-1 0 0,0 0 0 0 0,0 0 0 0 0,-1 0 1 0 0,0 0-1 0 0,-1-1 0 0 0,-9 12 0 0 0,-11 11 181 0 0,-1-1 0 0 0,-36 32 0 0 0,46-47-264 0 0,-2 2-292 0 0,0-1 0 0 0,-2-1 0 0 0,0-1 0 0 0,-1 0-1 0 0,0-2 1 0 0,-32 14 0 0 0,53-26-29 0 0,0 0-1 0 0,0-1 1 0 0,-1 0-1 0 0,1 1 1 0 0,0-1 0 0 0,0 1-1 0 0,0-1 1 0 0,0 0 0 0 0,0 0-1 0 0,0 0 1 0 0,0 0-1 0 0,-1 0 1 0 0,1 0 0 0 0,0 0-1 0 0,0 0 1 0 0,0 0-1 0 0,0 0 1 0 0,0-1 0 0 0,0 1-1 0 0,0-1 1 0 0,0 1-1 0 0,0 0 1 0 0,-2-2 0 0 0,2 1-113 0 0,1 0 0 0 0,-1 0 0 0 0,1 1 0 0 0,-1-1 0 0 0,1 0 0 0 0,-1 0 0 0 0,1 0 0 0 0,0 0 0 0 0,0-1 0 0 0,-1 1 0 0 0,1 0 0 0 0,0 0 0 0 0,0 0 0 0 0,0 0 0 0 0,0 0 0 0 0,0 0 0 0 0,0 0 0 0 0,0 0 0 0 0,1 0 0 0 0,-1 0 0 0 0,0 0 0 0 0,0 0 0 0 0,1 0 0 0 0,-1 0 0 0 0,1-1 0 0 0,5-11-3541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5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130 162 12315 0 0,'-29'72'5029'0'0,"-2"42"-3845"0"0,0 4-368 0 0,22-93-593 0 0,1-4-78 0 0,1 0 0 0 0,-5 27 0 0 0,11-43-148 0 0,1 0 0 0 0,-1-1-1 0 0,0 1 1 0 0,1-1 0 0 0,0 1 0 0 0,0 0 0 0 0,1-1 0 0 0,0 1 0 0 0,-1 0 0 0 0,1-1 0 0 0,1 1 0 0 0,-1-1 0 0 0,1 0 0 0 0,-1 1 0 0 0,1-1 0 0 0,5 7 0 0 0,-5-9-17 0 0,0 1 0 0 0,1-1 0 0 0,0 0 1 0 0,0 0-1 0 0,0 0 0 0 0,0 0 0 0 0,0 0 1 0 0,0-1-1 0 0,0 0 0 0 0,0 1 1 0 0,0-1-1 0 0,1 0 0 0 0,-1-1 0 0 0,1 1 1 0 0,-1 0-1 0 0,0-1 0 0 0,1 0 0 0 0,-1 0 1 0 0,1 0-1 0 0,-1 0 0 0 0,1-1 1 0 0,-1 1-1 0 0,0-1 0 0 0,6-1 0 0 0,6-2-85 0 0,1-1 0 0 0,-1-1-1 0 0,26-13 1 0 0,-12 3-73 0 0,-1-1 1 0 0,0-1-1 0 0,-2-2 0 0 0,0-1 1 0 0,-2 0-1 0 0,40-45 1 0 0,-49 47 218 0 0,0 0 0 0 0,-1 0 0 0 0,-1-2 0 0 0,0 1 1 0 0,-2-2-1 0 0,-1 0 0 0 0,0 0 0 0 0,-2 0 1 0 0,11-46-1 0 0,-17 57 42 0 0,-1 0 0 0 0,-1 1 0 0 0,1-1 1 0 0,-1 0-1 0 0,-1 0 0 0 0,0 0 0 0 0,-1 1 0 0 0,0-1 0 0 0,-1 1 0 0 0,0-1 1 0 0,0 1-1 0 0,-1 0 0 0 0,-7-14 0 0 0,9 20-97 0 0,-1 0 0 0 0,1 0-1 0 0,-1 1 1 0 0,0-1 0 0 0,0 1 0 0 0,0-1 0 0 0,0 1-1 0 0,-1 0 1 0 0,1 0 0 0 0,-1 0 0 0 0,0 1 0 0 0,0 0 0 0 0,0-1-1 0 0,0 1 1 0 0,0 0 0 0 0,0 1 0 0 0,-1-1 0 0 0,1 1-1 0 0,-1 0 1 0 0,1 0 0 0 0,-1 0 0 0 0,1 1 0 0 0,-1 0-1 0 0,1-1 1 0 0,-1 2 0 0 0,0-1 0 0 0,1 0 0 0 0,-1 1-1 0 0,1 0 1 0 0,-1 0 0 0 0,1 0 0 0 0,0 1 0 0 0,-7 3-1 0 0,3-2-530 0 0,0 1 0 0 0,0 0-1 0 0,0 0 1 0 0,-11 10-1 0 0,17-13 150 0 0,0 1 0 0 0,1-1 0 0 0,-1 1 0 0 0,1-1-1 0 0,-1 1 1 0 0,1 0 0 0 0,0 0 0 0 0,-1-1-1 0 0,1 1 1 0 0,-1 4 0 0 0,1-5 84 0 0,1 0-1 0 0,0 0 1 0 0,0 0-1 0 0,0 0 1 0 0,0 1 0 0 0,0-1-1 0 0,0 0 1 0 0,0 0-1 0 0,0 0 1 0 0,0 0 0 0 0,1 0-1 0 0,-1 0 1 0 0,0 0-1 0 0,1 0 1 0 0,-1 0 0 0 0,0 0-1 0 0,1-1 1 0 0,-1 1 0 0 0,1 0-1 0 0,0 0 1 0 0,-1 0-1 0 0,1 0 1 0 0,0-1 0 0 0,0 2-1 0 0,6 3-2573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5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21 540 11098 0 0,'-3'86'6807'0'0,"-7"43"-6263"0"0,5-62-2 0 0,3-53-542 0 0,2 1-1 0 0,0-1 1 0 0,0 1 0 0 0,1-1 0 0 0,1 1 0 0 0,1-1-1 0 0,7 24 1 0 0,-9-34-18 0 0,0 0 0 0 0,1-1-1 0 0,0 1 1 0 0,-1 0 0 0 0,1-1 0 0 0,1 0-1 0 0,-1 1 1 0 0,1-1 0 0 0,-1 0 0 0 0,1 0-1 0 0,0 0 1 0 0,0 0 0 0 0,0-1 0 0 0,0 1-1 0 0,1-1 1 0 0,-1 0 0 0 0,0 0 0 0 0,1 0-1 0 0,0-1 1 0 0,0 1 0 0 0,-1-1-1 0 0,1 1 1 0 0,0-1 0 0 0,0-1 0 0 0,0 1-1 0 0,0 0 1 0 0,0-1 0 0 0,0 0 0 0 0,0 0-1 0 0,0 0 1 0 0,0-1 0 0 0,6 0 0 0 0,2-2-156 0 0,0 0-1 0 0,0 0 1 0 0,0-2 0 0 0,0 1 0 0 0,-1-1 0 0 0,1-1 0 0 0,-1 0 0 0 0,-1-1 0 0 0,1 0 0 0 0,9-8 0 0 0,15-16-584 0 0,44-47-1 0 0,-38 35 484 0 0,28-31 196 0 0,-4-2-1 0 0,88-133 1 0 0,-147 200 81 0 0,-3 3 78 0 0,0 1-1 0 0,1-1 1 0 0,0 1-1 0 0,0 0 1 0 0,0 0 0 0 0,0 1-1 0 0,1-1 1 0 0,-1 1-1 0 0,1 0 1 0 0,9-5-1 0 0,-14 8-48 0 0,1 1-1 0 0,-1 0 1 0 0,0 0-1 0 0,1 0 0 0 0,-1 0 1 0 0,1 0-1 0 0,-1 0 1 0 0,1 0-1 0 0,-1 0 1 0 0,1 0-1 0 0,-1 0 1 0 0,0 0-1 0 0,1 0 0 0 0,-1 0 1 0 0,1 1-1 0 0,-1-1 1 0 0,1 0-1 0 0,-1 0 1 0 0,0 0-1 0 0,1 0 1 0 0,-1 1-1 0 0,0-1 0 0 0,1 0 1 0 0,-1 1-1 0 0,1-1 1 0 0,-1 0-1 0 0,0 0 1 0 0,0 1-1 0 0,1-1 0 0 0,-1 1 1 0 0,0-1-1 0 0,0 0 1 0 0,1 1-1 0 0,-1-1 1 0 0,0 1-1 0 0,0-1 1 0 0,0 0-1 0 0,0 1 0 0 0,0-1 1 0 0,1 1-1 0 0,-1-1 1 0 0,0 1-1 0 0,0-1 1 0 0,0 0-1 0 0,0 1 1 0 0,0-1-1 0 0,0 1 0 0 0,-1-1 1 0 0,1 1-1 0 0,0-1 1 0 0,0 1-1 0 0,-4 28 611 0 0,3-25-595 0 0,-13 65 502 0 0,-11 69 61 0 0,23-124-889 0 0,2 0 0 0 0,-1 0-1 0 0,2 0 1 0 0,0 0 0 0 0,0 0 0 0 0,1 0 0 0 0,7 21 0 0 0,4-13-2841 0 0,-12-20 2699 0 0,0-1 0 0 0,0 0 0 0 0,1 0 0 0 0,-1 0 1 0 0,0 0-1 0 0,1 0 0 0 0,-1 0 0 0 0,1 0 0 0 0,-1 0 0 0 0,1-1 0 0 0,0 1 0 0 0,-1 0 0 0 0,1-1 0 0 0,0 0 0 0 0,-1 1 0 0 0,1-1 0 0 0,0 0 0 0 0,-1 0 0 0 0,1 0 1 0 0,3 0-1 0 0,6-2-2862 0 0</inkml:trace>
  <inkml:trace contextRef="#ctx0" brushRef="#br0" timeOffset="1">1539 0 14419 0 0,'-20'53'516'0'0,"3"0"1"0"0,2 1-1 0 0,-12 78 0 0 0,14-64-488 0 0,-50 301-704 0 0,50-245-2153 0 0,6 0-3285 0 0,6-73 3040 0 0,-1-31 879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12163 0 0,'-1'2'337'0'0,"0"1"0"0"0,0-1 0 0 0,0 0 0 0 0,0 1 0 0 0,0-1 0 0 0,1 1 1 0 0,-1-1-1 0 0,1 1 0 0 0,-1-1 0 0 0,1 1 0 0 0,0-1 0 0 0,0 1 1 0 0,0 0-1 0 0,0-1 0 0 0,1 1 0 0 0,0 2 0 0 0,15 44-448 0 0,-5-20 809 0 0,-2 4-196 0 0,7 22-126 0 0,1-1 0 0 0,43 89 0 0 0,-49-123-938 0 0,1 0 0 0 0,1 0 0 0 0,26 30-1 0 0,10-5-4535 0 0,-38-38 2980 0 0,0 0-1 0 0,0 0 1 0 0,15 6-1 0 0,-8-6-1107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6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17 13907 0 0,'-5'-17'7490'0'0,"29"23"-7727"0"0,-9 0 399 0 0,31 6-954 0 0,75 9 0 0 0,49-7-8726 0 0,-125-13 5945 0 0,2-2-1186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7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3107 15347 0 0,'0'0'46'0'0,"0"0"1"0"0,0 0-1 0 0,-1-1 0 0 0,1 1 0 0 0,0 0 0 0 0,-1 0 0 0 0,1 0 1 0 0,0 0-1 0 0,0 0 0 0 0,-1 0 0 0 0,1 0 0 0 0,0 0 0 0 0,-1-1 1 0 0,1 1-1 0 0,0 0 0 0 0,0 0 0 0 0,0 0 0 0 0,-1 0 0 0 0,1-1 1 0 0,0 1-1 0 0,0 0 0 0 0,0 0 0 0 0,-1-1 0 0 0,1 1 0 0 0,0 0 0 0 0,0 0 1 0 0,0-1-1 0 0,0 1 0 0 0,0 0 0 0 0,0 0 0 0 0,-1-1 0 0 0,1 1 1 0 0,0 0-1 0 0,0-1 0 0 0,0 1 0 0 0,0 0 0 0 0,0 0 0 0 0,0-1 1 0 0,0 1-1 0 0,0 0 0 0 0,0-1 0 0 0,1 1 0 0 0,-1 0 0 0 0,0 0 1 0 0,0-1-1 0 0,0 1 0 0 0,0 0 0 0 0,0-1 0 0 0,0 1 0 0 0,1 0 1 0 0,-1 0-1 0 0,0 0 0 0 0,0-1 0 0 0,0 1 0 0 0,0 0 0 0 0,1 0 1 0 0,-1-1-1 0 0,0 1 0 0 0,14-19-238 0 0,-11 16 306 0 0,414-578-1377 0 0,-368 511 1091 0 0,42-73-175 0 0,-7-4 0 0 0,122-291 0 0 0,7-148-672 0 0,-38-13-1962 0 0,-128 421 2226 0 0,17-89 1153 0 0,-63 261-275 0 0,5-25 225 0 0,-6 29-287 0 0,0 1 1 0 0,0 0-1 0 0,1-1 0 0 0,-1 1 1 0 0,0 0-1 0 0,-1 0 0 0 0,1-1 1 0 0,0 1-1 0 0,0 0 0 0 0,0 0 1 0 0,-1-1-1 0 0,1 1 0 0 0,0 0 1 0 0,-1 0-1 0 0,0 0 0 0 0,1-1 0 0 0,-1 1 1 0 0,-1-1-1 0 0,2 2-22 0 0,-1 0 1 0 0,0 0-1 0 0,0 0 0 0 0,1 0 0 0 0,-1 1 1 0 0,0-1-1 0 0,1 0 0 0 0,-1 0 0 0 0,0 1 0 0 0,0-1 1 0 0,1 1-1 0 0,-1-1 0 0 0,1 0 0 0 0,-1 1 1 0 0,0-1-1 0 0,1 1 0 0 0,-1-1 0 0 0,1 1 1 0 0,-1 0-1 0 0,1-1 0 0 0,-1 1 0 0 0,1 0 1 0 0,0-1-1 0 0,-1 2 0 0 0,-13 18 170 0 0,-3 10-132 0 0,2 0-1 0 0,-21 58 1 0 0,-14 73 38 0 0,35-107-63 0 0,-41 156-23 0 0,-29 237-1 0 0,5 220-370 0 0,78-648 342 0 0,-18 225 294 0 0,18-188 246 0 0,3 0 0 0 0,10 76 1 0 0,-8-117-381 0 0,-1-1 1 0 0,2 1-1 0 0,0-1 1 0 0,1 0-1 0 0,0 0 1 0 0,1 0-1 0 0,15 24 0 0 0,-19-33-116 0 0,1-1 0 0 0,1 1 0 0 0,-1-1 0 0 0,1 0 0 0 0,0 0 0 0 0,0-1 0 0 0,0 1 0 0 0,0-1 0 0 0,0 0 0 0 0,1 0 0 0 0,0 0 0 0 0,-1-1 0 0 0,1 1-1 0 0,0-1 1 0 0,0 0 0 0 0,0-1 0 0 0,1 1 0 0 0,-1-1 0 0 0,0 0 0 0 0,0 0 0 0 0,1-1 0 0 0,-1 0 0 0 0,1 1 0 0 0,8-3 0 0 0,-1 0 41 0 0,0-1 0 0 0,0-1 0 0 0,0-1 0 0 0,0 0 0 0 0,-1 0 0 0 0,0-1 0 0 0,0-1 0 0 0,0 0 0 0 0,-1 0 0 0 0,0-1-1 0 0,14-15 1 0 0,9-9 38 0 0,58-72-1 0 0,-28 21-426 0 0,-4-3 0 0 0,-4-2 0 0 0,-4-2 0 0 0,64-151 0 0 0,-75 131-931 0 0,-5-2 1 0 0,30-155 0 0 0,-1-238-1661 0 0,-61 463 2784 0 0,0-3 437 0 0,-1 0 0 0 0,-2 0 0 0 0,-10-80 1 0 0,9 123-245 0 0,0 1 0 0 0,0-1 1 0 0,0 1-1 0 0,0 0 0 0 0,-1-1 1 0 0,1 1-1 0 0,0 0 0 0 0,-1-1 1 0 0,1 1-1 0 0,-1 0 0 0 0,0 0 1 0 0,1-1-1 0 0,-1 1 0 0 0,0 0 1 0 0,1 0-1 0 0,-1 0 0 0 0,0 0 1 0 0,0 0-1 0 0,-2-2 0 0 0,2 4-42 0 0,0-1 0 0 0,1 0 1 0 0,-1 0-1 0 0,0 0 0 0 0,0 0 0 0 0,1 1 0 0 0,-1-1 0 0 0,0 0 0 0 0,1 1 1 0 0,-1-1-1 0 0,0 0 0 0 0,1 1 0 0 0,-1-1 0 0 0,0 1 0 0 0,1-1 0 0 0,-1 1 0 0 0,1 0 1 0 0,-1-1-1 0 0,1 1 0 0 0,-1-1 0 0 0,1 1 0 0 0,0 0 0 0 0,-1-1 0 0 0,1 2 1 0 0,-6 8 39 0 0,2 0 0 0 0,-1 0 1 0 0,-3 16-1 0 0,-17 68-39 0 0,-12 110 1 0 0,1 103-279 0 0,18-137 107 0 0,9-89 95 0 0,-34 473 799 0 0,42-518-518 0 0,3-1-1 0 0,1 1 0 0 0,1-1 0 0 0,3 0 0 0 0,0-1 0 0 0,2 1 0 0 0,24 58 1 0 0,-26-79-192 0 0,0-1 1 0 0,1 0-1 0 0,0 0 0 0 0,1-1 1 0 0,1 0-1 0 0,-1 0 1 0 0,2-1-1 0 0,21 18 1 0 0,-22-22-22 0 0,0 0 0 0 0,1 0-1 0 0,0-1 1 0 0,1-1 0 0 0,-1 0 0 0 0,1 0 0 0 0,0-1 0 0 0,0-1 0 0 0,0 0 0 0 0,1-1 0 0 0,23 2-1 0 0,-16-4-49 0 0,-1-1-1 0 0,1 0 0 0 0,-1-2 1 0 0,1 0-1 0 0,-1-1 0 0 0,0-1 1 0 0,-1-1-1 0 0,35-15 0 0 0,-23 6-534 0 0,-1-1 1 0 0,0 0-1 0 0,-2-3 0 0 0,39-32 0 0 0,-30 21-2238 0 0,-3-2-1 0 0,0-1 0 0 0,43-57 0 0 0,-55 56-813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7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124 321 12571 0 0,'-6'0'592'0'0,"0"0"0"0"0,0 0 1 0 0,0 1-1 0 0,0 0 0 0 0,0 0 1 0 0,0 1-1 0 0,-7 2 0 0 0,9-2-548 0 0,0 0-1 0 0,1 0 0 0 0,-1 0 1 0 0,1 1-1 0 0,0-1 0 0 0,-1 1 1 0 0,1 0-1 0 0,1 0 0 0 0,-1 0 1 0 0,0 0-1 0 0,1 1 0 0 0,-1-1 1 0 0,1 1-1 0 0,0-1 0 0 0,0 1 1 0 0,1 0-1 0 0,-3 6 0 0 0,0 2-50 0 0,1-1 0 0 0,0 1 0 0 0,1 0 0 0 0,0 0 0 0 0,0 0 0 0 0,2 0 0 0 0,-1 0 1 0 0,2 0-1 0 0,0 0 0 0 0,0 0 0 0 0,1 0 0 0 0,0 0 0 0 0,1 0 0 0 0,0-1 0 0 0,1 1 0 0 0,11 20 0 0 0,-12-24-4 0 0,2-1 1 0 0,-1 1-1 0 0,1-1 0 0 0,0 0 1 0 0,1-1-1 0 0,0 0 0 0 0,0 1 1 0 0,0-2-1 0 0,1 1 1 0 0,-1-1-1 0 0,1 0 0 0 0,1 0 1 0 0,-1-1-1 0 0,1 0 0 0 0,-1 0 1 0 0,1-1-1 0 0,0 0 1 0 0,1-1-1 0 0,-1 1 0 0 0,0-1 1 0 0,1-1-1 0 0,-1 0 0 0 0,1 0 1 0 0,13-1-1 0 0,-7-1-11 0 0,-1-1 0 0 0,1 0-1 0 0,-1-1 1 0 0,0-1 0 0 0,1 0 0 0 0,-2-1-1 0 0,1-1 1 0 0,0 0 0 0 0,-1 0 0 0 0,0-2-1 0 0,-1 1 1 0 0,0-2 0 0 0,0 0 0 0 0,-1 0 0 0 0,0-1-1 0 0,0 0 1 0 0,11-16 0 0 0,-1 0-359 0 0,-1-2-1 0 0,-1 0 1 0 0,-2-2 0 0 0,-1 1 0 0 0,-1-2 0 0 0,16-49-1 0 0,-18 34 315 0 0,-2-1 0 0 0,-2 0-1 0 0,-3 0 1 0 0,-1-1 0 0 0,-2-60-1 0 0,-15 175 1358 0 0,5 13-1254 0 0,4 82 1 0 0,5-125-77 0 0,1 0 0 0 0,2 0 1 0 0,1 0-1 0 0,17 53 1 0 0,-20-82 31 0 0,0 1 1 0 0,1-1 0 0 0,0 0-1 0 0,0-1 1 0 0,1 1 0 0 0,0-1 0 0 0,0 1-1 0 0,1-1 1 0 0,0-1 0 0 0,0 1-1 0 0,9 6 1 0 0,-12-11-42 0 0,0 0 0 0 0,0 0 0 0 0,0 0 0 0 0,0 0 0 0 0,1 0 0 0 0,-1-1 0 0 0,0 1 0 0 0,1-1 0 0 0,-1 0 0 0 0,1 0 0 0 0,0-1 0 0 0,-1 1 0 0 0,1-1 0 0 0,0 1 0 0 0,-1-1 0 0 0,1 0 0 0 0,0 0 0 0 0,-1-1 0 0 0,1 1 0 0 0,0-1 0 0 0,-1 0 0 0 0,1 0 0 0 0,-1 0 0 0 0,1 0 0 0 0,-1-1 0 0 0,0 0 0 0 0,1 1 0 0 0,-1-1 0 0 0,3-3 0 0 0,9-8-1228 0 0,0-1-1 0 0,0-1 1 0 0,-2-1-1 0 0,0 0 1 0 0,-1 0-1 0 0,-1-2 1 0 0,16-30-1 0 0,-8 13-1501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0 15979 0 0,'-27'70'258'0'0,"3"0"0"0"0,4 2-1 0 0,-14 86 1 0 0,13-54-258 0 0,-81 411-623 0 0,84-382-740 0 0,-4 258 1 0 0,23-322 1058 0 0,3 83-841 0 0,-1-121-1516 0 0,8 37 1 0 0,-5-49-663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8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0 16291 0 0,'-1'0'136'0'0,"1"1"-1"0"0,-1-1 0 0 0,0 1 0 0 0,1-1 0 0 0,-1 1 0 0 0,0-1 0 0 0,1 1 0 0 0,-1-1 0 0 0,1 1 0 0 0,-1-1 0 0 0,1 1 0 0 0,-1 0 0 0 0,1-1 0 0 0,-1 1 0 0 0,1 0 0 0 0,0 0 0 0 0,-1-1 0 0 0,1 1 1 0 0,0 0-1 0 0,0 0 0 0 0,-1-1 0 0 0,1 1 0 0 0,0 0 0 0 0,0 1 0 0 0,-3 23-366 0 0,-5 106 30 0 0,-15 177 104 0 0,-24 50-161 0 0,6-61-3844 0 0,39-278 3112 0 0,-7 42-2426 0 0,8-57 2834 0 0,0-1 0 0 0,0 0 0 0 0,0 0 0 0 0,-1 1 0 0 0,1-1 0 0 0,-1 0 0 0 0,0 0 0 0 0,-2 3-1 0 0,-3-1-1142 0 0,0-3-916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8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8 12347 0 0,'-5'-8'4363'0'0,"34"14"-136"0"0,-18-4-3362 0 0,72 5-2531 0 0,248-7-14309 0 0,-312-1 12830 0 0</inkml:trace>
  <inkml:trace contextRef="#ctx0" brushRef="#br0" timeOffset="1">805 32 13219 0 0,'-7'10'1690'0'0,"0"-1"1"0"0,0 1-1 0 0,-5 13 1 0 0,-11 34 990 0 0,-6 66-3155 0 0,13-48 832 0 0,-23 119-815 0 0,22-63-5954 0 0,17-123 2808 0 0,9-32-2154 0 0,6-34 2340 0 0,-9 30 1148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 7274 0 0,'10'-40'6471'0'0,"-9"30"-5462"0"0,1 1 0 0 0,0 0 0 0 0,1 0-1 0 0,4-9 1 0 0,-7 18-1002 0 0,0 0-1 0 0,0 0 0 0 0,0 0 0 0 0,0-1 1 0 0,0 1-1 0 0,0 0 0 0 0,0 0 0 0 0,0 0 1 0 0,0 0-1 0 0,0 0 0 0 0,0 0 1 0 0,0 0-1 0 0,0-1 0 0 0,0 1 0 0 0,0 0 1 0 0,0 0-1 0 0,0 0 0 0 0,0 0 0 0 0,0 0 1 0 0,0 0-1 0 0,0 0 0 0 0,0 0 0 0 0,0-1 1 0 0,0 1-1 0 0,0 0 0 0 0,0 0 1 0 0,1 0-1 0 0,-1 0 0 0 0,0 0 0 0 0,0 0 1 0 0,0 0-1 0 0,0 0 0 0 0,0 0 0 0 0,0 0 1 0 0,0 0-1 0 0,0 0 0 0 0,1 0 0 0 0,-1 0 1 0 0,0 0-1 0 0,0 0 0 0 0,0 0 1 0 0,0 0-1 0 0,0 0 0 0 0,0 0 0 0 0,0 0 1 0 0,1 0-1 0 0,-1 0 0 0 0,0 0 0 0 0,0 0 1 0 0,0 0-1 0 0,0 0 0 0 0,0 0 0 0 0,0 0 1 0 0,0 0-1 0 0,0 0 0 0 0,1 0 0 0 0,-1 0 1 0 0,0 0-1 0 0,0 0 0 0 0,0 0 1 0 0,0 0-1 0 0,0 0 0 0 0,0 1 0 0 0,0-1 1 0 0,3 11-258 0 0,-3 14-1175 0 0,-23 100-11908 0 0,22-110 10236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9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48 13571 0 0,'-28'69'3642'0'0,"-21"94"-2680"0"0,-119 376 2076 0 0,159-519-1956 0 0,7-19-267 0 0,5-14-628 0 0,129-331-1955 0 0,-120 315 1664 0 0,17-38-263 0 0,50-108-355 0 0,-64 146 722 0 0,1 2 0 0 0,1 0 0 0 0,39-47 0 0 0,-50 68 17 0 0,0 1-1 0 0,0-1 1 0 0,0 1-1 0 0,1 1 0 0 0,0-1 1 0 0,0 1-1 0 0,0 0 0 0 0,0 1 1 0 0,13-6-1 0 0,-18 9 1 0 0,0-1 0 0 0,0 0 0 0 0,0 1-1 0 0,0 0 1 0 0,0-1 0 0 0,0 1 0 0 0,1 0-1 0 0,-1 0 1 0 0,0 0 0 0 0,0 0 0 0 0,0 0 0 0 0,0 1-1 0 0,0-1 1 0 0,0 0 0 0 0,0 1 0 0 0,0 0 0 0 0,0-1-1 0 0,0 1 1 0 0,-1 0 0 0 0,1 0 0 0 0,0 0-1 0 0,0 0 1 0 0,-1 1 0 0 0,1-1 0 0 0,0 0 0 0 0,-1 1-1 0 0,1-1 1 0 0,-1 1 0 0 0,0-1 0 0 0,0 1-1 0 0,1 0 1 0 0,-1-1 0 0 0,0 1 0 0 0,0 0 0 0 0,-1 0-1 0 0,1 0 1 0 0,0 0 0 0 0,-1 0 0 0 0,1 0 0 0 0,-1 0-1 0 0,1 0 1 0 0,-1 2 0 0 0,3 14 44 0 0,-2 0-1 0 0,1 1 1 0 0,-2-1 0 0 0,-1 0 0 0 0,-5 35 0 0 0,-26 93 17 0 0,22-108-73 0 0,-2 6-75 0 0,-14 67 218 0 0,24-101-310 0 0,1 0 0 0 0,0 0 0 0 0,1 0 0 0 0,0 0 0 0 0,0 0 0 0 0,1-1 0 0 0,0 1 0 0 0,6 18 0 0 0,-7-26-104 0 0,1 0 1 0 0,0 0 0 0 0,-1 0 0 0 0,1 0 0 0 0,0 0 0 0 0,0 0-1 0 0,0-1 1 0 0,1 1 0 0 0,-1 0 0 0 0,0-1 0 0 0,1 1-1 0 0,-1-1 1 0 0,1 1 0 0 0,-1-1 0 0 0,1 0 0 0 0,0 1 0 0 0,-1-1-1 0 0,1 0 1 0 0,0 0 0 0 0,0 0 0 0 0,0-1 0 0 0,0 1 0 0 0,0 0-1 0 0,0-1 1 0 0,0 1 0 0 0,0-1 0 0 0,0 0 0 0 0,0 1-1 0 0,0-1 1 0 0,0 0 0 0 0,0 0 0 0 0,3-1 0 0 0,1 0-471 0 0,0-1-1 0 0,-1 1 1 0 0,1-1 0 0 0,0-1 0 0 0,-1 1 0 0 0,0-1-1 0 0,0 1 1 0 0,0-2 0 0 0,0 1 0 0 0,7-6 0 0 0,6-9-1905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7:59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95 11178 0 0,'-14'13'1631'0'0,"1"0"0"0"0,0 1 0 0 0,-12 18 0 0 0,12-13-1522 0 0,0 1 1 0 0,2 0 0 0 0,0 0-1 0 0,2 2 1 0 0,0-1-1 0 0,1 1 1 0 0,-10 45 0 0 0,17-63-143 0 0,1-1 1 0 0,-1 1 0 0 0,1 0 0 0 0,0 0 0 0 0,0 0 0 0 0,0 0-1 0 0,0-1 1 0 0,1 1 0 0 0,-1 0 0 0 0,1 0 0 0 0,0 0 0 0 0,0-1 0 0 0,0 1-1 0 0,1-1 1 0 0,0 1 0 0 0,-1-1 0 0 0,1 1 0 0 0,0-1 0 0 0,0 0-1 0 0,1 0 1 0 0,-1 0 0 0 0,1 0 0 0 0,-1 0 0 0 0,1 0 0 0 0,4 2-1 0 0,-2-2 10 0 0,0 0-1 0 0,0-1 0 0 0,0 1 0 0 0,0-1 1 0 0,1 0-1 0 0,-1-1 0 0 0,1 1 0 0 0,-1-1 1 0 0,1 0-1 0 0,0 0 0 0 0,-1-1 0 0 0,1 0 0 0 0,0 0 1 0 0,-1 0-1 0 0,1-1 0 0 0,9-1 0 0 0,6-3 116 0 0,0-2 0 0 0,-1 0-1 0 0,0-1 1 0 0,0-1 0 0 0,-1 0-1 0 0,0-2 1 0 0,0 0 0 0 0,-1-1-1 0 0,-1-1 1 0 0,0-1 0 0 0,25-26-1 0 0,-34 31-13 0 0,-1 0 1 0 0,1-1-1 0 0,-2 0 0 0 0,1 0 0 0 0,-1 0 0 0 0,-1-1 0 0 0,0 0 1 0 0,0 0-1 0 0,5-23 0 0 0,-8 26-76 0 0,-1-1 0 0 0,0 0 0 0 0,-1 0 0 0 0,0 0 0 0 0,0 0 0 0 0,-1 0 0 0 0,0 0 0 0 0,0 0 0 0 0,-1 0 1 0 0,-1 1-1 0 0,1-1 0 0 0,-1 1 0 0 0,-1-1 0 0 0,-6-11 0 0 0,7 14-132 0 0,-1 1 1 0 0,1 0-1 0 0,-1 0 0 0 0,0 0 1 0 0,-1 0-1 0 0,1 1 1 0 0,-1 0-1 0 0,0 0 1 0 0,0 0-1 0 0,0 0 0 0 0,0 1 1 0 0,-1 0-1 0 0,1 0 1 0 0,-1 0-1 0 0,0 1 1 0 0,0 0-1 0 0,0 0 0 0 0,0 0 1 0 0,0 1-1 0 0,-12-1 1 0 0,13 1-401 0 0,-1 1 0 0 0,1 1 0 0 0,-1-1 0 0 0,1 1 0 0 0,0 0 0 0 0,-9 2 1 0 0,9-1-433 0 0,0 0 0 0 0,0 0 1 0 0,0 1-1 0 0,1-1 1 0 0,-1 1-1 0 0,1 0 0 0 0,-6 5 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0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10802 0 0,'-1'10'1569'0'0,"1"-1"1"0"0,-2 1-1 0 0,1-1 0 0 0,-6 15 0 0 0,-31 70-2089 0 0,23-61 1061 0 0,-83 159-521 0 0,33-69 155 0 0,63-116 1051 0 0,12-22-944 0 0,19-30-735 0 0,-27 41 440 0 0,144-193-1901 0 0,-100 139 1568 0 0,31-32 143 0 0,-66 79 219 0 0,0 0-1 0 0,1 1 0 0 0,1 0 0 0 0,-1 1 0 0 0,21-10 0 0 0,-31 17 26 0 0,-1 1 0 0 0,1 0-1 0 0,0 1 1 0 0,0-1 0 0 0,0 0-1 0 0,0 0 1 0 0,0 1 0 0 0,-1-1-1 0 0,1 1 1 0 0,0 0 0 0 0,0 0-1 0 0,1-1 1 0 0,-1 1 0 0 0,0 0 0 0 0,0 1-1 0 0,0-1 1 0 0,0 0 0 0 0,0 1-1 0 0,0-1 1 0 0,3 2 0 0 0,-4-1-7 0 0,1 0 1 0 0,-1 1 0 0 0,1-1 0 0 0,-1 0-1 0 0,0 1 1 0 0,1 0 0 0 0,-1-1 0 0 0,0 1-1 0 0,0 0 1 0 0,0-1 0 0 0,0 1 0 0 0,0 0-1 0 0,-1 0 1 0 0,1 0 0 0 0,0 0 0 0 0,-1 0-1 0 0,1 2 1 0 0,1 11 74 0 0,-1 0-1 0 0,-1 0 1 0 0,0 0 0 0 0,-3 22-1 0 0,1-20-119 0 0,2-8 14 0 0,0-1 1 0 0,0 1 0 0 0,1 0 0 0 0,0 0 0 0 0,0 0-1 0 0,5 13 1 0 0,-6-22-27 0 0,1 1 0 0 0,-1 0-1 0 0,1 0 1 0 0,0-1 0 0 0,-1 1-1 0 0,1-1 1 0 0,0 1 0 0 0,-1-1-1 0 0,1 1 1 0 0,0-1 0 0 0,0 1-1 0 0,0-1 1 0 0,-1 1 0 0 0,1-1-1 0 0,0 0 1 0 0,0 0 0 0 0,0 1-1 0 0,0-1 1 0 0,0 0 0 0 0,0 0-1 0 0,0 0 1 0 0,-1 0 0 0 0,1 0-1 0 0,0 0 1 0 0,0 0 0 0 0,0 0-1 0 0,0-1 1 0 0,0 1 0 0 0,0 0-1 0 0,0-1 1 0 0,-1 1 0 0 0,1 0-1 0 0,0-1 1 0 0,0 1 0 0 0,1-1-1 0 0,30-16-866 0 0,-32 17 885 0 0,17-11-365 0 0,-1-1 1 0 0,-1-1-1 0 0,23-23 0 0 0,22-19-61 0 0,-59 54 440 0 0,1-1 0 0 0,0 1 0 0 0,0-1-1 0 0,0 1 1 0 0,0 0 0 0 0,0 0 0 0 0,0 0 0 0 0,1 0-1 0 0,-1 0 1 0 0,0 0 0 0 0,1 1 0 0 0,-1-1-1 0 0,0 1 1 0 0,1-1 0 0 0,-1 1 0 0 0,5 0-1 0 0,-6 1 13 0 0,1-1-1 0 0,-1 1 0 0 0,0 0 0 0 0,0 0 0 0 0,0-1 1 0 0,0 1-1 0 0,0 0 0 0 0,0 0 0 0 0,0 0 0 0 0,0 0 1 0 0,0 0-1 0 0,0 1 0 0 0,-1-1 0 0 0,1 0 0 0 0,0 0 1 0 0,-1 0-1 0 0,1 1 0 0 0,-1-1 0 0 0,1 0 0 0 0,-1 1 0 0 0,0-1 1 0 0,1 0-1 0 0,-1 1 0 0 0,0-1 0 0 0,0 1 0 0 0,0-1 1 0 0,0 0-1 0 0,0 1 0 0 0,-1 2 0 0 0,0 14 94 0 0,-1-1-1 0 0,-1 1 1 0 0,-10 33-1 0 0,9-37-455 0 0,0-1 1 0 0,1 1-1 0 0,0-1 0 0 0,1 1 0 0 0,1 0 0 0 0,0 0 1 0 0,2 20-1 0 0,-1-32-272 0 0,1 0-1 0 0,-1 1 1 0 0,1-1 0 0 0,-1 1 0 0 0,1-1 0 0 0,0 0 0 0 0,0 1 0 0 0,0-1 0 0 0,0 0-1 0 0,0 0 1 0 0,1 0 0 0 0,-1 0 0 0 0,1 0 0 0 0,-1 0 0 0 0,1 0 0 0 0,0 0 0 0 0,2 1-1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39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 10026 0 0,'-3'0'65'0'0,"1"0"0"0"0,0 1 0 0 0,0-1 0 0 0,0 1 0 0 0,0 0 0 0 0,0 0 0 0 0,0-1 1 0 0,0 1-1 0 0,0 1 0 0 0,0-1 0 0 0,0 0 0 0 0,0 0 0 0 0,0 1 0 0 0,1-1 0 0 0,-1 1 0 0 0,-1 1 0 0 0,-26 35-185 0 0,14-17 181 0 0,-20 17-173 0 0,-79 67 1 0 0,80-77 61 0 0,2 1 0 0 0,1 1 0 0 0,-47 60 0 0 0,74-84 48 0 0,0 0 1 0 0,1 0-1 0 0,-1 0 0 0 0,1 0 0 0 0,1 1 0 0 0,-1-1 1 0 0,1 1-1 0 0,0 0 0 0 0,1 0 0 0 0,-1-1 0 0 0,1 15 1 0 0,1-17 33 0 0,0-1 1 0 0,0 1-1 0 0,1 0 1 0 0,0-1 0 0 0,-1 1-1 0 0,1 0 1 0 0,1-1-1 0 0,-1 1 1 0 0,0-1-1 0 0,1 0 1 0 0,0 1 0 0 0,0-1-1 0 0,0 0 1 0 0,0 0-1 0 0,0 0 1 0 0,1 0-1 0 0,-1-1 1 0 0,1 1 0 0 0,0-1-1 0 0,0 1 1 0 0,0-1-1 0 0,0 0 1 0 0,6 3-1 0 0,7 2 61 0 0,1 0-1 0 0,0-2 0 0 0,26 6 0 0 0,-23-6-101 0 0,0 0 0 0 0,37 16 0 0 0,-52-19 15 0 0,0 1 0 0 0,0-1 0 0 0,-1 1-1 0 0,0 0 1 0 0,1 0 0 0 0,-1 1 0 0 0,-1-1 0 0 0,1 1-1 0 0,0 0 1 0 0,-1 0 0 0 0,0 0 0 0 0,1 0-1 0 0,-2 1 1 0 0,1-1 0 0 0,-1 1 0 0 0,3 5 0 0 0,-4-7 46 0 0,-1-1 1 0 0,0 0 0 0 0,0 0 0 0 0,0 0 0 0 0,0 1-1 0 0,0-1 1 0 0,0 0 0 0 0,0 0 0 0 0,-1 1 0 0 0,1-1-1 0 0,-1 0 1 0 0,1 0 0 0 0,-1 0 0 0 0,0 0 0 0 0,0 0-1 0 0,0 0 1 0 0,0 0 0 0 0,0 0 0 0 0,-1 0 0 0 0,1-1-1 0 0,0 1 1 0 0,-1 0 0 0 0,-3 2 0 0 0,-5 6 126 0 0,-1-1 1 0 0,-19 13 0 0 0,14-10-142 0 0,-30 21-382 0 0,-1-2-1 0 0,-2-2 1 0 0,-1-2 0 0 0,-57 21-1 0 0,105-46 110 0 0,-29 7-1377 0 0,31-9 1456 0 0,-1 1 1 0 0,0-1-1 0 0,0 0 0 0 0,0 0 0 0 0,1 0 0 0 0,-1 0 0 0 0,0 0 1 0 0,0 0-1 0 0,0 0 0 0 0,0 0 0 0 0,1 0 0 0 0,-1 0 0 0 0,0-1 1 0 0,0 1-1 0 0,0 0 0 0 0,1 0 0 0 0,-1-1 0 0 0,0 1 0 0 0,1 0 1 0 0,-1-1-1 0 0,0 1 0 0 0,1-1 0 0 0,-1 1 0 0 0,0-1 0 0 0,1 0 1 0 0,-1 1-1 0 0,1-1 0 0 0,-1 1 0 0 0,1-1 0 0 0,-1 0 0 0 0,1 1 1 0 0,-1-2-1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9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13 6169 0 0,'4'-3'6059'0'0,"16"-7"-4261"0"0,-20 10-1782 0 0,0 0-1 0 0,1 0 1 0 0,-1 0 0 0 0,0 0 0 0 0,0 0 0 0 0,1 0 0 0 0,-1 0 0 0 0,0 0-1 0 0,0 0 1 0 0,1 1 0 0 0,-1-1 0 0 0,0 0 0 0 0,0 0 0 0 0,0 0 0 0 0,1 0-1 0 0,-1 0 1 0 0,0 0 0 0 0,0 1 0 0 0,0-1 0 0 0,1 0 0 0 0,-1 0 0 0 0,0 0 0 0 0,0 1-1 0 0,0-1 1 0 0,0 0 0 0 0,0 0 0 0 0,1 0 0 0 0,-1 1 0 0 0,0-1 0 0 0,0 0-1 0 0,0 0 1 0 0,0 1 0 0 0,0-1 0 0 0,0 0 0 0 0,0 0 0 0 0,0 0 0 0 0,0 1-1 0 0,0-1 1 0 0,0 0 0 0 0,0 0 0 0 0,0 1 0 0 0,-5 15 1182 0 0,-10 12 460 0 0,-75 104-2515 0 0,-200 227 0 0 0,279-346-27 0 0,-19 19-2419 0 0,9-18-2299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0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209 560 11522 0 0,'-29'51'5517'0'0,"-3"32"-4091"0"0,22-56-1655 0 0,-1 1 0 0 0,-23 40-1 0 0,34-67 218 0 0,-62 109-221 0 0,57-99-303 0 0,0 1 1 0 0,0 0-1 0 0,1 1 0 0 0,1-1 0 0 0,0 1 0 0 0,1 0 0 0 0,-2 21 0 0 0,6-25-2206 0 0,17-34-7249 0 0</inkml:trace>
  <inkml:trace contextRef="#ctx0" brushRef="#br0" timeOffset="1">499 0 7466 0 0,'-21'20'8629'0'0,"13"-13"-8537"0"0,1 0-1 0 0,0 0 0 0 0,0 1 0 0 0,-6 8 1 0 0,4-3-456 0 0,-24 39 216 0 0,17-14-7262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267 131 15435 0 0,'-23'17'310'0'0,"0"2"0"0"0,1 1 0 0 0,1 0-1 0 0,1 2 1 0 0,1 0 0 0 0,-31 49 0 0 0,20-29-331 0 0,22-33 31 0 0,0 1 1 0 0,1 0 0 0 0,0 0-1 0 0,1 1 1 0 0,0 0 0 0 0,1 0-1 0 0,-6 16 1 0 0,11-27-8 0 0,0 1-1 0 0,0-1 1 0 0,0 1 0 0 0,0 0 0 0 0,0-1 0 0 0,0 1 0 0 0,0-1 0 0 0,0 1-1 0 0,0-1 1 0 0,0 1 0 0 0,0-1 0 0 0,0 1 0 0 0,0-1 0 0 0,1 1 0 0 0,-1-1-1 0 0,0 1 1 0 0,0-1 0 0 0,0 1 0 0 0,1-1 0 0 0,-1 1 0 0 0,0-1 0 0 0,1 0-1 0 0,-1 1 1 0 0,0-1 0 0 0,1 1 0 0 0,-1-1 0 0 0,1 0 0 0 0,-1 1 0 0 0,0-1-1 0 0,1 0 1 0 0,-1 0 0 0 0,1 1 0 0 0,-1-1 0 0 0,1 0 0 0 0,-1 0 0 0 0,1 0-1 0 0,-1 1 1 0 0,1-1 0 0 0,-1 0 0 0 0,1 0 0 0 0,-1 0 0 0 0,1 0-1 0 0,0 0 1 0 0,-1 0 0 0 0,1 0 0 0 0,-1 0 0 0 0,1 0 0 0 0,-1-1 0 0 0,1 1-1 0 0,-1 0 1 0 0,1 0 0 0 0,-1 0 0 0 0,1-1 0 0 0,32-9-330 0 0,-30 9 258 0 0,32-15-1132 0 0,0-1-1 0 0,-1-2 0 0 0,-1-1 1 0 0,34-27-1 0 0,117-107-2167 0 0,-172 143 3383 0 0,134-141-335 0 0,-122 122 6362 0 0,-83 86-4074 0 0,26-14-1634 0 0,1 1 0 0 0,2 2-1 0 0,3 1 1 0 0,1 2 0 0 0,-34 86-1 0 0,58-127-331 0 0,0 1 0 0 0,1 0-1 0 0,-1 0 1 0 0,1 0 0 0 0,1 0-1 0 0,0 15 1 0 0,0-21-14 0 0,0-1 0 0 0,0 1-1 0 0,0 0 1 0 0,0 0 0 0 0,0 0 0 0 0,0-1 0 0 0,1 1 0 0 0,-1 0-1 0 0,1 0 1 0 0,-1 0 0 0 0,1-1 0 0 0,0 1 0 0 0,-1 0 0 0 0,1-1 0 0 0,0 1-1 0 0,0-1 1 0 0,1 1 0 0 0,-1-1 0 0 0,0 0 0 0 0,0 1 0 0 0,1-1-1 0 0,-1 0 1 0 0,0 0 0 0 0,1 0 0 0 0,-1 0 0 0 0,1 0 0 0 0,0 0-1 0 0,-1 0 1 0 0,1 0 0 0 0,0-1 0 0 0,-1 1 0 0 0,1-1 0 0 0,0 1 0 0 0,3 0-1 0 0,-2-2-193 0 0,0 0 0 0 0,0 1 0 0 0,-1-1 0 0 0,1 0-1 0 0,0 0 1 0 0,-1-1 0 0 0,1 1 0 0 0,0 0 0 0 0,-1-1-1 0 0,0 0 1 0 0,1 1 0 0 0,-1-1 0 0 0,0 0 0 0 0,0 0-1 0 0,3-4 1 0 0,26-35-3729 0 0,34-64-3265 0 0,-50 79 5043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1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598 1 10770 0 0,'8'16'5597'0'0,"-6"5"-3686"0"0,-8 25-2387 0 0,4-32 1025 0 0,-11 55-389 0 0,-31 99 1 0 0,-37 64-230 0 0,56-163 22 0 0,-92 241-420 0 0,-44 126 597 0 0,36 12-2590 0 0,118-415 1301 0 0,-18 96-8795 0 0,24-110 6468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1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 1 13051 0 0,'-24'3'650'0'0,"1"1"1"0"0,-1 2-1 0 0,1 1 1 0 0,0 0-1 0 0,1 2 1 0 0,0 0-1 0 0,-37 22 0 0 0,7 2 197 0 0,-88 72 0 0 0,-51 71 354 0 0,152-134-1005 0 0,2 1-1 0 0,-54 83 0 0 0,74-98-168 0 0,2 0 0 0 0,0 1-1 0 0,2 0 1 0 0,2 1-1 0 0,0 1 1 0 0,-6 34 0 0 0,12-42-27 0 0,2 0 0 0 0,1 0 0 0 0,1 0 0 0 0,0 0 1 0 0,2 0-1 0 0,1 0 0 0 0,1 0 0 0 0,1 0 0 0 0,9 31 0 0 0,-9-39-105 0 0,2 0 0 0 0,0-1 1 0 0,0 0-1 0 0,2 0 0 0 0,-1-1 0 0 0,2 0 0 0 0,0 0 0 0 0,0-1 0 0 0,1 0 0 0 0,1 0 0 0 0,0-1 0 0 0,0-1 0 0 0,1 0 0 0 0,1-1 0 0 0,-1 0 1 0 0,2 0-1 0 0,-1-2 0 0 0,1 0 0 0 0,28 11 0 0 0,-24-13-485 0 0,-1 0-1 0 0,1 0 1 0 0,1-2 0 0 0,-1 0-1 0 0,0-1 1 0 0,1-1 0 0 0,20-2 0 0 0,-20 0-434 0 0,-1-2 1 0 0,1 0 0 0 0,-1-1-1 0 0,1 0 1 0 0,-1-2 0 0 0,0 0-1 0 0,19-10 1 0 0,-1-3-1169 0 0,0-2-1180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1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2 12739 0 0,'-4'0'702'0'0,"1"-1"0"0"0,0 1 1 0 0,-1 0-1 0 0,1 0 1 0 0,0 0-1 0 0,-1 0 0 0 0,1 1 1 0 0,-4 0-1 0 0,5 0-576 0 0,-1 0-1 0 0,1 0 1 0 0,0 0 0 0 0,0 0-1 0 0,0 0 1 0 0,0 0 0 0 0,0 1 0 0 0,0-1-1 0 0,-3 4 1 0 0,1 0-201 0 0,0 0 0 0 0,0 1 0 0 0,0-1 0 0 0,1 1-1 0 0,0 0 1 0 0,1 0 0 0 0,-5 11 0 0 0,-374 1258-1104 0 0,335-1034 239 0 0,38-182-1236 0 0,2 1-1 0 0,2 65 1 0 0,12-67-3820 0 0,-4-45 2684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2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33 12691 0 0,'-9'-1'335'0'0,"1"1"0"0"0,0 0 0 0 0,-1 0 0 0 0,1 1 0 0 0,0 0 0 0 0,-1 0 0 0 0,1 1 0 0 0,0 0 0 0 0,0 1 0 0 0,0 0 0 0 0,0 0 0 0 0,1 0 0 0 0,-1 1 0 0 0,1 0 0 0 0,0 1 0 0 0,0 0 0 0 0,0 0 0 0 0,-7 7 0 0 0,-10 12 458 0 0,0 0 0 0 0,1 1 1 0 0,-21 32-1 0 0,34-42-800 0 0,-14 16-133 0 0,-27 48 1 0 0,46-70 113 0 0,0 0 1 0 0,1 1-1 0 0,0-1 1 0 0,0 1 0 0 0,1 0-1 0 0,0 0 1 0 0,1 0-1 0 0,0 1 1 0 0,1-1 0 0 0,0 16-1 0 0,1-24 9 0 0,0 1 1 0 0,0 0-1 0 0,0 0 0 0 0,0-1 0 0 0,1 1 0 0 0,-1 0 0 0 0,1-1 0 0 0,0 1 0 0 0,0-1 0 0 0,0 1 1 0 0,0 0-1 0 0,0-1 0 0 0,1 0 0 0 0,-1 1 0 0 0,1-1 0 0 0,0 0 0 0 0,-1 0 0 0 0,1 0 0 0 0,3 2 0 0 0,-3-2-34 0 0,0-1 0 0 0,1 0 0 0 0,-1 0 0 0 0,1 0 0 0 0,0 0 0 0 0,-1 0 0 0 0,1-1 0 0 0,0 1 0 0 0,-1-1 0 0 0,1 0 0 0 0,0 0 0 0 0,-1 0 0 0 0,1 0 0 0 0,0 0 0 0 0,4-2-1 0 0,7-1-264 0 0,-1-1-1 0 0,1-1 0 0 0,-1 0 0 0 0,-1-1 1 0 0,24-15-1 0 0,-8 3-339 0 0,-1-2-1 0 0,0-1 1 0 0,-2-1 0 0 0,-1-1-1 0 0,29-35 1 0 0,92-140 276 0 0,-88 116 1297 0 0,-52 74-702 0 0,-3 4 26 0 0,1 0-1 0 0,0 1 1 0 0,0-1-1 0 0,0 0 1 0 0,0 1 0 0 0,5-4-1 0 0,-23 41 1943 0 0,-12 6-2010 0 0,-2 4-41 0 0,-27 54 0 0 0,49-83-167 0 0,0-1-1 0 0,1 1 0 0 0,1 0 1 0 0,1 0-1 0 0,0 0 0 0 0,1 1 1 0 0,1 0-1 0 0,-1 21 0 0 0,3-32-249 0 0,0 0-1 0 0,0 1 0 0 0,1-1 0 0 0,0 0 0 0 0,0 0 1 0 0,0 0-1 0 0,1 0 0 0 0,0 0 0 0 0,0 0 0 0 0,0-1 0 0 0,0 1 1 0 0,1 0-1 0 0,0-1 0 0 0,0 0 0 0 0,7 8 0 0 0,-7-9-219 0 0,0 0 0 0 0,0-1-1 0 0,0 0 1 0 0,0 1 0 0 0,1-1-1 0 0,-1 0 1 0 0,1-1 0 0 0,0 1 0 0 0,-1-1-1 0 0,1 1 1 0 0,0-1 0 0 0,0 0-1 0 0,0 0 1 0 0,0-1 0 0 0,0 1-1 0 0,0-1 1 0 0,0 0 0 0 0,0 0-1 0 0,0 0 1 0 0,0-1 0 0 0,4 0-1 0 0,11-3-2233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11450 0 0,'-4'1'525'0'0,"1"1"-1"0"0,-1-1 0 0 0,1 1 0 0 0,-1 0 0 0 0,1 0 0 0 0,0 0 0 0 0,0 0 0 0 0,0 1 1 0 0,0-1-1 0 0,0 1 0 0 0,1 0 0 0 0,-4 4 0 0 0,2-2-290 0 0,1 0 1 0 0,1 0-1 0 0,-1 0 0 0 0,1 1 0 0 0,0-1 1 0 0,0 1-1 0 0,-2 8 0 0 0,1 7-584 0 0,1 1 1 0 0,0-1-1 0 0,3 35 1 0 0,0-22 957 0 0,9 117-865 0 0,-4-91 251 0 0,-1 64 0 0 0,-6-106 21 0 0,0 0 1 0 0,-1 0-1 0 0,-1 0 1 0 0,-1-1-1 0 0,0 1 1 0 0,-1-1-1 0 0,-15 32 1 0 0,20-47-41 0 0,-1-1 0 0 0,1 0 0 0 0,-1 0 1 0 0,1 0-1 0 0,-1 0 0 0 0,1 0 0 0 0,-1 0 0 0 0,0 0 1 0 0,1 0-1 0 0,-1 0 0 0 0,0 0 0 0 0,0-1 0 0 0,0 1 0 0 0,0 0 1 0 0,0 0-1 0 0,0-1 0 0 0,0 1 0 0 0,0-1 0 0 0,0 1 1 0 0,0-1-1 0 0,0 1 0 0 0,0-1 0 0 0,0 1 0 0 0,0-1 1 0 0,0 0-1 0 0,-1 0 0 0 0,1 0 0 0 0,0 1 0 0 0,-2-2 1 0 0,2 1-123 0 0,0-1 0 0 0,0 1 1 0 0,0-1-1 0 0,0 0 1 0 0,0 0-1 0 0,1 0 1 0 0,-1 1-1 0 0,0-1 0 0 0,0 0 1 0 0,1 0-1 0 0,-1 0 1 0 0,1 0-1 0 0,-1 0 1 0 0,1 0-1 0 0,-1 0 0 0 0,1 0 1 0 0,0 0-1 0 0,0 0 1 0 0,-1-1-1 0 0,1 1 1 0 0,0 0-1 0 0,0 0 0 0 0,0 0 1 0 0,0 0-1 0 0,0 0 1 0 0,0 0-1 0 0,0 0 1 0 0,1-1-1 0 0,-1 1 0 0 0,0 0 1 0 0,1-1-1 0 0,2-7-875 0 0,-1 0 0 0 0,1 1-1 0 0,1-1 1 0 0,0 1 0 0 0,0 0-1 0 0,0 0 1 0 0,1 1-1 0 0,0-1 1 0 0,9-9 0 0 0,-1 2-1539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3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3 12795 0 0,'-17'-1'1782'0'0,"0"0"0"0"0,0 1 0 0 0,0 0 0 0 0,-20 4 0 0 0,14 0-1275 0 0,0 1 0 0 0,-38 14 0 0 0,38-10-696 0 0,1 1 0 0 0,0 0 0 0 0,1 2 0 0 0,0 1 0 0 0,1 0 0 0 0,-36 32 0 0 0,52-42 94 0 0,0 1-1 0 0,1 0 1 0 0,-1-1-1 0 0,1 1 1 0 0,0 0 0 0 0,0 1-1 0 0,0-1 1 0 0,0 1-1 0 0,1-1 1 0 0,0 1-1 0 0,0 0 1 0 0,0 0-1 0 0,1 0 1 0 0,-1 0-1 0 0,1 0 1 0 0,0 0-1 0 0,1 0 1 0 0,-1 0-1 0 0,1 0 1 0 0,0 0-1 0 0,0 1 1 0 0,1-1-1 0 0,0 0 1 0 0,0 0 0 0 0,0 0-1 0 0,0 0 1 0 0,1 0-1 0 0,-1 0 1 0 0,1-1-1 0 0,1 1 1 0 0,-1 0-1 0 0,1-1 1 0 0,4 7-1 0 0,40 54-1346 0 0,-30-44 1274 0 0,-1 0 1 0 0,-1 1-1 0 0,-1 1 0 0 0,19 43 1 0 0,-33-64 208 0 0,1 0 0 0 0,0 0 1 0 0,-1 0-1 0 0,1 0 0 0 0,-1-1 0 0 0,0 1 1 0 0,1 0-1 0 0,-1 0 0 0 0,0 0 1 0 0,0 0-1 0 0,0 0 0 0 0,-1 0 0 0 0,1 0 1 0 0,0 0-1 0 0,-1 0 0 0 0,1 0 0 0 0,-1 0 1 0 0,0-1-1 0 0,0 1 0 0 0,1 0 0 0 0,-1 0 1 0 0,0-1-1 0 0,0 1 0 0 0,-1-1 1 0 0,-1 4-1 0 0,2-5-84 0 0,0 1 1 0 0,0 0 0 0 0,0-1-1 0 0,0 1 1 0 0,0-1-1 0 0,0 1 1 0 0,0-1 0 0 0,-1 1-1 0 0,1-1 1 0 0,0 0-1 0 0,0 0 1 0 0,0 1-1 0 0,0-1 1 0 0,-1 0 0 0 0,1 0-1 0 0,0 0 1 0 0,-2 0-1 0 0,1-1-295 0 0,0 1 0 0 0,0-1-1 0 0,1 0 1 0 0,-1 1 0 0 0,0-1-1 0 0,0 0 1 0 0,0 0 0 0 0,0 0-1 0 0,1 0 1 0 0,-1 0 0 0 0,1-1-1 0 0,-4-2 1 0 0,3 2-680 0 0,0-1 1 0 0,0 1-1 0 0,0-1 0 0 0,0 0 0 0 0,0 0 1 0 0,1 0-1 0 0,-3-4 0 0 0,1-3-2056 0 0</inkml:trace>
  <inkml:trace contextRef="#ctx0" brushRef="#br0" timeOffset="1">713 162 12011 0 0,'8'12'5723'0'0,"-4"6"-4339"0"0,-3 18-1625 0 0,-3-22 192 0 0,0 1-1 0 0,0-1 0 0 0,-2 0 0 0 0,0 0 1 0 0,-9 23-1 0 0,-38 67-1790 0 0,25-55-2490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3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32 106 6489 0 0,'2'-16'3715'0'0,"1"-31"2052"0"0,-3 44-5513 0 0,0 1 0 0 0,0-1-1 0 0,-1 1 1 0 0,1-1 0 0 0,-1 1 0 0 0,1-1 0 0 0,-1 1 0 0 0,0-1 0 0 0,0 1 0 0 0,0 0-1 0 0,0-1 1 0 0,0 1 0 0 0,0 0 0 0 0,-4-4 0 0 0,5 6-256 0 0,0 0 1 0 0,0 0-1 0 0,0-1 1 0 0,-1 1-1 0 0,1 0 1 0 0,0 0-1 0 0,0 0 0 0 0,-1-1 1 0 0,1 1-1 0 0,0 0 1 0 0,0 0-1 0 0,-1 0 1 0 0,1 0-1 0 0,0 0 1 0 0,0 0-1 0 0,-1 0 1 0 0,1-1-1 0 0,0 1 0 0 0,-1 0 1 0 0,1 0-1 0 0,0 0 1 0 0,0 0-1 0 0,-1 0 1 0 0,1 0-1 0 0,0 0 1 0 0,-1 0-1 0 0,1 1 1 0 0,0-1-1 0 0,-1 0 0 0 0,1 0 1 0 0,0 0-1 0 0,0 0 1 0 0,-1 0-1 0 0,1 0 1 0 0,0 1-1 0 0,0-1 1 0 0,-1 0-1 0 0,-6 13-583 0 0,2 17-2347 0 0,5-27 2243 0 0,1 0 0 0 0,1 0-1 0 0,-1 0 1 0 0,0 0-1 0 0,1 0 1 0 0,-1 0-1 0 0,1 0 1 0 0,0-1-1 0 0,0 1 1 0 0,0-1-1 0 0,1 1 1 0 0,-1-1-1 0 0,0 0 1 0 0,1 0-1 0 0,0 0 1 0 0,5 3-1 0 0,2 0-2504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3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 0 12875 0 0,'-17'8'439'0'0,"-1"0"1"0"0,1 0 0 0 0,0 2-1 0 0,1 0 1 0 0,0 1 0 0 0,1 1-1 0 0,0 0 1 0 0,-24 26-1 0 0,-5 12-463 0 0,-44 63-1 0 0,17-15 72 0 0,5 3 0 0 0,-68 136 1 0 0,68-79 56 0 0,47-105-47 0 0,-3-1 1 0 0,-2-1 0 0 0,-53 84-1 0 0,76-134-67 0 0,-22 28-380 0 0,21-28 235 0 0,1 1 1 0 0,0 0-1 0 0,-1-1 1 0 0,0 0-1 0 0,1 1 0 0 0,-1-1 1 0 0,0 0-1 0 0,1 0 1 0 0,-1 0-1 0 0,0 0 0 0 0,0 0 1 0 0,0 0-1 0 0,0-1 1 0 0,-4 2-1 0 0,6-2 47 0 0,-1-1 0 0 0,1 1 1 0 0,-1 0-1 0 0,1-1 0 0 0,-1 1 0 0 0,1-1 0 0 0,-1 1 1 0 0,1 0-1 0 0,-1-1 0 0 0,1 1 0 0 0,-1-1 0 0 0,1 1 1 0 0,0-1-1 0 0,-1 1 0 0 0,1-1 0 0 0,0 1 0 0 0,0-1 0 0 0,-1 0 1 0 0,1 1-1 0 0,0-1 0 0 0,0 1 0 0 0,0-1 0 0 0,0 0 1 0 0,0 1-1 0 0,0-1 0 0 0,0 1 0 0 0,0-1 0 0 0,0 0 1 0 0,-1-23-1365 0 0,1 21 1240 0 0,3-43-1109 0 0,2-1 0 0 0,20-83 0 0 0,-7 44 1354 0 0,-5 0 173 0 0,13-56-83 0 0,-21 121 801 0 0,1 1 1 0 0,1-1-1 0 0,0 1 1 0 0,17-30-1 0 0,-23 49-756 0 0,0-1 0 0 0,0 0 1 0 0,1 1-1 0 0,-1-1 0 0 0,1 1 0 0 0,-1-1 0 0 0,1 1 0 0 0,-1 0 0 0 0,1-1 0 0 0,0 1 0 0 0,0 0 1 0 0,-1 0-1 0 0,1 0 0 0 0,0 0 0 0 0,0 1 0 0 0,0-1 0 0 0,0 1 0 0 0,0-1 0 0 0,0 1 0 0 0,0-1 1 0 0,0 1-1 0 0,0 0 0 0 0,1 0 0 0 0,-1 0 0 0 0,0 0 0 0 0,3 1 0 0 0,6 1-145 0 0,1 1 1 0 0,-1 0-1 0 0,20 8 0 0 0,-1-1 25 0 0,-17-6 0 0 0,143 33-2988 0 0,-129-33-1035 0 0,52 2-1 0 0,-59-6 1361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3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8786 0 0,'-3'43'6561'0'0,"4"-31"-6344"0"0,1 0 0 0 0,0 0 0 0 0,0 0 0 0 0,1 0 0 0 0,9 21 0 0 0,109 231 3879 0 0,-121-263-4103 0 0,20 35-688 0 0,0-1 0 0 0,3-1 0 0 0,0-1 0 0 0,34 35 0 0 0,-30-39-3147 0 0,2-1-1 0 0,36 27 1 0 0,-43-39 1275 0 0,0-2-50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4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262 336 16772 0 0,'-15'16'1176'0'0,"0"2"1"0"0,1 0-1 0 0,1 0 0 0 0,-15 28 1 0 0,-35 86-1460 0 0,21-41 429 0 0,39-86-145 0 0,-42 94-285 0 0,40-86 26 0 0,0-1 1 0 0,2 1-1 0 0,0 0 1 0 0,0 0-1 0 0,1 0 1 0 0,0 15-1 0 0,2-27 236 0 0,-1 0 0 0 0,1 0 0 0 0,0-1-1 0 0,0 1 1 0 0,0 0 0 0 0,0-1 0 0 0,0 1 0 0 0,0 0 0 0 0,0-1 0 0 0,0 1 0 0 0,1 0-1 0 0,-1 0 1 0 0,0-1 0 0 0,0 1 0 0 0,1 0 0 0 0,-1-1 0 0 0,0 1 0 0 0,1-1-1 0 0,-1 1 1 0 0,0 0 0 0 0,1-1 0 0 0,-1 1 0 0 0,1-1 0 0 0,-1 1 0 0 0,1-1-1 0 0,-1 1 1 0 0,2 0 0 0 0,-1-1-28 0 0,-1-1 0 0 0,1 1 0 0 0,0 0-1 0 0,0 0 1 0 0,0 0 0 0 0,0 0 0 0 0,0-1-1 0 0,0 1 1 0 0,0 0 0 0 0,-1-1 0 0 0,1 1-1 0 0,0-1 1 0 0,0 1 0 0 0,0-1 0 0 0,-1 1 0 0 0,1-1-1 0 0,1-1 1 0 0,30-34-2309 0 0,-31 34 2116 0 0,21-29-2622 0 0,-2-1-1 0 0,23-47 1 0 0,23-74-1415 0 0,-7-16 2949 0 0,-45 123-207 0 0</inkml:trace>
  <inkml:trace contextRef="#ctx0" brushRef="#br0" timeOffset="0.84">371 96 3897 0 0,'12'-24'2393'0'0,"-8"17"-1204"0"0,0 1 0 0 0,-1 0 0 0 0,0-1 0 0 0,0 1 0 0 0,-1-1 0 0 0,1 0 0 0 0,-2 0-1 0 0,3-12 1 0 0,-23 66-651 0 0,11 7-4134 0 0,9 1-4829 0 0,0-43 4590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5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1 11642 0 0,'-42'3'2045'0'0,"0"1"0"0"0,-46 12 0 0 0,72-11-2030 0 0,1-1 1 0 0,-1 2 0 0 0,1 0-1 0 0,0 1 1 0 0,0 1-1 0 0,1 0 1 0 0,0 1 0 0 0,-20 16-1 0 0,20-14-149 0 0,2 1 0 0 0,-1 0-1 0 0,2 0 1 0 0,0 2 0 0 0,0-1-1 0 0,1 1 1 0 0,1 1 0 0 0,0 0-1 0 0,1 0 1 0 0,1 0 0 0 0,0 1-1 0 0,1 0 1 0 0,1 1 0 0 0,0-1-1 0 0,2 1 1 0 0,-1 0 0 0 0,0 21-1 0 0,4-32-146 0 0,0 0 0 0 0,0 0 0 0 0,0 0 0 0 0,1 0-1 0 0,0 0 1 0 0,0 0 0 0 0,1 0 0 0 0,-1 0 0 0 0,1-1-1 0 0,0 1 1 0 0,1-1 0 0 0,0 1 0 0 0,0-1 0 0 0,0 0 0 0 0,0 0-1 0 0,1 0 1 0 0,0 0 0 0 0,0 0 0 0 0,0-1 0 0 0,0 0-1 0 0,1 0 1 0 0,-1 0 0 0 0,8 4 0 0 0,-5-4 14 0 0,0-1 1 0 0,0 0-1 0 0,0-1 1 0 0,1 1-1 0 0,-1-1 1 0 0,1-1-1 0 0,-1 1 1 0 0,1-1-1 0 0,-1-1 1 0 0,1 1-1 0 0,0-1 1 0 0,-1-1-1 0 0,1 1 1 0 0,0-1-1 0 0,-1-1 1 0 0,1 1-1 0 0,-1-1 1 0 0,8-3-1 0 0,6-4-36 0 0,39-22-1 0 0,-57 29 214 0 0,18-11-1548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55 8618 0 0,'-5'-2'718'0'0,"-1"1"0"0"0,0-1-1 0 0,0 1 1 0 0,0 0 0 0 0,0 0 0 0 0,0 0 0 0 0,0 1 0 0 0,0 0-1 0 0,0 0 1 0 0,-10 2 0 0 0,6 0-320 0 0,0 1-1 0 0,0-1 1 0 0,1 2-1 0 0,-1 0 1 0 0,-16 8 0 0 0,8 0-347 0 0,-1 0 0 0 0,2 2 1 0 0,-1 0-1 0 0,2 0 1 0 0,-17 20-1 0 0,26-26-145 0 0,0 1 0 0 0,0-1 1 0 0,1 1-1 0 0,0 1 0 0 0,1-1 0 0 0,0 1 0 0 0,-5 12 0 0 0,9-21 38 0 0,1 1 0 0 0,-1 0 0 0 0,0 0 0 0 0,1 0 0 0 0,-1 0 0 0 0,1 1-1 0 0,0-1 1 0 0,0 0 0 0 0,0 0 0 0 0,0 0 0 0 0,0 0 0 0 0,0 0 0 0 0,0 0 0 0 0,1 0-1 0 0,-1 0 1 0 0,1 0 0 0 0,0 0 0 0 0,-1 0 0 0 0,1 0 0 0 0,0 0 0 0 0,0 0-1 0 0,0-1 1 0 0,0 1 0 0 0,1 0 0 0 0,-1-1 0 0 0,0 1 0 0 0,1 0 0 0 0,-1-1 0 0 0,1 0-1 0 0,-1 1 1 0 0,1-1 0 0 0,0 0 0 0 0,0 0 0 0 0,-1 0 0 0 0,1 0 0 0 0,0 0-1 0 0,0 0 1 0 0,0-1 0 0 0,0 1 0 0 0,0-1 0 0 0,0 1 0 0 0,0-1 0 0 0,0 0 0 0 0,3 1-1 0 0,5-1 36 0 0,0 1-1 0 0,0-1 1 0 0,0 0-1 0 0,0-1 0 0 0,0 0 1 0 0,0-1-1 0 0,0 0 1 0 0,0-1-1 0 0,-1 0 0 0 0,1 0 1 0 0,9-5-1 0 0,12-7 245 0 0,54-34 0 0 0,-68 37-160 0 0,-1-1 0 0 0,0 0 0 0 0,-1-1 0 0 0,-1-1 1 0 0,0 0-1 0 0,-1-1 0 0 0,-1 0 0 0 0,-1-1 0 0 0,14-25 0 0 0,-25 41-60 0 0,14-32 193 0 0,-13 31-165 0 0,0 0-1 0 0,-1 0 1 0 0,1-1 0 0 0,-1 1-1 0 0,1 0 1 0 0,-1 0 0 0 0,0 0-1 0 0,0 0 1 0 0,0-1 0 0 0,0 1-1 0 0,0 0 1 0 0,0 0-1 0 0,-2-4 1 0 0,2 6-33 0 0,0 0-1 0 0,-1 0 1 0 0,1 0 0 0 0,-1 0-1 0 0,1 0 1 0 0,0 0 0 0 0,-1 0-1 0 0,1 0 1 0 0,0 0 0 0 0,-1 1-1 0 0,1-1 1 0 0,0 0 0 0 0,0 0-1 0 0,-1 0 1 0 0,1 1-1 0 0,0-1 1 0 0,0 0 0 0 0,-1 0-1 0 0,1 1 1 0 0,0-1 0 0 0,0 0-1 0 0,-1 1 1 0 0,1-1 0 0 0,0 0-1 0 0,0 1 1 0 0,0-1 0 0 0,0 0-1 0 0,0 1 1 0 0,0-1 0 0 0,-1 0-1 0 0,1 1 1 0 0,0-1 0 0 0,0 0-1 0 0,0 1 1 0 0,0-1-1 0 0,0 0 1 0 0,0 1 0 0 0,0-1-1 0 0,1 1 1 0 0,-7 18-83 0 0,3 11 9 0 0,0 50-1 0 0,3-67 25 0 0,1-1-1 0 0,0 1 1 0 0,1 0 0 0 0,0-1-1 0 0,1 1 1 0 0,8 18-1 0 0,-9-26-141 0 0,0-1 0 0 0,1 0 0 0 0,-1 0 0 0 0,1 0 0 0 0,0 0 0 0 0,0 0-1 0 0,1 0 1 0 0,-1-1 0 0 0,1 0 0 0 0,-1 1 0 0 0,8 3 0 0 0,-8-5 11 0 0,-1-1 1 0 0,0 0-1 0 0,1 0 0 0 0,-1 1 1 0 0,1-2-1 0 0,-1 1 0 0 0,1 0 1 0 0,-1 0-1 0 0,1-1 0 0 0,0 0 1 0 0,-1 1-1 0 0,1-1 0 0 0,-1 0 1 0 0,1 0-1 0 0,0-1 0 0 0,-1 1 1 0 0,1 0-1 0 0,0-1 0 0 0,-1 0 1 0 0,1 1-1 0 0,-1-1 0 0 0,4-2 1 0 0,7-4-1206 0 0,0-2 1 0 0,-1 1 0 0 0,-1-1 0 0 0,18-17-1 0 0,-16 12-791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202 246 3097 0 0,'14'-65'2434'0'0,"8"-95"1"0"0,-22 159-2220 0 0,0 0 1 0 0,1 0-1 0 0,-1 1 1 0 0,0-1-1 0 0,0 0 1 0 0,0 0-1 0 0,1 0 1 0 0,-1 0-1 0 0,0 0 1 0 0,-1 0-1 0 0,1 0 1 0 0,0 0-1 0 0,0 0 1 0 0,0 0-1 0 0,0 0 1 0 0,-1 0-1 0 0,1 1 0 0 0,0-1 1 0 0,-1 0-1 0 0,0-1 1 0 0,-9 15 2054 0 0,-9 34-1441 0 0,-57 217-718 0 0,34-107-270 0 0,4-13-891 0 0,14-48-2622 0 0,1 1-3858 0 0,20-86 5224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6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91 10586 0 0,'-19'-7'5951'0'0,"28"1"-3906"0"0,39 1-2539 0 0,-39 5 809 0 0,206-33-3177 0 0,-74-1-8095 0 0,-116 28 7693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6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162 367 12755 0 0,'-8'7'1137'0'0,"1"0"-1"0"0,1 0 1 0 0,-1 1 0 0 0,-9 14 0 0 0,1 2-873 0 0,-17 43 0 0 0,6-12-152 0 0,-6 15 144 0 0,30-63-734 0 0,-1 0 0 0 0,1 0 1 0 0,0 1-1 0 0,1-1 0 0 0,0 0 0 0 0,0 1 1 0 0,1-1-1 0 0,0 10 0 0 0,0-17 320 0 0,0 1 0 0 0,0 0 0 0 0,0 0 0 0 0,0 0-1 0 0,0-1 1 0 0,0 1 0 0 0,0 0 0 0 0,0 0 0 0 0,1-1 0 0 0,-1 1-1 0 0,0 0 1 0 0,1 0 0 0 0,-1-1 0 0 0,0 1 0 0 0,1 0 0 0 0,-1-1-1 0 0,1 1 1 0 0,-1 0 0 0 0,1-1 0 0 0,-1 1 0 0 0,1-1 0 0 0,0 1-1 0 0,-1-1 1 0 0,1 1 0 0 0,0-1 0 0 0,-1 1 0 0 0,1-1 0 0 0,0 0-1 0 0,-1 1 1 0 0,2-1 0 0 0,0 0-92 0 0,0 0 0 0 0,-1 0 0 0 0,1-1 0 0 0,0 1 0 0 0,-1 0 0 0 0,1-1 0 0 0,0 1 1 0 0,-1-1-1 0 0,1 0 0 0 0,0 0 0 0 0,-1 1 0 0 0,0-1 0 0 0,3-2 0 0 0,5-4-796 0 0,0 0 0 0 0,16-18 1 0 0,-24 25 1019 0 0,22-25 300 0 0,-2-1 0 0 0,0-1 0 0 0,17-29 0 0 0,-27 37 547 0 0,-1 0-1 0 0,-1-1 0 0 0,-1 0 0 0 0,-1 0 0 0 0,9-41 0 0 0,10-116 935 0 0,7-33 3196 0 0,-34 216-5430 0 0,-6 27-2879 0 0,0 0 0 0 0,3 0 1 0 0,-1 36-1 0 0,5-53 1443 0 0</inkml:trace>
  <inkml:trace contextRef="#ctx0" brushRef="#br0" timeOffset="1">441 284 6409 0 0,'-3'11'7790'0'0,"-4"1"-5873"0"0,-3 11-1716 0 0,-18 80 374 0 0,19-76-613 0 0,2-1 0 0 0,0 1 0 0 0,-4 50 0 0 0,10-71 9 0 0,1 0 0 0 0,1 0 0 0 0,-1 0 0 0 0,1 0 0 0 0,0 0 0 0 0,0 0 0 0 0,0 0 0 0 0,1-1 0 0 0,0 1 0 0 0,3 6 0 0 0,-4-11 17 0 0,0 1 0 0 0,0 0 0 0 0,0-1 0 0 0,1 1 0 0 0,-1-1 0 0 0,0 1 0 0 0,1-1 1 0 0,-1 0-1 0 0,1 1 0 0 0,-1-1 0 0 0,1 0 0 0 0,0 0 0 0 0,0 0 0 0 0,-1 0 0 0 0,1-1 1 0 0,0 1-1 0 0,0 0 0 0 0,0-1 0 0 0,0 1 0 0 0,0-1 0 0 0,0 0 0 0 0,0 0 0 0 0,0 1 0 0 0,0-1 1 0 0,0 0-1 0 0,0-1 0 0 0,0 1 0 0 0,0 0 0 0 0,-1-1 0 0 0,1 1 0 0 0,0-1 0 0 0,0 1 0 0 0,0-1 1 0 0,2-1-1 0 0,9-4 29 0 0,0 0 1 0 0,0-1 0 0 0,0-1-1 0 0,-1 0 1 0 0,14-12-1 0 0,54-52 105 0 0,-72 64-61 0 0,4-4 69 0 0,-1-1 1 0 0,0 0-1 0 0,-1 0 1 0 0,0-1-1 0 0,12-25 1 0 0,-18 32-29 0 0,-1 1 0 0 0,0 0 0 0 0,-1-1 1 0 0,1 0-1 0 0,-1 0 0 0 0,-1 0 0 0 0,1 0 1 0 0,-1 0-1 0 0,0 0 0 0 0,-1 0 1 0 0,0 0-1 0 0,0 0 0 0 0,0 0 0 0 0,-1 0 1 0 0,-3-13-1 0 0,3 18-103 0 0,0-1 0 0 0,0 1-1 0 0,0 0 1 0 0,0 0 0 0 0,0 0 0 0 0,-1 0 0 0 0,1 0-1 0 0,-1 0 1 0 0,1 0 0 0 0,-1 0 0 0 0,0 0 0 0 0,0 1 0 0 0,0-1-1 0 0,0 1 1 0 0,0 0 0 0 0,0-1 0 0 0,0 1 0 0 0,-4-2-1 0 0,1 2-38 0 0,0 0 0 0 0,1 0-1 0 0,-1 0 1 0 0,0 0 0 0 0,0 1 0 0 0,0 0-1 0 0,0 0 1 0 0,1 0 0 0 0,-7 1-1 0 0,-2 2-118 0 0,-1 0 1 0 0,0 1-1 0 0,1 0 0 0 0,0 1 0 0 0,-22 12 0 0 0,30-15-75 0 0,-38 25-999 0 0,41-26 815 0 0,0 0-1 0 0,0 1 0 0 0,0-1 1 0 0,1 1-1 0 0,-1-1 1 0 0,0 1-1 0 0,1 0 0 0 0,-1-1 1 0 0,1 1-1 0 0,-1 0 0 0 0,1 0 1 0 0,0 0-1 0 0,0 0 1 0 0,0 1-1 0 0,0-1 0 0 0,0 0 1 0 0,0 4-1 0 0,1-6 258 0 0,0 1 0 0 0,0-1 0 0 0,1 1-1 0 0,-1 0 1 0 0,0-1 0 0 0,0 1 0 0 0,1 0 0 0 0,-1-1-1 0 0,0 1 1 0 0,1-1 0 0 0,-1 1 0 0 0,1-1 0 0 0,-1 1-1 0 0,1-1 1 0 0,-1 1 0 0 0,1-1 0 0 0,-1 1 0 0 0,1-1-1 0 0,-1 0 1 0 0,1 1 0 0 0,-1-1 0 0 0,1 0 0 0 0,0 1-1 0 0,-1-1 1 0 0,1 0 0 0 0,0 0 0 0 0,-1 0 0 0 0,1 0-1 0 0,0 0 1 0 0,0 1 0 0 0,8 0-2133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6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6 4337 0 0,'9'-2'819'0'0,"0"0"0"0"0,0 1 1 0 0,1 1-1 0 0,-1-1 0 0 0,1 1 0 0 0,-1 1 1 0 0,11 1-1 0 0,-18-1-662 0 0,0-1 0 0 0,0 1 0 0 0,0 0 0 0 0,0 0 0 0 0,0 0 0 0 0,0 0 0 0 0,0 0 0 0 0,0 0 0 0 0,0 0-1 0 0,0 1 1 0 0,-1-1 0 0 0,1 1 0 0 0,-1-1 0 0 0,1 1 0 0 0,-1 0 0 0 0,0-1 0 0 0,1 1 0 0 0,-1 0 0 0 0,0 0 0 0 0,0 0 0 0 0,0 0 0 0 0,0 0 0 0 0,-1 0 0 0 0,1 0 0 0 0,0 0 0 0 0,-1 0 0 0 0,0 1 0 0 0,1-1 0 0 0,-1 0 0 0 0,0 0 0 0 0,0 0-1 0 0,0 1 1 0 0,-1-1 0 0 0,1 0 0 0 0,0 0 0 0 0,-2 3 0 0 0,-1 11 174 0 0,-1-1-1 0 0,0 1 1 0 0,-1-1-1 0 0,-1 0 0 0 0,0-1 1 0 0,-13 22-1 0 0,-59 80 987 0 0,53-82-829 0 0,20-27-418 0 0,-8 12 181 0 0,-27 29 1 0 0,35-46-90 0 0,7-11-365 0 0,6-15-369 0 0,-7 22 555 0 0,18-38-92 0 0,1 1 0 0 0,2 2 1 0 0,2 0-1 0 0,46-55 0 0 0,-60 79 140 0 0,0 1-1 0 0,1 0 1 0 0,15-11-1 0 0,-22 20-10 0 0,-1 0 0 0 0,1 1-1 0 0,-1 0 1 0 0,1 0 0 0 0,0 0-1 0 0,0 0 1 0 0,7-2 0 0 0,-9 4-3 0 0,0-1 0 0 0,-1 1 0 0 0,1 0 0 0 0,0 0 0 0 0,0 0 1 0 0,-1 0-1 0 0,1 0 0 0 0,0 0 0 0 0,0 0 0 0 0,-1 1 0 0 0,1-1 0 0 0,0 1 1 0 0,-1-1-1 0 0,1 1 0 0 0,0 0 0 0 0,-1-1 0 0 0,1 1 0 0 0,-1 0 1 0 0,3 1-1 0 0,-2 1 4 0 0,1 0 1 0 0,-1 0-1 0 0,0 0 1 0 0,0 0-1 0 0,0 0 0 0 0,0 1 1 0 0,0-1-1 0 0,-1 1 1 0 0,0-1-1 0 0,1 1 1 0 0,-1-1-1 0 0,-1 1 1 0 0,2 4-1 0 0,5 53 63 0 0,-6-53-85 0 0,0 13-47 0 0,1 0 0 0 0,1-1 1 0 0,1 0-1 0 0,1 1 1 0 0,1-1-1 0 0,10 24 1 0 0,-14-39-208 0 0,1 0 0 0 0,0 0 0 0 0,0 0 1 0 0,0-1-1 0 0,1 1 0 0 0,-1-1 1 0 0,1 0-1 0 0,0 0 0 0 0,0 0 1 0 0,1-1-1 0 0,-1 1 0 0 0,6 2 1 0 0,-6-4-328 0 0,1 0 1 0 0,-1 0-1 0 0,1-1 1 0 0,0 1-1 0 0,0-1 1 0 0,-1-1-1 0 0,1 1 1 0 0,0 0-1 0 0,0-1 1 0 0,0 0-1 0 0,0 0 0 0 0,0-1 1 0 0,0 1-1 0 0,0-1 1 0 0,9-3-1 0 0,20-6-3144 0 0,-16 3 1116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14467 0 0,'38'8'4098'0'0,"-19"-2"-4122"0"0,-1 1 0 0 0,0 1 0 0 0,0 0 0 0 0,21 14 0 0 0,-34-18 22 0 0,0 0-1 0 0,0 0 1 0 0,-1 0-1 0 0,1 0 1 0 0,-1 1-1 0 0,0 0 1 0 0,0 0-1 0 0,0 0 1 0 0,-1 0-1 0 0,0 1 1 0 0,0-1-1 0 0,0 1 1 0 0,-1-1-1 0 0,0 1 1 0 0,0 0-1 0 0,0 0 1 0 0,-1 0 0 0 0,0 1-1 0 0,0-1 1 0 0,0 0-1 0 0,-1 8 1 0 0,-1 7 84 0 0,-2 0 1 0 0,0 1 0 0 0,-2-1 0 0 0,-11 36-1 0 0,3-13-23 0 0,12-39-76 0 0,0 0 1 0 0,0 0 0 0 0,0 0-1 0 0,1 0 1 0 0,-1 0 0 0 0,1 0-1 0 0,1 0 1 0 0,-1 1 0 0 0,1-1-1 0 0,0 0 1 0 0,0 0-1 0 0,0 0 1 0 0,1 0 0 0 0,2 5-1 0 0,9 13-3079 0 0,5-2-4474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7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19828 0 0,'-7'19'1850'0'0,"2"0"0"0"0,0 0 0 0 0,-4 34 0 0 0,7 5-2688 0 0,10-4-3407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8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180 227 7402 0 0,'-28'2'3600'0'0,"22"-2"-3144"0"0,-1 0-1 0 0,0 1 1 0 0,1 0-1 0 0,-1 0 1 0 0,0 0-1 0 0,1 0 0 0 0,-1 1 1 0 0,1 0-1 0 0,-1 1 1 0 0,1 0-1 0 0,-7 3 1 0 0,13-5-447 0 0,0-1 0 0 0,-1 0 1 0 0,1 0-1 0 0,0 0 1 0 0,0 0-1 0 0,-1 1 0 0 0,1-1 1 0 0,0 0-1 0 0,0 0 1 0 0,0 1-1 0 0,-1-1 0 0 0,1 0 1 0 0,0 0-1 0 0,0 1 1 0 0,0-1-1 0 0,0 0 0 0 0,0 1 1 0 0,-1-1-1 0 0,1 0 1 0 0,0 1-1 0 0,0-1 0 0 0,0 0 1 0 0,0 1-1 0 0,0-1 1 0 0,0 0-1 0 0,0 0 0 0 0,0 1 1 0 0,0-1-1 0 0,0 0 1 0 0,0 1-1 0 0,0-1 0 0 0,0 0 1 0 0,1 1-1 0 0,-1-1 1 0 0,0 0-1 0 0,0 1 0 0 0,0-1 1 0 0,1 0-1 0 0,12 10 28 0 0,20 0-116 0 0,-15-8 76 0 0,0 0 1 0 0,0-1-1 0 0,0-1 1 0 0,0-1-1 0 0,0-1 1 0 0,0 0 0 0 0,20-5-1 0 0,123-42 42 0 0,-145 44-33 0 0,1-1 78 0 0,1-1 1 0 0,-1 0 0 0 0,-1-1-1 0 0,1-1 1 0 0,-2-1-1 0 0,1 0 1 0 0,-1-1 0 0 0,-1-1-1 0 0,0 0 1 0 0,0-1-1 0 0,19-24 1 0 0,-32 36-27 0 0,1-1 0 0 0,-1 0-1 0 0,0 0 1 0 0,0 1 0 0 0,1-1 0 0 0,-2 0 0 0 0,1 0 0 0 0,0 0 0 0 0,0 0-1 0 0,-1 0 1 0 0,1 0 0 0 0,-1 0 0 0 0,1-1 0 0 0,-1 1 0 0 0,0 0 0 0 0,0 0-1 0 0,0 0 1 0 0,0 0 0 0 0,0-3 0 0 0,-1 4-15 0 0,0-1 1 0 0,0 0-1 0 0,1 1 1 0 0,-1-1-1 0 0,0 1 1 0 0,0-1-1 0 0,-1 1 1 0 0,1 0-1 0 0,0-1 1 0 0,0 1-1 0 0,-1 0 1 0 0,1 0-1 0 0,-1 0 1 0 0,1 0-1 0 0,-1 0 1 0 0,1 0-1 0 0,-4-1 1 0 0,-2-1-42 0 0,0 1 1 0 0,0 0 0 0 0,0 1 0 0 0,0-1 0 0 0,0 2 0 0 0,0-1 0 0 0,-1 1-1 0 0,1 0 1 0 0,-14 1 0 0 0,1 4-53 0 0,1 0 1 0 0,0 1-1 0 0,1 0 0 0 0,-1 2 0 0 0,1 0 0 0 0,1 1 1 0 0,0 1-1 0 0,-32 24 0 0 0,17-8 29 0 0,1 1-1 0 0,2 1 1 0 0,-35 43 0 0 0,31-30 115 0 0,1 3 0 0 0,-30 53 0 0 0,48-71-49 0 0,1 0 0 0 0,1 1 0 0 0,1 1 1 0 0,2 0-1 0 0,-10 43 0 0 0,18-65-177 0 0,0 1 0 0 0,0-1 0 0 0,0 0 1 0 0,1 1-1 0 0,0-1 0 0 0,1 0 0 0 0,-1 1 0 0 0,1-1 0 0 0,0 0 0 0 0,1 0 0 0 0,-1 0 0 0 0,1 0 0 0 0,1 0 0 0 0,-1 0 0 0 0,1 0 0 0 0,0-1 1 0 0,0 1-1 0 0,5 5 0 0 0,-4-7-33 0 0,0 0 0 0 0,0 0 0 0 0,1 0 1 0 0,-1 0-1 0 0,1-1 0 0 0,0 0 1 0 0,0 0-1 0 0,1-1 0 0 0,-1 1 0 0 0,0-1 1 0 0,1 0-1 0 0,0 0 0 0 0,-1-1 0 0 0,1 0 1 0 0,0 0-1 0 0,0 0 0 0 0,-1-1 0 0 0,1 1 1 0 0,10-2-1 0 0,9-1-1446 0 0,-1-1 0 0 0,0-1-1 0 0,0-1 1 0 0,0-1 0 0 0,25-10 0 0 0,-11 0-1525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4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0 8770 0 0,'-20'27'8031'0'0,"-25"10"-6649"0"0,25-21-1174 0 0,-163 161-286 0 0,108-100 30 0 0,46-49-166 0 0,-84 88-1061 0 0,42-35-7245 0 0,55-65 4249 0 0,9-13 1294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8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14731 0 0,'5'8'4072'0'0,"12"7"-3296"0"0,-10-8-433 0 0,26 29-208 0 0,42 61 0 0 0,-30-37-361 0 0,2 5-1497 0 0,26 30-7082 0 0,-42-62 3823 0 0,-21-25 2614 0 0</inkml:trace>
  <inkml:trace contextRef="#ctx0" brushRef="#br0" timeOffset="1">936 64 11867 0 0,'-21'2'1594'0'0,"1"1"1"0"0,0 1 0 0 0,-26 8 0 0 0,10 2-1329 0 0,1 1 0 0 0,-41 23 0 0 0,-168 106-90 0 0,113-65-357 0 0,28-18-32 0 0,-7 5-2064 0 0,36-23-3647 0 0,55-31 601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09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25 10570 0 0,'0'-1'101'0'0,"0"1"0"0"0,-1-1 0 0 0,1 0 1 0 0,0 1-1 0 0,0-1 0 0 0,0 0 0 0 0,-1 1 0 0 0,1-1 0 0 0,0 0 0 0 0,0 1 0 0 0,0-1 0 0 0,0 0 0 0 0,0 1 0 0 0,0-1 0 0 0,0 0 0 0 0,0 1 0 0 0,0-1 0 0 0,1 0 0 0 0,-1 1 1 0 0,0-1-1 0 0,0 0 0 0 0,1 1 0 0 0,-1-1 0 0 0,0 0 0 0 0,1 1 0 0 0,-1-1 0 0 0,0 1 0 0 0,1-1 0 0 0,-1 1 0 0 0,1-1 0 0 0,-1 1 0 0 0,1-1 0 0 0,-1 1 0 0 0,1-1 1 0 0,-1 1-1 0 0,1 0 0 0 0,0-1 0 0 0,-1 1 0 0 0,1 0 0 0 0,-1 0 0 0 0,1-1 0 0 0,0 1 0 0 0,-1 0 0 0 0,1 0 0 0 0,1 0 0 0 0,1 0-84 0 0,1 0-1 0 0,-1 0 1 0 0,1 1 0 0 0,-1 0-1 0 0,0-1 1 0 0,1 1-1 0 0,-1 1 1 0 0,5 1 0 0 0,-1 1 9 0 0,-1 0 0 0 0,1 0 0 0 0,-1 1 0 0 0,0 0 0 0 0,0 0 0 0 0,-1 0 0 0 0,1 1 0 0 0,-1 0 0 0 0,-1 0 0 0 0,1 0 0 0 0,-1 0 0 0 0,0 1 0 0 0,0 0 0 0 0,3 9 0 0 0,0 1 116 0 0,0 0 0 0 0,-2 0 0 0 0,0 1 0 0 0,-1 0 0 0 0,2 19 1 0 0,-5-6 323 0 0,0 1 1 0 0,-2-1 0 0 0,-2 1-1 0 0,0-1 1 0 0,-3 0 0 0 0,0 0 0 0 0,-2-1-1 0 0,-1 1 1 0 0,-1-2 0 0 0,-2 1-1 0 0,-25 44 1 0 0,-7 1 359 0 0,-2-2-1 0 0,-4-3 1 0 0,-60 65 0 0 0,-30 17-1196 0 0,39-59-2966 0 0,83-79 656 0 0,-31 21 0 0 0,-1-12-6333 0 0,37-20 3849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0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1216 27 12803 0 0,'4'-15'2117'0'0,"-1"3"1585"0"0,-12 22-1456 0 0,-194 288-1745 0 0,-131 201 247 0 0,-175 324-690 0 0,386-606-202 0 0,80-120-3658 0 0,42-85-82 0 0,27-30-4009 0 0,-14 1 5935 0 0,3-8-1272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14315 0 0,'1'-2'229'0'0,"19"-31"3579"0"0,-19 33-3732 0 0,-1-1-1 0 0,1 1 1 0 0,-1-1 0 0 0,0 1 0 0 0,1 0-1 0 0,-1-1 1 0 0,1 1 0 0 0,-1 0 0 0 0,1-1-1 0 0,0 1 1 0 0,-1 0 0 0 0,1 0 0 0 0,-1-1-1 0 0,1 1 1 0 0,-1 0 0 0 0,1 0 0 0 0,0 0-1 0 0,-1 0 1 0 0,1 0 0 0 0,-1 0 0 0 0,2 0-1 0 0,-1 0-36 0 0,0 1 0 0 0,0-1 1 0 0,-1 1-1 0 0,1-1 0 0 0,0 1 0 0 0,0 0 0 0 0,-1-1 0 0 0,1 1 0 0 0,0 0 0 0 0,-1-1 0 0 0,1 1 0 0 0,-1 0 0 0 0,1 0 0 0 0,-1 0 0 0 0,1 0 0 0 0,-1-1 0 0 0,0 1 0 0 0,0 0 0 0 0,1 2 0 0 0,5 15 94 0 0,-2 1-1 0 0,0 1 1 0 0,0-1 0 0 0,0 31-1 0 0,-5 84-70 0 0,0-105-51 0 0,-3 83-53 0 0,-2 185-6 0 0,8-203-35 0 0,16 108 0 0 0,86 240-1750 0 0,-72-325-1031 0 0,-29-105 1793 0 0,0-1 0 0 0,-1 1 0 0 0,0 0 0 0 0,0 17 0 0 0,-2-26 820 0 0,1-1-1 0 0,-1 0 0 0 0,-1 0 1 0 0,1 0-1 0 0,0 1 0 0 0,-1-1 0 0 0,1 0 1 0 0,-1 0-1 0 0,1 0 0 0 0,-1 0 1 0 0,0 0-1 0 0,0 0 0 0 0,0 0 0 0 0,0 0 1 0 0,0 0-1 0 0,-1 0 0 0 0,1 0 1 0 0,0-1-1 0 0,-1 1 0 0 0,0-1 0 0 0,1 1 1 0 0,-1-1-1 0 0,0 1 0 0 0,1-1 1 0 0,-1 0-1 0 0,0 0 0 0 0,0 0 1 0 0,0 0-1 0 0,0 0 0 0 0,0 0 0 0 0,-3 0 1 0 0,-8 2-2178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160 139 7146 0 0,'-51'-42'4538'0'0,"-54"-40"3525"0"0,105 82-8037 0 0,0 0 1 0 0,0 0-1 0 0,-1 0 0 0 0,1 0 1 0 0,0 0-1 0 0,0 0 1 0 0,0-1-1 0 0,0 1 1 0 0,-1 0-1 0 0,1 0 0 0 0,0 0 1 0 0,0 0-1 0 0,0 0 1 0 0,0 0-1 0 0,-1 0 0 0 0,1-1 1 0 0,0 1-1 0 0,0 0 1 0 0,0 0-1 0 0,0 0 0 0 0,0 0 1 0 0,0-1-1 0 0,0 1 1 0 0,-1 0-1 0 0,1 0 0 0 0,0 0 1 0 0,0-1-1 0 0,0 1 1 0 0,0 0-1 0 0,0 0 0 0 0,0 0 1 0 0,0-1-1 0 0,0 1 1 0 0,0 0-1 0 0,0 0 0 0 0,0 0 1 0 0,0-1-1 0 0,0 1 1 0 0,0 0-1 0 0,0 0 0 0 0,0 0 1 0 0,0-1-1 0 0,1 1 1 0 0,-1 0-1 0 0,0 0 0 0 0,0 0 1 0 0,0 0-1 0 0,0-1 1 0 0,13-3 171 0 0,16 1-376 0 0,175 16-3030 0 0,-25-1-10063 0 0,-146-11 9865 0 0</inkml:trace>
  <inkml:trace contextRef="#ctx0" brushRef="#br0" timeOffset="1">1373 102 14947 0 0,'-32'20'6326'0'0,"2"0"-3499"0"0,12-7-2490 0 0,1 1 1 0 0,1 0-1 0 0,-16 17 0 0 0,7-5-1099 0 0,-1-1 0 0 0,-2-2 0 0 0,-32 22 0 0 0,-17 5-5022 0 0,-1-3-4186 0 0,57-34 5203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0 16227 0 0,'-5'18'982'0'0,"0"-1"0"0"0,-1 21 0 0 0,-3 75-894 0 0,2-19-136 0 0,-5-14 35 0 0,-3 0-1 0 0,-42 124 0 0 0,-76 149-140 0 0,90-245 133 0 0,-84 234-163 0 0,52-111-4881 0 0,71-219 4278 0 0,-10 29-2687 0 0,0-17-2007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1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13 11859 0 0,'16'-4'693'0'0,"-1"1"1"0"0,1 1 0 0 0,0 0 0 0 0,30 1 0 0 0,-26 2-691 0 0,0 1-1 0 0,0 1 1 0 0,-1 1 0 0 0,1 1 0 0 0,-1 1-1 0 0,0 0 1 0 0,-1 2 0 0 0,1 0-1 0 0,-1 1 1 0 0,-1 0 0 0 0,17 13 0 0 0,-27-17-60 0 0,0 0 0 0 0,-1 0-1 0 0,0 0 1 0 0,-1 1 0 0 0,1 0 0 0 0,-1 0 0 0 0,0 1 0 0 0,0-1 0 0 0,-1 1 0 0 0,0 0 0 0 0,0 0 0 0 0,0 0 0 0 0,-1 1 0 0 0,-1-1 0 0 0,1 1 0 0 0,-1 0 0 0 0,0 0 0 0 0,-1 0 0 0 0,0 0 0 0 0,0 0 0 0 0,0 0 0 0 0,-1 0 0 0 0,-1 0 0 0 0,1 0-1 0 0,-4 12 1 0 0,0-2 81 0 0,-1 0 0 0 0,-1-1 1 0 0,0 0-1 0 0,-1 0 0 0 0,-1 0 0 0 0,-1-1 0 0 0,0 0 0 0 0,-1-1 0 0 0,-1 0 0 0 0,-16 17 0 0 0,-18 15 118 0 0,-2-2 0 0 0,-3-2-1 0 0,-1-3 1 0 0,-2-1 0 0 0,-1-3 0 0 0,-65 31 0 0 0,96-55-235 0 0,1 0 0 0 0,-1-2 0 0 0,-1-1 0 0 0,0-1-1 0 0,0-1 1 0 0,-48 8 0 0 0,60-16-494 0 0,17-5 50 0 0,20-3 299 0 0,-4 6 294 0 0,0 0-1 0 0,0 2 0 0 0,0 0 0 0 0,38 4 0 0 0,83 21 460 0 0,-124-20-321 0 0,-1 0 0 0 0,1 2 0 0 0,-1 0-1 0 0,-1 1 1 0 0,1 1 0 0 0,16 10 0 0 0,-29-16-88 0 0,1 2 1 0 0,-1-1 0 0 0,0 1-1 0 0,0-1 1 0 0,0 1-1 0 0,0 0 1 0 0,-1 0 0 0 0,0 1-1 0 0,0-1 1 0 0,5 9-1 0 0,-7-10-16 0 0,0 1 0 0 0,0-1-1 0 0,0 1 1 0 0,0-1 0 0 0,0 1-1 0 0,-1 0 1 0 0,0-1-1 0 0,0 1 1 0 0,0 0 0 0 0,0 0-1 0 0,0-1 1 0 0,-1 1-1 0 0,1 0 1 0 0,-1-1 0 0 0,0 1-1 0 0,0-1 1 0 0,-2 5 0 0 0,-6 9 63 0 0,1-1 1 0 0,-2 0 0 0 0,0-1-1 0 0,-1 0 1 0 0,-1 0 0 0 0,0-2 0 0 0,0 1-1 0 0,-2-1 1 0 0,-14 11 0 0 0,-26 17-123 0 0,-61 35 1 0 0,114-75-31 0 0,-98 65-819 0 0,-8 5-2519 0 0,-5-9-5720 0 0,86-50 4445 0 0</inkml:trace>
  <inkml:trace contextRef="#ctx0" brushRef="#br0" timeOffset="1">1100 1213 23109 0 0,'-2'4'1280'0'0,"1"2"-824"0"0,-2 3-96 0 0,1-1-88 0 0,1 2-48 0 0,-1 2-151 0 0,1-1-73 0 0,-2 3-201 0 0,-3-1-287 0 0,-1 0-512 0 0,-3 0-608 0 0,-3 0-529 0 0,-1 0-335 0 0,-2 2-289 0 0,1-2-199 0 0,1 0-353 0 0,1-1 328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2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 0 17068 0 0,'-24'5'788'0'0,"0"0"0"0"0,1 2 0 0 0,-1 0 0 0 0,1 2 0 0 0,1 0 1 0 0,0 2-1 0 0,-22 13 0 0 0,14-4-637 0 0,1 2 0 0 0,1 0 0 0 0,1 2 0 0 0,-28 32 0 0 0,-35 44 72 0 0,-112 160 0 0 0,161-199 35 0 0,3 2 0 0 0,3 1-1 0 0,2 2 1 0 0,-31 92 0 0 0,56-136-188 0 0,2 0 0 0 0,0 1 0 0 0,1 0 0 0 0,1 0 0 0 0,-1 36 0 0 0,5-52-74 0 0,1 1-1 0 0,-1 0 1 0 0,1-1 0 0 0,0 1 0 0 0,1-1 0 0 0,0 1 0 0 0,0-1 0 0 0,0 0 0 0 0,1 0 0 0 0,0 0-1 0 0,1 0 1 0 0,-1 0 0 0 0,1-1 0 0 0,1 1 0 0 0,-1-1 0 0 0,1 0 0 0 0,0-1 0 0 0,0 1-1 0 0,1-1 1 0 0,11 8 0 0 0,0-2-92 0 0,1-1 0 0 0,1-1 0 0 0,-1-1 0 0 0,2-1 0 0 0,-1 0 0 0 0,1-2 0 0 0,0 0 0 0 0,0-1 0 0 0,0-1 0 0 0,0-1-1 0 0,29 0 1 0 0,20-4-3633 0 0,137-20 0 0 0,-15-19-5962 0 0,-126 22 4958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3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0 227 15771 0 0,'99'-3'74'0'0,"0"-4"0"0"0,146-31-1 0 0,188-67-1414 0 0,-403 97 1168 0 0,36-9-951 0 0,-22 7-2708 0 0,57-22-1 0 0,-84 25 288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3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 11666 0 0,'3'0'586'0'0,"-1"0"-1"0"0,1 1 0 0 0,0-1 0 0 0,-1 1 0 0 0,1 0 0 0 0,-1 0 0 0 0,1 0 1 0 0,-1 0-1 0 0,4 2 0 0 0,37 29-186 0 0,-31-21 176 0 0,2-1-476 0 0,-1 1 0 0 0,-1 0 0 0 0,1 1 0 0 0,-2 1 0 0 0,0 0 1 0 0,15 22-1 0 0,-22-29-97 0 0,-1 1 1 0 0,0 0-1 0 0,0 0 0 0 0,-1-1 1 0 0,0 1-1 0 0,0 1 1 0 0,-1-1-1 0 0,1 0 1 0 0,-1 0-1 0 0,-1 1 0 0 0,0-1 1 0 0,0 0-1 0 0,0 0 1 0 0,-1 1-1 0 0,0-1 1 0 0,0 0-1 0 0,-5 14 0 0 0,-1-4-51 0 0,0 0-1 0 0,0 0 0 0 0,-2-1 1 0 0,0 0-1 0 0,-1-1 1 0 0,-16 19-1 0 0,-80 82-475 0 0,56-64-62 0 0,36-37-288 0 0,-1 0 0 0 0,-1-1 0 0 0,-19 13 0 0 0,21-18-2291 0 0,-1-1-1 0 0,-19 9 0 0 0,24-12-371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40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7226 0 0,'6'37'6218'0'0,"11"-2"-3613"0"0,-5-17-2749 0 0,25 27 0 0 0,9 13 1093 0 0,-21-21-585 0 0,2 0-1 0 0,1-2 0 0 0,2-1 0 0 0,59 52 1 0 0,-59-61-717 0 0,65 40 0 0 0,-68-50-1004 0 0,1-1 0 0 0,54 20 0 0 0,-72-31 93 0 0,0 0 0 0 0,0-1 1 0 0,1 0-1 0 0,-1 0 0 0 0,0-1 0 0 0,12-1 1 0 0,-2-1-2313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4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1142 0 13971 0 0,'-25'52'3601'0'0,"-228"508"-2339"0"0,-39-19-1380 0 0,87-201 198 0 0,-73 135-131 0 0,269-456-72 0 0,-71 124-2761 0 0,107-211-9131 0 0,-12 36 9212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4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0 17036 0 0,'5'7'424'0'0,"-1"0"1"0"0,1 0 0 0 0,-1 0 0 0 0,0 1 0 0 0,-1-1 0 0 0,0 1-1 0 0,3 10 1 0 0,0 0-115 0 0,9 25-98 0 0,-3 1 0 0 0,-1 1-1 0 0,-3 0 1 0 0,-1 0-1 0 0,1 63 1 0 0,-16 232-326 0 0,5-302 87 0 0,-3 74-186 0 0,-22 622-5273 0 0,28-697 5110 0 0,1 25-552 0 0,-12 96 0 0 0,6-147-1524 0 0,-3-18-356 0 0,-6-24-1820 0 0,12 25 3949 0 0,-7-11-1872 0 0</inkml:trace>
  <inkml:trace contextRef="#ctx0" brushRef="#br0" timeOffset="1">72 1122 13883 0 0,'-4'0'795'0'0,"-4"0"-72"0"0,1-1-1 0 0,-1 0 0 0 0,0-1 0 0 0,1 1 1 0 0,-1-1-1 0 0,1-1 0 0 0,-8-3 0 0 0,70 8-915 0 0,111 12-3065 0 0,-84-12-3317 0 0,86-10 0 0 0,-127 4 3648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4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1914 1 21189 0 0,'-87'88'4207'0'0,"-31"54"-3459"0"0,-181 205-723 0 0,273-318-26 0 0,-273 289 52 0 0,132-143-27 0 0,-541 545 146 0 0,590-601-723 0 0,62-60-1158 0 0,21-19-4754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5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 11955 0 0,'-2'19'3295'0'0,"-1"8"-3183"0"0,4 0-112 0 0,-1 0-1 0 0,-1-1 1 0 0,-1 1-1 0 0,-2-1 1 0 0,-9 39 0 0 0,-49 125-20 0 0,35-113 50 0 0,20-56-4 0 0,0-1-1 0 0,2 1 1 0 0,-4 31 0 0 0,9-51-18 0 0,0-1 1 0 0,-1 1-1 0 0,1-1 1 0 0,0 1-1 0 0,0-1 1 0 0,0 1-1 0 0,0 0 1 0 0,0-1-1 0 0,0 1 1 0 0,0-1-1 0 0,0 1 1 0 0,0 0-1 0 0,0-1 1 0 0,0 1-1 0 0,1-1 1 0 0,-1 1-1 0 0,0 0 1 0 0,0-1-1 0 0,0 1 1 0 0,1-1 0 0 0,-1 1-1 0 0,0-1 1 0 0,1 1-1 0 0,-1-1 1 0 0,1 1-1 0 0,-1-1 1 0 0,0 1-1 0 0,2 0 1 0 0,12-9 258 0 0,12-23-157 0 0,65-105-1263 0 0,105-140-1582 0 0,-188 268 2774 0 0,0-1 0 0 0,0 1 0 0 0,17-13 0 0 0,-23 19 36 0 0,0 0 1 0 0,1 1-1 0 0,-1-1 1 0 0,1 1 0 0 0,-1-1-1 0 0,1 1 1 0 0,0 0-1 0 0,-1 0 1 0 0,1 0-1 0 0,0 0 1 0 0,0 1-1 0 0,0-1 1 0 0,-1 1-1 0 0,1-1 1 0 0,0 1-1 0 0,0 0 1 0 0,0 0-1 0 0,0 1 1 0 0,0-1-1 0 0,4 1 1 0 0,-5 0-18 0 0,-1 1 0 0 0,1-1 1 0 0,0 0-1 0 0,-1 1 0 0 0,1-1 0 0 0,-1 1 0 0 0,1-1 0 0 0,-1 1 1 0 0,0 0-1 0 0,0 0 0 0 0,1 0 0 0 0,-1-1 0 0 0,-1 1 0 0 0,1 0 1 0 0,0 0-1 0 0,0 0 0 0 0,-1 1 0 0 0,1-1 0 0 0,-1 0 1 0 0,1 0-1 0 0,-1 3 0 0 0,1 47 481 0 0,-4-28-342 0 0,-12 46-1 0 0,10-51-202 0 0,1-1 0 0 0,0 0 0 0 0,2 1 0 0 0,-1 29 0 0 0,3-45-38 0 0,0 0 1 0 0,0 0-1 0 0,0 0 0 0 0,1 0 1 0 0,0 0-1 0 0,-1 0 1 0 0,1 0-1 0 0,0-1 1 0 0,0 1-1 0 0,0 0 0 0 0,1-1 1 0 0,-1 1-1 0 0,1-1 1 0 0,-1 1-1 0 0,1-1 0 0 0,0 0 1 0 0,0 1-1 0 0,0-1 1 0 0,4 3-1 0 0,-3-3-83 0 0,1 0 0 0 0,-1 0 0 0 0,1-1-1 0 0,0 0 1 0 0,-1 1 0 0 0,1-1 0 0 0,0-1 0 0 0,0 1-1 0 0,0 0 1 0 0,0-1 0 0 0,-1 0 0 0 0,1 0 0 0 0,5 0-1 0 0,3-2-310 0 0,0 0 0 0 0,0 0 0 0 0,0-2 0 0 0,0 1 0 0 0,0-1 0 0 0,-1-1 0 0 0,0 0 0 0 0,15-9 0 0 0,8-9-722 0 0,-2-1 1 0 0,56-54-1 0 0,45-68 2821 0 0,-93 101 160 0 0,-39 44-1544 0 0,1-1-1 0 0,-1 0 1 0 0,1 0 0 0 0,0 1 0 0 0,-1-1 0 0 0,1 1 0 0 0,0-1-1 0 0,0 1 1 0 0,0 0 0 0 0,0 0 0 0 0,0 0 0 0 0,0 0 0 0 0,0 0 0 0 0,0 0-1 0 0,0 0 1 0 0,3 0 0 0 0,-21 34 2782 0 0,-6 6-2345 0 0,2 1-1 0 0,2 0 0 0 0,2 1 0 0 0,-20 75 0 0 0,36-113-693 0 0,-1 1 0 0 0,0 0 0 0 0,1 0 0 0 0,0 0 0 0 0,0-1 0 0 0,0 1 0 0 0,0 0 0 0 0,1 0-1 0 0,-1 0 1 0 0,1-1 0 0 0,0 1 0 0 0,0 0 0 0 0,1-1 0 0 0,-1 1 0 0 0,1-1 0 0 0,-1 1 0 0 0,1-1-1 0 0,0 0 1 0 0,1 1 0 0 0,3 4 0 0 0,-2-5-11 0 0,-1-1 0 0 0,1 1-1 0 0,-1-1 1 0 0,1 0 0 0 0,0 0 0 0 0,0 0-1 0 0,-1 0 1 0 0,1-1 0 0 0,1 0 0 0 0,-1 1-1 0 0,0-1 1 0 0,0-1 0 0 0,0 1 0 0 0,1-1 0 0 0,-1 0-1 0 0,0 0 1 0 0,0 0 0 0 0,7-1 0 0 0,3-2 31 0 0,0 0 0 0 0,0-1 0 0 0,0 0 0 0 0,-1-1 1 0 0,0-1-1 0 0,0 0 0 0 0,0 0 0 0 0,-1-2 1 0 0,0 1-1 0 0,-1-2 0 0 0,14-11 0 0 0,-2 0 28 0 0,-2-2 0 0 0,0 0 0 0 0,-1-2-1 0 0,20-29 1 0 0,-35 46-22 0 0,-1-1 0 0 0,0 1 0 0 0,0-1-1 0 0,-1 0 1 0 0,0 0 0 0 0,0 0 0 0 0,-1-1 0 0 0,0 1-1 0 0,0-1 1 0 0,-1 1 0 0 0,0-1 0 0 0,-1-16 0 0 0,0 22-46 0 0,0-1 1 0 0,-1 1 0 0 0,0-1 0 0 0,0 1 0 0 0,1-1-1 0 0,-2 1 1 0 0,1-1 0 0 0,0 1 0 0 0,-1 0-1 0 0,0 0 1 0 0,1 0 0 0 0,-1 0 0 0 0,-1 0 0 0 0,1 0-1 0 0,0 0 1 0 0,-1 0 0 0 0,1 1 0 0 0,-1-1 0 0 0,0 1-1 0 0,0 0 1 0 0,0 0 0 0 0,0 0 0 0 0,0 0-1 0 0,0 1 1 0 0,0-1 0 0 0,-1 1 0 0 0,1 0 0 0 0,0 0-1 0 0,-1 0 1 0 0,0 0 0 0 0,1 0 0 0 0,-7 1 0 0 0,0-1-86 0 0,0 1 0 0 0,1 1 0 0 0,-1-1 1 0 0,1 2-1 0 0,-1-1 0 0 0,1 1 1 0 0,0 1-1 0 0,-1 0 0 0 0,1 0 0 0 0,-15 8 1 0 0,12-4-103 0 0,0 0 1 0 0,0 0 0 0 0,1 2-1 0 0,-1-1 1 0 0,2 1-1 0 0,-17 18 1 0 0,13-5-861 0 0,13-21 760 0 0,1 0 1 0 0,-1 0-1 0 0,1 0 0 0 0,0 0 1 0 0,-1 0-1 0 0,1 0 0 0 0,0 0 0 0 0,0 0 1 0 0,0 0-1 0 0,0 1 0 0 0,0-1 1 0 0,0 0-1 0 0,0 0 0 0 0,0 0 1 0 0,1 0-1 0 0,-1 0 0 0 0,0 0 1 0 0,1 0-1 0 0,-1 0 0 0 0,0 0 1 0 0,1 1-1 0 0,1 0-132 0 0,0-1 1 0 0,-1 0-1 0 0,1 0 1 0 0,0 1-1 0 0,0-1 1 0 0,0 0-1 0 0,0 0 1 0 0,0-1-1 0 0,0 1 1 0 0,0 0-1 0 0,0-1 1 0 0,0 1-1 0 0,0-1 1 0 0,0 1-1 0 0,0-1 1 0 0,0 0-1 0 0,0 0 1 0 0,0 0-1 0 0,1 0 1 0 0,-1-1-1 0 0,0 1 1 0 0,2-1-1 0 0,13-2-1648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6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7 6553 0 0,'3'-1'593'0'0,"-1"0"-1"0"0,1 0 0 0 0,0 0 1 0 0,0 0-1 0 0,0 1 0 0 0,0-1 1 0 0,0 1-1 0 0,0 0 0 0 0,0 0 0 0 0,0 0 1 0 0,0 0-1 0 0,0 0 0 0 0,0 1 1 0 0,5 1-1 0 0,-7-1-415 0 0,1 0 1 0 0,-1 0-1 0 0,1 0 0 0 0,-1 1 1 0 0,0-1-1 0 0,1 1 1 0 0,-1-1-1 0 0,0 1 0 0 0,0-1 1 0 0,0 1-1 0 0,0 0 0 0 0,0 0 1 0 0,-1-1-1 0 0,1 1 1 0 0,-1 0-1 0 0,1 0 0 0 0,-1 0 1 0 0,1 0-1 0 0,-1 0 0 0 0,0 0 1 0 0,0-1-1 0 0,0 1 1 0 0,0 0-1 0 0,-1 3 0 0 0,0 18 72 0 0,-1-1-1 0 0,-1 1 0 0 0,-1-1 1 0 0,-1 0-1 0 0,-14 37 1 0 0,-51 105-254 0 0,52-126 172 0 0,-198 400-3420 0 0,213-432 2965 0 0,-18 29-691 0 0,20-33 833 0 0,0 0 0 0 0,-1 1 1 0 0,1-2-1 0 0,-1 1 0 0 0,1 0 0 0 0,-1 0 0 0 0,0 0 1 0 0,0-1-1 0 0,0 1 0 0 0,0-1 0 0 0,0 0 1 0 0,-3 2-1 0 0,5-3 39 0 0,-1-1-1 0 0,1 1 1 0 0,-1-1 0 0 0,1 1-1 0 0,0-1 1 0 0,-1 1 0 0 0,1-1 0 0 0,-1 0-1 0 0,1 1 1 0 0,0-1 0 0 0,0 0-1 0 0,-1 1 1 0 0,1-1 0 0 0,0 1 0 0 0,0-1-1 0 0,0 0 1 0 0,0 0 0 0 0,0 1-1 0 0,-1-1 1 0 0,1 0 0 0 0,1 1 0 0 0,-1-1-1 0 0,0 0 1 0 0,0 1 0 0 0,0-2-1 0 0,1-25-637 0 0,-1 23 582 0 0,3-127-1790 0 0,-4 69 1915 0 0,3 0 1 0 0,15-88-1 0 0,-15 138 873 0 0,1 0 0 0 0,0 1 0 0 0,1-1 0 0 0,0 1 0 0 0,11-22 0 0 0,-13 30-581 0 0,0 0 1 0 0,0 1-1 0 0,0-1 1 0 0,0 0-1 0 0,1 0 1 0 0,-1 1-1 0 0,0-1 1 0 0,1 1-1 0 0,0 0 1 0 0,0 0-1 0 0,0 0 1 0 0,0 0-1 0 0,0 0 0 0 0,0 1 1 0 0,0-1-1 0 0,0 1 1 0 0,1 0-1 0 0,-1 0 1 0 0,1 0-1 0 0,-1 1 1 0 0,0-1-1 0 0,1 1 1 0 0,-1 0-1 0 0,6 0 1 0 0,81 10-141 0 0,-60-5-898 0 0,1-1 0 0 0,0-2 1 0 0,36-2-1 0 0,121-28-12251 0 0,-153 20 9573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6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1074 0 17596 0 0,'-72'109'4693'0'0,"21"-35"-4366"0"0,-245 330-470 0 0,-21-14 440 0 0,23 16 743 0 0,291-401-1078 0 0,-6 7-358 0 0,2 0 1 0 0,0 0-1 0 0,-11 26 1 0 0,33-46-4795 0 0,7-13 3147 0 0,12-17-967 0 0,83-103-5394 0 0,-82 97 5645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0 8826 0 0,'6'2'794'0'0,"0"0"1"0"0,-1 0-1 0 0,1 0 1 0 0,0 1 0 0 0,-1 0-1 0 0,0 0 1 0 0,0 0-1 0 0,0 1 1 0 0,0 0-1 0 0,0 0 1 0 0,4 4-1 0 0,-4-1-438 0 0,0 0 1 0 0,0 0-1 0 0,-1 1 0 0 0,0-1 0 0 0,0 1 0 0 0,-1 0 1 0 0,4 13-1 0 0,5 19-69 0 0,-3 0 0 0 0,-1 2 0 0 0,-1-1 0 0 0,-3 0 0 0 0,-2 78 0 0 0,-35 207-93 0 0,17-212-436 0 0,-1 134 0 0 0,19-119-1297 0 0,0 0-6057 0 0,-15-166-5599 0 0</inkml:trace>
  <inkml:trace contextRef="#ctx0" brushRef="#br0" timeOffset="1">54 923 17500 0 0,'-19'12'5379'0'0,"15"-10"-4885"0"0,-1 1-1 0 0,1 0 1 0 0,0 0 0 0 0,1 0-1 0 0,-1 0 1 0 0,0 0 0 0 0,-2 5-1 0 0,42-13 165 0 0,16-8-1105 0 0,97-38-1 0 0,-34 10-1080 0 0,51-9-3963 0 0,3 7-6125 0 0,-120 32 6501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7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11 12883 0 0,'-89'17'5493'0'0,"5"11"-3502"0"0,62-18-2145 0 0,0 0-1 0 0,1 2 1 0 0,0 0-1 0 0,1 1 1 0 0,0 2-1 0 0,1 0 1 0 0,1 0 0 0 0,0 2-1 0 0,-15 19 1 0 0,11-11-52 0 0,2 1 0 0 0,1 1 1 0 0,1 1-1 0 0,1 0 1 0 0,-16 36-1 0 0,32-61 177 0 0,0-1 0 0 0,0 0-1 0 0,1 0 1 0 0,-1 0 0 0 0,0 1 0 0 0,1-1-1 0 0,-1 0 1 0 0,1 0 0 0 0,0 1 0 0 0,0-1-1 0 0,0 0 1 0 0,0 1 0 0 0,0-1 0 0 0,0 0-1 0 0,1 1 1 0 0,-1-1 0 0 0,1 0 0 0 0,0 1-1 0 0,-1-1 1 0 0,1 0 0 0 0,0 0 0 0 0,0 0-1 0 0,1 0 1 0 0,-1 0 0 0 0,3 3 0 0 0,-2-3 16 0 0,0 0 1 0 0,0-1 0 0 0,1 0-1 0 0,-1 1 1 0 0,1-1 0 0 0,-1 0-1 0 0,1 0 1 0 0,-1-1 0 0 0,1 1-1 0 0,-1 0 1 0 0,1-1 0 0 0,0 0-1 0 0,-1 1 1 0 0,1-1 0 0 0,0 0-1 0 0,-1 0 1 0 0,1-1 0 0 0,0 1-1 0 0,-1-1 1 0 0,1 1 0 0 0,0-1-1 0 0,4-1 1 0 0,15-7-49 0 0,1-1 0 0 0,-1 0 0 0 0,-1-2 0 0 0,0 0 1 0 0,32-26-1 0 0,90-85-776 0 0,-135 116 807 0 0,103-106-729 0 0,18-15-356 0 0,-127 126 1125 0 0,0 1-1 0 0,0-1 1 0 0,0 0 0 0 0,0 1-1 0 0,0-1 1 0 0,1 1 0 0 0,-1 0-1 0 0,0 0 1 0 0,6-2 0 0 0,-8 3 1 0 0,0 0 0 0 0,0 0 0 0 0,1 0 0 0 0,-1 0 1 0 0,0 0-1 0 0,0 0 0 0 0,0 0 0 0 0,0 0 0 0 0,1 0 0 0 0,-1 0 1 0 0,0 0-1 0 0,0 0 0 0 0,0 0 0 0 0,1 0 0 0 0,-1 1 1 0 0,0-1-1 0 0,0 0 0 0 0,0 0 0 0 0,0 0 0 0 0,0 0 1 0 0,1 0-1 0 0,-1 0 0 0 0,0 1 0 0 0,0-1 0 0 0,0 0 1 0 0,0 0-1 0 0,0 0 0 0 0,0 0 0 0 0,0 0 0 0 0,1 1 1 0 0,-1-1-1 0 0,0 0 0 0 0,0 0 0 0 0,0 0 0 0 0,0 1 1 0 0,0-1-1 0 0,0 0 0 0 0,0 0 0 0 0,0 0 0 0 0,0 0 0 0 0,0 1 1 0 0,-6 17 644 0 0,-36 62 289 0 0,18-37-812 0 0,2 0 0 0 0,3 1-1 0 0,-16 51 1 0 0,33-89-227 0 0,1 1-1 0 0,-1 0 1 0 0,2 1-1 0 0,-1-1 1 0 0,1 0-1 0 0,0 0 1 0 0,2 9 0 0 0,-2-15-31 0 0,0 0 1 0 0,0 0-1 0 0,0 0 1 0 0,0 1 0 0 0,0-1-1 0 0,1 0 1 0 0,-1 0-1 0 0,0 0 1 0 0,1 0 0 0 0,-1 0-1 0 0,1 0 1 0 0,-1 0 0 0 0,1 0-1 0 0,0 0 1 0 0,-1 0-1 0 0,1 0 1 0 0,0 0 0 0 0,0 0-1 0 0,0 0 1 0 0,0-1 0 0 0,-1 1-1 0 0,1 0 1 0 0,0-1-1 0 0,0 1 1 0 0,0 0 0 0 0,1-1-1 0 0,-1 1 1 0 0,0-1 0 0 0,0 0-1 0 0,0 1 1 0 0,0-1-1 0 0,0 0 1 0 0,0 0 0 0 0,1 0-1 0 0,-1 0 1 0 0,0 0 0 0 0,0 0-1 0 0,0 0 1 0 0,0 0-1 0 0,1 0 1 0 0,-1 0 0 0 0,0-1-1 0 0,0 1 1 0 0,0 0 0 0 0,0-1-1 0 0,0 1 1 0 0,0-1-1 0 0,0 1 1 0 0,0-1 0 0 0,2-1-1 0 0,9-5-699 0 0,-1 0-1 0 0,0-1 1 0 0,0-1-1 0 0,-1 0 1 0 0,0-1-1 0 0,-1 1 1 0 0,0-2-1 0 0,13-17 1 0 0,-8 7-539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7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1173 2641 0 0,'9'5'4366'0'0,"-9"-5"-4215"0"0,0 0-1 0 0,0 1 1 0 0,1-1 0 0 0,-1 0-1 0 0,0 1 1 0 0,0-1-1 0 0,0 0 1 0 0,0 1 0 0 0,0-1-1 0 0,0 1 1 0 0,-7 22 2552 0 0,-20 26-1468 0 0,25-45-1012 0 0,-27 40 331 0 0,15-24-400 0 0,1 0 1 0 0,1 1-1 0 0,1 0 1 0 0,-10 26-1 0 0,21-47-158 0 0,0 0 0 0 0,0 1-1 0 0,0-1 1 0 0,0 0 0 0 0,0 0 0 0 0,0 0 0 0 0,0 0 0 0 0,-1 0-1 0 0,1 0 1 0 0,0 0 0 0 0,0 0 0 0 0,0 1 0 0 0,0-1 0 0 0,0 0-1 0 0,0 0 1 0 0,0 0 0 0 0,0 0 0 0 0,0 0 0 0 0,0 0 0 0 0,0 1-1 0 0,0-1 1 0 0,0 0 0 0 0,0 0 0 0 0,0 0 0 0 0,0 0-1 0 0,0 0 1 0 0,0 0 0 0 0,0 1 0 0 0,0-1 0 0 0,0 0 0 0 0,0 0-1 0 0,0 0 1 0 0,0 0 0 0 0,0 0 0 0 0,0 0 0 0 0,0 0 0 0 0,1 1-1 0 0,-1-1 1 0 0,0 0 0 0 0,0 0 0 0 0,0 0 0 0 0,0 0 0 0 0,0 0-1 0 0,0 0 1 0 0,0 0 0 0 0,0 0 0 0 0,0 0 0 0 0,1 0-1 0 0,-1 1 1 0 0,0-1 0 0 0,0 0 0 0 0,0 0 0 0 0,0 0 0 0 0,0 0-1 0 0,0 0 1 0 0,1 0 0 0 0,-1 0 0 0 0,0 0 0 0 0,0 0 0 0 0,0 0-1 0 0,0 0 1 0 0,0 0 0 0 0,1 0 0 0 0,10-7-239 0 0,12-12-84 0 0,80-77-250 0 0,-86 82 653 0 0,1 0 0 0 0,1 2 0 0 0,0 0 0 0 0,27-12 0 0 0,-45 23-55 0 0,0 1-1 0 0,0-1 1 0 0,0 1-1 0 0,0-1 1 0 0,0 1-1 0 0,0-1 1 0 0,0 1 0 0 0,0-1-1 0 0,0 1 1 0 0,0 0-1 0 0,0 0 1 0 0,0-1-1 0 0,0 1 1 0 0,0 0-1 0 0,0 0 1 0 0,0 0-1 0 0,1 0 1 0 0,-1 1-1 0 0,0-1 1 0 0,0 0-1 0 0,0 0 1 0 0,0 1-1 0 0,0-1 1 0 0,0 0-1 0 0,0 1 1 0 0,0-1-1 0 0,0 1 1 0 0,0-1-1 0 0,0 1 1 0 0,0 0-1 0 0,1 0 1 0 0,-1 2 17 0 0,-1-1 1 0 0,1 1 0 0 0,0-1 0 0 0,-1 1-1 0 0,1-1 1 0 0,-1 1 0 0 0,0-1 0 0 0,0 1 0 0 0,0-1-1 0 0,0 1 1 0 0,0-1 0 0 0,-1 1 0 0 0,0 3-1 0 0,-13 47 122 0 0,-2 14-121 0 0,15-61-67 0 0,0-1 0 0 0,1 1 1 0 0,0-1-1 0 0,0 1 0 0 0,0-1 1 0 0,1 1-1 0 0,-1-1 0 0 0,1 0 0 0 0,3 10 1 0 0,-3-13-17 0 0,0 0 0 0 0,0 0 0 0 0,0 1 1 0 0,0-1-1 0 0,0 0 0 0 0,1 0 0 0 0,-1-1 1 0 0,1 1-1 0 0,-1 0 0 0 0,1 0 0 0 0,0-1 0 0 0,-1 1 1 0 0,1-1-1 0 0,0 1 0 0 0,0-1 0 0 0,0 0 1 0 0,0 0-1 0 0,0 0 0 0 0,4 2 0 0 0,-2-2 9 0 0,0-1-1 0 0,0 1 0 0 0,0-1 1 0 0,0 1-1 0 0,0-1 0 0 0,0-1 1 0 0,0 1-1 0 0,0 0 0 0 0,0-1 1 0 0,7-2-1 0 0,0 0 29 0 0,0-1-1 0 0,-1-1 1 0 0,1 0-1 0 0,-1-1 1 0 0,0 1 0 0 0,0-2-1 0 0,9-7 1 0 0,-3 0-21 0 0,-2 0-1 0 0,17-20 1 0 0,0-14 375 0 0,-57 74 1443 0 0,-1-1-1092 0 0,24-21-688 0 0,0 1 0 0 0,0 0 0 0 0,0 0 0 0 0,1 0-1 0 0,0 0 1 0 0,0 0 0 0 0,-3 11 0 0 0,5-15-10 0 0,0 0 0 0 0,-1 0-1 0 0,1 0 1 0 0,0 0 0 0 0,0 0-1 0 0,0 0 1 0 0,0 0 0 0 0,0 0-1 0 0,1 0 1 0 0,-1 0 0 0 0,0 0-1 0 0,0 0 1 0 0,1 0 0 0 0,-1 0-1 0 0,0 0 1 0 0,1-1-1 0 0,-1 1 1 0 0,1 0 0 0 0,1 1-1 0 0,-1-1 1 0 0,0 0 0 0 0,0 0-1 0 0,0-1 1 0 0,0 1 0 0 0,1-1-1 0 0,-1 1 1 0 0,0-1-1 0 0,1 0 1 0 0,-1 1 0 0 0,0-1-1 0 0,1 0 1 0 0,-1 0 0 0 0,0 0-1 0 0,1 0 1 0 0,-1 0 0 0 0,0 0-1 0 0,1 0 1 0 0,-1 0-1 0 0,2-1 1 0 0,9-2-14 0 0,-1 0 0 0 0,1-1 0 0 0,-1 0 0 0 0,1-1 0 0 0,-1 0 0 0 0,-1-1 1 0 0,1 0-1 0 0,12-10 0 0 0,75-66-184 0 0,-58 43-407 0 0,-1-2 0 0 0,-2-2 0 0 0,-3-1 0 0 0,-1-2 0 0 0,-2 0 0 0 0,-2-3 0 0 0,-2 0 0 0 0,28-74 0 0 0,92-337-2066 0 0,-56 157 4798 0 0,-87 292-1763 0 0,-2 2 191 0 0,1 1 1 0 0,-1 1-1 0 0,1-1 1 0 0,1 0-1 0 0,0 1 1 0 0,0 0-1 0 0,10-13 1 0 0,-20 55 2767 0 0,-15 47-2140 0 0,-171 595 703 0 0,140-539-1260 0 0,-25 68 9 0 0,66-168-775 0 0,1 0 1 0 0,2 0-1 0 0,-5 59 1 0 0,12-86-295 0 0,1-1-1 0 0,0 1 1 0 0,1 0 0 0 0,0-1 0 0 0,1 1 0 0 0,0-1 0 0 0,0 0 0 0 0,1 1 0 0 0,5 12 0 0 0,-6-20-20 0 0,0 1 0 0 0,0-1 1 0 0,0 1-1 0 0,0-1 0 0 0,0 0 0 0 0,1 0 0 0 0,0 0 0 0 0,-1 0 0 0 0,1 0 0 0 0,0-1 1 0 0,0 1-1 0 0,0-1 0 0 0,1 0 0 0 0,-1 0 0 0 0,1 0 0 0 0,-1 0 0 0 0,1-1 0 0 0,-1 0 0 0 0,1 1 1 0 0,0-1-1 0 0,0 0 0 0 0,0-1 0 0 0,0 1 0 0 0,-1-1 0 0 0,1 0 0 0 0,0 1 0 0 0,8-2 1 0 0,13-3-2847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0 14755 0 0,'2'24'3991'0'0,"4"12"-3093"0"0,3 21-1514 0 0,-15 303-316 0 0,0-235 664 0 0,-30 400-602 0 0,19-324 837 0 0,15-163 30 0 0,2-20-365 0 0,-1-1 1 0 0,-6 29-1 0 0,-1-63-6558 0 0,2-16 3397 0 0,3 10 1660 0 0,1-4-858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4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369 148 3409 0 0,'-10'-13'1608'0'0,"0"1"0"0"0,-1 0 0 0 0,0 0 0 0 0,-1 1 0 0 0,-1 1 0 0 0,1 0 1 0 0,-27-15-1 0 0,35 23-1494 0 0,0-1 0 0 0,0 1 0 0 0,-1 0 0 0 0,1 1 0 0 0,0-1 0 0 0,-1 1 0 0 0,1 0 0 0 0,-1 0 0 0 0,0 0 0 0 0,1 0 0 0 0,-1 1 0 0 0,0 0 0 0 0,1 0 0 0 0,-1 0 0 0 0,0 1 0 0 0,1 0 0 0 0,-1-1 0 0 0,1 2 0 0 0,-1-1 0 0 0,1 0 0 0 0,-1 1 0 0 0,1 0 0 0 0,0 0 0 0 0,0 0 0 0 0,0 1 0 0 0,0-1 0 0 0,0 1 0 0 0,0 0 0 0 0,1 0 0 0 0,-1 0 0 0 0,-2 4 0 0 0,-8 12-131 0 0,1-1 0 0 0,1 2 0 0 0,1 0 0 0 0,1 0 0 0 0,1 1 1 0 0,0 0-1 0 0,2 0 0 0 0,0 1 0 0 0,2 0 0 0 0,0 1 1 0 0,2-1-1 0 0,-2 41 0 0 0,5-54-15 0 0,0 0 0 0 0,0-1 0 0 0,1 1 1 0 0,1 0-1 0 0,-1 0 0 0 0,1-1 0 0 0,1 1 0 0 0,0-1 0 0 0,0 0 0 0 0,0 0 1 0 0,6 9-1 0 0,-6-13 15 0 0,0 0 0 0 0,0-1 0 0 0,0 1 1 0 0,1-1-1 0 0,-1 0 0 0 0,1 1 0 0 0,0-2 0 0 0,0 1 0 0 0,0 0 1 0 0,0-1-1 0 0,0 0 0 0 0,0 0 0 0 0,1 0 0 0 0,-1 0 0 0 0,1-1 1 0 0,0 0-1 0 0,-1 0 0 0 0,1 0 0 0 0,0 0 0 0 0,0-1 1 0 0,9 0-1 0 0,2-1 56 0 0,0 0 1 0 0,0-2 0 0 0,0 0-1 0 0,0 0 1 0 0,-1-2-1 0 0,1 0 1 0 0,-1-1 0 0 0,-1 0-1 0 0,26-15 1 0 0,-15 5 47 0 0,0 0 0 0 0,-1-2 0 0 0,-1-1 1 0 0,30-31-1 0 0,-46 42-3 0 0,0 1-1 0 0,-1-1 1 0 0,0 0 0 0 0,0-1 0 0 0,-1 1 0 0 0,0-1 0 0 0,0 0-1 0 0,-1 0 1 0 0,0-1 0 0 0,-1 1 0 0 0,4-16 0 0 0,-6 18-6 0 0,-1 0 1 0 0,1 0 0 0 0,-1 0 0 0 0,-1 0 0 0 0,1 1-1 0 0,-1-1 1 0 0,0 0 0 0 0,0 0 0 0 0,-1 0 0 0 0,0 1 0 0 0,0-1-1 0 0,-1 1 1 0 0,0 0 0 0 0,0-1 0 0 0,0 1 0 0 0,-1 1 0 0 0,-6-10-1 0 0,1 4-80 0 0,-1 1 0 0 0,0 0 0 0 0,0 1 0 0 0,-1 0-1 0 0,0 1 1 0 0,0 0 0 0 0,-1 0 0 0 0,0 2-1 0 0,0-1 1 0 0,-18-6 0 0 0,19 10-715 0 0,0-1 1 0 0,0 1-1 0 0,0 1 0 0 0,0 0 0 0 0,0 0 1 0 0,0 1-1 0 0,0 1 0 0 0,-13 1 1 0 0,23-1 297 0 0,-1 0 0 0 0,1 0 0 0 0,0 0 1 0 0,0 0-1 0 0,-1 0 0 0 0,1 1 0 0 0,0-1 1 0 0,0 1-1 0 0,0-1 0 0 0,0 1 0 0 0,0-1 1 0 0,0 1-1 0 0,0-1 0 0 0,0 1 0 0 0,0 0 1 0 0,-8 12-4189 0 0,8-5 1349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8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7 11146 0 0,'15'-3'715'0'0,"1"1"-1"0"0,0 1 0 0 0,0 1 0 0 0,0 0 0 0 0,0 1 0 0 0,18 3 1 0 0,-18-1-576 0 0,0 0 0 0 0,0 2 0 0 0,-1 0 0 0 0,1 0 0 0 0,-1 2 0 0 0,17 9 0 0 0,-24-12-174 0 0,1 1-1 0 0,-1 1 1 0 0,0-1 0 0 0,-1 1-1 0 0,1 1 1 0 0,-1-1-1 0 0,0 1 1 0 0,-1 1 0 0 0,0-1-1 0 0,0 1 1 0 0,0 0-1 0 0,-1 0 1 0 0,0 1 0 0 0,-1-1-1 0 0,0 1 1 0 0,0 0-1 0 0,-1 1 1 0 0,0-1 0 0 0,-1 0-1 0 0,0 1 1 0 0,0 0-1 0 0,-1-1 1 0 0,0 1 0 0 0,-1 16-1 0 0,-3-3 72 0 0,0 0-1 0 0,-2 0 1 0 0,-1-1-1 0 0,0 0 1 0 0,-2 0-1 0 0,0 0 1 0 0,-2-1-1 0 0,0 0 1 0 0,-1-1-1 0 0,-1-1 1 0 0,-1 1-1 0 0,-17 18 1 0 0,-6 2 199 0 0,-1 0 1 0 0,-3-3 0 0 0,-1-1 0 0 0,-47 31-1 0 0,60-48 79 0 0,-43 25 0 0 0,62-39-229 0 0,1-1 0 0 0,-1 0 0 0 0,0-1 0 0 0,0 0 0 0 0,0 0 0 0 0,0-1 0 0 0,-1 0 0 0 0,1-1 0 0 0,0 0 0 0 0,-12 0 0 0 0,20-1-63 0 0,0 0 0 0 0,1 1 0 0 0,-1-1-1 0 0,0 0 1 0 0,1 0 0 0 0,-1 0-1 0 0,0-1 1 0 0,1 1 0 0 0,-1 0-1 0 0,0 0 1 0 0,1 0 0 0 0,-1 0 0 0 0,0-1-1 0 0,1 1 1 0 0,-1 0 0 0 0,1 0-1 0 0,-1-1 1 0 0,0 1 0 0 0,1-1-1 0 0,-1 1 1 0 0,1 0 0 0 0,-1-1-1 0 0,1 1 1 0 0,-1-1 0 0 0,1 1 0 0 0,0-1-1 0 0,-1 0 1 0 0,1 1 0 0 0,-1-2-1 0 0,1 1-6 0 0,0 0 0 0 0,1 0 0 0 0,-1 0 0 0 0,0 0 0 0 0,1 0 0 0 0,-1 0-1 0 0,1 0 1 0 0,-1 0 0 0 0,1 0 0 0 0,-1 0 0 0 0,1 0 0 0 0,0 0 0 0 0,-1 1 0 0 0,1-1-1 0 0,0 0 1 0 0,0 0 0 0 0,4-4-32 0 0,1 0 0 0 0,-1 1 0 0 0,1 0 0 0 0,11-6 0 0 0,-6 6 11 0 0,0 1-1 0 0,1 0 1 0 0,0 0-1 0 0,-1 1 0 0 0,1 1 1 0 0,0 0-1 0 0,0 0 1 0 0,0 1-1 0 0,0 1 0 0 0,-1 0 1 0 0,1 0-1 0 0,0 1 1 0 0,-1 1-1 0 0,1 0 0 0 0,-1 1 1 0 0,0 0-1 0 0,18 9 1 0 0,-18-7 29 0 0,0 0 0 0 0,0 0 0 0 0,0 1 1 0 0,-1 1-1 0 0,0 0 0 0 0,0 0 1 0 0,-1 1-1 0 0,-1 0 0 0 0,1 1 1 0 0,-1 0-1 0 0,-1 0 0 0 0,0 0 1 0 0,0 1-1 0 0,-1 0 0 0 0,0 1 0 0 0,5 15 1 0 0,-8-17 58 0 0,-1 1 1 0 0,0-1-1 0 0,-1 1 1 0 0,0-1-1 0 0,0 1 1 0 0,-1 0 0 0 0,0-1-1 0 0,-1 1 1 0 0,-1-1-1 0 0,1 1 1 0 0,-2-1-1 0 0,1 0 1 0 0,-1 1-1 0 0,-1-1 1 0 0,0 0-1 0 0,-10 17 1 0 0,-2-1 147 0 0,-2 0 1 0 0,0-1-1 0 0,-2-2 1 0 0,-35 34-1 0 0,38-41-227 0 0,-1 0-1 0 0,-1-1 1 0 0,-1-1 0 0 0,0-1 0 0 0,-35 16 0 0 0,35-20-594 0 0,0 0 1 0 0,-27 6-1 0 0,32-12-683 0 0,0 0 0 0 0,1 0 0 0 0,-29 0 0 0 0,39-3 329 0 0,0 0 0 0 0,1 0 0 0 0,-1-1 0 0 0,0 1 0 0 0,0-1 0 0 0,1 0 0 0 0,-1 0-1 0 0,1 0 1 0 0,-1-1 0 0 0,1 1 0 0 0,-6-4 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9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1235 63 10898 0 0,'16'-13'4959'0'0,"5"-9"-2144"0"0,7-5-98 0 0,-166 121-964 0 0,43-18-1885 0 0,4 4 0 0 0,-98 111 0 0 0,-140 201 727 0 0,282-332-362 0 0,-145 190 487 0 0,23 14-721 0 0,156-242-257 0 0,-12 33-1 0 0,23-49-194 0 0,0 0 0 0 0,0 0 0 0 0,0 1-1 0 0,1-1 1 0 0,0 0 0 0 0,0 1 0 0 0,1-1-1 0 0,-1 0 1 0 0,1 1 0 0 0,1-1 0 0 0,0 8-1 0 0,-1-13 229 0 0,1 0 0 0 0,-1 0 0 0 0,0 0 0 0 0,0-1 0 0 0,1 1 0 0 0,-1 0 0 0 0,0-1-1 0 0,1 1 1 0 0,-1 0 0 0 0,0-1 0 0 0,1 1 0 0 0,-1 0 0 0 0,1-1 0 0 0,-1 1 0 0 0,1-1 0 0 0,0 1 0 0 0,-1-1-1 0 0,1 1 1 0 0,0-1 0 0 0,-1 1 0 0 0,1-1 0 0 0,0 0 0 0 0,-1 1 0 0 0,1-1 0 0 0,0 0 0 0 0,0 0 0 0 0,-1 1-1 0 0,1-1 1 0 0,0 0 0 0 0,0 0 0 0 0,-1 0 0 0 0,1 0 0 0 0,0 0 0 0 0,0 0 0 0 0,0 0 0 0 0,-1 0 0 0 0,1 0 0 0 0,0-1-1 0 0,0 1 1 0 0,-1 0 0 0 0,1 0 0 0 0,1-1 0 0 0,31-18-5452 0 0,-31 17 5574 0 0,14-9-2159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19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7922 0 0,'-15'50'6519'0'0,"-21"90"-5611"0"0,2-1-687 0 0,-1 5 370 0 0,34-144-560 0 0,1 0 0 0 0,0 0 0 0 0,0 1 0 0 0,0-1 0 0 0,0 0 0 0 0,-1 1 0 0 0,1-1 0 0 0,0 0 0 0 0,0 1 0 0 0,0-1 0 0 0,0 1 0 0 0,0-1 0 0 0,0 0 0 0 0,0 1 0 0 0,0-1 0 0 0,0 0 0 0 0,0 1 0 0 0,0-1 0 0 0,0 0 0 0 0,0 1 0 0 0,0-1 0 0 0,0 0 0 0 0,1 1 0 0 0,-1-1 0 0 0,0 0 0 0 0,0 1 0 0 0,0-1 0 0 0,0 0 0 0 0,1 1 0 0 0,-1-1 0 0 0,0 0 0 0 0,0 0 0 0 0,1 1 0 0 0,-1-1 1 0 0,0 0-1 0 0,0 0 0 0 0,1 1 0 0 0,-1-1 0 0 0,1 0 0 0 0,13-10 202 0 0,23-33-922 0 0,-30 34 623 0 0,47-57-606 0 0,-13 14 269 0 0,2 1 0 0 0,77-68 0 0 0,-106 108 374 0 0,0 1-1 0 0,23-13 1 0 0,-32 20 31 0 0,0 1 1 0 0,0-1 0 0 0,1 1 0 0 0,-1 0 0 0 0,1 0 0 0 0,-1 1-1 0 0,1-1 1 0 0,-1 1 0 0 0,1 0 0 0 0,0 1 0 0 0,8 0 0 0 0,-12 0 33 0 0,-1 1 0 0 0,1-1 0 0 0,0 1 0 0 0,0-1 0 0 0,0 1 0 0 0,-1 0 0 0 0,1 0 0 0 0,0 0 0 0 0,-1 0 0 0 0,1 0 1 0 0,-1 1-1 0 0,1-1 0 0 0,-1 0 0 0 0,0 1 0 0 0,1-1 0 0 0,-1 0 0 0 0,0 1 0 0 0,0 0 0 0 0,0-1 0 0 0,0 1 1 0 0,0 0-1 0 0,0 0 0 0 0,-1-1 0 0 0,1 1 0 0 0,-1 0 0 0 0,1 0 0 0 0,-1 0 0 0 0,0 0 0 0 0,1 0 0 0 0,-1 0 1 0 0,0-1-1 0 0,-1 5 0 0 0,1 8 116 0 0,-1 0 0 0 0,0 0 1 0 0,-5 21-1 0 0,2-16-103 0 0,2-6-31 0 0,0-1 1 0 0,1 1-1 0 0,1-1 0 0 0,0 1 0 0 0,3 23 0 0 0,-2-33-71 0 0,-1-1-1 0 0,1 0 0 0 0,0 0 0 0 0,-1 0 0 0 0,1 1 0 0 0,0-1 0 0 0,0 0 0 0 0,0 0 0 0 0,1 0 0 0 0,-1-1 0 0 0,0 1 0 0 0,1 0 0 0 0,-1 0 0 0 0,1-1 0 0 0,0 1 0 0 0,2 2 0 0 0,-1-3-86 0 0,-1-1-1 0 0,1 1 0 0 0,-1 0 1 0 0,0-1-1 0 0,1 1 0 0 0,-1-1 1 0 0,1 1-1 0 0,0-1 0 0 0,-1 0 1 0 0,1 0-1 0 0,-1-1 0 0 0,1 1 1 0 0,-1 0-1 0 0,1-1 0 0 0,-1 0 1 0 0,0 1-1 0 0,1-1 0 0 0,3-2 1 0 0,11-4-1290 0 0,0-1 1 0 0,-1-1 0 0 0,0-1 0 0 0,-1 0 0 0 0,19-16 0 0 0,65-68-1387 0 0,-34 30 3774 0 0,-45 49 956 0 0,-5 7 3384 0 0,-42 28 2434 0 0,16-7-7451 0 0,-1 0 1 0 0,1 0-1 0 0,-12 22 1 0 0,22-34-301 0 0,0 0 1 0 0,0 1 0 0 0,0-1-1 0 0,0 1 1 0 0,0-1-1 0 0,1 1 1 0 0,-1 0-1 0 0,1-1 1 0 0,-1 1 0 0 0,1 0-1 0 0,-1-1 1 0 0,1 1-1 0 0,0 0 1 0 0,0-1 0 0 0,0 1-1 0 0,0 0 1 0 0,0 0-1 0 0,0-1 1 0 0,0 1 0 0 0,1 0-1 0 0,-1-1 1 0 0,1 1-1 0 0,-1 0 1 0 0,2 1 0 0 0,-1-1-12 0 0,0-1 1 0 0,1 1 0 0 0,0-1-1 0 0,-1 0 1 0 0,1 1 0 0 0,0-1-1 0 0,0 0 1 0 0,0 0-1 0 0,0 0 1 0 0,0 0 0 0 0,0 0-1 0 0,0-1 1 0 0,0 1 0 0 0,0-1-1 0 0,0 1 1 0 0,3-1 0 0 0,4 1 8 0 0,1 0 0 0 0,-1-1 1 0 0,0 0-1 0 0,0-1 0 0 0,1 0 1 0 0,-1 0-1 0 0,16-6 0 0 0,-20 6 29 0 0,0-1-1 0 0,0-1 0 0 0,0 1 0 0 0,-1-1 0 0 0,1 0 0 0 0,-1 0 0 0 0,0 0 0 0 0,0 0 0 0 0,0-1 0 0 0,0 0 0 0 0,-1 1 0 0 0,1-2 0 0 0,-1 1 0 0 0,0 0 0 0 0,0-1 1 0 0,0 1-1 0 0,-1-1 0 0 0,0 0 0 0 0,0 1 0 0 0,0-1 0 0 0,0 0 0 0 0,0-6 0 0 0,-1 6-12 0 0,-1 1 0 0 0,0-1-1 0 0,1 1 1 0 0,-2 0 0 0 0,1-1 0 0 0,0 1-1 0 0,-1-1 1 0 0,0 1 0 0 0,0-1 0 0 0,0 1-1 0 0,-1 0 1 0 0,0 0 0 0 0,1 0 0 0 0,-1 0 0 0 0,-1 0-1 0 0,1 0 1 0 0,0 0 0 0 0,-1 1 0 0 0,0-1-1 0 0,0 1 1 0 0,0 0 0 0 0,0 0 0 0 0,-1 0 0 0 0,1 0-1 0 0,-8-4 1 0 0,3 2-95 0 0,0 2 1 0 0,0-1-1 0 0,0 1 0 0 0,0 0 0 0 0,-1 0 0 0 0,1 1 1 0 0,-1 1-1 0 0,0-1 0 0 0,1 1 0 0 0,-1 1 0 0 0,-13 0 1 0 0,10 1-650 0 0,0 0 0 0 0,0 1 1 0 0,0 0-1 0 0,-17 6 0 0 0,78-10-9903 0 0,-32 1 8960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0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1 10602 0 0,'0'37'6825'0'0,"-9"4"-4705"0"0,-19 36-1892 0 0,-58 118-506 0 0,-56 92-19 0 0,83-170 316 0 0,45-85-307 0 0,-14 46 1 0 0,-8 18-3655 0 0,24-77 970 0 0,0-22-2165 0 0,10 0 4678 0 0,0 0 0 0 0,1 0 0 0 0,-1 0 0 0 0,1 0 0 0 0,0 0 1 0 0,0 0-1 0 0,0 0 0 0 0,-1-5 0 0 0,-2-8-1404 0 0</inkml:trace>
  <inkml:trace contextRef="#ctx0" brushRef="#br0" timeOffset="1">0 536 4441 0 0,'2'-7'1163'0'0,"0"0"1"0"0,0 1-1 0 0,1 0 0 0 0,-1-1 1 0 0,1 1-1 0 0,1 0 0 0 0,6-9 1 0 0,-7 12-749 0 0,0 0 0 0 0,0 1 0 0 0,0-1 0 0 0,1 1 0 0 0,-1-1 0 0 0,1 1 0 0 0,0 1 0 0 0,0-1 0 0 0,0 0 0 0 0,0 1 0 0 0,0 0 0 0 0,0-1 0 0 0,7 0 0 0 0,292-31-606 0 0,-196 25-3364 0 0,-1-3-4335 0 0,-72 7 4956 0 0,1 1-838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0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0 11626 0 0,'-21'138'6649'0'0,"-16"68"-4668"0"0,18-120-2437 0 0,-60 162 0 0 0,-128 243 610 0 0,199-471-154 0 0,2-5-7 0 0,0 0-1 0 0,-1-1 0 0 0,0 0 1 0 0,-19 27-1 0 0,26-41-21 0 0,-1 0 1 0 0,1 0-1 0 0,0 0 0 0 0,0 1 0 0 0,0-1 1 0 0,0 0-1 0 0,0 0 0 0 0,0 0 0 0 0,0 0 1 0 0,-1 0-1 0 0,1 1 0 0 0,0-1 0 0 0,0 0 0 0 0,0 0 1 0 0,0 0-1 0 0,-1 0 0 0 0,1 0 0 0 0,0 0 1 0 0,0 0-1 0 0,0 0 0 0 0,0 1 0 0 0,-1-1 1 0 0,1 0-1 0 0,0 0 0 0 0,0 0 0 0 0,0 0 1 0 0,-1 0-1 0 0,1 0 0 0 0,0 0 0 0 0,0 0 1 0 0,0 0-1 0 0,-1 0 0 0 0,1 0 0 0 0,0 0 0 0 0,0-1 1 0 0,0 1-1 0 0,-1 0 0 0 0,1 0 0 0 0,0 0 1 0 0,-3-10-1279 0 0,2-18-1236 0 0,1 23 1949 0 0,2-35-4001 0 0,10-55 1 0 0,-4 38 2527 0 0,-4 21 41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0 318 3281 0 0,'21'-33'1640'0'0,"2"1"1"0"0,0 0-1 0 0,44-43 0 0 0,-52 61-939 0 0,0 1 0 0 0,1 0 0 0 0,1 1 0 0 0,0 1 0 0 0,0 0 0 0 0,1 1 0 0 0,1 1 0 0 0,30-10 0 0 0,-21 10-354 0 0,0 2-1 0 0,1 1 1 0 0,-1 1-1 0 0,1 1 0 0 0,0 2 1 0 0,0 1-1 0 0,0 1 1 0 0,38 6-1 0 0,-52-4-322 0 0,0 1 0 0 0,-1 1 0 0 0,1 0 0 0 0,-1 1 0 0 0,1 1 1 0 0,-1 0-1 0 0,21 14 0 0 0,-26-14-17 0 0,0 0 0 0 0,-1 1 0 0 0,0 0 1 0 0,0 1-1 0 0,0 0 0 0 0,-1 0 0 0 0,-1 1 0 0 0,1-1 1 0 0,-1 1-1 0 0,-1 1 0 0 0,8 16 0 0 0,-9-17-24 0 0,-1-1 0 0 0,-1 1 0 0 0,0 0-1 0 0,0 0 1 0 0,-1 0 0 0 0,0 0 0 0 0,0 0-1 0 0,-1 0 1 0 0,0 0 0 0 0,-1 0 0 0 0,0 0 0 0 0,0 0-1 0 0,-1 0 1 0 0,0 0 0 0 0,-1 0 0 0 0,0-1 0 0 0,0 1-1 0 0,-1-1 1 0 0,0 0 0 0 0,0 0 0 0 0,-1 0 0 0 0,-7 9-1 0 0,0-1 45 0 0,-1-1-1 0 0,-1 0 1 0 0,0-1-1 0 0,-1-1 1 0 0,-1 0-1 0 0,0-1 1 0 0,0 0-1 0 0,-1-1 1 0 0,-20 8-1 0 0,1-1-47 0 0,-18 9 134 0 0,-70 25 1 0 0,108-47-179 0 0,0 0 1 0 0,1-1-1 0 0,-1-1 0 0 0,0 0 1 0 0,-1-1-1 0 0,1-1 0 0 0,0 0 0 0 0,-1-2 1 0 0,-25-2-1 0 0,39 2 2 0 0,1 1 0 0 0,-1-1 0 0 0,1 0 0 0 0,-1 1 0 0 0,1-1 0 0 0,-1 0 1 0 0,1-1-1 0 0,0 1 0 0 0,0 0 0 0 0,-1-1 0 0 0,1 1 0 0 0,0-1 0 0 0,0 1 0 0 0,0-1 0 0 0,0 0 0 0 0,1 0 0 0 0,-1 0 0 0 0,0 0 0 0 0,1 0 0 0 0,0-1 1 0 0,-3-3-1 0 0,4 5 27 0 0,0 0 1 0 0,-1 0 0 0 0,1 0 0 0 0,0 0 0 0 0,0 0 0 0 0,0 0 0 0 0,0 0-1 0 0,0 0 1 0 0,0 0 0 0 0,0 0 0 0 0,1 0 0 0 0,-1 0 0 0 0,0 0-1 0 0,0 0 1 0 0,1 0 0 0 0,-1 0 0 0 0,1 0 0 0 0,-1 0 0 0 0,1 0-1 0 0,-1 0 1 0 0,2-1 0 0 0,-1 1 11 0 0,1-1 0 0 0,0 1-1 0 0,0-1 1 0 0,0 1 0 0 0,0 0-1 0 0,0 0 1 0 0,0-1 0 0 0,0 2 0 0 0,0-1-1 0 0,1 0 1 0 0,-1 0 0 0 0,0 1-1 0 0,3-1 1 0 0,10-1 83 0 0,1 0 1 0 0,-1 2-1 0 0,1 0 0 0 0,-1 1 0 0 0,0 0 1 0 0,1 1-1 0 0,-1 1 0 0 0,0 0 1 0 0,0 1-1 0 0,-1 1 0 0 0,1 0 0 0 0,-1 1 1 0 0,0 0-1 0 0,0 1 0 0 0,-1 1 0 0 0,0 0 1 0 0,-1 1-1 0 0,1 1 0 0 0,-2-1 0 0 0,1 2 1 0 0,-1 0-1 0 0,13 17 0 0 0,-21-24 46 0 0,0 0-1 0 0,0 0 0 0 0,0 0 1 0 0,-1 1-1 0 0,0-1 1 0 0,0 1-1 0 0,0-1 0 0 0,0 1 1 0 0,-1 0-1 0 0,0 0 1 0 0,0 0-1 0 0,0 0 0 0 0,0 0 1 0 0,-1 0-1 0 0,0 0 1 0 0,0 0-1 0 0,0 0 0 0 0,-1 0 1 0 0,1 0-1 0 0,-1-1 1 0 0,0 1-1 0 0,-1 0 1 0 0,1 0-1 0 0,-1 0 0 0 0,0-1 1 0 0,-5 8-1 0 0,1-2 105 0 0,-2 0 1 0 0,1-1-1 0 0,-1 0 0 0 0,0-1 1 0 0,-1 0-1 0 0,0 0 0 0 0,-1-1 0 0 0,1 0 1 0 0,-1 0-1 0 0,-14 6 0 0 0,-5 1-255 0 0,-1 0-1 0 0,0-2 0 0 0,-34 9 1 0 0,47-16-629 0 0,0-1 0 0 0,0-1 1 0 0,0-1-1 0 0,-1 0 0 0 0,1-2 1 0 0,-1 0-1 0 0,-24-3 0 0 0,38 3-121 0 0,-1-1-1 0 0,0-1 0 0 0,1 1 0 0 0,-1 0 1 0 0,1-1-1 0 0,0 0 0 0 0,0 0 0 0 0,-1-1 1 0 0,1 1-1 0 0,1-1 0 0 0,-1 0 0 0 0,0 0 1 0 0,-3-3-1 0 0,-5-8-3867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2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45 10266 0 0,'-61'18'5610'0'0,"5"4"-4283"0"0,45-17-1378 0 0,1 1 1 0 0,0 0 0 0 0,0 1 0 0 0,1 0-1 0 0,-1 1 1 0 0,2 0 0 0 0,-1 0 0 0 0,-10 14-1 0 0,12-14 21 0 0,1 0 0 0 0,1 1 0 0 0,0-1 1 0 0,0 1-1 0 0,0 0 0 0 0,1 1 0 0 0,-5 17 0 0 0,8-25 38 0 0,1 0 0 0 0,-1 1 0 0 0,1-1-1 0 0,0 0 1 0 0,0 0 0 0 0,0 1 0 0 0,0-1 0 0 0,0 0 0 0 0,0 1 0 0 0,1-1 0 0 0,-1 0 0 0 0,1 1-1 0 0,-1-1 1 0 0,1 0 0 0 0,0 0 0 0 0,0 0 0 0 0,0 0 0 0 0,0 0 0 0 0,0 0 0 0 0,1 0-1 0 0,-1 0 1 0 0,0 0 0 0 0,1 0 0 0 0,0-1 0 0 0,-1 1 0 0 0,1-1 0 0 0,0 1 0 0 0,0-1 0 0 0,0 0-1 0 0,0 1 1 0 0,0-1 0 0 0,0 0 0 0 0,0 0 0 0 0,0-1 0 0 0,0 1 0 0 0,1 0 0 0 0,-1-1-1 0 0,0 1 1 0 0,3-1 0 0 0,6 2-1 0 0,-1-1 0 0 0,0-1-1 0 0,1 1 1 0 0,-1-2 0 0 0,0 0-1 0 0,1 0 1 0 0,-1 0 0 0 0,0-2 0 0 0,0 1-1 0 0,0-1 1 0 0,10-5 0 0 0,18-8-114 0 0,50-30 0 0 0,-70 37 107 0 0,11-8-246 0 0,-2-1 0 0 0,0-2 0 0 0,-1 0-1 0 0,-1-1 1 0 0,0-2 0 0 0,-2-1 0 0 0,-1 0 0 0 0,20-30 0 0 0,-38 45 279 0 0,-18 23-16 0 0,-22 29 29 0 0,35-42-45 0 0,-10 14 2 0 0,1 1 1 0 0,0 0-1 0 0,1 0 1 0 0,1 1-1 0 0,0 0 1 0 0,-8 31-1 0 0,15-47-32 0 0,1 0-1 0 0,0 0 0 0 0,0 0 1 0 0,-1 0-1 0 0,1 0 0 0 0,0 0 1 0 0,0 0-1 0 0,0 0 1 0 0,0 0-1 0 0,0 0 0 0 0,1 0 1 0 0,-1 0-1 0 0,0 0 1 0 0,0 0-1 0 0,1 0 0 0 0,-1 0 1 0 0,0 0-1 0 0,1 0 1 0 0,-1 0-1 0 0,1 0 0 0 0,-1 0 1 0 0,1 0-1 0 0,0-1 0 0 0,-1 1 1 0 0,1 0-1 0 0,1 0 1 0 0,-1 0-139 0 0,0 0 0 0 0,1-1 0 0 0,-1 0 1 0 0,1 1-1 0 0,-1-1 0 0 0,1 0 1 0 0,-1 0-1 0 0,1 0 0 0 0,0 0 0 0 0,-1 0 1 0 0,1 0-1 0 0,-1 0 0 0 0,1 0 0 0 0,-1 0 1 0 0,2-1-1 0 0,6-2-1125 0 0,-1 0-1 0 0,-1 0 1 0 0,1 0-1 0 0,14-10 1 0 0,-9 4-167 0 0,1-1-929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3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85 969 8154 0 0,'-17'36'5840'0'0,"-4"-2"-3900"0"0,12-22-2013 0 0,2 1 0 0 0,0 0 1 0 0,0 0-1 0 0,1 0 1 0 0,-5 17-1 0 0,17-32-188 0 0,-1-1 0 0 0,0 1 0 0 0,0-1 0 0 0,0 0 0 0 0,8-7 0 0 0,24-20-511 0 0,-30 23 730 0 0,1 0 0 0 0,0 0 0 0 0,1 0 1 0 0,0 1-1 0 0,-1 1 0 0 0,2-1 0 0 0,-1 2 1 0 0,1-1-1 0 0,0 1 0 0 0,-1 1 0 0 0,20-5 1 0 0,-28 8 69 0 0,1 0 1 0 0,-1 0 0 0 0,0 0 0 0 0,1 0 0 0 0,-1 0-1 0 0,0 0 1 0 0,1 1 0 0 0,-1-1 0 0 0,0 1-1 0 0,0-1 1 0 0,1 1 0 0 0,-1-1 0 0 0,0 1-1 0 0,0-1 1 0 0,0 1 0 0 0,0 0 0 0 0,0 0 0 0 0,0 0-1 0 0,0 0 1 0 0,0 0 0 0 0,0 0 0 0 0,0 0-1 0 0,0 0 1 0 0,0 0 0 0 0,-1 0 0 0 0,1 0 0 0 0,0 0-1 0 0,-1 1 1 0 0,1-1 0 0 0,-1 0 0 0 0,1 0-1 0 0,-1 1 1 0 0,1 2 0 0 0,1 5 132 0 0,-1 1-1 0 0,0-1 1 0 0,0 18-1 0 0,0-13-145 0 0,-1-11-65 0 0,0 0 0 0 0,0 0 1 0 0,1 1-1 0 0,-1-1 0 0 0,1 0 1 0 0,0 0-1 0 0,0 1 0 0 0,0-1 1 0 0,0 0-1 0 0,1 0 0 0 0,-1 0 1 0 0,1-1-1 0 0,0 1 0 0 0,0 0 1 0 0,0-1-1 0 0,0 1 0 0 0,0-1 1 0 0,0 1-1 0 0,1-1 0 0 0,3 3 1 0 0,-2-3-153 0 0,1 0 0 0 0,-1 0 0 0 0,0-1 0 0 0,1 1 1 0 0,0-1-1 0 0,-1 0 0 0 0,1 0 0 0 0,-1-1 1 0 0,1 1-1 0 0,0-1 0 0 0,0 0 0 0 0,8-1 1 0 0,3-2-17 0 0,0 0-1 0 0,0-1 1 0 0,-1 0 0 0 0,1-2 0 0 0,-1 0 0 0 0,0 0 0 0 0,17-11 0 0 0,31-37 3244 0 0,-63 55-2908 0 0,-1-1 0 0 0,1 1-1 0 0,-1 0 1 0 0,1-1 0 0 0,-1 1 0 0 0,1 0 0 0 0,0-1-1 0 0,-1 1 1 0 0,1 0 0 0 0,0 0 0 0 0,0-1-1 0 0,0 1 1 0 0,-1 0 0 0 0,1 0 0 0 0,0 0-1 0 0,0-1 1 0 0,0 1 0 0 0,0 0 0 0 0,0 0-1 0 0,0-1 1 0 0,1 1 0 0 0,-1 0 0 0 0,0 0-1 0 0,0 0 1 0 0,1-1 0 0 0,-1 1 0 0 0,0 0-1 0 0,1-1 1 0 0,-1 1 0 0 0,0 0 0 0 0,1-1-1 0 0,-1 1 1 0 0,1 0 0 0 0,-1-1 0 0 0,2 2-1 0 0,-1-1-146 0 0,0 1 0 0 0,0-1 0 0 0,0 0 0 0 0,1 1 0 0 0,-1-1 0 0 0,0 0 0 0 0,1 0 0 0 0,-1 0 0 0 0,1 0 0 0 0,0 0 0 0 0,-1 0 0 0 0,1 0 0 0 0,-1-1 0 0 0,1 1 0 0 0,0 0 0 0 0,0-1 0 0 0,2 1 0 0 0,2-2 10 0 0,0 1 0 0 0,0-2-1 0 0,0 1 1 0 0,0 0 0 0 0,0-1 0 0 0,-1 0 0 0 0,1-1 0 0 0,0 1-1 0 0,-1-1 1 0 0,0 0 0 0 0,10-8 0 0 0,6-5-127 0 0,27-28 1 0 0,-25 22-47 0 0,18-17-588 0 0,-2-1 0 0 0,-2-2 0 0 0,47-70 0 0 0,-55 68 834 0 0,-3-1 0 0 0,-2-2 0 0 0,-1 0 0 0 0,-3-1 0 0 0,-2-1 0 0 0,21-92 0 0 0,-34 119 34 0 0,23-133 818 0 0,-24 128-121 0 0,-2-1-1 0 0,0 0 0 0 0,-5-43 0 0 0,3 70-733 0 0,0-1 1 0 0,0 1-1 0 0,0 0 0 0 0,0 0 0 0 0,0 0 1 0 0,0-1-1 0 0,0 1 0 0 0,0 0 0 0 0,-1 0 1 0 0,1 0-1 0 0,0 0 0 0 0,-1 0 0 0 0,1 0 1 0 0,-1 0-1 0 0,0-1 0 0 0,1 1 0 0 0,-1 1 1 0 0,0-1-1 0 0,1 0 0 0 0,-1 0 0 0 0,0 0 1 0 0,0 0-1 0 0,-2-1 0 0 0,2 2-27 0 0,0 0 0 0 0,0 1 0 0 0,0-1 0 0 0,0 0 0 0 0,0 1 0 0 0,0-1 1 0 0,0 0-1 0 0,0 1 0 0 0,0-1 0 0 0,1 1 0 0 0,-1-1 0 0 0,0 1 0 0 0,0 0 0 0 0,0-1 0 0 0,0 1 0 0 0,1 0 0 0 0,-1 0 0 0 0,0 0 1 0 0,1-1-1 0 0,-2 2 0 0 0,-6 10-7 0 0,1-1 0 0 0,-10 22 0 0 0,-23 60-72 0 0,-40 147-1 0 0,62-181 94 0 0,-1 2-69 0 0,-20 123 1 0 0,36-163-18 0 0,1 0 1 0 0,1 0 0 0 0,1 0-1 0 0,0 1 1 0 0,2-1-1 0 0,1 0 1 0 0,0 0 0 0 0,2-1-1 0 0,12 39 1 0 0,-11-46-235 0 0,1 0-1 0 0,0 0 1 0 0,1 0 0 0 0,1-1 0 0 0,-1 0-1 0 0,2-1 1 0 0,0 0 0 0 0,0 0-1 0 0,1-1 1 0 0,0-1 0 0 0,16 11-1 0 0,-15-12-783 0 0,0-1 0 0 0,0-1-1 0 0,0 0 1 0 0,1 0 0 0 0,0-1-1 0 0,0-1 1 0 0,20 4 0 0 0,-6-4-2785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4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 7 11650 0 0,'-15'-2'1162'0'0,"-1"-1"-1"0"0,0 2 0 0 0,0 0 0 0 0,0 2 1 0 0,-26 2-1 0 0,19 1-723 0 0,0 1 1 0 0,0 1-1 0 0,0 1 1 0 0,1 1-1 0 0,-38 20 1 0 0,7 2-71 0 0,0 4 0 0 0,-94 79 0 0 0,113-82-83 0 0,0 1 1 0 0,2 2-1 0 0,1 2 0 0 0,2 0 1 0 0,2 2-1 0 0,1 1 1 0 0,2 2-1 0 0,2 0 0 0 0,-30 77 1 0 0,47-104-237 0 0,1 1 0 0 0,0 0 1 0 0,1-1-1 0 0,1 1 0 0 0,0 1 1 0 0,1-1-1 0 0,0 0 0 0 0,1 0 0 0 0,5 28 1 0 0,-3-30 1 0 0,1-1 0 0 0,1 0 0 0 0,0 0 0 0 0,0-1 0 0 0,1 1 0 0 0,1-1 0 0 0,0 0 0 0 0,0 0 0 0 0,1-1 0 0 0,1 0 0 0 0,0 0 0 0 0,11 11 0 0 0,-7-10-31 0 0,0 0 1 0 0,2 0-1 0 0,-1-2 0 0 0,1 1 1 0 0,1-2-1 0 0,-1 0 0 0 0,1 0 1 0 0,1-2-1 0 0,16 6 1 0 0,-8-5-194 0 0,0-2 0 0 0,1 0 1 0 0,-1-1-1 0 0,1-2 1 0 0,37 0-1 0 0,-19-4-937 0 0,-1-2 0 0 0,64-14 0 0 0,69-33-5570 0 0,-129 34 1424 0 0,53-29 0 0 0,-64 27 1479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 11042 0 0,'4'7'7626'0'0,"-4"9"-6155"0"0,-6 13-1988 0 0,-3-4 584 0 0,-1 0 1 0 0,-2-1 0 0 0,0 0-1 0 0,-21 29 1 0 0,-71 86 959 0 0,60-84-339 0 0,-420 526 3161 0 0,403-504-3811 0 0,17-23-472 0 0,2 1-1 0 0,3 2 0 0 0,-40 78 1 0 0,77-132 135 0 0,1-1 0 0 0,0 1 0 0 0,0-1-1 0 0,0 1 1 0 0,0 0 0 0 0,1-1 0 0 0,-1 1 0 0 0,1 0 0 0 0,-1-1 0 0 0,1 1 0 0 0,0 0 0 0 0,0 2 0 0 0,1-4 147 0 0,-1-1 0 0 0,0 1-1 0 0,0-1 1 0 0,0 0 0 0 0,0 1 0 0 0,0-1 0 0 0,1 0 0 0 0,6 5-3043 0 0,14-12-1113 0 0,-11 1 2302 0 0,0 0 0 0 0,-1-1-1 0 0,13-11 1 0 0,-7 2-585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42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14 11995 0 0,'-23'-2'2827'0'0,"11"1"-2212"0"0,0 0 1 0 0,0 0-1 0 0,-22 3 0 0 0,28-1-657 0 0,1 0 0 0 0,0 0 0 0 0,0 1 0 0 0,0 0 0 0 0,0 0 0 0 0,0 0 0 0 0,0 1 0 0 0,1-1-1 0 0,-1 1 1 0 0,1 0 0 0 0,-8 7 0 0 0,-1 2 37 0 0,1 1-1 0 0,0-1 0 0 0,1 2 1 0 0,0 0-1 0 0,1 0 1 0 0,1 1-1 0 0,0 0 1 0 0,1 0-1 0 0,-9 26 0 0 0,15-34-42 0 0,-1 1 0 0 0,1-1 0 0 0,1 1 0 0 0,-1 0 0 0 0,1 0 0 0 0,1 0-1 0 0,-1 0 1 0 0,1 0 0 0 0,1 0 0 0 0,0 0 0 0 0,0 0 0 0 0,0 0 0 0 0,1 0 0 0 0,0-1-1 0 0,0 1 1 0 0,1 0 0 0 0,0-1 0 0 0,1 0 0 0 0,-1 0 0 0 0,2 0 0 0 0,-1 0-1 0 0,9 10 1 0 0,-6-9 36 0 0,1 0 0 0 0,0-1-1 0 0,0 0 1 0 0,0 0-1 0 0,1-1 1 0 0,0 0 0 0 0,1 0-1 0 0,-1-1 1 0 0,1 0-1 0 0,0-1 1 0 0,20 6 0 0 0,-15-6 43 0 0,0-2 0 0 0,0 0 1 0 0,1 0-1 0 0,-1-2 0 0 0,1 1 0 0 0,0-2 1 0 0,23-4-1 0 0,-5-2 63 0 0,0-2-1 0 0,-1-1 1 0 0,0-2-1 0 0,-1-1 1 0 0,0-1-1 0 0,52-33 0 0 0,-69 38 90 0 0,1-1 0 0 0,-1-1 0 0 0,-1-1 0 0 0,23-23 0 0 0,-33 31-48 0 0,-1 0 0 0 0,0 0 0 0 0,1 0 0 0 0,-2-1 0 0 0,1 1 0 0 0,0-1 0 0 0,-1 0 0 0 0,0 1 0 0 0,0-1 0 0 0,0 0 0 0 0,-1-1 0 0 0,1 1 0 0 0,-1 0 0 0 0,0 0 0 0 0,-1 0 0 0 0,0-1 1 0 0,1 1-1 0 0,-2 0 0 0 0,1-1 0 0 0,-2-9 0 0 0,-2 2-193 0 0,0-1 0 0 0,-1 1 0 0 0,0 0 0 0 0,-1 1 0 0 0,0-1 1 0 0,-1 1-1 0 0,-15-20 0 0 0,17 27-291 0 0,1 0-1 0 0,-1 0 1 0 0,0 0 0 0 0,-1 1 0 0 0,1-1 0 0 0,-1 1-1 0 0,-10-5 1 0 0,11 7-194 0 0,1 0 0 0 0,-1 0-1 0 0,1 1 1 0 0,-1-1 0 0 0,0 1 0 0 0,0 1-1 0 0,0-1 1 0 0,1 1 0 0 0,-1-1 0 0 0,0 1-1 0 0,-9 2 1 0 0,9-1-1317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4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13939 0 0,'-7'20'1243'0'0,"0"-1"0"0"0,-10 21 0 0 0,0-2-1306 0 0,6-16 173 0 0,-1 0 1 0 0,-1-1-1 0 0,0 0 0 0 0,-29 31 0 0 0,-13 21 941 0 0,68-88-1228 0 0,0 0 1 0 0,19-16 0 0 0,-6 6-137 0 0,39-43-187 0 0,54-51 92 0 0,-119 119 408 0 0,11-9-33 0 0,0 0 0 0 0,19-11 0 0 0,-28 19 49 0 0,-1 0-1 0 0,1 0 0 0 0,0 0 1 0 0,-1 0-1 0 0,1 0 0 0 0,0 0 1 0 0,0 1-1 0 0,0-1 0 0 0,0 0 1 0 0,-1 1-1 0 0,1-1 0 0 0,0 1 1 0 0,0 0-1 0 0,0 0 0 0 0,0 0 1 0 0,0 0-1 0 0,0 0 0 0 0,0 0 1 0 0,0 0-1 0 0,0 1 0 0 0,0-1 1 0 0,0 1-1 0 0,0-1 0 0 0,0 1 1 0 0,-1 0-1 0 0,1 0 0 0 0,0 0 1 0 0,0 0-1 0 0,1 1 0 0 0,-2 0 27 0 0,1 0-1 0 0,-1 0 0 0 0,0 1 1 0 0,-1-1-1 0 0,1 0 0 0 0,0 0 0 0 0,-1 1 1 0 0,1-1-1 0 0,-1 0 0 0 0,0 1 1 0 0,0-1-1 0 0,0 0 0 0 0,0 1 0 0 0,0-1 1 0 0,0 0-1 0 0,0 1 0 0 0,-2 3 1 0 0,-13 45 297 0 0,10-37-224 0 0,-9 23 44 0 0,-9 28 57 0 0,22-60-209 0 0,0-1 0 0 0,0 1-1 0 0,0 0 1 0 0,1 0 0 0 0,0 0 0 0 0,0 0-1 0 0,0 0 1 0 0,0 0 0 0 0,1 0 0 0 0,2 8-1 0 0,-3-11-82 0 0,1 0-1 0 0,0 0 0 0 0,0 0 1 0 0,0 0-1 0 0,0-1 0 0 0,1 1 1 0 0,-1 0-1 0 0,0-1 0 0 0,1 1 1 0 0,-1-1-1 0 0,1 1 0 0 0,-1-1 1 0 0,1 0-1 0 0,0 1 0 0 0,0-1 1 0 0,-1 0-1 0 0,1 0 0 0 0,0 0 1 0 0,0-1-1 0 0,0 1 0 0 0,0 0 0 0 0,0-1 1 0 0,0 1-1 0 0,0-1 0 0 0,0 0 1 0 0,1 1-1 0 0,-1-1 0 0 0,0 0 1 0 0,0 0-1 0 0,0-1 0 0 0,0 1 1 0 0,0 0-1 0 0,0-1 0 0 0,0 1 1 0 0,4-2-1 0 0,8-3-1872 0 0,0 0 0 0 0,-1 0 0 0 0,25-14 1 0 0,-32 16 1061 0 0,29-19-3204 0 0,-17 11 1167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5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168 136 7634 0 0,'-52'46'11321'0'0,"40"-37"-11056"0"0,1 0 0 0 0,0 0 0 0 0,1 2 0 0 0,-1-1 0 0 0,2 1 0 0 0,0 1 0 0 0,0-1 0 0 0,1 1 0 0 0,1 1 0 0 0,-7 14 0 0 0,13-26-259 0 0,0 1 1 0 0,1-1-1 0 0,-1 0 1 0 0,1 1-1 0 0,0-1 0 0 0,-1 1 1 0 0,1-1-1 0 0,0 1 0 0 0,0-1 1 0 0,0 1-1 0 0,0-1 0 0 0,0 1 1 0 0,0-1-1 0 0,0 1 1 0 0,0-1-1 0 0,1 1 0 0 0,-1-1 1 0 0,1 1-1 0 0,-1-1 0 0 0,1 1 1 0 0,-1-1-1 0 0,1 0 1 0 0,0 1-1 0 0,0-1 0 0 0,1 1 1 0 0,0 0-16 0 0,0-1 1 0 0,0 1 0 0 0,0-1 0 0 0,0 0 0 0 0,0 0-1 0 0,1 0 1 0 0,-1 0 0 0 0,0 0 0 0 0,1 0 0 0 0,-1-1-1 0 0,1 1 1 0 0,-1-1 0 0 0,5 1 0 0 0,4-1-90 0 0,1 0 0 0 0,-1-1 0 0 0,1 0 0 0 0,-1-1 0 0 0,16-4 0 0 0,-9 0-206 0 0,0 0-1 0 0,-1-1 1 0 0,19-11 0 0 0,-31 16 323 0 0,0-1-1 0 0,0 0 0 0 0,0 0 0 0 0,-1-1 1 0 0,1 1-1 0 0,-1-1 0 0 0,0 0 0 0 0,0 0 0 0 0,0 0 1 0 0,0-1-1 0 0,-1 1 0 0 0,0-1 0 0 0,0 0 0 0 0,4-9 1 0 0,-7 13 42 0 0,1-1 1 0 0,-1 0-1 0 0,0 1 1 0 0,0-1-1 0 0,-1 0 1 0 0,1 1-1 0 0,0-1 1 0 0,0 0-1 0 0,-1 1 1 0 0,1-1-1 0 0,-1 1 1 0 0,1-1-1 0 0,-1 0 1 0 0,0 1-1 0 0,0 0 1 0 0,0-1-1 0 0,0 1 1 0 0,0-1-1 0 0,0 1 1 0 0,0 0-1 0 0,0 0 1 0 0,0 0-1 0 0,0 0 1 0 0,-1 0-1 0 0,1 0 0 0 0,-1 0 1 0 0,1 0-1 0 0,-3-1 1 0 0,-7-4 103 0 0,0 0 1 0 0,-22-7-1 0 0,19 7-201 0 0,11 5-136 0 0,0 0 0 0 0,0 0-1 0 0,0-1 1 0 0,-1 0 0 0 0,1 0 0 0 0,1 0 0 0 0,-1 0 0 0 0,-4-4-1 0 0,6 6 63 0 0,1 0-1 0 0,0-1 1 0 0,0 1 0 0 0,0 0-1 0 0,0-1 1 0 0,-1 1-1 0 0,1 0 1 0 0,0-1 0 0 0,0 1-1 0 0,0-1 1 0 0,0 1-1 0 0,0 0 1 0 0,0-1-1 0 0,0 1 1 0 0,0 0 0 0 0,0-1-1 0 0,0 1 1 0 0,0-1-1 0 0,0 1 1 0 0,0 0-1 0 0,0-1 1 0 0,0 1 0 0 0,1 0-1 0 0,-1-1 1 0 0,0 1-1 0 0,0 0 1 0 0,0-1-1 0 0,1 0 1 0 0,17-11-3657 0 0,11 1 1076 0 0,0 0 1 0 0,30-5-1 0 0,-24 7 1739 0 0,36-15 0 0 0,60-24 2337 0 0,-110 41 1520 0 0,1 2 0 0 0,25-3 0 0 0,-46 8-2731 0 0,0 0 1 0 0,0 0-1 0 0,0 0 1 0 0,0 0 0 0 0,0 0-1 0 0,0 0 1 0 0,0 0-1 0 0,0 0 1 0 0,0 0 0 0 0,0 0-1 0 0,0 1 1 0 0,0-1-1 0 0,0 0 1 0 0,0 1-1 0 0,0-1 1 0 0,0 1 0 0 0,0-1-1 0 0,0 1 1 0 0,-1-1-1 0 0,1 1 1 0 0,0-1 0 0 0,0 1-1 0 0,0 0 1 0 0,-1 0-1 0 0,2 1 1 0 0,-1-1-34 0 0,-1 1 0 0 0,1 0-1 0 0,0 0 1 0 0,-1 0 0 0 0,1 0 0 0 0,-1 0 0 0 0,0 0 0 0 0,0 0 0 0 0,0-1 0 0 0,0 1-1 0 0,0 0 1 0 0,0 4 0 0 0,-3 7-66 0 0,0-1 0 0 0,0 1 0 0 0,-8 16-1 0 0,8-20 126 0 0,-30 75-256 0 0,-12 34-234 0 0,40-100-478 0 0,0 0 0 0 0,1 0 0 0 0,1 0 0 0 0,-1 33 0 0 0,8-29-2250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7050 0 0,'12'-6'5337'0'0,"10"-4"1209"0"0,-19 9-6347 0 0,0 0 1 0 0,1 0 0 0 0,-1 1 0 0 0,1-1 0 0 0,-1 1 0 0 0,1 0 0 0 0,-1 0-1 0 0,1 0 1 0 0,4 1 0 0 0,71 8-404 0 0,117-2 1 0 0,-105-11-4594 0 0,-1-6-5480 0 0,-71 7 6435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6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1 16043 0 0,'-104'41'8246'0'0,"74"-27"-8028"0"0,1 0 1 0 0,1 2 0 0 0,-30 22 0 0 0,20-9-42 0 0,1 1-1 0 0,-43 46 1 0 0,64-58-41 0 0,0 1 0 0 0,1 0 0 0 0,1 1 0 0 0,1 0 0 0 0,1 1 0 0 0,-14 33 0 0 0,23-46-83 0 0,0 0 0 0 0,0 0 0 0 0,1 0 0 0 0,0 0 0 0 0,0 1 0 0 0,1-1 0 0 0,0 0 0 0 0,0 1 0 0 0,1-1 1 0 0,0 1-1 0 0,1-1 0 0 0,0 1 0 0 0,0-1 0 0 0,1 1 0 0 0,0-1 0 0 0,0 0 0 0 0,1 0 0 0 0,0 0 0 0 0,1 0 0 0 0,-1-1 0 0 0,2 1 1 0 0,-1-1-1 0 0,1 0 0 0 0,0 0 0 0 0,0-1 0 0 0,1 1 0 0 0,0-1 0 0 0,0 0 0 0 0,0-1 0 0 0,1 1 0 0 0,0-1 0 0 0,0-1 1 0 0,0 1-1 0 0,0-1 0 0 0,15 5 0 0 0,0-1-274 0 0,0-2 1 0 0,1 0 0 0 0,0-1-1 0 0,0-2 1 0 0,0 0 0 0 0,1-1-1 0 0,-1-2 1 0 0,44-4 0 0 0,2-5-3266 0 0,112-29 0 0 0,-143 28-1620 0 0,43-18 1 0 0,-48 14-1141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0 15587 0 0,'-37'154'3746'0'0,"-22"65"-3756"0"0,0-63-160 0 0,-25 74-699 0 0,43-72-8276 0 0,37-132 5819 0 0,2-1-975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63 14611 0 0,'-4'6'484'0'0,"-80"116"5921"0"0,62-87-5856 0 0,-27 62-1 0 0,41-80-799 0 0,1 0 0 0 0,1 1 0 0 0,1 0 0 0 0,0 0 0 0 0,1 1 0 0 0,1-1 0 0 0,1 1 0 0 0,1-1 0 0 0,0 1 0 0 0,1 0 0 0 0,2 0 0 0 0,-1-1 0 0 0,9 35 0 0 0,-9-48 9 0 0,1-1 1 0 0,-1 0-1 0 0,1 1 1 0 0,0-1-1 0 0,0 0 1 0 0,0 0 0 0 0,0 0-1 0 0,1 0 1 0 0,-1 0-1 0 0,1 0 1 0 0,0-1-1 0 0,1 1 1 0 0,-1-1-1 0 0,0 0 1 0 0,1 0 0 0 0,0 0-1 0 0,0 0 1 0 0,0-1-1 0 0,4 2 1 0 0,-3-2 192 0 0,0 0 1 0 0,1-1-1 0 0,-1 1 1 0 0,1-2-1 0 0,-1 1 1 0 0,1 0-1 0 0,-1-1 1 0 0,1 0-1 0 0,-1 0 1 0 0,1-1-1 0 0,-1 0 1 0 0,1 0-1 0 0,-1 0 1 0 0,0 0-1 0 0,10-4 1 0 0,7-5 181 0 0,-1-1 1 0 0,0 0 0 0 0,0-1 0 0 0,-2-2 0 0 0,1 0 0 0 0,-2-1 0 0 0,21-20 0 0 0,1-6 142 0 0,63-85 0 0 0,-93 112-181 0 0,-1 0 0 0 0,0-1 0 0 0,-2 0 1 0 0,1-1-1 0 0,-2 0 0 0 0,0 0 0 0 0,-1 0 1 0 0,0 0-1 0 0,-2-1 0 0 0,3-27 0 0 0,-5 37-164 0 0,0 0-1 0 0,-1 0 0 0 0,0 0 0 0 0,-1 0 1 0 0,0 0-1 0 0,0 0 0 0 0,0 0 0 0 0,-1 0 0 0 0,0 0 1 0 0,0 0-1 0 0,-1 1 0 0 0,0-1 0 0 0,0 1 1 0 0,0 0-1 0 0,-1 0 0 0 0,0 0 0 0 0,0 0 1 0 0,0 0-1 0 0,-1 1 0 0 0,0 0 0 0 0,0 0 1 0 0,0 0-1 0 0,-1 1 0 0 0,0 0 0 0 0,0 0 1 0 0,0 0-1 0 0,-12-5 0 0 0,0 3-1009 0 0,1 1 0 0 0,-1 0 0 0 0,0 2 0 0 0,0 0 1 0 0,0 1-1 0 0,0 0 0 0 0,0 2 0 0 0,-21 1 0 0 0,6 1-2350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7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26910 0 0,'-26'34'696'0'0,"0"7"-504"0"0,-6 11-176 0 0,5-2-16 0 0,8 0-192 0 0,3 0-128 0 0,0 2-120 0 0,5 0-96 0 0,0-1-48 0 0,4-1-89 0 0,1-2-287 0 0,2-6-448 0 0,3-4-681 0 0,2-4-751 0 0,2 0-913 0 0,4-4-1152 0 0,5-3-1656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25862 0 0,'-23'25'978'0'0,"1"1"0"0"0,-37 55 1 0 0,49-62-1354 0 0,0 0 0 0 0,1 1 0 0 0,0 0 0 0 0,2 0 0 0 0,-8 38 0 0 0,14-57 357 0 0,-5 27-695 0 0,1 1-1 0 0,1 0 0 0 0,-1 48 1 0 0,5-70 488 0 0,1 0 0 0 0,-1 0-1 0 0,1-1 1 0 0,0 1 0 0 0,1 0 0 0 0,-1 0 0 0 0,1-1 0 0 0,1 1 0 0 0,-1-1 0 0 0,1 1 0 0 0,0-1 0 0 0,1 0 0 0 0,-1 0-1 0 0,1-1 1 0 0,1 1 0 0 0,-1-1 0 0 0,1 0 0 0 0,-1 0 0 0 0,2 0 0 0 0,-1 0 0 0 0,7 4 0 0 0,0-3 110 0 0,0 0 1 0 0,0-1-1 0 0,1 0 1 0 0,0-1-1 0 0,-1 0 1 0 0,2-1-1 0 0,-1-1 1 0 0,0 0-1 0 0,0 0 1 0 0,1-2 0 0 0,-1 1-1 0 0,1-2 1 0 0,-1 0-1 0 0,1 0 1 0 0,-1-2-1 0 0,16-3 1 0 0,17-7 249 0 0,-1-2 1 0 0,0-2 0 0 0,50-27 0 0 0,-64 29 172 0 0,-1-1 1 0 0,-1-1-1 0 0,0-1 0 0 0,-1-2 1 0 0,-1-1-1 0 0,31-30 1 0 0,-51 43-229 0 0,0 0 0 0 0,0-1 0 0 0,-1 0 0 0 0,0 0 0 0 0,0-1 0 0 0,-1 1 0 0 0,0-1 0 0 0,-1 0 0 0 0,0 0 0 0 0,2-13 0 0 0,-4 15-155 0 0,-1-1 0 0 0,0 0 0 0 0,-1 1 0 0 0,0-1 1 0 0,0 1-1 0 0,-1-1 0 0 0,0 0 0 0 0,-1 1 0 0 0,0 0 0 0 0,0-1 0 0 0,0 1 1 0 0,-1 0-1 0 0,-1 0 0 0 0,-5-11 0 0 0,3 10-214 0 0,1 1-1 0 0,-1-1 1 0 0,0 1-1 0 0,-1 1 1 0 0,0-1-1 0 0,0 1 1 0 0,0 1-1 0 0,-1-1 1 0 0,0 1-1 0 0,-13-7 1 0 0,15 9-249 0 0,0 1-1 0 0,1 0 1 0 0,-1 1 0 0 0,-1-1 0 0 0,1 1 0 0 0,0 0 0 0 0,0 1 0 0 0,-1 0 0 0 0,1 0-1 0 0,-1 0 1 0 0,1 1 0 0 0,-1 0 0 0 0,1 0 0 0 0,-1 0 0 0 0,0 1 0 0 0,1 0-1 0 0,-8 2 1 0 0,7 1-1562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8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18388 0 0,'-24'50'6949'0'0,"-2"-1"-4128"0"0,8-17-3016 0 0,2 0 0 0 0,1 1 1 0 0,-12 42-1 0 0,-22 127-2689 0 0,44-168 129 0 0,-3 70-1 0 0,8-94 1580 0 0,1 1 0 0 0,1-1 1 0 0,-1 0-1 0 0,2 0 0 0 0,-1 0 0 0 0,1 0 0 0 0,1 0 0 0 0,0-1 0 0 0,0 1 1 0 0,1-1-1 0 0,0 0 0 0 0,11 13 0 0 0,-4-7-1754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9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113 142 18212 0 0,'-20'36'9525'0'0,"-2"-1"-5183"0"0,11-20-4330 0 0,1 1 0 0 0,1 0-1 0 0,0 1 1 0 0,1 0 0 0 0,1 0 0 0 0,-6 24 0 0 0,11-36-147 0 0,2 0 0 0 0,-1 0 0 0 0,0 0 0 0 0,1 0 0 0 0,0 0 0 0 0,0-1 0 0 0,1 1 0 0 0,-1 0 0 0 0,1 0 0 0 0,0 0 0 0 0,0 0 0 0 0,1 0 0 0 0,-1-1 0 0 0,1 1 0 0 0,0-1 0 0 0,0 1 0 0 0,1-1 0 0 0,4 7 0 0 0,-3-7-76 0 0,0 0-1 0 0,0 0 1 0 0,1 0 0 0 0,-1-1-1 0 0,1 1 1 0 0,-1-1 0 0 0,1-1-1 0 0,0 1 1 0 0,0-1 0 0 0,0 1-1 0 0,1-2 1 0 0,-1 1 0 0 0,1 0-1 0 0,-1-1 1 0 0,1 0 0 0 0,6 0-1 0 0,23 2-431 0 0,0-3-1 0 0,-1-1 1 0 0,47-6-1 0 0,-37 0 824 0 0,0-3 0 0 0,0-1 0 0 0,-1-2-1 0 0,52-23 1 0 0,-81 30 67 0 0,-1 0 0 0 0,1-1 0 0 0,-1-1 0 0 0,-1 0 0 0 0,1-1-1 0 0,19-19 1 0 0,-29 25-253 0 0,1-1 0 0 0,-1 0 0 0 0,1-1 0 0 0,-1 1 0 0 0,-1-1 0 0 0,1 1 0 0 0,0-1 0 0 0,-1 0 0 0 0,0 0 0 0 0,0 0-1 0 0,-1 0 1 0 0,1 0 0 0 0,-1 0 0 0 0,0 0 0 0 0,-1 0 0 0 0,1-1 0 0 0,-1 1 0 0 0,0 0 0 0 0,0-1 0 0 0,-1 1 0 0 0,1 0 0 0 0,-3-9 0 0 0,-1 2-717 0 0,0 0 0 0 0,-1 1 1 0 0,0 0-1 0 0,-1 0 1 0 0,0 0-1 0 0,-1 0 0 0 0,-11-14 1 0 0,4 9-1916 0 0,-1 0 0 0 0,0 1 1 0 0,-27-20-1 0 0,-3 3-3955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42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9 7498 0 0,'1'-5'4999'0'0,"-10"2"-2240"0"0,-9 3-863 0 0,11 2-1744 0 0,1 0 1 0 0,0 0-1 0 0,0 1 1 0 0,0 0-1 0 0,0 0 1 0 0,0 0-1 0 0,1 1 1 0 0,-1 0-1 0 0,-8 8 1 0 0,1 1-138 0 0,0 0-1 0 0,-14 20 1 0 0,12-14-17 0 0,2 1 0 0 0,1 1 1 0 0,0 0-1 0 0,1 1 0 0 0,-13 41 0 0 0,21-55-6 0 0,0 1 0 0 0,1-1 0 0 0,0 1 0 0 0,0 0 0 0 0,1 0 0 0 0,0-1 0 0 0,1 1 0 0 0,0 0 0 0 0,0 0 0 0 0,1 0 0 0 0,0 0 0 0 0,1 0 0 0 0,0-1 0 0 0,0 1 0 0 0,1-1 0 0 0,0 1 1 0 0,0-1-1 0 0,9 15 0 0 0,-8-18 0 0 0,0 0 1 0 0,0 0 0 0 0,1 0-1 0 0,0 0 1 0 0,0-1 0 0 0,0 0-1 0 0,0 0 1 0 0,1 0 0 0 0,-1 0-1 0 0,1-1 1 0 0,0 0 0 0 0,0-1-1 0 0,7 3 1 0 0,-3-2 34 0 0,1 0 1 0 0,-1-2-1 0 0,1 1 0 0 0,0-1 0 0 0,0 0 1 0 0,-1-1-1 0 0,17-2 0 0 0,-2-2 48 0 0,-1-1 0 0 0,1 0 0 0 0,-1-2 0 0 0,0-1 0 0 0,-1-1 0 0 0,27-15 0 0 0,-30 13-8 0 0,1-1-1 0 0,-2-1 1 0 0,0-1 0 0 0,22-21 0 0 0,-31 26 77 0 0,0-1 1 0 0,-1 0 0 0 0,0-1-1 0 0,-1 0 1 0 0,0 0 0 0 0,-1 0 0 0 0,0-1-1 0 0,9-22 1 0 0,-14 29-36 0 0,-1 0-1 0 0,1 0 1 0 0,-1 0-1 0 0,0 0 1 0 0,-1 0-1 0 0,1 0 0 0 0,-1 0 1 0 0,0 0-1 0 0,0 0 1 0 0,0 0-1 0 0,-1 0 1 0 0,0 0-1 0 0,0 0 1 0 0,0 0-1 0 0,0 0 1 0 0,-1 0-1 0 0,-3-6 1 0 0,2 5-40 0 0,-1 1 0 0 0,0-1 0 0 0,-1 0 0 0 0,0 1 0 0 0,1 0 0 0 0,-1 0 0 0 0,-1 1 1 0 0,1-1-1 0 0,-1 1 0 0 0,0 0 0 0 0,-7-4 0 0 0,-6-1-146 0 0,0 1 1 0 0,0 1-1 0 0,-1 1 0 0 0,0 0 1 0 0,0 2-1 0 0,0 0 0 0 0,-33-2 1 0 0,33 6-1273 0 0,0 0 0 0 0,0 1 0 0 0,-37 7 0 0 0,-18 14-10019 0 0,57-15 6848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29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15171 0 0,'7'4'1254'0'0,"0"-1"-1"0"0,0 1 1 0 0,1-2-1 0 0,-1 1 0 0 0,13 2 1 0 0,5-1-1764 0 0,43 1 0 0 0,-37-3 1039 0 0,380 1-2313 0 0,-134-6 56 0 0,-160 10 1162 0 0,5 1-1642 0 0,-43-11-3375 0 0,-57-2 267 0 0,-13-1 1564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0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20916 0 0,'8'7'646'0'0,"-1"-1"0"0"0,1 0 0 0 0,0 0 0 0 0,10 5-1 0 0,10 4-419 0 0,32 10 0 0 0,-6-2-128 0 0,-1 0-118 0 0,-38-18-135 0 0,1 1 0 0 0,-1 1 0 0 0,0 0 0 0 0,-1 1 0 0 0,24 17 0 0 0,-36-22 69 0 0,1-1 0 0 0,-1 1 0 0 0,0-1 0 0 0,0 1 0 0 0,0 0 0 0 0,0 0 0 0 0,0 0 0 0 0,-1 0 0 0 0,1 0 0 0 0,-1 0 0 0 0,0 0 0 0 0,0 0 0 0 0,0 1 0 0 0,0-1 0 0 0,-1 0 0 0 0,1 1 0 0 0,-1-1 0 0 0,0 1 0 0 0,0-1 1 0 0,0 0-1 0 0,-1 1 0 0 0,1-1 0 0 0,-1 1 0 0 0,1-1 0 0 0,-1 0 0 0 0,0 0 0 0 0,0 1 0 0 0,-1-1 0 0 0,1 0 0 0 0,-1 0 0 0 0,-3 4 0 0 0,-6 11-14 0 0,0-2 1 0 0,-1 0-1 0 0,-1 0 0 0 0,-18 16 1 0 0,17-18 101 0 0,-23 25 71 0 0,-63 51 0 0 0,71-69-1676 0 0,-48 28 0 0 0,65-42 787 0 0,-73 41-9822 0 0,71-41 6366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0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8554 0 0,'10'-3'7832'0'0,"6"-9"-6783"0"0,-1 2-1148 0 0,14-3-13 0 0,0 2 0 0 0,1 1 0 0 0,0 1 0 0 0,1 2 0 0 0,35-5 0 0 0,-46 10 71 0 0,0 1 0 0 0,1 0 0 0 0,-1 2 0 0 0,0 0 0 0 0,1 2 0 0 0,-1 0 1 0 0,29 8-1 0 0,-38-8 95 0 0,-1 1 1 0 0,0-1 0 0 0,0 2-1 0 0,0-1 1 0 0,-1 2 0 0 0,0-1 0 0 0,0 1-1 0 0,0 0 1 0 0,-1 1 0 0 0,1 0-1 0 0,-2 0 1 0 0,1 1 0 0 0,-1 0-1 0 0,0 1 1 0 0,10 15 0 0 0,-16-20-28 0 0,1 0 0 0 0,-1 0 0 0 0,0 0 0 0 0,0 0 0 0 0,-1 0 1 0 0,1 0-1 0 0,-1 0 0 0 0,0 0 0 0 0,0 0 0 0 0,0 0 0 0 0,0 0 0 0 0,-1 0 1 0 0,0 0-1 0 0,1 0 0 0 0,-2-1 0 0 0,1 1 0 0 0,0 0 0 0 0,-1 0 0 0 0,0-1 1 0 0,1 1-1 0 0,-1-1 0 0 0,-1 1 0 0 0,1-1 0 0 0,-1 0 0 0 0,-2 3 1 0 0,-7 9-103 0 0,-1-1 1 0 0,-1 0 0 0 0,-28 22 0 0 0,-73 49-338 0 0,-151 87 0 0 0,265-172 340 0 0,0 0 0 0 0,0 0 1 0 0,0 1-1 0 0,0-1 0 0 0,0 1 1 0 0,0-1-1 0 0,0 1 0 0 0,0 0 0 0 0,0-1 1 0 0,0 1-1 0 0,1 0 0 0 0,-1-1 0 0 0,0 1 1 0 0,1 0-1 0 0,-1 0 0 0 0,0 0 1 0 0,1 0-1 0 0,-1-1 0 0 0,1 1 0 0 0,-1 0 1 0 0,1 0-1 0 0,-1 2 0 0 0,2-2-49 0 0,0 0-1 0 0,0 0 0 0 0,0 0 1 0 0,0 1-1 0 0,0-1 0 0 0,0 0 1 0 0,0 0-1 0 0,0-1 1 0 0,0 1-1 0 0,1 0 0 0 0,-1 0 1 0 0,0 0-1 0 0,2 0 0 0 0,7 5 242 0 0,36 19-79 0 0,53 23-1 0 0,-68-36 660 0 0,-1 2 0 0 0,0 2 0 0 0,-1 0 0 0 0,-1 2 0 0 0,44 36 0 0 0,-70-52-607 0 0,0 0-1 0 0,0 0 0 0 0,0 0 1 0 0,0 0-1 0 0,0 1 0 0 0,0-1 1 0 0,0 0-1 0 0,-1 1 1 0 0,0 0-1 0 0,1-1 0 0 0,-1 1 1 0 0,0 0-1 0 0,0 0 1 0 0,0 0-1 0 0,-1 0 0 0 0,1 0 1 0 0,-1-1-1 0 0,0 1 0 0 0,1 0 1 0 0,-1 0-1 0 0,0 0 1 0 0,-1 0-1 0 0,1 0 0 0 0,-1 0 1 0 0,1 0-1 0 0,-1 0 1 0 0,0 0-1 0 0,0 0 0 0 0,0 0 1 0 0,0-1-1 0 0,-1 1 0 0 0,1-1 1 0 0,-1 1-1 0 0,1-1 1 0 0,-3 3-1 0 0,-7 8 33 0 0,0 0 0 0 0,-1-1-1 0 0,-1-1 1 0 0,-27 20 0 0 0,27-21-79 0 0,-29 19-495 0 0,-2-2 0 0 0,0-1 0 0 0,-57 22 1 0 0,91-44-353 0 0,0 0 0 0 0,0-1 1 0 0,0 0-1 0 0,0 0 0 0 0,-15 1 1 0 0,20-3-197 0 0,0-1 0 0 0,0 0 0 0 0,0 0 0 0 0,1 0 0 0 0,-1-1 0 0 0,0 0 0 0 0,0 0 0 0 0,-7-2 0 0 0,-1-3-3600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2481 0 0,'-2'7'-112'0'0,"-1"0"-1657"0"0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2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45 7850 0 0,'1'-4'1629'0'0,"-1"1"-1088"0"0,1-1 0 0 0,-1 0 1 0 0,1 0-1 0 0,0 1 0 0 0,0-1 0 0 0,0 1 1 0 0,0-1-1 0 0,1 1 0 0 0,2-6 0 0 0,-3 10-541 0 0,-1-1 0 0 0,1 0-1 0 0,0 1 1 0 0,-1-1 0 0 0,1 0 0 0 0,-1 1-1 0 0,1-1 1 0 0,0 1 0 0 0,-1-1 0 0 0,0 1-1 0 0,1-1 1 0 0,-1 1 0 0 0,1-1-1 0 0,-1 1 1 0 0,1 0 0 0 0,-1-1 0 0 0,0 1-1 0 0,0 0 1 0 0,1-1 0 0 0,-1 1 0 0 0,0 0-1 0 0,0-1 1 0 0,0 1 0 0 0,0 0 0 0 0,1-1-1 0 0,-1 2 1 0 0,5 23-37 0 0,-5-23 36 0 0,6 50-32 0 0,-3 1 1 0 0,-2-1-1 0 0,-10 97 0 0 0,4-86 21 0 0,-69 875-403 0 0,64-423-1012 0 0,10-498 953 0 0,0-12-57 0 0,0 1 1 0 0,0-1-1 0 0,0 1 1 0 0,1-1 0 0 0,-1 1-1 0 0,1-1 1 0 0,3 8-1 0 0,-1-31-3894 0 0,-3 3 1779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6761 0 0,'4'-8'218'0'0,"1"1"-1"0"0,0 0 1 0 0,1 0-1 0 0,-1 1 0 0 0,1 0 1 0 0,1 0-1 0 0,-1 0 0 0 0,1 0 1 0 0,0 1-1 0 0,0 0 0 0 0,1 1 1 0 0,-1 0-1 0 0,1 0 0 0 0,0 0 1 0 0,10-2-1 0 0,-4 1-251 0 0,1 1-1 0 0,-1 0 1 0 0,1 2-1 0 0,0-1 1 0 0,0 2-1 0 0,0 0 1 0 0,0 0-1 0 0,17 3 1 0 0,-22-1 106 0 0,0 1-1 0 0,0 0 1 0 0,0 0 0 0 0,-1 1-1 0 0,1 0 1 0 0,-1 1 0 0 0,0 0 0 0 0,0 1-1 0 0,0 0 1 0 0,-1 0 0 0 0,1 0-1 0 0,-1 1 1 0 0,-1 1 0 0 0,1-1-1 0 0,10 14 1 0 0,-13-14 34 0 0,0 0 1 0 0,-1 1-1 0 0,0 0 0 0 0,0 0 0 0 0,-1 0 0 0 0,0 0 0 0 0,0 0 0 0 0,-1 1 1 0 0,1-1-1 0 0,-2 1 0 0 0,1 0 0 0 0,-1 0 0 0 0,0 0 0 0 0,-1-1 1 0 0,0 1-1 0 0,0 0 0 0 0,-1 0 0 0 0,0 0 0 0 0,0 0 0 0 0,-4 11 1 0 0,-1-3 152 0 0,0 0 1 0 0,-1 0-1 0 0,-1-1 1 0 0,0 0-1 0 0,-1 0 1 0 0,-20 25 0 0 0,-75 71 847 0 0,84-91-1241 0 0,0 0 1 0 0,-2-2-1 0 0,0-1 0 0 0,-1 0 0 0 0,-39 20 0 0 0,41-32-2818 0 0,20-5 2662 0 0,0 0 0 0 0,1 0 0 0 0,-1 0 1 0 0,0 0-1 0 0,0 0 0 0 0,0 0 0 0 0,0 0 0 0 0,1-1 0 0 0,-1 1 1 0 0,0 0-1 0 0,0-1 0 0 0,1 1 0 0 0,-1 0 0 0 0,0-1 0 0 0,0 1 1 0 0,1-1-1 0 0,-5-5-2029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3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189 512 12451 0 0,'-33'125'5963'0'0,"27"-91"-6340"0"0,-3 0 0 0 0,-1-1 0 0 0,-27 64 0 0 0,20-64-26 0 0,-25 45-245 0 0,7-33-4517 0 0</inkml:trace>
  <inkml:trace contextRef="#ctx0" brushRef="#br0" timeOffset="1">325 0 9970 0 0,'-29'68'4736'0'0,"-7"39"-8918"0"0,9-21-727 0 0,9-33 2133 0 0,11-29 593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3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13003 0 0,'-21'80'4767'0'0,"-19"41"-4691"0"0,28-86 135 0 0,-11 26 344 0 0,-3-1 0 0 0,-2-1 0 0 0,-65 100-1 0 0,90-156-579 0 0,3-5-125 0 0,6-14-388 0 0,11-22-553 0 0,72-130-2070 0 0,-59 118 2947 0 0,2 2-1 0 0,74-85 0 0 0,-104 131 223 0 0,9-10 59 0 0,1 0 1 0 0,17-13-1 0 0,-26 22-16 0 0,-1 1 0 0 0,0 1 0 0 0,1-1-1 0 0,0 0 1 0 0,0 1 0 0 0,-1-1 0 0 0,1 1 0 0 0,0 0 0 0 0,0 0 0 0 0,0 0 0 0 0,0 0 0 0 0,0 0 0 0 0,0 1 0 0 0,0-1 0 0 0,1 1-1 0 0,-1 0 1 0 0,0 0 0 0 0,0 0 0 0 0,0 1 0 0 0,4 0 0 0 0,-6 0 8 0 0,1 0-1 0 0,-1 0 1 0 0,1 0 0 0 0,-1 0 0 0 0,1 0-1 0 0,-1 1 1 0 0,1-1 0 0 0,-1 0-1 0 0,0 1 1 0 0,0-1 0 0 0,0 1-1 0 0,0 0 1 0 0,0-1 0 0 0,0 1-1 0 0,0 0 1 0 0,-1-1 0 0 0,1 1-1 0 0,-1 0 1 0 0,1 0 0 0 0,-1 0 0 0 0,1 0-1 0 0,-1 0 1 0 0,0 2 0 0 0,-1 50 738 0 0,0-45-690 0 0,-9 79 660 0 0,-3 40-85 0 0,13-116-697 0 0,0 0 1 0 0,1 0 0 0 0,0 0-1 0 0,1 0 1 0 0,0 0 0 0 0,1 0-1 0 0,0 0 1 0 0,6 11 0 0 0,-7-19-207 0 0,0 0 0 0 0,0 0 1 0 0,1 0-1 0 0,0 0 0 0 0,-1-1 0 0 0,1 0 0 0 0,0 1 1 0 0,1-1-1 0 0,-1 0 0 0 0,1 0 0 0 0,-1-1 0 0 0,1 1 1 0 0,0-1-1 0 0,0 1 0 0 0,0-1 0 0 0,0-1 1 0 0,9 4-1 0 0,-6-3-897 0 0,1-1 0 0 0,0 1 0 0 0,0-1 0 0 0,-1-1 1 0 0,1 1-1 0 0,0-1 0 0 0,0-1 0 0 0,0 0 0 0 0,12-2 0 0 0,0-2-2212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4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78 13611 0 0,'-5'19'2748'0'0,"5"-17"-2727"0"0,-1 0 0 0 0,0 0 0 0 0,0-1 1 0 0,1 1-1 0 0,-1 0 0 0 0,1 0 0 0 0,0 0 0 0 0,-1 0 0 0 0,1 0 0 0 0,0-1 0 0 0,0 1 0 0 0,0 0 0 0 0,1 0 0 0 0,-1 0 0 0 0,0 0 0 0 0,1 0 0 0 0,-1-1 0 0 0,1 1 0 0 0,-1 0 0 0 0,1 0 0 0 0,0-1 0 0 0,0 1 0 0 0,0 0 0 0 0,0-1 1 0 0,0 1-1 0 0,2 1 0 0 0,11-45-3749 0 0,21-63 2485 0 0,-49 150 5341 0 0,12-40-4088 0 0,1 0 0 0 0,0-1 0 0 0,0 1 0 0 0,1 0 0 0 0,-1 0 0 0 0,1 0 0 0 0,0 0 0 0 0,0 0 0 0 0,1 0 0 0 0,1 8 0 0 0,-2-12-24 0 0,0 0 1 0 0,1 0 0 0 0,-1 0 0 0 0,1-1-1 0 0,-1 1 1 0 0,1 0 0 0 0,-1 0-1 0 0,1 0 1 0 0,0 0 0 0 0,-1-1 0 0 0,1 1-1 0 0,0 0 1 0 0,-1-1 0 0 0,1 1-1 0 0,0 0 1 0 0,0-1 0 0 0,0 1 0 0 0,0-1-1 0 0,-1 0 1 0 0,1 1 0 0 0,0-1-1 0 0,0 1 1 0 0,0-1 0 0 0,0 0 0 0 0,0 0-1 0 0,0 0 1 0 0,0 0 0 0 0,0 0-1 0 0,1 0 1 0 0,1 0-47 0 0,0-1 0 0 0,0 0 0 0 0,-1 1 0 0 0,1-1-1 0 0,-1-1 1 0 0,1 1 0 0 0,-1 0 0 0 0,1-1 0 0 0,-1 1 0 0 0,4-4 0 0 0,1-1-151 0 0,0 0 0 0 0,0-1 1 0 0,-1 1-1 0 0,0-2 0 0 0,8-12 0 0 0,-11 16 277 0 0,-1 0 0 0 0,0-1 0 0 0,0 1 0 0 0,0-1 0 0 0,0 0 0 0 0,1-9 0 0 0,-3 13-23 0 0,0 1 0 0 0,0 0 0 0 0,0-1 0 0 0,0 1 1 0 0,0-1-1 0 0,0 1 0 0 0,0-1 0 0 0,0 1 0 0 0,0 0 0 0 0,0-1 0 0 0,0 1 1 0 0,-1-1-1 0 0,1 1 0 0 0,0 0 0 0 0,0-1 0 0 0,0 1 0 0 0,-1-1 1 0 0,1 1-1 0 0,0 0 0 0 0,0-1 0 0 0,-1 1 0 0 0,1 0 0 0 0,0 0 0 0 0,-1-1 1 0 0,1 1-1 0 0,0 0 0 0 0,-1 0 0 0 0,1-1 0 0 0,-1 1 0 0 0,0 0 0 0 0,-1 0 70 0 0,1-1 0 0 0,-1 1 0 0 0,0 0 0 0 0,0 1 0 0 0,0-1-1 0 0,0 0 1 0 0,1 1 0 0 0,-1-1 0 0 0,0 1 0 0 0,0-1 0 0 0,1 1-1 0 0,-3 1 1 0 0,-8 3 237 0 0,1 1-1 0 0,-1 0 1 0 0,-10 9-1 0 0,18-13-382 0 0,0 1 0 0 0,0 0 0 0 0,0 1 0 0 0,1-1 0 0 0,-1 0-1 0 0,1 1 1 0 0,0 0 0 0 0,0 0 0 0 0,1 0 0 0 0,-1 0 0 0 0,-2 6 0 0 0,37-29-12121 0 0,-21 8 7857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12963 0 0,'-12'9'785'0'0,"-117"94"3034"0"0,113-88-3773 0 0,1 1-1 0 0,0 0 0 0 0,1 1 0 0 0,1 1 0 0 0,-17 30 0 0 0,11-14 147 0 0,2 1 0 0 0,1 1 0 0 0,2 0 0 0 0,-17 70 0 0 0,28-93-57 0 0,1 1 1 0 0,1-1-1 0 0,0 1 1 0 0,1-1-1 0 0,1 1 1 0 0,0 0-1 0 0,4 21 1 0 0,-3-26-99 0 0,1-1 1 0 0,0 0-1 0 0,0 0 0 0 0,1 0 1 0 0,0 0-1 0 0,0-1 1 0 0,0 1-1 0 0,1-1 1 0 0,1 0-1 0 0,-1 0 0 0 0,1-1 1 0 0,0 0-1 0 0,8 6 1 0 0,-6-5-126 0 0,1-1-1 0 0,0-1 1 0 0,1 0 0 0 0,-1 0 0 0 0,1-1 0 0 0,0 0 0 0 0,0-1 0 0 0,1 0 0 0 0,-1 0 0 0 0,1-1-1 0 0,-1-1 1 0 0,1 1 0 0 0,0-2 0 0 0,-1 0 0 0 0,1 0 0 0 0,0-1 0 0 0,15-3 0 0 0,-7 1-664 0 0,0-1 1 0 0,0-1 0 0 0,28-12-1 0 0,-28 9-1511 0 0,0-2-1 0 0,32-21 0 0 0,-20 8-780 0 0,-2-1-1191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49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5283 2825 0 0,'-12'4'837'0'0,"-1"1"1"0"0,1 1-1 0 0,0 0 1 0 0,0 1-1 0 0,1 0 1 0 0,-21 16-1 0 0,41-27-412 0 0,0 0 0 0 0,0 1 1 0 0,0 0-1 0 0,0 1 0 0 0,0 0 0 0 0,13-2 0 0 0,-11 2-288 0 0,32-8-119 0 0,70-27 0 0 0,-31 8-5 0 0,303-106 455 0 0,26-9 62 0 0,-209 83-87 0 0,495-160 271 0 0,-324 91-435 0 0,-359 126-245 0 0,426-129 240 0 0,-135 50 256 0 0,165-38 499 0 0,774-151-186 0 0,-609 155-187 0 0,-478 91-677 0 0,650-140 1168 0 0,-590 109-1089 0 0,124-28-50 0 0,13-8 39 0 0,-73 16-68 0 0,-103 34-31 0 0,602-169-98 0 0,-63-31-114 0 0,50-22-86 0 0,-532 180 450 0 0,216-73-152 0 0,285-105 218 0 0,-353 122-40 0 0,-62 18 51 0 0,52-17-364 0 0,-131 47 314 0 0,58-18-94 0 0,547-176 118 0 0,-421 139-46 0 0,206-76 71 0 0,-410 144-4 0 0,49-19 143 0 0,430-147 220 0 0,116 31 429 0 0,-676 188-919 0 0,104-25-746 0 0,-243 52 460 0 0,0-1 0 0 0,1 0 0 0 0,-1 1 0 0 0,0-1 1 0 0,0 0-1 0 0,1 0 0 0 0,-1 0 0 0 0,0-1 0 0 0,0 1 0 0 0,0 0 0 0 0,0-1 0 0 0,0 1 1 0 0,2-4-1 0 0,-3 3-136 0 0,-1 1-1 0 0,0 0 1 0 0,0 0 0 0 0,0 0 0 0 0,0 0 0 0 0,0-1 0 0 0,0 1 0 0 0,0 0 0 0 0,0 0 0 0 0,0 0 0 0 0,-1 0-1 0 0,1 0 1 0 0,0-1 0 0 0,-1 1 0 0 0,1 0 0 0 0,-1 0 0 0 0,1 0 0 0 0,-1 0 0 0 0,0 0 0 0 0,1 0-1 0 0,-1 0 1 0 0,0 0 0 0 0,-2-2-1131 0 0,2 3 1131 0 0,-2-2 0 0 0,-8-9-4034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5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77 10010 0 0,'2'-6'2082'0'0,"7"-31"2400"0"0,-8 35-4272 0 0,-1 0 1 0 0,0 0 0 0 0,1-1-1 0 0,-1 1 1 0 0,0 0 0 0 0,0 0-1 0 0,0 0 1 0 0,0-1 0 0 0,-1 1-1 0 0,1 0 1 0 0,-1 0 0 0 0,1 0-1 0 0,-2-3 1 0 0,-22 25 429 0 0,8-2-598 0 0,1 0-1 0 0,1 2 1 0 0,0-1-1 0 0,1 2 1 0 0,2 0 0 0 0,0 0-1 0 0,-11 33 1 0 0,-44 165 37 0 0,-149 737-447 0 0,210-929 197 0 0,-15 111 114 0 0,18-119-641 0 0,2 0-1 0 0,0 0 0 0 0,1 0 1 0 0,0 0-1 0 0,6 22 0 0 0,7-7-3346 0 0,-14-33 3769 0 0,1 0 0 0 0,-1 0 0 0 0,1 0 0 0 0,0 0 0 0 0,0-1 0 0 0,-1 1 0 0 0,1 0 1 0 0,0 0-1 0 0,0 0 0 0 0,0-1 0 0 0,0 1 0 0 0,0 0 0 0 0,0-1 0 0 0,0 1 0 0 0,0-1 0 0 0,1 1 1 0 0,-1-1-1 0 0,0 0 0 0 0,0 1 0 0 0,0-1 0 0 0,0 0 0 0 0,1 0 0 0 0,-1 0 0 0 0,0 0 1 0 0,0 0-1 0 0,0 0 0 0 0,2 0 0 0 0,7-4-2709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82 9778 0 0,'-25'26'8088'0'0,"-20"8"-6576"0"0,-5 6-2433 0 0,17-8 632 0 0,-40 50 1 0 0,62-67 271 0 0,0 0 1 0 0,1 1 0 0 0,0 0-1 0 0,1 0 1 0 0,1 1-1 0 0,-7 22 1 0 0,14-37-30 0 0,0 0-1 0 0,0 0 1 0 0,1 1 0 0 0,-1-1-1 0 0,1 0 1 0 0,-1 0 0 0 0,1 0-1 0 0,0 1 1 0 0,0-1 0 0 0,0 0-1 0 0,0 0 1 0 0,0 1-1 0 0,0-1 1 0 0,1 0 0 0 0,-1 0-1 0 0,1 0 1 0 0,0 0 0 0 0,-1 0-1 0 0,1 1 1 0 0,0-1 0 0 0,0 0-1 0 0,2 2 1 0 0,-1-2-61 0 0,0-1 0 0 0,0 0 0 0 0,0 0 0 0 0,0 0 0 0 0,0 0 0 0 0,0 0 0 0 0,1-1 0 0 0,-1 1 0 0 0,0-1 0 0 0,0 1 0 0 0,1-1 0 0 0,-1 0 0 0 0,0 0 0 0 0,0 0 0 0 0,1 0 0 0 0,-1 0-1 0 0,0 0 1 0 0,1-1 0 0 0,-1 1 0 0 0,0-1 0 0 0,4-1 0 0 0,9-3-440 0 0,1 0 0 0 0,-1-2-1 0 0,0 0 1 0 0,-1-1 0 0 0,0 0-1 0 0,0-1 1 0 0,18-16-1 0 0,85-83-2557 0 0,-97 87 3029 0 0,9-8 40 0 0,39-52 0 0 0,-60 71 261 0 0,-1 0 1 0 0,-1 0-1 0 0,0-1 0 0 0,0 0 0 0 0,-1 0 1 0 0,0 0-1 0 0,-1-1 0 0 0,0 0 0 0 0,3-21 1 0 0,-7 31-101 0 0,1 0 0 0 0,-1 0 0 0 0,0 0 0 0 0,0 0 1 0 0,0 0-1 0 0,0 1 0 0 0,0-1 0 0 0,0 0 0 0 0,0 0 1 0 0,-1 0-1 0 0,1 0 0 0 0,-1 0 0 0 0,1 1 0 0 0,-1-1 0 0 0,0 0 1 0 0,0 1-1 0 0,0-1 0 0 0,0 0 0 0 0,-2-2 0 0 0,2 3-19 0 0,0 1 0 0 0,0-1 0 0 0,0 1 0 0 0,0-1 0 0 0,-1 1 0 0 0,1-1 0 0 0,0 1 0 0 0,-1 0 0 0 0,1 0 0 0 0,0-1 0 0 0,0 1 0 0 0,-1 0 0 0 0,1 0 0 0 0,0 0 0 0 0,-1 0 0 0 0,1 1 0 0 0,0-1 0 0 0,0 0 0 0 0,-1 1 0 0 0,1-1 0 0 0,-2 1 0 0 0,-4 2 183 0 0,1 0 0 0 0,-1 1 0 0 0,0-1 1 0 0,1 1-1 0 0,0 1 0 0 0,0-1 0 0 0,0 1 0 0 0,-6 7 0 0 0,-9 13 150 0 0,2 0 0 0 0,0 1 0 0 0,2 1 0 0 0,-20 39 0 0 0,27-44-361 0 0,0 1 1 0 0,2-1-1 0 0,0 2 1 0 0,2-1 0 0 0,0 1-1 0 0,-3 33 1 0 0,8-54-160 0 0,1 0 0 0 0,0 1 0 0 0,-1-1 0 0 0,1 0 0 0 0,0 0 1 0 0,0 0-1 0 0,1 0 0 0 0,-1 0 0 0 0,1 0 0 0 0,0 0 0 0 0,-1 0 0 0 0,1 0 0 0 0,1 0 1 0 0,-1 0-1 0 0,0 0 0 0 0,1 0 0 0 0,-1 0 0 0 0,1-1 0 0 0,0 1 0 0 0,0-1 0 0 0,0 1 1 0 0,0-1-1 0 0,0 0 0 0 0,1 0 0 0 0,-1 0 0 0 0,0 0 0 0 0,1 0 0 0 0,0-1 0 0 0,-1 1 1 0 0,1-1-1 0 0,0 1 0 0 0,0-1 0 0 0,0 0 0 0 0,0 0 0 0 0,0-1 0 0 0,5 2 0 0 0,0-2-648 0 0,0 1 1 0 0,0-1-1 0 0,0-1 0 0 0,0 0 0 0 0,0 0 0 0 0,0 0 0 0 0,-1-1 0 0 0,1 0 0 0 0,0 0 0 0 0,-1-1 0 0 0,0 0 0 0 0,1-1 0 0 0,9-6 0 0 0,4-4-1155 0 0,0 0-1061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6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0 5521 0 0,'-81'24'9252'0'0,"56"-19"-8823"0"0,1 2 1 0 0,0 1 0 0 0,1 1-1 0 0,-1 0 1 0 0,-37 24-1 0 0,36-16-168 0 0,2 1 0 0 0,-24 21 0 0 0,38-30-202 0 0,0 1 1 0 0,0 0 0 0 0,1 0 0 0 0,0 1-1 0 0,0 0 1 0 0,1 0 0 0 0,-5 14 0 0 0,11-23-109 0 0,0 0 0 0 0,0 0 0 0 0,0 0 0 0 0,0 0 0 0 0,1 0 0 0 0,-1 1 0 0 0,1-1 0 0 0,0 0 0 0 0,-1 0 0 0 0,1 1 0 0 0,0-1 0 0 0,1 0 0 0 0,-1 0 0 0 0,0 1 0 0 0,0-1 0 0 0,1 0 1 0 0,0 0-1 0 0,-1 0 0 0 0,1 0 0 0 0,2 4 0 0 0,-1-3-48 0 0,0-1 0 0 0,0 1 1 0 0,0-1-1 0 0,1 0 0 0 0,-1 1 1 0 0,1-1-1 0 0,0 0 0 0 0,0-1 1 0 0,-1 1-1 0 0,1 0 0 0 0,0-1 1 0 0,6 2-1 0 0,8 2-162 0 0,0-1 1 0 0,0 0-1 0 0,1-2 1 0 0,22 1-1 0 0,-34-2 311 0 0,25 0-169 0 0,-15-1 91 0 0,0 1 1 0 0,0 0 0 0 0,0 1 0 0 0,-1 1 0 0 0,1 1-1 0 0,29 10 1 0 0,-44-14 53 0 0,0 0 1 0 0,-1 0-1 0 0,1 1 0 0 0,-1-1 0 0 0,1 0 0 0 0,0 1 1 0 0,-1-1-1 0 0,1 1 0 0 0,-1-1 0 0 0,1 1 1 0 0,-1-1-1 0 0,1 1 0 0 0,-1-1 0 0 0,1 1 0 0 0,-1-1 1 0 0,0 1-1 0 0,1-1 0 0 0,-1 1 0 0 0,0 0 0 0 0,1-1 1 0 0,-1 1-1 0 0,0 0 0 0 0,0-1 0 0 0,0 1 1 0 0,1 0-1 0 0,-1-1 0 0 0,0 1 0 0 0,0 0 0 0 0,0-1 1 0 0,0 1-1 0 0,0 0 0 0 0,-1 0 0 0 0,1 1 48 0 0,-1 0-1 0 0,0 0 1 0 0,0 0-1 0 0,0 0 1 0 0,0 0-1 0 0,-1-1 1 0 0,1 1-1 0 0,-1 0 0 0 0,1-1 1 0 0,-4 3-1 0 0,-6 5 272 0 0,0-1 0 0 0,-19 11 0 0 0,27-17-302 0 0,-6 3 30 0 0,-300 160 481 0 0,331-202-13427 0 0,-8 24 11063 0 0,2-2-886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6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0 12555 0 0,'-49'24'2261'0'0,"-64"40"1"0"0,92-50-2304 0 0,1 0 0 0 0,1 2-1 0 0,0 0 1 0 0,2 1 0 0 0,-24 28 0 0 0,39-43 14 0 0,0 0 0 0 0,0 1 1 0 0,0-1-1 0 0,1 1 0 0 0,-1-1 0 0 0,1 1 0 0 0,-1-1 1 0 0,1 1-1 0 0,0 0 0 0 0,0 0 0 0 0,0 0 0 0 0,0 0 0 0 0,1-1 1 0 0,-1 1-1 0 0,1 0 0 0 0,0 0 0 0 0,0 0 0 0 0,0 0 1 0 0,0 0-1 0 0,0 0 0 0 0,1 0 0 0 0,-1 0 0 0 0,2 3 1 0 0,0-3-27 0 0,0 1 0 0 0,0-1 0 0 0,0 0 1 0 0,1-1-1 0 0,-1 1 0 0 0,1 0 0 0 0,0-1 1 0 0,0 1-1 0 0,0-1 0 0 0,0 0 0 0 0,0 0 1 0 0,0 0-1 0 0,1 0 0 0 0,-1-1 1 0 0,0 1-1 0 0,1-1 0 0 0,0 0 0 0 0,3 1 1 0 0,71 15-170 0 0,-59-14 268 0 0,-1 0-1 0 0,0 1 0 0 0,1 1 0 0 0,-2 1 0 0 0,1 1 0 0 0,30 15 0 0 0,-47-21-8 0 0,0 0 0 0 0,0-1 0 0 0,0 1 0 0 0,0 0 0 0 0,0 0-1 0 0,0 0 1 0 0,0 0 0 0 0,0 0 0 0 0,0 0 0 0 0,0 0 0 0 0,0 0 0 0 0,-1 1-1 0 0,1-1 1 0 0,0 0 0 0 0,-1 0 0 0 0,1 1 0 0 0,-1-1 0 0 0,1 0-1 0 0,-1 1 1 0 0,0-1 0 0 0,0 0 0 0 0,0 1 0 0 0,1 1 0 0 0,-2-1 31 0 0,1 0-1 0 0,-1 1 1 0 0,0-1 0 0 0,1 0 0 0 0,-1 0 0 0 0,0 1 0 0 0,0-1 0 0 0,0 0 0 0 0,-1 0-1 0 0,1 0 1 0 0,0 0 0 0 0,-3 2 0 0 0,-5 5 207 0 0,0 0-1 0 0,-1 0 1 0 0,-20 13 0 0 0,27-20-253 0 0,-87 56 402 0 0,79-52-634 0 0,-1 0 0 0 0,1-1-1 0 0,-1 0 1 0 0,0-1 0 0 0,-1-1-1 0 0,-15 4 1 0 0,27-7 34 0 0,0 0 0 0 0,0 1 0 0 0,0-1 0 0 0,0 0 0 0 0,0 0 0 0 0,0 0-1 0 0,0 1 1 0 0,0-1 0 0 0,1 0 0 0 0,-1 0 0 0 0,0-1 0 0 0,0 1 0 0 0,0 0 0 0 0,0 0 0 0 0,0 0 0 0 0,0-1 0 0 0,0 1 0 0 0,0 0 0 0 0,0-1 0 0 0,1 1-1 0 0,-1-1 1 0 0,0 1 0 0 0,0-1 0 0 0,0 1 0 0 0,1-1 0 0 0,-1 1 0 0 0,0-1 0 0 0,1 0 0 0 0,-1 1 0 0 0,0-1 0 0 0,1 0 0 0 0,-1-1 0 0 0,1 0-281 0 0,0 1 1 0 0,0-1-1 0 0,0 0 0 0 0,0 0 1 0 0,0 0-1 0 0,1 0 1 0 0,-1 0-1 0 0,1 0 1 0 0,-1 0-1 0 0,1 1 1 0 0,0-1-1 0 0,0 0 0 0 0,0 0 1 0 0,0 1-1 0 0,1-3 1 0 0,5-7-2344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6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200 267 9418 0 0,'-1'7'1461'0'0,"0"0"0"0"0,-1 0 0 0 0,0 0 0 0 0,-1 0 0 0 0,-3 8 0 0 0,-37 60-525 0 0,22-41-557 0 0,-10 16-372 0 0,17-29 26 0 0,0 1-1 0 0,1 1 1 0 0,2 0 0 0 0,0 1 0 0 0,2 0 0 0 0,-8 29 0 0 0,16-33-122 0 0,8-8-3407 0 0,-6-12 3238 0 0,0 0-1 0 0,0 1 0 0 0,-1-1 0 0 0,1 0 1 0 0,0 0-1 0 0,0 0 0 0 0,0 0 1 0 0,0 0-1 0 0,0-1 0 0 0,0 1 1 0 0,0 0-1 0 0,0 0 0 0 0,0-1 1 0 0,-1 1-1 0 0,1 0 0 0 0,0-1 1 0 0,0 1-1 0 0,0-1 0 0 0,-1 1 1 0 0,1-1-1 0 0,0 1 0 0 0,0-1 1 0 0,-1 0-1 0 0,1 1 0 0 0,0-1 1 0 0,-1 0-1 0 0,1 1 0 0 0,-1-1 1 0 0,1 0-1 0 0,-1 0 0 0 0,0 0 1 0 0,1 1-1 0 0,-1-1 0 0 0,1-1 1 0 0,13-24-3373 0 0,-5 9 1004 0 0</inkml:trace>
  <inkml:trace contextRef="#ctx0" brushRef="#br0" timeOffset="1">329 1 9258 0 0,'-15'4'7509'0'0,"1"8"-5328"0"0,-11 16-3438 0 0,20-22 1755 0 0,-19 29-999 0 0,23-34 195 0 0,0 1-1 0 0,0-1 1 0 0,0 1-1 0 0,1 0 0 0 0,-1 0 1 0 0,0-1-1 0 0,1 1 1 0 0,-1 0-1 0 0,1 0 1 0 0,-1 0-1 0 0,1-1 1 0 0,0 1-1 0 0,0 0 0 0 0,0 0 1 0 0,0 0-1 0 0,0 0 1 0 0,0 0-1 0 0,1 0 1 0 0,0 1-1 0 0,24-10-10818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7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721 0 11490 0 0,'-30'27'4956'0'0,"-7"6"-2475"0"0,23-20-2446 0 0,1 0 1 0 0,1 1-1 0 0,-1 1 0 0 0,-10 18 0 0 0,-13 29-66 0 0,2 2 0 0 0,-24 67 0 0 0,-40 140 77 0 0,46-66 164 0 0,38-137-371 0 0,-26 78 1 0 0,36-136-15 0 0,0 0 0 0 0,0-1-1 0 0,-1 0 1 0 0,0 0-1 0 0,0 0 1 0 0,-1-1 0 0 0,0 0-1 0 0,-1 0 1 0 0,-9 9-1 0 0,13-14-17 0 0,1-1 0 0 0,-1 0 0 0 0,1 0-1 0 0,-1-1 1 0 0,0 1 0 0 0,0-1 0 0 0,0 1-1 0 0,0-1 1 0 0,0 0 0 0 0,0 0 0 0 0,0 0-1 0 0,0 0 1 0 0,0-1 0 0 0,-1 1 0 0 0,1-1-1 0 0,0 0 1 0 0,0 0 0 0 0,-1 0 0 0 0,1 0-1 0 0,0-1 1 0 0,0 1 0 0 0,0-1 0 0 0,-1 0-1 0 0,1 0 1 0 0,0 0 0 0 0,0 0 0 0 0,0-1 0 0 0,0 1-1 0 0,1-1 1 0 0,-1 1 0 0 0,0-1 0 0 0,-4-4-1 0 0,1 0-393 0 0,1 1-1 0 0,-1-1 0 0 0,1 0 0 0 0,1 0 0 0 0,-1 0 0 0 0,1-1 1 0 0,0 1-1 0 0,0-1 0 0 0,-4-13 0 0 0,0-5-934 0 0,-10-39 0 0 0,14 41 94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2521 0 0,'5'-5'677'0'0,"-1"-1"1"0"0,1 1-1 0 0,1 1 1 0 0,-1-1-1 0 0,1 1 1 0 0,-1 0-1 0 0,1 0 1 0 0,0 1-1 0 0,10-5 1 0 0,-11 7-181 0 0,0-1 1 0 0,1 1-1 0 0,-1 0 0 0 0,1 1 1 0 0,-1-1-1 0 0,1 1 1 0 0,-1 0-1 0 0,1 0 0 0 0,-1 1 1 0 0,1 0-1 0 0,-1 0 1 0 0,9 2-1 0 0,19 8 434 0 0,30 14 1 0 0,-37-14-941 0 0,-1-1-1 0 0,44 11 1 0 0,-49-17 7 0 0,15 4-1085 0 0,38 2 1 0 0,-62-9-321 0 0,1-1-1 0 0,-1 0 1 0 0,1-1-1 0 0,-1 0 1 0 0,0 0-1 0 0,1-2 1 0 0,15-4-1 0 0,-9 0-1818 0 0</inkml:trace>
  <inkml:trace contextRef="#ctx0" brushRef="#br0" timeOffset="1">807 0 16179 0 0,'-38'58'6960'0'0,"30"-43"-7019"0"0,1 1 0 0 0,0 1 0 0 0,-7 31 1 0 0,-13 29-370 0 0,17-52 217 0 0,-11 41-1 0 0,19-59-214 0 0,1 1 0 0 0,0-1 1 0 0,0 1-1 0 0,1 0 0 0 0,-1 0 0 0 0,2-1 0 0 0,-1 1 0 0 0,1 0 0 0 0,4 14 0 0 0,-5-22 300 0 0,-1 1-1 0 0,1-1 0 0 0,0 0 1 0 0,0 1-1 0 0,0-1 0 0 0,1 1 0 0 0,-1-1 1 0 0,0 0-1 0 0,0 1 0 0 0,0-1 0 0 0,0 0 1 0 0,0 1-1 0 0,0-1 0 0 0,0 0 1 0 0,1 1-1 0 0,-1-1 0 0 0,0 0 0 0 0,0 1 1 0 0,4 2-1649 0 0,-3-3 1649 0 0,-1 0-1 0 0,0 0 0 0 0,1 0 0 0 0,-1 0 1 0 0,0 0-1 0 0,1 0 0 0 0,-1 0 1 0 0,0 0-1 0 0,1 0 0 0 0,-1 0 0 0 0,1 0 1 0 0,-1 0-1 0 0,0 0 0 0 0,1 0 0 0 0,-1-1 1 0 0,0 1-1 0 0,1 0 0 0 0,-1 0 0 0 0,0 0 1 0 0,1 0-1 0 0,-1-1 0 0 0,0 1 1 0 0,3-3-1142 0 0,9-19-4467 0 0,-6 6 2880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7706 0 0,'-20'49'8002'0'0,"2"15"-7519"0"0,14-50-2012 0 0,2-1 0 0 0,-1 1 0 0 0,2 0 0 0 0,0-1 0 0 0,1 1 0 0 0,0 0 0 0 0,4 24 1 0 0,-1-26-1504 0 0</inkml:trace>
  <inkml:trace contextRef="#ctx0" brushRef="#br0" timeOffset="1">492 141 13643 0 0,'-58'50'9268'0'0,"-4"-4"-6804"0"0,35-28-2609 0 0,1 1 0 0 0,1 2 0 0 0,1 0 0 0 0,-23 26-1 0 0,21-14 193 0 0,-28 43 1 0 0,47-64-300 0 0,-1 1 1 0 0,2 1 0 0 0,-1-1 0 0 0,2 1 0 0 0,0 0 0 0 0,1 0-1 0 0,-3 15 1 0 0,6-26 26 0 0,1-1 0 0 0,-1 0 0 0 0,1 0-1 0 0,0 0 1 0 0,0 1 0 0 0,0-1 0 0 0,0 0 0 0 0,0 0-1 0 0,0 1 1 0 0,0-1 0 0 0,1 0 0 0 0,0 0 0 0 0,-1 0-1 0 0,1 0 1 0 0,0 0 0 0 0,0 0 0 0 0,0 0 0 0 0,0 0-1 0 0,0 0 1 0 0,0 0 0 0 0,1 0 0 0 0,1 1-1 0 0,-1-1-95 0 0,0-1 0 0 0,0 0 0 0 0,1 0 0 0 0,-1 0 0 0 0,1 0 0 0 0,-1 0 0 0 0,1 0-1 0 0,-1 0 1 0 0,1-1 0 0 0,0 0 0 0 0,-1 1 0 0 0,1-1 0 0 0,0 0 0 0 0,-1 0-1 0 0,5-1 1 0 0,7-1-1029 0 0,0-1 0 0 0,0-1-1 0 0,0 0 1 0 0,-1 0 0 0 0,20-11-1 0 0,28-19-1047 0 0,-39 22 946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8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50 8162 0 0,'-27'17'8523'0'0,"-2"-2"-4929"0"0,16-9-3026 0 0,1 1 0 0 0,-1 1 0 0 0,-11 8 0 0 0,13-7-214 0 0,-5 3 66 0 0,1 1 0 0 0,-15 18 0 0 0,27-28-422 0 0,0 0 0 0 0,0 0 1 0 0,1 0-1 0 0,-1 1 0 0 0,1-1 0 0 0,0 1 0 0 0,0-1 1 0 0,1 1-1 0 0,-1 0 0 0 0,1 0 0 0 0,-1 0 0 0 0,1 0 1 0 0,1 0-1 0 0,-1 0 0 0 0,0 0 0 0 0,1 7 0 0 0,0-9-82 0 0,1-1 0 0 0,-1 0 0 0 0,1 1 0 0 0,0-1 0 0 0,-1 0 0 0 0,1 0 0 0 0,0 1-1 0 0,0-1 1 0 0,0 0 0 0 0,0 0 0 0 0,0 0 0 0 0,0 0 0 0 0,0 0 0 0 0,0 0 0 0 0,0-1-1 0 0,0 1 1 0 0,0 0 0 0 0,1 0 0 0 0,-1-1 0 0 0,0 1 0 0 0,1-1 0 0 0,-1 1 0 0 0,0-1-1 0 0,1 0 1 0 0,-1 1 0 0 0,1-1 0 0 0,-1 0 0 0 0,0 0 0 0 0,1 0 0 0 0,-1 0 0 0 0,1 0-1 0 0,-1-1 1 0 0,1 1 0 0 0,1-1 0 0 0,5 1-371 0 0,1-2 0 0 0,-1 1 0 0 0,0-1 0 0 0,13-5 0 0 0,0-2-570 0 0,0-1 1 0 0,0-2 0 0 0,-1 0-1 0 0,30-24 1 0 0,66-69-1480 0 0,-27 26 6457 0 0,-93 91-1856 0 0,-13 27-263 0 0,6-16-989 0 0,-7 17-191 0 0,8-20-355 0 0,-12 35 1 0 0,20-50-300 0 0,0-1 0 0 0,1 1 0 0 0,0 0 0 0 0,0 0 0 0 0,1 0 0 0 0,-1 0 0 0 0,1 0 0 0 0,0 0 0 0 0,1 1 0 0 0,-1-1 0 0 0,1 0 0 0 0,2 8 0 0 0,-3-12-146 0 0,1 1 0 0 0,-1-1-1 0 0,0 0 1 0 0,1 0 0 0 0,-1 1-1 0 0,1-1 1 0 0,0 0 0 0 0,-1 0-1 0 0,1 0 1 0 0,0 0 0 0 0,0 0-1 0 0,-1 0 1 0 0,1 0 0 0 0,0 0-1 0 0,0 0 1 0 0,0 0 0 0 0,0 0-1 0 0,0-1 1 0 0,1 1 0 0 0,-1 0-1 0 0,0-1 1 0 0,0 1 0 0 0,0-1-1 0 0,1 1 1 0 0,-1-1 0 0 0,0 0-1 0 0,0 1 1 0 0,1-1 0 0 0,-1 0-1 0 0,0 0 1 0 0,1 0 0 0 0,-1 0-1 0 0,0 0 1 0 0,1 0 0 0 0,-1 0-1 0 0,0 0 1 0 0,0-1 0 0 0,1 1-1 0 0,-1-1 1 0 0,0 1 0 0 0,0-1-1 0 0,1 1 1 0 0,-1-1 0 0 0,0 1-1 0 0,1-2 1 0 0,4-2-1126 0 0,0 0 1 0 0,0 0-1 0 0,-1-1 1 0 0,0 0-1 0 0,0 0 1 0 0,0 0-1 0 0,4-6 1 0 0,1-4-2009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9002 0 0,'-11'38'6232'0'0,"-1"0"-3696"0"0,-25 91-2497 0 0,17-54-207 0 0,-6 30 758 0 0,24-92-1169 0 0,0 0 0 0 0,1 0 0 0 0,0 1 0 0 0,1-1 0 0 0,1 0 0 0 0,2 14 0 0 0,0-17-3166 0 0</inkml:trace>
  <inkml:trace contextRef="#ctx0" brushRef="#br0" timeOffset="1">1 221 12571 0 0,'24'-3'6680'0'0,"13"-5"-5313"0"0,10-2-1855 0 0,43 8-546 0 0,-16 1-2725 0 0,-60 0 1282 0 0,1-1-1 0 0,-1 0 1 0 0,15-4 0 0 0,-12 0-1279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0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1313 13611 0 0,'-1'-1'101'0'0,"-1"0"0"0"0,1 0 0 0 0,0-1 0 0 0,0 1 0 0 0,0 0 1 0 0,-1 0-1 0 0,1-1 0 0 0,1 1 0 0 0,-1 0 0 0 0,0-1 0 0 0,0 1 0 0 0,0-1 0 0 0,1 1 0 0 0,-1-1 1 0 0,1 1-1 0 0,-1-1 0 0 0,1 0 0 0 0,0 1 0 0 0,0-1 0 0 0,-1 1 0 0 0,1-4 0 0 0,3-44 1765 0 0,-1 24-1432 0 0,-1 3-477 0 0,1 0 1 0 0,1 0-1 0 0,1 0 1 0 0,1 1-1 0 0,1-1 1 0 0,1 1-1 0 0,12-26 1 0 0,8-10-165 0 0,44-68 0 0 0,-15 42-126 0 0,4 2-1 0 0,3 2 1 0 0,111-106-1 0 0,-106 123 361 0 0,2 2-1 0 0,4 4 0 0 0,1 3 0 0 0,114-60 0 0 0,-180 109-42 0 0,6-5 76 0 0,1 1 1 0 0,-1 1-1 0 0,1 0 1 0 0,24-6-1 0 0,-35 12-17 0 0,-1 0-1 0 0,0 0 1 0 0,1 1 0 0 0,-1 0-1 0 0,1 0 1 0 0,-1 0-1 0 0,0 0 1 0 0,1 0-1 0 0,-1 1 1 0 0,1 0-1 0 0,-1 0 1 0 0,0 0-1 0 0,0 1 1 0 0,0-1-1 0 0,0 1 1 0 0,0 0-1 0 0,0 0 1 0 0,0 1-1 0 0,0-1 1 0 0,-1 1-1 0 0,1 0 1 0 0,3 4-1 0 0,-4-5-125 0 0,-1 1-1 0 0,1 0 0 0 0,0-1 0 0 0,1 1 1 0 0,-1-1-1 0 0,0 0 0 0 0,0 0 0 0 0,1 0 1 0 0,-1-1-1 0 0,1 1 0 0 0,0-1 0 0 0,-1 0 1 0 0,1 0-1 0 0,0 0 0 0 0,0 0 0 0 0,0-1 1 0 0,0 1-1 0 0,0-1 0 0 0,0 0 0 0 0,6-1 1 0 0,-6 0-564 0 0,0 0 0 0 0,0-1 0 0 0,0 1 1 0 0,-1-1-1 0 0,1 1 0 0 0,0-1 1 0 0,-1 0-1 0 0,1-1 0 0 0,-1 1 0 0 0,0-1 1 0 0,1 1-1 0 0,4-7 0 0 0,0-1-1757 0 0,0 2-1132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8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64 305 11450 0 0,'-6'11'2270'0'0,"1"-1"-1"0"0,1 1 1 0 0,-6 19-1 0 0,2 3-2136 0 0,-3 35-1 0 0,1-2 312 0 0,9-62-686 0 0,-2 11 428 0 0,0 0-1 0 0,0 28 0 0 0,3-40-453 0 0,0 1-1 0 0,1 0 0 0 0,-1 0 1 0 0,1-1-1 0 0,0 1 0 0 0,0 0 0 0 0,2 4 1 0 0,-2-6-129 0 0,-1-1 1 0 0,1 0 0 0 0,0 1 0 0 0,0-1 0 0 0,0 0 0 0 0,0 0-1 0 0,0 0 1 0 0,0 0 0 0 0,0 0 0 0 0,0 0 0 0 0,0 0 0 0 0,0 0 0 0 0,1 0-1 0 0,-1 0 1 0 0,0-1 0 0 0,1 1 0 0 0,-1 0 0 0 0,3 0 0 0 0,-2-1 50 0 0,-1 0-1 0 0,0 0 1 0 0,0 0 0 0 0,0-1 0 0 0,1 1 0 0 0,-1 0 0 0 0,0-1 0 0 0,0 1 0 0 0,0 0 0 0 0,0-1 0 0 0,1 0 0 0 0,-1 1 0 0 0,0-1 0 0 0,0 0 0 0 0,0 1 0 0 0,0-1 0 0 0,-1 0 0 0 0,1 0 0 0 0,0 0 0 0 0,0 0 0 0 0,0 0 0 0 0,-1 0 0 0 0,1 0 0 0 0,0 0 0 0 0,-1 0 0 0 0,1 0 0 0 0,0-2 0 0 0,3-4-1392 0 0</inkml:trace>
  <inkml:trace contextRef="#ctx0" brushRef="#br0" timeOffset="1">252 201 5457 0 0,'3'-22'3234'0'0,"2"-12"314"0"0,-1 1-1 0 0,-1-68 0 0 0,-3 101-3482 0 0,0-1-1 0 0,0 1 1 0 0,0 0-1 0 0,0-1 0 0 0,1 1 1 0 0,-1-1-1 0 0,-1 1 1 0 0,1 0-1 0 0,0-1 0 0 0,0 1 1 0 0,0 0-1 0 0,0-1 1 0 0,0 1-1 0 0,0 0 0 0 0,0-1 1 0 0,0 1-1 0 0,-1 0 1 0 0,1-1-1 0 0,0 1 0 0 0,0 0 1 0 0,0-1-1 0 0,-1 1 1 0 0,1 0-1 0 0,0 0 0 0 0,0-1 1 0 0,-1 1-1 0 0,1 0 1 0 0,0 0-1 0 0,-1-1 0 0 0,1 1 1 0 0,0 0-1 0 0,-1 0 1 0 0,0 0-1 0 0,-10 7 1290 0 0,-11 26-59 0 0,19-29-1064 0 0,-38 63 819 0 0,38-61-1495 0 0,0 1 0 0 0,0 0 1 0 0,0 0-1 0 0,1 0 0 0 0,0 0 0 0 0,0 1 0 0 0,0-1 1 0 0,0 10-1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9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 13219 0 0,'-40'51'9725'0'0,"4"6"-8030"0"0,30-48-1842 0 0,1 1 0 0 0,0 0 0 0 0,0 1 0 0 0,2-1 0 0 0,-1 1 0 0 0,1 0 0 0 0,1 0 0 0 0,0 0 0 0 0,-1 19 0 0 0,2-26 137 0 0,1-1-1 0 0,0 0 1 0 0,0 1-1 0 0,1-1 1 0 0,-1 0-1 0 0,1 1 1 0 0,-1-1 0 0 0,1 0-1 0 0,0 0 1 0 0,0 0-1 0 0,1 0 1 0 0,-1 0 0 0 0,0 0-1 0 0,1 0 1 0 0,0 0-1 0 0,0 0 1 0 0,0-1 0 0 0,0 1-1 0 0,0-1 1 0 0,1 1-1 0 0,-1-1 1 0 0,1 0-1 0 0,-1 0 1 0 0,1 0 0 0 0,0 0-1 0 0,0 0 1 0 0,-1-1-1 0 0,1 0 1 0 0,1 1 0 0 0,-1-1-1 0 0,0 0 1 0 0,4 1-1 0 0,1-1-182 0 0,0-1 1 0 0,0 1-1 0 0,-1-1 0 0 0,1 0 0 0 0,0-1 0 0 0,0 0 0 0 0,0 0 0 0 0,-1-1 0 0 0,1 0 0 0 0,-1 0 0 0 0,1-1 1 0 0,11-5-1 0 0,16-9 98 0 0,-1-2 1 0 0,0-1 0 0 0,32-26-1 0 0,-62 43 235 0 0,0 0-1 0 0,-1-1 1 0 0,1 1-1 0 0,-1-1 1 0 0,0 0-1 0 0,0 0 1 0 0,0 0-1 0 0,0-1 1 0 0,-1 1-1 0 0,1-1 1 0 0,-1 1-1 0 0,-1-1 1 0 0,1 0-1 0 0,1-5 1 0 0,-3 7-46 0 0,0 0 0 0 0,0 1 1 0 0,0-1-1 0 0,0 0 0 0 0,0 1 0 0 0,-1-1 1 0 0,1 0-1 0 0,-1 1 0 0 0,0-1 1 0 0,0 1-1 0 0,0-1 0 0 0,0 1 0 0 0,0 0 1 0 0,0-1-1 0 0,-1 1 0 0 0,1 0 0 0 0,-1 0 1 0 0,1 0-1 0 0,-1 0 0 0 0,0 0 0 0 0,0 0 1 0 0,0 0-1 0 0,0 1 0 0 0,0-1 1 0 0,-1 1-1 0 0,1-1 0 0 0,0 1 0 0 0,-4-1 1 0 0,-2-2-47 0 0,0 0 0 0 0,0 1 0 0 0,0 0 0 0 0,-1 1 0 0 0,1 0 0 0 0,-1 0 0 0 0,0 1 0 0 0,0 0 0 0 0,1 0 0 0 0,-11 1 0 0 0,-33 5-705 0 0,0 5-3509 0 0,31-5 1086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0 14411 0 0,'-4'19'2068'0'0,"-1"0"0"0"0,-13 30 0 0 0,7-24-736 0 0,-20 31 0 0 0,-75 94-684 0 0,24-39 1681 0 0,66-88-2030 0 0,-1-1 1 0 0,-25 27-1 0 0,42-49-405 0 0,15-16-696 0 0,24-36-123 0 0,3 3 1 0 0,76-72 0 0 0,-62 69 639 0 0,-24 22 116 0 0,55-43 1 0 0,-76 66 233 0 0,-1 0 1 0 0,1 1 0 0 0,0 0-1 0 0,0 1 1 0 0,1 0 0 0 0,-1 1-1 0 0,1 0 1 0 0,0 1 0 0 0,0 0-1 0 0,16-1 1 0 0,-25 3 13 0 0,0 1 1 0 0,0 0-1 0 0,0 0 0 0 0,0 0 0 0 0,0 0 1 0 0,-1 1-1 0 0,1-1 0 0 0,0 1 1 0 0,0-1-1 0 0,0 1 0 0 0,0 0 0 0 0,-1 0 1 0 0,1 1-1 0 0,0-1 0 0 0,-1 0 1 0 0,1 1-1 0 0,-1 0 0 0 0,0-1 0 0 0,1 1 1 0 0,2 4-1 0 0,-2-3-7 0 0,-1 1 1 0 0,0 0-1 0 0,1 0 0 0 0,-2 0 0 0 0,1 0 0 0 0,0 0 1 0 0,-1 0-1 0 0,0 1 0 0 0,0-1 0 0 0,0 0 1 0 0,-1 1-1 0 0,1 5 0 0 0,-1 8-74 0 0,-1-1 1 0 0,-1 0-1 0 0,0 1 0 0 0,-1-1 1 0 0,-11 32-1 0 0,-29 65-424 0 0,13-59-3428 0 0,-6-7-8927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3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11 26918 0 0,'0'2'801'0'0,"0"15"4101"0"0,-3-9-4387 0 0,2-8-685 0 0,0 0 0 0 0,0 0 0 0 0,0 0 0 0 0,0 0 1 0 0,0 0-1 0 0,0 0 0 0 0,0 0 0 0 0,0 0 0 0 0,0-1 0 0 0,0 1 1 0 0,0 0-1 0 0,0-1 0 0 0,0 1 0 0 0,0 0 0 0 0,0-1 1 0 0,1 1-1 0 0,-1-1 0 0 0,0 1 0 0 0,0-1 0 0 0,0 0 0 0 0,0 0 1 0 0,-50-30-13108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19 9850 0 0,'-13'7'4135'0'0,"10"-6"-3844"0"0,1 0 0 0 0,-1 0 1 0 0,1 0-1 0 0,0 0 0 0 0,0 1 0 0 0,0-1 0 0 0,0 0 0 0 0,0 1 0 0 0,0 0 1 0 0,0-1-1 0 0,0 1 0 0 0,0 0 0 0 0,-1 3 0 0 0,4-3-236 0 0,1 0-1 0 0,0-1 0 0 0,-1 1 1 0 0,1 0-1 0 0,0 0 1 0 0,0-1-1 0 0,0 1 0 0 0,0-1 1 0 0,0 1-1 0 0,0-1 1 0 0,5 2-1 0 0,-3-1 41 0 0,23 12 229 0 0,0-1 0 0 0,1-2 0 0 0,1 0 0 0 0,0-2-1 0 0,0-1 1 0 0,0-1 0 0 0,1-2 0 0 0,46 2 0 0 0,28-4-54 0 0,118-11 0 0 0,-140 3-197 0 0,-38 3-75 0 0,2 0-474 0 0,0-1 1 0 0,69-15 0 0 0,-99 14-503 0 0,-1-1 1 0 0,0 0-1 0 0,1-1 1 0 0,17-10 0 0 0,-23 10-485 0 0,0-1 1 0 0,-1 0 0 0 0,0 0 0 0 0,0 0 0 0 0,0-1-1 0 0,13-17 1 0 0,-8 7-2668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1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9418 0 0,'-12'16'8401'0'0,"24"-6"-7714"0"0,0-3-640 0 0,138 68 800 0 0,31 19 261 0 0,-175-90-1099 0 0,1 0 0 0 0,-1 0 0 0 0,0 1-1 0 0,0 0 1 0 0,-1 0 0 0 0,1 0 0 0 0,-1 1-1 0 0,-1 0 1 0 0,1 0 0 0 0,-1 0 0 0 0,0 1 0 0 0,0 0-1 0 0,5 13 1 0 0,-7-14-2 0 0,-1-1-1 0 0,0 1 0 0 0,0 0 1 0 0,0 0-1 0 0,-1-1 1 0 0,0 1-1 0 0,0 0 1 0 0,0 0-1 0 0,-1 0 1 0 0,0-1-1 0 0,0 1 1 0 0,-1 0-1 0 0,1-1 0 0 0,-1 1 1 0 0,0-1-1 0 0,-1 0 1 0 0,1 1-1 0 0,-7 8 1 0 0,-7 9-115 0 0,-2 0 1 0 0,0 0 0 0 0,-1-2 0 0 0,-1 0-1 0 0,-1-2 1 0 0,-1 0 0 0 0,-1-1 0 0 0,-26 15-1 0 0,-2-8-2950 0 0,48-24 2468 0 0,1 0-1 0 0,-1 0 1 0 0,0 0-1 0 0,0-1 0 0 0,0 1 1 0 0,0-1-1 0 0,1 1 1 0 0,-1-1-1 0 0,0 0 1 0 0,0-1-1 0 0,0 1 1 0 0,0 0-1 0 0,0-1 0 0 0,0 1 1 0 0,1-1-1 0 0,-7-2 1 0 0,-2-5-4173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76 159 15275 0 0,'-19'12'3134'0'0,"13"-8"-2793"0"0,-1 0 1 0 0,1 0-1 0 0,0 0 1 0 0,0 1-1 0 0,0 0 1 0 0,1 0-1 0 0,-9 11 1 0 0,14-15-374 0 0,0 0 1 0 0,0 0 0 0 0,0 0 0 0 0,0 0 0 0 0,0 0 0 0 0,0-1-1 0 0,1 1 1 0 0,-1 0 0 0 0,0 0 0 0 0,0 0 0 0 0,1 0 0 0 0,-1-1-1 0 0,1 1 1 0 0,-1 0 0 0 0,0 0 0 0 0,1-1 0 0 0,0 1 0 0 0,-1 0 0 0 0,1-1-1 0 0,-1 1 1 0 0,1 0 0 0 0,0-1 0 0 0,-1 1 0 0 0,1-1 0 0 0,0 1-1 0 0,0-1 1 0 0,-1 0 0 0 0,1 1 0 0 0,0-1 0 0 0,0 0 0 0 0,0 1-1 0 0,0-1 1 0 0,0 0 0 0 0,31 12-43 0 0,-14-9 96 0 0,1 0 1 0 0,-1-1-1 0 0,1-1 1 0 0,0 0-1 0 0,0-2 1 0 0,-1 0-1 0 0,33-7 1 0 0,-4-2-269 0 0,83-31 0 0 0,-109 33 180 0 0,-1-1 0 0 0,-1 0 0 0 0,27-18 1 0 0,-40 23 112 0 0,1 0 0 0 0,-1-1 1 0 0,0 0-1 0 0,0 0 0 0 0,-1 0 1 0 0,0-1-1 0 0,0 0 1 0 0,0 0-1 0 0,0 0 0 0 0,-1 0 1 0 0,0-1-1 0 0,-1 0 1 0 0,5-9-1 0 0,-8 14 12 0 0,0 1-1 0 0,1 0 1 0 0,-1-1 0 0 0,0 1 0 0 0,0 0-1 0 0,0 0 1 0 0,0-1 0 0 0,0 1-1 0 0,0 0 1 0 0,0-1 0 0 0,0 1 0 0 0,0 0-1 0 0,-1-1 1 0 0,1 1 0 0 0,-1 0 0 0 0,1 0-1 0 0,-1-1 1 0 0,1 1 0 0 0,-1 0-1 0 0,1 0 1 0 0,-1 0 0 0 0,-1-2 0 0 0,0 1 49 0 0,-1 0 0 0 0,1 0 0 0 0,0 0 0 0 0,-1 1 0 0 0,1-1 0 0 0,-1 1 0 0 0,0-1 0 0 0,1 1 0 0 0,-6-2 0 0 0,-2 1 68 0 0,0-1 1 0 0,0 1-1 0 0,0 1 0 0 0,-20-1 1 0 0,14 3-182 0 0,0 0 0 0 0,0 2 0 0 0,0 0 0 0 0,0 1 0 0 0,0 0 0 0 0,1 1 0 0 0,0 1 0 0 0,0 1 0 0 0,0 0 0 0 0,1 0 0 0 0,0 2 0 0 0,0 0 0 0 0,1 0 0 0 0,1 1 1 0 0,-1 1-1 0 0,1 0 0 0 0,-12 16 0 0 0,4-3 35 0 0,0 0 0 0 0,2 2 0 0 0,1 0 0 0 0,2 1 1 0 0,0 1-1 0 0,2 0 0 0 0,0 1 0 0 0,-8 34 0 0 0,18-53-32 0 0,0 0 0 0 0,1 0 0 0 0,0 0 0 0 0,1 0-1 0 0,0 0 1 0 0,0 1 0 0 0,1-1 0 0 0,3 20 0 0 0,-2-26-42 0 0,0 1 0 0 0,1 0 0 0 0,0 0 0 0 0,-1-1 0 0 0,2 1 1 0 0,-1-1-1 0 0,0 1 0 0 0,1-1 0 0 0,0 0 0 0 0,0 0 0 0 0,0 0 1 0 0,0 0-1 0 0,1-1 0 0 0,0 1 0 0 0,0-1 0 0 0,-1 0 0 0 0,2 0 1 0 0,-1 0-1 0 0,0-1 0 0 0,6 3 0 0 0,1 0-296 0 0,0-2-1 0 0,0 0 1 0 0,0 0-1 0 0,1-1 0 0 0,-1 0 1 0 0,1-1-1 0 0,-1 0 1 0 0,1-1-1 0 0,-1 0 1 0 0,1-1-1 0 0,-1 0 1 0 0,1-1-1 0 0,12-4 1 0 0,20-6-3536 0 0,81-33 1 0 0,-122 43 3657 0 0,51-22-3794 0 0,64-39 0 0 0,-85 43 2378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212 147 6537 0 0,'35'-26'18530'0'0,"-61"31"-17299"0"0,12 2-1132 0 0,0 2 1 0 0,0 0-1 0 0,1 1 1 0 0,-21 18-1 0 0,6-3-187 0 0,13-13 119 0 0,0 1-1 0 0,-22 27 1 0 0,33-36-208 0 0,0 1-1 0 0,1 0 1 0 0,-1 0-1 0 0,1 0 1 0 0,0 1-1 0 0,0-1 1 0 0,1 1-1 0 0,0 0 1 0 0,0 0-1 0 0,0 0 1 0 0,0 0-1 0 0,1 0 1 0 0,-1 6 0 0 0,2-10 19 0 0,0-1 1 0 0,0 0 0 0 0,0 0 0 0 0,1 0-1 0 0,-1 1 1 0 0,0-1 0 0 0,0 0 0 0 0,1 0 0 0 0,-1 0-1 0 0,0 1 1 0 0,1-1 0 0 0,-1 0 0 0 0,1 0 0 0 0,0 0-1 0 0,-1 0 1 0 0,1 0 0 0 0,0 0 0 0 0,0 0 0 0 0,-1 0-1 0 0,1-1 1 0 0,0 1 0 0 0,0 0 0 0 0,0 0-1 0 0,0-1 1 0 0,2 2 0 0 0,0-1-61 0 0,0 0-1 0 0,-1 0 1 0 0,1-1-1 0 0,0 1 1 0 0,0-1 0 0 0,0 1-1 0 0,0-1 1 0 0,0 0-1 0 0,0-1 1 0 0,4 1 0 0 0,5-3-156 0 0,0 1 0 0 0,0-1 0 0 0,0-1 0 0 0,13-6 0 0 0,-1-2-42 0 0,40-25-1 0 0,57-55-141 0 0,-62 45 734 0 0,-44 35 406 0 0,0-2-1 0 0,-1 0 1 0 0,-1 0-1 0 0,0-1 1 0 0,-1-1-1 0 0,-1 0 1 0 0,12-21-1 0 0,-49 79 3035 0 0,-3 7-3563 0 0,15-22-116 0 0,3-5 219 0 0,-15 39-1 0 0,24-55-205 0 0,0 0 0 0 0,0 0 0 0 0,1 0 0 0 0,0 0 0 0 0,0 0 0 0 0,1 1 0 0 0,-1-1 0 0 0,1 0 0 0 0,1 0-1 0 0,-1 0 1 0 0,1 0 0 0 0,2 7 0 0 0,-3-12-80 0 0,1 1 0 0 0,-1 0 0 0 0,1-1 0 0 0,0 1 0 0 0,0-1 0 0 0,0 1 0 0 0,0-1 0 0 0,0 1 0 0 0,0-1 0 0 0,0 0 0 0 0,0 1 0 0 0,0-1 0 0 0,1 0 0 0 0,-1 0 0 0 0,0 0 0 0 0,1 0 0 0 0,-1 0 0 0 0,1 0 0 0 0,-1-1 0 0 0,3 2 0 0 0,-1-1-177 0 0,1 0 1 0 0,0-1-1 0 0,-1 1 0 0 0,1-1 1 0 0,-1 0-1 0 0,1 0 1 0 0,0 0-1 0 0,-1 0 0 0 0,5-1 1 0 0,3-1-616 0 0,0-1 0 0 0,0 0 1 0 0,0-1-1 0 0,-1 0 0 0 0,14-8 1 0 0,-1-2-1234 0 0,0-1 0 0 0,23-21 0 0 0,39-40-128 0 0,-69 62 2465 0 0,51-54 780 0 0,-59 60 588 0 0,-1-1 0 0 0,-1-1 1 0 0,8-13-1 0 0,-13 22-1361 0 0,-1 1 1 0 0,1-1-1 0 0,-1 1 1 0 0,0-1 0 0 0,1 0-1 0 0,-1 1 1 0 0,0-1-1 0 0,0 1 1 0 0,1-1-1 0 0,-1 1 1 0 0,0-1-1 0 0,0 0 1 0 0,0 1-1 0 0,0-1 1 0 0,0 0 0 0 0,0 1-1 0 0,0-1 1 0 0,0 1-1 0 0,0-1 1 0 0,0 0-1 0 0,0 1 1 0 0,0-1-1 0 0,0 0 1 0 0,0 1 0 0 0,-1-1-1 0 0,1 1 1 0 0,0-1-1 0 0,0 0 1 0 0,-1 1-1 0 0,1-1 1 0 0,0 1-1 0 0,-1-1 1 0 0,0 0-1 0 0,0 1 5 0 0,-1-1-1 0 0,1 1 1 0 0,-1-1-1 0 0,1 1 1 0 0,-1 0-1 0 0,1 0 1 0 0,-1 0-1 0 0,1 0 1 0 0,-1 0-1 0 0,1 0 1 0 0,-1 0-1 0 0,1 0 1 0 0,-3 1-1 0 0,-5 1 64 0 0,0 1 0 0 0,0 0 0 0 0,-14 6 0 0 0,9-1-21 0 0,1 2 1 0 0,0-1-1 0 0,0 1 1 0 0,1 1 0 0 0,1 1-1 0 0,0-1 1 0 0,0 2-1 0 0,-9 13 1 0 0,10-12 160 0 0,1 1 1 0 0,0 0-1 0 0,1 0 1 0 0,-7 19 0 0 0,13-27-357 0 0,0-1 0 0 0,0 0 0 0 0,0 1 0 0 0,1 0 0 0 0,0-1 0 0 0,0 1 1 0 0,1 0-1 0 0,0 9 0 0 0,0-14-85 0 0,0 0-1 0 0,1 0 1 0 0,-1 0 0 0 0,1-1-1 0 0,-1 1 1 0 0,1 0-1 0 0,0 0 1 0 0,0-1 0 0 0,0 1-1 0 0,0 0 1 0 0,0-1 0 0 0,0 1-1 0 0,1-1 1 0 0,-1 0 0 0 0,0 1-1 0 0,1-1 1 0 0,-1 0 0 0 0,1 0-1 0 0,-1 1 1 0 0,1-1 0 0 0,0-1-1 0 0,-1 1 1 0 0,1 0-1 0 0,0 0 1 0 0,0-1 0 0 0,-1 1-1 0 0,1-1 1 0 0,0 1 0 0 0,0-1-1 0 0,0 0 1 0 0,0 0 0 0 0,0 1-1 0 0,3-2 1 0 0,9 1-311 0 0,0-1 1 0 0,0 0-1 0 0,1-1 1 0 0,-2-1-1 0 0,1 0 1 0 0,0-1-1 0 0,0-1 1 0 0,-1 0-1 0 0,0 0 1 0 0,0-2-1 0 0,-1 1 1 0 0,15-12-1 0 0,17-12-2754 0 0,73-71-1 0 0,-106 91 2546 0 0,29-29-3632 0 0,41-55-1 0 0,-79 91 4072 0 0,20-25-2294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2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194 356 3401 0 0,'19'-72'2055'0'0,"-3"10"1882"0"0,39-96 1 0 0,-55 156-3840 0 0,21-38 1838 0 0,-20 39-1821 0 0,-1 0 1 0 0,1-1 0 0 0,0 1-1 0 0,-1 0 1 0 0,1 0-1 0 0,0-1 1 0 0,0 1 0 0 0,0 0-1 0 0,0 0 1 0 0,0 0 0 0 0,0 0-1 0 0,0 0 1 0 0,1 1-1 0 0,-1-1 1 0 0,0 0 0 0 0,0 0-1 0 0,1 1 1 0 0,-1-1 0 0 0,0 1-1 0 0,1-1 1 0 0,-1 1-1 0 0,0-1 1 0 0,1 1 0 0 0,-1 0-1 0 0,1 0 1 0 0,1 0 0 0 0,-2 0-34 0 0,0 1 0 0 0,0 0 0 0 0,-1 0 0 0 0,1-1 0 0 0,0 1 0 0 0,0 0 0 0 0,0 0 0 0 0,-1 0 0 0 0,1 0 0 0 0,0 0 0 0 0,-1 0 1 0 0,1 0-1 0 0,-1 0 0 0 0,1 0 0 0 0,-1 0 0 0 0,0 0 0 0 0,1 0 0 0 0,-1 0 0 0 0,0 0 0 0 0,0 1 0 0 0,0-1 0 0 0,0 0 0 0 0,0 2 0 0 0,0 31 636 0 0,-1-27-605 0 0,-8 86 412 0 0,-4-1-1 0 0,-5 0 1 0 0,-30 96 0 0 0,-109 260 1029 0 0,94-275-1528 0 0,51-135-482 0 0,2 1 0 0 0,-7 62 0 0 0,18-81-361 0 0,0-20 794 0 0,-1 0 1 0 0,0 0-1 0 0,1 0 1 0 0,-1 0-1 0 0,0 1 1 0 0,1-1-1 0 0,-1 0 1 0 0,0 0-1 0 0,1 0 1 0 0,-1 0-1 0 0,0 0 1 0 0,0 0-1 0 0,1 0 0 0 0,-1 0 1 0 0,0-1-1 0 0,1 1 1 0 0,-1 0-1 0 0,0 0 1 0 0,1 0-1 0 0,-1 0 1 0 0,0 0-1 0 0,0 0 1 0 0,1-1-1 0 0,-1 1 1 0 0,0 0-1 0 0,1 0 1 0 0,-1 0-1 0 0,0-1 1 0 0,0 1-1 0 0,0 0 1 0 0,1 0-1 0 0,-1-1 1 0 0,25-32-552 0 0,-21 27 705 0 0,64-97-374 0 0,74-103 338 0 0,-136 199-35 0 0,0 0-1 0 0,0 0 1 0 0,1 0-1 0 0,0 1 1 0 0,0 0-1 0 0,0 0 1 0 0,1 1-1 0 0,11-7 1 0 0,-17 11-6 0 0,0 0 1 0 0,0 1 0 0 0,0-1-1 0 0,0 0 1 0 0,0 1-1 0 0,1-1 1 0 0,-1 1 0 0 0,0-1-1 0 0,0 1 1 0 0,1 0-1 0 0,-1 0 1 0 0,0 0-1 0 0,1 1 1 0 0,-1-1 0 0 0,0 0-1 0 0,0 1 1 0 0,1-1-1 0 0,-1 1 1 0 0,0 0 0 0 0,0 0-1 0 0,0 0 1 0 0,0 0-1 0 0,0 0 1 0 0,0 0 0 0 0,0 1-1 0 0,0-1 1 0 0,-1 0-1 0 0,1 1 1 0 0,0 0-1 0 0,-1-1 1 0 0,1 1 0 0 0,-1 0-1 0 0,0 0 1 0 0,1 0-1 0 0,-1 0 1 0 0,0 0 0 0 0,0 0-1 0 0,1 3 1 0 0,4 11 60 0 0,0 0 0 0 0,-2 0 1 0 0,1 0-1 0 0,3 32 0 0 0,-5-27-245 0 0,1 1-1 0 0,9 27 0 0 0,-11-42-228 0 0,1-1 0 0 0,0 0 0 0 0,0 0 0 0 0,0-1 0 0 0,0 1 0 0 0,1-1 0 0 0,0 1 0 0 0,0-1 0 0 0,1 0 0 0 0,-1-1 0 0 0,1 1 0 0 0,6 3 1 0 0,-8-5-458 0 0,1-1 0 0 0,0 0 0 0 0,0-1 0 0 0,0 1 0 0 0,0-1 0 0 0,0 0 0 0 0,0 0 0 0 0,0 0 0 0 0,1 0 0 0 0,-1-1 1 0 0,0 1-1 0 0,0-1 0 0 0,1 0 0 0 0,6-2 0 0 0,13-1-4415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11 10666 0 0,'4'-1'944'0'0,"2"-1"173"0"0,0 0 0 0 0,0 0 0 0 0,0 1 0 0 0,1 0 0 0 0,-1 0 0 0 0,0 1 0 0 0,7 0-1 0 0,-12 0-1014 0 0,0 0-1 0 0,1 1 0 0 0,-1-1 0 0 0,0 1 0 0 0,1 0 0 0 0,-1-1 0 0 0,0 1 0 0 0,1 0 0 0 0,-1 0 1 0 0,0-1-1 0 0,0 1 0 0 0,0 0 0 0 0,0 0 0 0 0,0 0 0 0 0,0 0 0 0 0,0 1 0 0 0,0-1 0 0 0,-1 0 1 0 0,1 0-1 0 0,0 1 0 0 0,-1-1 0 0 0,1 0 0 0 0,0 1 0 0 0,-1-1 0 0 0,0 0 0 0 0,1 1 0 0 0,-1-1 1 0 0,0 1-1 0 0,0-1 0 0 0,0 0 0 0 0,0 1 0 0 0,0-1 0 0 0,0 1 0 0 0,0-1 0 0 0,0 1 0 0 0,-1 1 1 0 0,-4 35 64 0 0,-1 0 1 0 0,-2-1 0 0 0,-1 0 0 0 0,-26 62 0 0 0,-8 36 40 0 0,33-84-1051 0 0,12-17-2457 0 0,42-66-11173 0 0,-43 30 14066 0 0,10-16-1709 0 0,1-3-971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0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 11490 0 0,'-3'0'223'0'0,"1"0"-1"0"0,-1 0 1 0 0,1 1-1 0 0,-1-1 1 0 0,1 1-1 0 0,-1 0 0 0 0,1 0 1 0 0,-1 0-1 0 0,1 0 1 0 0,0 0-1 0 0,0 0 0 0 0,-1 1 1 0 0,1-1-1 0 0,0 1 1 0 0,0-1-1 0 0,0 1 1 0 0,1 0-1 0 0,-1 0 0 0 0,0 0 1 0 0,1 0-1 0 0,-1 0 1 0 0,1 0-1 0 0,-1 0 1 0 0,-1 4-1 0 0,-2 7-668 0 0,0 0-1 0 0,1 0 1 0 0,-5 23 0 0 0,-2 5 433 0 0,-27 73-47 0 0,-36 173 0 0 0,71-271 89 0 0,1 1 0 0 0,0-1 0 0 0,2 0 0 0 0,0 1 0 0 0,1-1 0 0 0,0 0 0 0 0,1 1 0 0 0,1-1 0 0 0,10 31 0 0 0,-11-42-24 0 0,0 1-1 0 0,1-1 1 0 0,-1 0-1 0 0,1 0 1 0 0,0 0 0 0 0,1 0-1 0 0,-1 0 1 0 0,1-1-1 0 0,0 1 1 0 0,0-1 0 0 0,0 0-1 0 0,0 0 1 0 0,1 0 0 0 0,0-1-1 0 0,0 0 1 0 0,0 0-1 0 0,0 0 1 0 0,0 0 0 0 0,0-1-1 0 0,1 0 1 0 0,-1 0-1 0 0,1 0 1 0 0,0-1 0 0 0,0 0-1 0 0,-1 0 1 0 0,1 0 0 0 0,0-1-1 0 0,0 0 1 0 0,0 0-1 0 0,10-2 1 0 0,5-1-180 0 0,0-1 0 0 0,-1-1 0 0 0,0-1 0 0 0,32-14-1 0 0,74-42-2420 0 0,-103 49 1764 0 0,-7 5-571 0 0,-1-1-1 0 0,-1-1 0 0 0,1 0 0 0 0,12-14 1 0 0,-8 6-1697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3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65 149 4769 0 0,'2'-17'2184'0'0,"1"-1"-292"0"0,0 0 0 0 0,-2-1 0 0 0,0 1-1 0 0,-1 0 1 0 0,-3-23 0 0 0,-12 64 1535 0 0,-7 9-3399 0 0,14-16-284 0 0,2 1-1 0 0,0-1 0 0 0,-4 22 0 0 0,5 10-3161 0 0,6-44 2570 0 0,-1-1 0 0 0,1 1-1 0 0,-1 0 1 0 0,1 0-1 0 0,0-1 1 0 0,0 1-1 0 0,1-1 1 0 0,-1 1-1 0 0,3 4 1 0 0,3 0-2282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8762 0 0,'-38'28'6836'0'0,"30"-23"-6526"0"0,0 1 1 0 0,0 0-1 0 0,1 0 1 0 0,-10 10-1 0 0,15-13-301 0 0,0 0 0 0 0,0 0 0 0 0,-1 1 0 0 0,2-1 0 0 0,-1 1 0 0 0,0-1-1 0 0,1 1 1 0 0,0 0 0 0 0,0-1 0 0 0,0 1 0 0 0,0 0 0 0 0,0 0 0 0 0,1 0 0 0 0,0 6 0 0 0,0-1 59 0 0,0 0 0 0 0,1 0 0 0 0,1 0 0 0 0,0 0-1 0 0,0-1 1 0 0,0 1 0 0 0,1-1 0 0 0,1 0 0 0 0,-1 0 0 0 0,9 14 0 0 0,3-1-3 0 0,0 0-1 0 0,24 25 0 0 0,-19-24-94 0 0,23 33 0 0 0,-38-47 21 0 0,0 1 0 0 0,0 0 0 0 0,0 0 1 0 0,-1 0-1 0 0,-1 0 0 0 0,0 1 0 0 0,4 19 0 0 0,-6-22 84 0 0,-1 0 1 0 0,1 1-1 0 0,-2-1 0 0 0,1 1 0 0 0,-1-1 0 0 0,0 0 0 0 0,0 0 0 0 0,-1 1 1 0 0,0-1-1 0 0,-1 0 0 0 0,1-1 0 0 0,-1 1 0 0 0,-5 8 0 0 0,5-10-64 0 0,0 0 1 0 0,0-1-1 0 0,0 1 0 0 0,-1-1 0 0 0,1 0 0 0 0,-1 0 0 0 0,0 0 1 0 0,0-1-1 0 0,-1 1 0 0 0,1-1 0 0 0,-1 0 0 0 0,1-1 0 0 0,-1 1 1 0 0,0-1-1 0 0,0 1 0 0 0,0-2 0 0 0,0 1 0 0 0,-9 2 0 0 0,11-4-216 0 0,1 0 0 0 0,0 0-1 0 0,0 0 1 0 0,0 0 0 0 0,-1 0 0 0 0,1-1-1 0 0,0 1 1 0 0,0 0 0 0 0,0-1-1 0 0,0 0 1 0 0,0 1 0 0 0,0-1-1 0 0,0 0 1 0 0,0 0 0 0 0,0 0-1 0 0,0 0 1 0 0,0-1 0 0 0,0 1-1 0 0,1-1 1 0 0,-1 1 0 0 0,1-1-1 0 0,-1 1 1 0 0,1-1 0 0 0,-1 0-1 0 0,1 1 1 0 0,0-1 0 0 0,0 0-1 0 0,0 0 1 0 0,0 0 0 0 0,0 0-1 0 0,0 0 1 0 0,0-4 0 0 0,-1-1-873 0 0,0 0-1 0 0,1 0 1 0 0,-1 0 0 0 0,2 0 0 0 0,-1 0 0 0 0,1-1-1 0 0,0 1 1 0 0,2-12 0 0 0,1 1-1304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4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10122 0 0,'-37'17'6062'0'0,"-1"-2"-3356"0"0,19-8-2550 0 0,-1 1-1 0 0,-34 19 0 0 0,53-26-272 0 0,-1 0 0 0 0,0 0 0 0 0,0 1-1 0 0,0-1 1 0 0,1 0 0 0 0,-1 1 0 0 0,0-1 0 0 0,1 1-1 0 0,0-1 1 0 0,-1 1 0 0 0,1 0 0 0 0,0 0 0 0 0,0 0-1 0 0,0-1 1 0 0,0 1 0 0 0,0 0 0 0 0,0 0 0 0 0,0 1-1 0 0,1-1 1 0 0,-1 0 0 0 0,1 4 0 0 0,0-4 45 0 0,0 1 1 0 0,1 0 0 0 0,0 0-1 0 0,-1-1 1 0 0,1 1-1 0 0,0 0 1 0 0,0-1 0 0 0,1 1-1 0 0,-1-1 1 0 0,0 1-1 0 0,1-1 1 0 0,0 0 0 0 0,-1 1-1 0 0,4 2 1 0 0,8 7-50 0 0,0-1 1 0 0,1 0-1 0 0,1 0 0 0 0,19 10 0 0 0,-25-16-49 0 0,9 6 35 0 0,0 1 0 0 0,0 0 0 0 0,-1 1 0 0 0,-1 1 0 0 0,18 18 1 0 0,-31-29 195 0 0,-1 0 0 0 0,1 0 0 0 0,-1 0 0 0 0,0 0 0 0 0,0 0 0 0 0,0 1 0 0 0,0-1 1 0 0,-1 0-1 0 0,1 1 0 0 0,-1 0 0 0 0,0-1 0 0 0,0 1 0 0 0,0 0 0 0 0,0-1 0 0 0,-1 1 0 0 0,1 0 1 0 0,-1 0-1 0 0,0 0 0 0 0,0 0 0 0 0,-1-1 0 0 0,1 1 0 0 0,-1 0 0 0 0,0 0 0 0 0,0-1 0 0 0,0 1 1 0 0,0 0-1 0 0,-1-1 0 0 0,1 1 0 0 0,-1-1 0 0 0,0 0 0 0 0,0 1 0 0 0,0-1 0 0 0,-1 0 0 0 0,1 0 1 0 0,-1-1-1 0 0,-5 6 0 0 0,-8 8 542 0 0,-2-1 1 0 0,-32 22 0 0 0,40-30-623 0 0,0-1 1 0 0,-1 0 0 0 0,1-1 0 0 0,-1 0 0 0 0,0-1 0 0 0,-1 0 0 0 0,-12 2 0 0 0,23-6-79 0 0,0 1 1 0 0,0-1 0 0 0,1 0-1 0 0,-1 0 1 0 0,0 0 0 0 0,0 0-1 0 0,1 1 1 0 0,-1-1 0 0 0,0 0-1 0 0,0 0 1 0 0,0-1 0 0 0,1 1-1 0 0,-1 0 1 0 0,0 0 0 0 0,0 0-1 0 0,1 0 1 0 0,-1-1 0 0 0,0 1-1 0 0,0 0 1 0 0,1-1 0 0 0,-1 1-1 0 0,0 0 1 0 0,1-1 0 0 0,-1 1 0 0 0,1-1-1 0 0,-1 1 1 0 0,0-1 0 0 0,1 1-1 0 0,-1-2 1 0 0,0 1-151 0 0,1-1 1 0 0,0 1-1 0 0,0 0 0 0 0,0-1 0 0 0,0 1 1 0 0,0 0-1 0 0,0-1 0 0 0,0 1 1 0 0,1 0-1 0 0,-1-1 0 0 0,0 1 0 0 0,1 0 1 0 0,-1-1-1 0 0,1 1 0 0 0,0-2 0 0 0,3-4-948 0 0,0-1-1 0 0,1 1 1 0 0,0 0-1 0 0,8-9 1 0 0,18-14-1502 0 0,-12 15 678 0 0</inkml:trace>
  <inkml:trace contextRef="#ctx0" brushRef="#br0" timeOffset="1">728 23 8074 0 0,'-1'13'6828'0'0,"-8"2"-3869"0"0,-15 14-2577 0 0,14-18 164 0 0,-69 79 106 0 0,-10 13 70 0 0,78-88-679 0 0,0 0 0 0 0,1 1 0 0 0,1 0 1 0 0,0 1-1 0 0,-6 20 0 0 0,14-36-100 0 0,0 0-1 0 0,1 1 1 0 0,-1-1 0 0 0,1 0 0 0 0,-1 0 0 0 0,1 1 0 0 0,0-1 0 0 0,-1 0 0 0 0,1 1-1 0 0,0-1 1 0 0,0 1 0 0 0,0-1 0 0 0,0 0 0 0 0,0 1 0 0 0,0-1 0 0 0,1 0 0 0 0,-1 1-1 0 0,0-1 1 0 0,1 0 0 0 0,-1 1 0 0 0,1-1 0 0 0,-1 0 0 0 0,1 0 0 0 0,1 3 0 0 0,-1-3-24 0 0,1-1 0 0 0,-1 1 1 0 0,1 0-1 0 0,-1-1 0 0 0,1 1 1 0 0,-1-1-1 0 0,1 1 0 0 0,0-1 1 0 0,-1 1-1 0 0,1-1 1 0 0,-1 0-1 0 0,1 0 0 0 0,0 0 1 0 0,-1 0-1 0 0,1 0 0 0 0,0 0 1 0 0,1-1-1 0 0,10-2-232 0 0,0-1 0 0 0,0 0 0 0 0,20-9 0 0 0,-33 13 328 0 0,18-8-168 0 0,-1-2 1 0 0,-1 0 0 0 0,1 0-1 0 0,-2-2 1 0 0,27-25 0 0 0,-17 12 169 0 0,-1-1 0 0 0,28-39 0 0 0,-45 55 294 0 0,0 0 1 0 0,0-1 0 0 0,-1 0-1 0 0,0 0 1 0 0,-1-1-1 0 0,-1 1 1 0 0,1-1-1 0 0,-2 0 1 0 0,5-22-1 0 0,-36 90 3342 0 0,20-31-3438 0 0,1 1 0 0 0,-6 48 0 0 0,12-68-301 0 0,0 1 1 0 0,1 0-1 0 0,0 0 0 0 0,0 0 1 0 0,0 0-1 0 0,1 0 0 0 0,0-1 1 0 0,0 1-1 0 0,1 0 1 0 0,0-1-1 0 0,0 1 0 0 0,1-1 1 0 0,0 0-1 0 0,0 1 0 0 0,0-1 1 0 0,7 8-1 0 0,-9-13-168 0 0,0 1 1 0 0,0-1-1 0 0,1 0 0 0 0,-1 0 0 0 0,1 0 0 0 0,-1 0 0 0 0,1 0 1 0 0,-1 0-1 0 0,1 0 0 0 0,0 0 0 0 0,0-1 0 0 0,-1 1 0 0 0,1-1 1 0 0,0 1-1 0 0,0-1 0 0 0,-1 0 0 0 0,1 0 0 0 0,0 0 1 0 0,0 0-1 0 0,0 0 0 0 0,-1 0 0 0 0,1 0 0 0 0,0 0 0 0 0,0-1 1 0 0,0 1-1 0 0,-1-1 0 0 0,1 1 0 0 0,0-1 0 0 0,-1 0 0 0 0,1 0 1 0 0,0 0-1 0 0,-1 1 0 0 0,1-2 0 0 0,-1 1 0 0 0,1 0 0 0 0,-1 0 1 0 0,2-2-1 0 0,4-4-1232 0 0,0 0 0 0 0,0 0 0 0 0,0-1 0 0 0,-1 0 0 0 0,7-13 0 0 0,-4 6-712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54 2913 0 0,'3'-7'1077'0'0,"13"-24"1596"0"0,-16 30-2492 0 0,1 0 0 0 0,-1 1-1 0 0,1-1 1 0 0,-1 0-1 0 0,1 0 1 0 0,0 0 0 0 0,-1 0-1 0 0,1 0 1 0 0,0 1 0 0 0,-1-1-1 0 0,1 0 1 0 0,0 0-1 0 0,0 1 1 0 0,0-1 0 0 0,0 1-1 0 0,0-1 1 0 0,0 1 0 0 0,0-1-1 0 0,0 1 1 0 0,0 0-1 0 0,0-1 1 0 0,0 1 0 0 0,1 0-1 0 0,-1 0-63 0 0,-1 1-1 0 0,1 0 1 0 0,-1-1 0 0 0,1 1-1 0 0,-1 0 1 0 0,1 0-1 0 0,-1 0 1 0 0,0 0-1 0 0,1-1 1 0 0,-1 1 0 0 0,0 0-1 0 0,0 0 1 0 0,0 0-1 0 0,0 0 1 0 0,0 0-1 0 0,0 0 1 0 0,0 0-1 0 0,0-1 1 0 0,0 1 0 0 0,0 0-1 0 0,0 0 1 0 0,0 0-1 0 0,-1 0 1 0 0,1 1-1 0 0,-8 28 1354 0 0,8-28-1261 0 0,-70 184 3159 0 0,14-43-2895 0 0,56-143-488 0 0,0 0 0 0 0,0 0-1 0 0,0 0 1 0 0,1 0 0 0 0,-1 0 0 0 0,0 0-1 0 0,0 0 1 0 0,0 0 0 0 0,0 0 0 0 0,0 0-1 0 0,0 0 1 0 0,0 0 0 0 0,0 0 0 0 0,0 0-1 0 0,0 0 1 0 0,0 0 0 0 0,1 0 0 0 0,-1 0 0 0 0,0 0-1 0 0,0 1 1 0 0,0-1 0 0 0,0 0 0 0 0,0 0-1 0 0,0 0 1 0 0,0 0 0 0 0,0 0 0 0 0,0 0-1 0 0,0 0 1 0 0,0 0 0 0 0,0 0 0 0 0,0 0-1 0 0,0 0 1 0 0,0 0 0 0 0,1 0 0 0 0,-1 0-1 0 0,0 1 1 0 0,0-1 0 0 0,0 0 0 0 0,0 0-1 0 0,0 0 1 0 0,0 0 0 0 0,0 0 0 0 0,0 0-1 0 0,0 0 1 0 0,0 0 0 0 0,0 0 0 0 0,0 0-1 0 0,0 0 1 0 0,0 1 0 0 0,0-1 0 0 0,0 0-1 0 0,0 0 1 0 0,0 0 0 0 0,-1 0 0 0 0,1 0 0 0 0,0 0-1 0 0,0 0 1 0 0,0 0 0 0 0,0 0 0 0 0,0 0-1 0 0,0 0 1 0 0,0 0 0 0 0,0 1 0 0 0,0-1-1 0 0,0 0 1 0 0,0 0 0 0 0,0 0 0 0 0,8-7-567 0 0,8-11-54 0 0,12-25 24 0 0,15-26 130 0 0,2 3 0 0 0,60-67-1 0 0,-104 132 533 0 0,0-1 0 0 0,1 1 0 0 0,-1-1-1 0 0,1 1 1 0 0,-1 0 0 0 0,1-1 0 0 0,-1 1 0 0 0,1 0-1 0 0,-1 0 1 0 0,1 0 0 0 0,0 0 0 0 0,0 0 0 0 0,0 1-1 0 0,-1-1 1 0 0,1 1 0 0 0,0-1 0 0 0,0 1-1 0 0,0-1 1 0 0,0 1 0 0 0,3 0 0 0 0,-4 0 2 0 0,-1 0 0 0 0,1 1 0 0 0,0-1 0 0 0,-1 0 0 0 0,1 1 0 0 0,-1-1 0 0 0,1 0 0 0 0,-1 1 0 0 0,1-1 0 0 0,-1 1 0 0 0,1-1 0 0 0,-1 1 0 0 0,1-1 0 0 0,-1 1 0 0 0,0-1 0 0 0,1 1 0 0 0,-1-1 0 0 0,0 1 0 0 0,1-1 0 0 0,-1 1 0 0 0,0 0 0 0 0,1 0 0 0 0,-2 27 931 0 0,-7 0-715 0 0,-2 0 0 0 0,0 0 0 0 0,-27 48 0 0 0,27-56-144 0 0,10-20-132 0 0,0 0-1 0 0,0 0 1 0 0,-1 0 0 0 0,1 1-1 0 0,0-1 1 0 0,0 0 0 0 0,0 0-1 0 0,0 0 1 0 0,0 0 0 0 0,0 1-1 0 0,-1-1 1 0 0,1 0 0 0 0,0 0-1 0 0,0 0 1 0 0,0 1 0 0 0,0-1-1 0 0,0 0 1 0 0,0 0 0 0 0,0 0-1 0 0,0 1 1 0 0,0-1 0 0 0,0 0-1 0 0,0 0 1 0 0,0 1 0 0 0,0-1-1 0 0,0 0 1 0 0,0 0 0 0 0,0 0-1 0 0,0 1 1 0 0,0-1 0 0 0,0 0-1 0 0,1 0 1 0 0,-1 0 0 0 0,0 1-1 0 0,0-1 1 0 0,0 0 0 0 0,0 0-1 0 0,0 0 1 0 0,0 0 0 0 0,1 1-1 0 0,-1-1 1 0 0,0 0 0 0 0,0 0-1 0 0,0 0 1 0 0,0 0 0 0 0,1 0-1 0 0,12-2-367 0 0,13-11-153 0 0,62-46-1139 0 0,-28 17 782 0 0,-27 24 568 0 0,-31 18 295 0 0,0-1 1 0 0,0 0 0 0 0,0 0 0 0 0,0 1 0 0 0,0-1 0 0 0,0 1 0 0 0,0 0 0 0 0,0-1-1 0 0,0 1 1 0 0,0 0 0 0 0,0 0 0 0 0,0 1 0 0 0,0-1 0 0 0,1 0 0 0 0,2 1 0 0 0,-5 0 6 0 0,1 0 0 0 0,0-1 0 0 0,0 1 0 0 0,-1 0 0 0 0,1-1 0 0 0,-1 1 0 0 0,1 0-1 0 0,-1 0 1 0 0,1 0 0 0 0,-1-1 0 0 0,1 1 0 0 0,-1 0 0 0 0,0 0 0 0 0,1 0 0 0 0,-1 0 0 0 0,0 0 0 0 0,0 0 0 0 0,0 0 0 0 0,0 0 0 0 0,0 0 0 0 0,0 0 0 0 0,0 0 0 0 0,0 1 0 0 0,-4 28-89 0 0,2-17 40 0 0,-2 18-161 0 0,2-25-249 0 0,1 0 0 0 0,0 0 0 0 0,0 1-1 0 0,1-1 1 0 0,0 0 0 0 0,0 0 0 0 0,2 9-1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4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22 204 9186 0 0,'2'1'265'0'0,"-1"0"0"0"0,1 0 0 0 0,-1 0 0 0 0,1-1 0 0 0,0 1 0 0 0,-1-1 0 0 0,1 1 0 0 0,0-1 0 0 0,0 1-1 0 0,-1-1 1 0 0,1 0 0 0 0,0 0 0 0 0,0 0 0 0 0,-1 0 0 0 0,1 0 0 0 0,0 0 0 0 0,3-2 0 0 0,38-8-976 0 0,-24 5 1241 0 0,-9 2-345 0 0,1 0 1 0 0,-1-1 0 0 0,0 0-1 0 0,0-1 1 0 0,0 0 0 0 0,0-1 0 0 0,-1 0-1 0 0,0 0 1 0 0,9-8 0 0 0,-15 11-128 0 0,0 0 0 0 0,0 0 0 0 0,-1 0 1 0 0,1 0-1 0 0,-1-1 0 0 0,1 1 0 0 0,-1-1 1 0 0,0 1-1 0 0,0-1 0 0 0,-1 0 0 0 0,3-8 1 0 0,-3 10 36 0 0,-1-1 0 0 0,0 0 0 0 0,0 0 1 0 0,0 0-1 0 0,0 1 0 0 0,0-1 0 0 0,-1 0 1 0 0,1 0-1 0 0,-1 1 0 0 0,0-1 0 0 0,1 0 1 0 0,-1 1-1 0 0,-1-1 0 0 0,1 0 0 0 0,0 1 1 0 0,-1 0-1 0 0,1-1 0 0 0,-1 1 0 0 0,-2-4 1 0 0,1 3 62 0 0,0 0 1 0 0,0 1 0 0 0,0-1-1 0 0,0 0 1 0 0,-1 1 0 0 0,1 0-1 0 0,-1 0 1 0 0,1 0 0 0 0,-1 0-1 0 0,0 0 1 0 0,0 1 0 0 0,0-1-1 0 0,0 1 1 0 0,0 0 0 0 0,0 0-1 0 0,0 1 1 0 0,0-1 0 0 0,0 1-1 0 0,0 0 1 0 0,0 0 0 0 0,0 1-1 0 0,-1-1 1 0 0,1 1 0 0 0,0 0-1 0 0,0 0 1 0 0,0 0 0 0 0,0 0-1 0 0,-4 3 1 0 0,0-1-70 0 0,1 1 0 0 0,0-1 0 0 0,-1 2 0 0 0,2-1 0 0 0,-1 1 0 0 0,1 0 0 0 0,-1 0 0 0 0,1 1 0 0 0,1 0 0 0 0,-1 0 0 0 0,1 0 0 0 0,0 1 0 0 0,-6 10 0 0 0,6-7 11 0 0,0 1 0 0 0,1 0-1 0 0,0 0 1 0 0,1 0-1 0 0,0 0 1 0 0,1 1 0 0 0,0-1-1 0 0,0 1 1 0 0,2 0-1 0 0,-1 0 1 0 0,2-1-1 0 0,-1 1 1 0 0,5 23 0 0 0,-3-29-202 0 0,0 0 0 0 0,-1-1 0 0 0,2 1-1 0 0,-1 0 1 0 0,1-1 0 0 0,0 1 0 0 0,0-1 0 0 0,0 0 0 0 0,1 0 0 0 0,0 0 0 0 0,0 0 0 0 0,0-1 0 0 0,0 1 0 0 0,1-1 0 0 0,0 0 0 0 0,0 0 0 0 0,0-1 0 0 0,0 0 0 0 0,0 0 0 0 0,1 0 0 0 0,0 0 0 0 0,-1-1 0 0 0,1 0 0 0 0,0 0 0 0 0,0-1 0 0 0,0 1 0 0 0,12 0-1 0 0,-2-1-1062 0 0,0-1-1 0 0,0 0 1 0 0,1-1-1 0 0,-1-1 1 0 0,31-7-1 0 0,-23 2-2751 0 0,34-13 0 0 0,-16 0-1675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6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9402 0 0,'-20'40'4986'0'0,"16"-28"-5020"0"0,1 0-1 0 0,0 0 0 0 0,1 0 0 0 0,0 1 0 0 0,1-1 0 0 0,0 13 0 0 0,-1 21 2 0 0,0 78 78 0 0,3-109-60 0 0,0-1 0 0 0,1-1 0 0 0,1 1 1 0 0,0 0-1 0 0,1 0 0 0 0,8 19 0 0 0,-12-32 15 0 0,0 0-1 0 0,1 1 1 0 0,-1-1-1 0 0,1 0 0 0 0,-1 0 1 0 0,1 0-1 0 0,-1 0 1 0 0,1 0-1 0 0,0 0 0 0 0,0 0 1 0 0,-1 0-1 0 0,1 0 1 0 0,0 0-1 0 0,0 0 0 0 0,0-1 1 0 0,0 1-1 0 0,0 0 1 0 0,0-1-1 0 0,0 1 0 0 0,0 0 1 0 0,1-1-1 0 0,-1 1 1 0 0,0-1-1 0 0,0 0 0 0 0,0 1 1 0 0,1-1-1 0 0,0 0 1 0 0,0 0-3 0 0,0-1 0 0 0,0 0 0 0 0,0 1 1 0 0,0-1-1 0 0,0 0 0 0 0,-1 0 0 0 0,1 0 1 0 0,0 0-1 0 0,-1-1 0 0 0,1 1 0 0 0,-1 0 1 0 0,0-1-1 0 0,1 1 0 0 0,-1-1 0 0 0,2-1 0 0 0,5-9-86 0 0,-1 1 0 0 0,0-1 0 0 0,9-21 0 0 0,17-58-695 0 0,-22 57 782 0 0,2 2-1 0 0,1-1 1 0 0,23-39-1 0 0,-36 70 24 0 0,-1 1-1 0 0,1 0 0 0 0,-1 0 1 0 0,1-1-1 0 0,0 1 0 0 0,-1 0 1 0 0,1 0-1 0 0,0 0 0 0 0,0 0 1 0 0,0 0-1 0 0,0 0 0 0 0,0 0 1 0 0,0 1-1 0 0,0-1 0 0 0,0 0 0 0 0,0 0 1 0 0,0 1-1 0 0,1-1 0 0 0,-1 0 1 0 0,0 1-1 0 0,0 0 0 0 0,1-1 1 0 0,-1 1-1 0 0,0 0 0 0 0,0-1 1 0 0,1 1-1 0 0,-1 0 0 0 0,0 0 1 0 0,1 0-1 0 0,-1 0 0 0 0,2 1 0 0 0,-1 0 23 0 0,-1 0-1 0 0,1 1 1 0 0,-1-1-1 0 0,1 1 0 0 0,-1-1 1 0 0,0 1-1 0 0,1 0 1 0 0,-1-1-1 0 0,0 1 0 0 0,0 0 1 0 0,0 0-1 0 0,-1 0 0 0 0,1 0 1 0 0,0 0-1 0 0,-1 0 1 0 0,1 0-1 0 0,-1 0 0 0 0,1 0 1 0 0,-1 3-1 0 0,8 72 347 0 0,7 46 187 0 0,-13-113-546 0 0,1 1 0 0 0,0-1 0 0 0,0 0 0 0 0,1 0 0 0 0,1 0 0 0 0,-1 0 0 0 0,2-1 0 0 0,10 17 0 0 0,-15-25-48 0 0,0 0 0 0 0,0 1 1 0 0,1-1-1 0 0,-1 0 0 0 0,0 0 0 0 0,0 1 1 0 0,1-1-1 0 0,-1 0 0 0 0,1-1 0 0 0,-1 1 1 0 0,1 0-1 0 0,-1 0 0 0 0,1 0 0 0 0,-1-1 0 0 0,1 1 1 0 0,0-1-1 0 0,-1 0 0 0 0,1 1 0 0 0,0-1 1 0 0,-1 0-1 0 0,1 0 0 0 0,2 0 0 0 0,-1-1-41 0 0,0 1 1 0 0,0-1-1 0 0,0 0 0 0 0,0-1 0 0 0,-1 1 0 0 0,1 0 0 0 0,-1-1 1 0 0,1 1-1 0 0,-1-1 0 0 0,1 0 0 0 0,-1 0 0 0 0,2-2 0 0 0,7-8-521 0 0,-1 1 0 0 0,-1-2 0 0 0,15-25 0 0 0,-22 35 432 0 0,108-183-8518 0 0,-96 160 6248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6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3081 0 0,'2'3'992'0'0,"1"-1"1"0"0,-1 1 0 0 0,0 0-1 0 0,0 0 1 0 0,-1 0 0 0 0,1 0-1 0 0,-1 0 1 0 0,1 0 0 0 0,1 7 0 0 0,2 35 2107 0 0,-7-21-3229 0 0,-8 45 0 0 0,7-52 1065 0 0,-3 18-728 0 0,0-6-396 0 0,1 0 1 0 0,2 1-1 0 0,0 54 0 0 0,3-83 57 0 0,0 0 0 0 0,0 0 0 0 0,0-1 0 0 0,0 1 0 0 0,0 0-1 0 0,0 0 1 0 0,1 0 0 0 0,-1 0 0 0 0,0 0 0 0 0,0 0-1 0 0,1 0 1 0 0,-1 0 0 0 0,1 0 0 0 0,-1 0 0 0 0,1 0 0 0 0,-1-1-1 0 0,1 2 1 0 0,17-31-10116 0 0,-13 16 9785 0 0,-1-4-1911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6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34 124 5169 0 0,'3'-124'8362'0'0,"-16"150"-5105"0"0,0 1-3412 0 0,3 26-1150 0 0,12-25-1668 0 0,-2-27 2556 0 0,0 0-1 0 0,0 1 1 0 0,1-1-1 0 0,-1 0 0 0 0,1 0 1 0 0,-1 0-1 0 0,1 0 1 0 0,0 0-1 0 0,-1 0 1 0 0,1 0-1 0 0,0 0 1 0 0,5 5-1671 0 0,0-5 78 0 0,1 0-557 0 0</inkml:trace>
  <inkml:trace contextRef="#ctx0" brushRef="#br0" timeOffset="1">336 3 11546 0 0,'-14'39'3844'0'0,"7"-20"-3826"0"0,1 1 1 0 0,-5 34 0 0 0,-13 101 528 0 0,-18 179-1025 0 0,37-281-2683 0 0,-6-1-3919 0 0,4-37 3198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7017 0 0,'1'-1'519'0'0,"1"-1"-1"0"0,-1 1 0 0 0,1 0 0 0 0,0-1 0 0 0,-1 1 1 0 0,1 0-1 0 0,0 0 0 0 0,0 0 0 0 0,0 0 0 0 0,0 0 1 0 0,0 1-1 0 0,0-1 0 0 0,0 0 0 0 0,0 1 0 0 0,0 0 1 0 0,4-1-1 0 0,31 9 715 0 0,-14-1-533 0 0,-9-4-826 0 0,0-1 1 0 0,0-1 0 0 0,0 0-1 0 0,-1-1 1 0 0,1 0-1 0 0,0-1 1 0 0,0 0 0 0 0,0-1-1 0 0,-1-1 1 0 0,17-5 0 0 0,-13 2-1358 0 0,-1 0 1 0 0,29-16 0 0 0,-29 12-1163 0 0,-1 0 0 0 0,23-19 1 0 0,-14 7-492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6857 0 0,'-5'10'3156'0'0,"-8"16"1419"0"0,9-18-4470 0 0,1 0 0 0 0,0 0 0 0 0,1 0 0 0 0,0 0 0 0 0,0 0 0 0 0,0 10 0 0 0,-121 780 4982 0 0,103-688-4739 0 0,13-61-806 0 0,-24 83 0 0 0,79-257-1523 0 0,-7 37 2402 0 0,78-122 0 0 0,-115 204-385 0 0,0 0 0 0 0,1 0 0 0 0,-1 1 0 0 0,1-1 0 0 0,0 1 0 0 0,1 0 0 0 0,-1 1 0 0 0,8-5 1 0 0,-12 8-22 0 0,0 0 0 0 0,1 1 0 0 0,-1-1 0 0 0,0 0 0 0 0,0 1 0 0 0,1 0 0 0 0,-1-1 1 0 0,0 1-1 0 0,0 0 0 0 0,1 0 0 0 0,-1-1 0 0 0,0 1 0 0 0,1 0 0 0 0,-1 0 1 0 0,0 1-1 0 0,1-1 0 0 0,-1 0 0 0 0,0 0 0 0 0,3 1 0 0 0,-2 1-2 0 0,-1-1-1 0 0,1 0 0 0 0,-1 0 1 0 0,1 1-1 0 0,-1-1 0 0 0,0 1 1 0 0,1-1-1 0 0,-1 1 0 0 0,0-1 1 0 0,0 1-1 0 0,0 0 0 0 0,0 0 1 0 0,-1 0-1 0 0,1-1 0 0 0,0 1 1 0 0,-1 0-1 0 0,1 4 0 0 0,4 22-45 0 0,-2 1 0 0 0,0-1 1 0 0,-2 1-1 0 0,-2 0 0 0 0,-5 42 0 0 0,2-32-401 0 0,3 0 0 0 0,2 41 0 0 0,0-74 192 0 0,8 52-2632 0 0,-9-55 2270 0 0,1 0-1 0 0,0-1 0 0 0,0 1 1 0 0,0 0-1 0 0,1 0 0 0 0,-1 0 1 0 0,1-1-1 0 0,-1 1 1 0 0,1-1-1 0 0,0 1 0 0 0,0-1 1 0 0,0 0-1 0 0,0 0 0 0 0,1 1 1 0 0,-1-2-1 0 0,3 3 0 0 0,4 0-2829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39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12475 0 0,'-1'0'102'0'0,"1"0"1"0"0,0 0-1 0 0,-1 0 0 0 0,1 1 1 0 0,0-1-1 0 0,-1 0 1 0 0,1 0-1 0 0,0 1 1 0 0,0-1-1 0 0,0 0 0 0 0,-1 1 1 0 0,1-1-1 0 0,0 0 1 0 0,0 0-1 0 0,0 1 1 0 0,0-1-1 0 0,-1 0 0 0 0,1 1 1 0 0,0-1-1 0 0,0 1 1 0 0,0-1-1 0 0,0 0 1 0 0,0 1-1 0 0,0-1 0 0 0,0 0 1 0 0,0 1-1 0 0,0-1 1 0 0,0 0-1 0 0,0 1 1 0 0,0-1-1 0 0,1 0 1 0 0,-1 1-1 0 0,0-1 0 0 0,0 0 1 0 0,0 1-1 0 0,1 0 1 0 0,2 24-702 0 0,-2-18 892 0 0,1 14-521 0 0,0 1-1 0 0,-2 0 1 0 0,-1 0-1 0 0,0 0 1 0 0,-2-1-1 0 0,0 1 0 0 0,-9 28 1 0 0,0-15-2162 0 0,-1 1 0 0 0,-1-2 0 0 0,-28 48 1 0 0,32-64-519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0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133 410 14611 0 0,'-7'6'228'0'0,"1"0"0"0"0,0 0 0 0 0,1 1 0 0 0,-1 0 0 0 0,1 0 0 0 0,1 0 0 0 0,-1 1 0 0 0,1-1 0 0 0,1 1 0 0 0,-4 10 0 0 0,-2 9-523 0 0,-8 50 0 0 0,-1 1 303 0 0,11-55-235 0 0,-13 56-594 0 0,18-70-667 0 0,2-1 0 0 0,-1 0 0 0 0,1 1 0 0 0,0 9-1 0 0,1-18 1402 0 0,-1 0-1 0 0,0 0 0 0 0,0 0 1 0 0,0-1-1 0 0,0 1 1 0 0,2-1-527 0 0,-2 1 526 0 0,0 0 1 0 0,1 0-1 0 0,-1-1 1 0 0,0 1-1 0 0,0 0 0 0 0,1 0 1 0 0,-1 0-1 0 0,0 0 0 0 0,0 0 1 0 0,1 0-1 0 0,-1 0 1 0 0,0 0-1 0 0,0 0 0 0 0,1 0 1 0 0,-1 0-1 0 0,0 0 0 0 0,0 0 1 0 0,1 0-1 0 0,-1 0 0 0 0,0 1 1 0 0,0-1-1 0 0,1 0 1 0 0,-1 0-1 0 0,0 0 0 0 0,0 0 1 0 0,1 0-1 0 0,-1 0 0 0 0,0 1 1 0 0,1 0-527 0 0,-1-1 527 0 0,0 1-1 0 0,1-1 0 0 0,-1 0 1 0 0,0 0-1 0 0,0 1 0 0 0,0-1 1 0 0,0 0-1 0 0,0 0 1 0 0,0 1-1 0 0,0-1 0 0 0,0 0 1 0 0,0 0-1 0 0,0 1 0 0 0,0-1 1 0 0,0 0-1 0 0,0 1 0 0 0,3-7-1576 0 0</inkml:trace>
  <inkml:trace contextRef="#ctx0" brushRef="#br0" timeOffset="1">344 1 5969 0 0,'-3'27'5711'0'0,"-4"3"-3351"0"0,5-24-2506 0 0,0 1 1 0 0,0 0-1 0 0,1-1 1 0 0,0 1-1 0 0,0 0 1 0 0,0 0-1 0 0,1 0 1 0 0,0 0-1 0 0,1 0 1 0 0,-1-1-1 0 0,1 1 1 0 0,1 0-1 0 0,1 7 1 0 0,-2-13-323 0 0,0 1 1 0 0,1 0 0 0 0,-1 0 0 0 0,1-1 0 0 0,-1 1 0 0 0,1-1 0 0 0,-1 1 0 0 0,1-1 0 0 0,0 1-1 0 0,0-1 1 0 0,-1 0 0 0 0,1 0 0 0 0,0 0 0 0 0,0 0 0 0 0,0 0 0 0 0,0-1 0 0 0,1 1-1 0 0,2 0 1 0 0,2 0-1964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7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7866 0 0,'5'20'2155'0'0,"-1"1"0"0"0,0-1 0 0 0,0 23 0 0 0,-8 113 914 0 0,1-110-1984 0 0,5 88 0 0 0,-1-126-1071 0 0,0-1 0 0 0,1 0 0 0 0,-1 1 0 0 0,2-1 1 0 0,-1 0-1 0 0,1 0 0 0 0,0 0 0 0 0,7 10 0 0 0,-9-15-34 0 0,0-1 0 0 0,0 0 0 0 0,0 0 1 0 0,0 0-1 0 0,0 0 0 0 0,0 0 0 0 0,0 0 0 0 0,0 0 0 0 0,0 0 0 0 0,0 0 0 0 0,1 0 0 0 0,-1-1 0 0 0,0 1 0 0 0,1 0 0 0 0,-1-1 0 0 0,1 1 0 0 0,-1-1 0 0 0,0 0 0 0 0,3 1 0 0 0,-2-1-5 0 0,0-1-1 0 0,0 1 0 0 0,0-1 1 0 0,0 0-1 0 0,0 1 0 0 0,0-1 1 0 0,0 0-1 0 0,0 0 0 0 0,-1 0 1 0 0,1 0-1 0 0,0-1 0 0 0,-1 1 1 0 0,1 0-1 0 0,-1-1 0 0 0,1 1 1 0 0,-1-1-1 0 0,0 1 0 0 0,2-5 1 0 0,11-14 9 0 0,-2-1 0 0 0,0-1 0 0 0,13-35 0 0 0,-15 32 68 0 0,1 1 1 0 0,25-40-1 0 0,-35 63-52 0 0,-1 1 0 0 0,0-1-1 0 0,0 1 1 0 0,0-1 0 0 0,1 1 0 0 0,-1 0-1 0 0,0-1 1 0 0,0 1 0 0 0,1-1 0 0 0,-1 1-1 0 0,0 0 1 0 0,1-1 0 0 0,-1 1 0 0 0,1 0-1 0 0,-1-1 1 0 0,0 1 0 0 0,1 0 0 0 0,-1 0-1 0 0,1-1 1 0 0,-1 1 0 0 0,1 0 0 0 0,-1 0-1 0 0,1 0 1 0 0,-1 0 0 0 0,1-1 0 0 0,-1 1-1 0 0,1 0 1 0 0,-1 0 0 0 0,1 0 0 0 0,-1 0-1 0 0,1 0 1 0 0,-1 0 0 0 0,1 0 0 0 0,-1 1-1 0 0,1-1 1 0 0,9 18-49 0 0,-3 32 1 0 0,-7-47 61 0 0,2 32 3 0 0,-1-14-19 0 0,1 1 0 0 0,4 21 0 0 0,-5-37 3 0 0,0-1 1 0 0,1 0-1 0 0,0 0 1 0 0,-1 0-1 0 0,2 0 1 0 0,-1 0 0 0 0,0-1-1 0 0,1 1 1 0 0,0-1-1 0 0,0 1 1 0 0,1-1-1 0 0,-1 0 1 0 0,7 5-1 0 0,-8-7 12 0 0,1-1 0 0 0,-1 0 0 0 0,1 1-1 0 0,0-1 1 0 0,0 0 0 0 0,-1 0 0 0 0,1-1-1 0 0,0 1 1 0 0,0-1 0 0 0,0 1 0 0 0,0-1-1 0 0,0 0 1 0 0,0 0 0 0 0,0 0-1 0 0,0 0 1 0 0,0-1 0 0 0,0 1 0 0 0,0-1-1 0 0,-1 0 1 0 0,1 0 0 0 0,0 0 0 0 0,0 0-1 0 0,-1 0 1 0 0,1-1 0 0 0,0 1-1 0 0,-1-1 1 0 0,0 0 0 0 0,4-2 0 0 0,6-5 5 0 0,0-1 1 0 0,-1 0-1 0 0,0-1 1 0 0,10-13 0 0 0,100-128-1210 0 0,-48 44-3375 0 0,-19 21-5733 0 0,-45 74 6502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8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41 347 4417 0 0,'33'-20'2427'0'0,"8"-5"117"0"0,51-41 0 0 0,-81 58-2315 0 0,-1-1 0 0 0,-1 0 0 0 0,1-1 1 0 0,-2 0-1 0 0,1-1 0 0 0,-1 0 1 0 0,-1 0-1 0 0,0 0 0 0 0,9-22 0 0 0,-14 27-119 0 0,-1 0-1 0 0,1 1 0 0 0,-1-1 0 0 0,0 0 0 0 0,-1 0 0 0 0,0 0 0 0 0,0 0 1 0 0,0 0-1 0 0,0 0 0 0 0,-3-11 0 0 0,3 15-53 0 0,-1 0 1 0 0,1 1-1 0 0,-1-1 1 0 0,1 0-1 0 0,-1 0 0 0 0,1 1 1 0 0,-1-1-1 0 0,0 1 0 0 0,0-1 1 0 0,0 0-1 0 0,0 1 1 0 0,0 0-1 0 0,0-1 0 0 0,-1 1 1 0 0,1 0-1 0 0,0-1 0 0 0,-1 1 1 0 0,1 0-1 0 0,-1 0 1 0 0,1 0-1 0 0,-1 0 0 0 0,1 0 1 0 0,-1 1-1 0 0,0-1 0 0 0,1 0 1 0 0,-1 1-1 0 0,0-1 1 0 0,0 1-1 0 0,1 0 0 0 0,-1-1 1 0 0,0 1-1 0 0,0 0 1 0 0,0 0-1 0 0,0 0 0 0 0,1 0 1 0 0,-1 1-1 0 0,0-1 0 0 0,-3 1 1 0 0,-3 2 147 0 0,-1 0 0 0 0,0 0 0 0 0,1 0 1 0 0,-1 2-1 0 0,1-1 0 0 0,0 1 0 0 0,0 0 0 0 0,1 0 1 0 0,-13 12-1 0 0,9-6-121 0 0,0 1 0 0 0,1 0 0 0 0,1 1 1 0 0,0-1-1 0 0,-9 18 0 0 0,1 8 150 0 0,0 0 0 0 0,3 0 0 0 0,-15 60 0 0 0,26-87-54 0 0,0 1 1 0 0,1-1 0 0 0,1 1 0 0 0,-1 0 0 0 0,2 0 0 0 0,0-1-1 0 0,2 22 1 0 0,-1-29-204 0 0,0 1 0 0 0,0-1 0 0 0,0 0-1 0 0,1 1 1 0 0,-1-1 0 0 0,1 0 0 0 0,0 0 0 0 0,1 0-1 0 0,-1 0 1 0 0,1 0 0 0 0,0-1 0 0 0,-1 1-1 0 0,1-1 1 0 0,1 0 0 0 0,-1 0 0 0 0,1 0 0 0 0,-1 0-1 0 0,1 0 1 0 0,0-1 0 0 0,0 0 0 0 0,0 0-1 0 0,0 0 1 0 0,5 2 0 0 0,5 0-337 0 0,-1-1-1 0 0,0 0 0 0 0,1-1 1 0 0,0 0-1 0 0,-1-2 1 0 0,1 1-1 0 0,0-2 1 0 0,-1 1-1 0 0,1-2 1 0 0,-1 0-1 0 0,1-1 1 0 0,25-8-1 0 0,10-7-2933 0 0,0-2-1 0 0,46-26 1 0 0,-81 38 2207 0 0,20-10-1011 0 0,0-1-978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8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415 365 9306 0 0,'3'19'10655'0'0,"-3"-15"-9686"0"0,-8 41 2061 0 0,6-38-2429 0 0,-20 85 653 0 0,-9 52-1183 0 0,28-122-12 0 0,-36 197-656 0 0,30-182 260 0 0,-1 0 1 0 0,-2-1-1 0 0,-29 61 0 0 0,37-90 371 0 0,-1 0 0 0 0,0 0 0 0 0,0-1 0 0 0,0 1 0 0 0,-1-1 0 0 0,0 0 0 0 0,0-1 0 0 0,0 1 0 0 0,-1-1 0 0 0,0 0 0 0 0,0-1 0 0 0,0 0 0 0 0,-1 0 0 0 0,1 0 0 0 0,-16 4 0 0 0,19-7-121 0 0,1 0 1 0 0,-1 0-1 0 0,0 0 0 0 0,0-1 1 0 0,0 0-1 0 0,1 0 0 0 0,-1 0 1 0 0,0 0-1 0 0,0 0 0 0 0,0-1 1 0 0,1 0-1 0 0,-1 1 1 0 0,0-1-1 0 0,1-1 0 0 0,-1 1 1 0 0,1-1-1 0 0,-1 1 0 0 0,1-1 1 0 0,-1 0-1 0 0,1 0 0 0 0,0 0 1 0 0,0-1-1 0 0,0 1 1 0 0,0-1-1 0 0,1 0 0 0 0,-1 1 1 0 0,1-1-1 0 0,0 0 0 0 0,-1-1 1 0 0,1 1-1 0 0,1 0 0 0 0,-1-1 1 0 0,0 1-1 0 0,1-1 1 0 0,0 1-1 0 0,-2-7 0 0 0,-1-6-1455 0 0,1 0 1 0 0,0-1-1 0 0,1 0 0 0 0,1 0 0 0 0,1 1 0 0 0,0-1 1 0 0,1 0-1 0 0,1 0 0 0 0,4-17 0 0 0,0 3-2683 0 0</inkml:trace>
  <inkml:trace contextRef="#ctx0" brushRef="#br0" timeOffset="1">495 1 12603 0 0,'2'5'7554'0'0,"0"5"-3586"0"0,0 19-286 0 0,-3-3-2956 0 0,1 14-680 0 0,3-14-3476 0 0,4-5-3154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8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8418 0 0,'0'46'5484'0'0,"6"129"-1480"0"0,-5-161-3628 0 0,2 12 220 0 0,1 0-1 0 0,10 34 1 0 0,-12-53-581 0 0,0 1 0 0 0,1-1 0 0 0,0-1 0 0 0,0 1 1 0 0,1 0-1 0 0,0-1 0 0 0,0 0 0 0 0,0 0 0 0 0,1 0 0 0 0,0 0 0 0 0,0-1 0 0 0,1 0 0 0 0,6 5 0 0 0,-9-8-109 0 0,0-1-1 0 0,0 1 1 0 0,0-1-1 0 0,0 0 1 0 0,0 0-1 0 0,1 0 1 0 0,-1 0-1 0 0,0 0 0 0 0,1-1 1 0 0,-1 0-1 0 0,1 1 1 0 0,-1-1-1 0 0,0-1 1 0 0,1 1-1 0 0,-1 0 1 0 0,1-1-1 0 0,-1 0 1 0 0,0 0-1 0 0,0 0 1 0 0,1 0-1 0 0,-1 0 0 0 0,0 0 1 0 0,0-1-1 0 0,0 0 1 0 0,0 0-1 0 0,0 0 1 0 0,4-3-1 0 0,3-3-374 0 0,0-1 1 0 0,0 0-1 0 0,-1 0 0 0 0,0-1 0 0 0,14-20 0 0 0,7-16 454 0 0,37-75-1 0 0,-50 83 1250 0 0,-1-1-1 0 0,17-66 0 0 0,-8 11 1282 0 0,-115 325 1086 0 0,83-213-3888 0 0,2-1-1 0 0,0 1 1 0 0,1 0-1 0 0,0 0 1 0 0,2 1-1 0 0,0-1 1 0 0,1 1-1 0 0,1-1 1 0 0,2 23-1 0 0,-1-40 13 0 0,-1 1 1 0 0,0 0-1 0 0,1 0 0 0 0,-1 0 1 0 0,1 0-1 0 0,-1 0 0 0 0,1-1 1 0 0,0 1-1 0 0,0 0 0 0 0,0-1 1 0 0,0 1-1 0 0,0 0 0 0 0,0-1 1 0 0,0 0-1 0 0,0 1 0 0 0,1-1 1 0 0,-1 1-1 0 0,0-1 0 0 0,1 0 1 0 0,-1 0-1 0 0,1 0 0 0 0,0 0 1 0 0,-1 0-1 0 0,1 0 0 0 0,0-1 1 0 0,0 1-1 0 0,-1 0 0 0 0,1-1 1 0 0,3 1-1 0 0,0-1-485 0 0,-1 0 0 0 0,1 0 1 0 0,-1 0-1 0 0,1-1 0 0 0,-1 1 0 0 0,0-1 1 0 0,1 0-1 0 0,-1-1 0 0 0,0 1 0 0 0,0-1 1 0 0,7-3-1 0 0,5-5-2397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9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51 6065 0 0,'0'-5'833'0'0,"0"1"0"0"0,0-1 0 0 0,0 1-1 0 0,-1-1 1 0 0,0 1 0 0 0,0-1 0 0 0,-3-7-1 0 0,4 12-749 0 0,0-1-1 0 0,0 1 0 0 0,0 0 0 0 0,-1-1 0 0 0,1 1 0 0 0,0 0 0 0 0,0-1 0 0 0,-1 1 0 0 0,1 0 0 0 0,0-1 0 0 0,-1 1 0 0 0,1 0 0 0 0,0 0 0 0 0,-1-1 0 0 0,1 1 1 0 0,0 0-1 0 0,-1 0 0 0 0,1 0 0 0 0,-1-1 0 0 0,1 1 0 0 0,0 0 0 0 0,-1 0 0 0 0,1 0 0 0 0,-1 0 0 0 0,1 0 0 0 0,-1 0 0 0 0,1 0 0 0 0,0 0 0 0 0,-1 0 0 0 0,0 0 0 0 0,-1 1 139 0 0,1 0 0 0 0,-1 0 0 0 0,0 0 0 0 0,1 0 0 0 0,-1 0 0 0 0,1 0 0 0 0,0 0 0 0 0,-1 0 0 0 0,1 1 0 0 0,0-1 0 0 0,-2 3 0 0 0,-4 4-94 0 0,2 1 1 0 0,-1-1 0 0 0,1 1 0 0 0,1 0 0 0 0,0 0 0 0 0,0 0 0 0 0,0 0 0 0 0,1 1 0 0 0,1-1 0 0 0,0 1 0 0 0,0 0 0 0 0,1 0 0 0 0,0 0 0 0 0,1 18 0 0 0,3 3-275 0 0,1 1 0 0 0,2-1 0 0 0,12 40 1 0 0,-8-36 259 0 0,9 67 0 0 0,-19-96-34 0 0,0 0 0 0 0,-1 0-1 0 0,1 0 1 0 0,-1 0-1 0 0,0 0 1 0 0,-1 0-1 0 0,0 0 1 0 0,0 0-1 0 0,0-1 1 0 0,0 1 0 0 0,-1-1-1 0 0,0 1 1 0 0,0-1-1 0 0,0 0 1 0 0,-1 0-1 0 0,0 0 1 0 0,0-1-1 0 0,0 1 1 0 0,0-1 0 0 0,-1 0-1 0 0,0 0 1 0 0,0 0-1 0 0,0-1 1 0 0,0 0-1 0 0,0 0 1 0 0,-1 0-1 0 0,1-1 1 0 0,-1 1 0 0 0,0-1-1 0 0,0-1 1 0 0,0 1-1 0 0,0-1 1 0 0,0 0-1 0 0,0 0 1 0 0,0-1-1 0 0,0 0 1 0 0,0 0 0 0 0,0 0-1 0 0,0-1 1 0 0,-8-1-1 0 0,12 1-306 0 0,0 0-1 0 0,0 0 0 0 0,0 0 1 0 0,0 0-1 0 0,0 0 1 0 0,0 0-1 0 0,0-1 1 0 0,1 1-1 0 0,-1-1 1 0 0,0 1-1 0 0,1-1 0 0 0,0 0 1 0 0,-1 1-1 0 0,1-1 1 0 0,0 0-1 0 0,-1 0 1 0 0,1 0-1 0 0,0 0 0 0 0,1 0 1 0 0,-1 0-1 0 0,0 0 1 0 0,0 0-1 0 0,1 0 1 0 0,0-1-1 0 0,-1 1 0 0 0,1 0 1 0 0,0 0-1 0 0,0-1 1 0 0,0 1-1 0 0,1-4 1 0 0,-1-6-1832 0 0,2 0 1 0 0,0 0 0 0 0,0-1-1 0 0,4-11 1 0 0,1 3-1725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9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0 9706 0 0,'5'10'1139'0'0,"-1"0"0"0"0,1 0 0 0 0,-2 1 0 0 0,1-1 0 0 0,-2 1 0 0 0,1 0 0 0 0,1 18 0 0 0,-3-12-421 0 0,-1 0-1 0 0,-1 1 1 0 0,0-1 0 0 0,-4 21-1 0 0,-7 11-153 0 0,-2-1 0 0 0,-27 63-1 0 0,34-94-187 0 0,-33 100-94 0 0,-2 4-2331 0 0,7-45-5003 0 0,33-72 5912 0 0,1-1 0 0 0,-1 1 0 0 0,0-1 0 0 0,0 0-1 0 0,-1 0 1 0 0,1 0 0 0 0,-1 0 0 0 0,0 0 0 0 0,-4 3 0 0 0</inkml:trace>
  <inkml:trace contextRef="#ctx0" brushRef="#br0" timeOffset="1">1 334 12635 0 0,'2'-2'895'0'0,"0"-1"1"0"0,0 1-1 0 0,0-1 1 0 0,1 1-1 0 0,-1 0 1 0 0,1 0-1 0 0,-1 0 1 0 0,1 0-1 0 0,0 1 1 0 0,5-4-1 0 0,-4 4-289 0 0,-1 0 0 0 0,1 0 1 0 0,-1 1-1 0 0,1-1 0 0 0,0 1 0 0 0,-1-1 0 0 0,1 1 0 0 0,5 1 0 0 0,5 1-22 0 0,-1 1 0 0 0,0 0 0 0 0,-1 1-1 0 0,19 9 1 0 0,23 5-366 0 0,-11-8-1363 0 0,0-3-1 0 0,1-1 1 0 0,61-1 0 0 0,-26-8-4933 0 0,0-6-4283 0 0,-48 3 3641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49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13195 0 0,'-38'16'9537'0'0,"-3"-9"-7651"0"0,33-6-2068 0 0,-1 0-1 0 0,0 1 0 0 0,0 0 1 0 0,1 1-1 0 0,-1 0 0 0 0,1 0 1 0 0,0 0-1 0 0,-14 9 0 0 0,16-8 166 0 0,0 1-1 0 0,0-1 1 0 0,0 1-1 0 0,1 1 1 0 0,0-1-1 0 0,0 1 0 0 0,0 0 1 0 0,1 0-1 0 0,-1 0 1 0 0,2 1-1 0 0,-1-1 1 0 0,1 1-1 0 0,0 0 1 0 0,-3 8-1 0 0,5-10-204 0 0,0 1 0 0 0,0 0-1 0 0,1-1 1 0 0,0 1 0 0 0,0 0 0 0 0,0 0 0 0 0,0-1-1 0 0,1 1 1 0 0,0 0 0 0 0,1-1 0 0 0,-1 1-1 0 0,1 0 1 0 0,0-1 0 0 0,0 0 0 0 0,0 1-1 0 0,1-1 1 0 0,0 0 0 0 0,0-1 0 0 0,4 6 0 0 0,14 15-249 0 0,0-2 1 0 0,26 23 0 0 0,-28-28 481 0 0,0 0 0 0 0,-1 1 0 0 0,28 40 0 0 0,-44-57 83 0 0,-1 1 1 0 0,1-1 0 0 0,-1 0-1 0 0,0 0 1 0 0,0 1 0 0 0,0-1-1 0 0,0 1 1 0 0,0-1 0 0 0,-1 1-1 0 0,1-1 1 0 0,-1 1 0 0 0,0-1-1 0 0,0 1 1 0 0,1-1 0 0 0,-2 1-1 0 0,1 0 1 0 0,0-1 0 0 0,0 1-1 0 0,-1-1 1 0 0,0 1 0 0 0,-1 4-1 0 0,0-4 88 0 0,0 1-1 0 0,-1-1 0 0 0,1 1 0 0 0,-1-1 0 0 0,0 0 1 0 0,0 0-1 0 0,0 0 0 0 0,0 0 0 0 0,-1 0 1 0 0,1-1-1 0 0,-8 5 0 0 0,-8 2 188 0 0,0-1 1 0 0,0-1-1 0 0,0-1 0 0 0,-26 6 1 0 0,30-9-588 0 0,-1 0 0 0 0,1-1 1 0 0,-1 0-1 0 0,-27-2 1 0 0,39 0-220 0 0,0 0 0 0 0,0-1 0 0 0,0 0 0 0 0,0 0 0 0 0,0 0 1 0 0,0 0-1 0 0,0-1 0 0 0,1 1 0 0 0,-1-1 0 0 0,-5-3 0 0 0,7 3-116 0 0,1 1-1 0 0,-1-1 0 0 0,0 0 1 0 0,1 1-1 0 0,0-1 0 0 0,-1 0 1 0 0,1 0-1 0 0,0 0 0 0 0,0 0 1 0 0,0 0-1 0 0,0 0 1 0 0,0 0-1 0 0,0 0 0 0 0,1 0 1 0 0,-1 0-1 0 0,1-1 0 0 0,-1 1 1 0 0,1 0-1 0 0,0 0 0 0 0,0-4 1 0 0,1-8-3419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5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57 13971 0 0,'-1'7'1817'0'0,"-1"1"-1"0"0,-1-1 1 0 0,1 0 0 0 0,-8 13 0 0 0,-35 52-131 0 0,34-57-652 0 0,0 2-654 0 0,-26 39 271 0 0,34-51-726 0 0,0 0 0 0 0,1 0 0 0 0,0 0 0 0 0,0 0 1 0 0,0 0-1 0 0,0 1 0 0 0,1-1 0 0 0,0 1 0 0 0,-1 5 1 0 0,2-10-15 0 0,0 0 1 0 0,0 0-1 0 0,0 0 1 0 0,0-1 0 0 0,0 1-1 0 0,0 0 1 0 0,0 0 0 0 0,1 0-1 0 0,-1 0 1 0 0,0 0-1 0 0,0 0 1 0 0,1 0 0 0 0,-1-1-1 0 0,1 1 1 0 0,-1 0 0 0 0,0 0-1 0 0,1 0 1 0 0,0-1-1 0 0,-1 1 1 0 0,1 0 0 0 0,-1-1-1 0 0,1 1 1 0 0,0 0 0 0 0,-1-1-1 0 0,1 1 1 0 0,0-1 0 0 0,1 1-1 0 0,0 0-37 0 0,-1-1 1 0 0,1 0-1 0 0,0 1 0 0 0,0-1 0 0 0,-1 0 0 0 0,1 0 0 0 0,0-1 1 0 0,0 1-1 0 0,0 0 0 0 0,-1 0 0 0 0,1-1 0 0 0,0 1 1 0 0,1-2-1 0 0,6-1-525 0 0,-1-1-1 0 0,0 0 1 0 0,-1-1 0 0 0,12-8-1 0 0,-4 1 1 0 0,-1-1 0 0 0,0-1 0 0 0,-1 0 0 0 0,-1-1 0 0 0,17-26 0 0 0,41-87 1334 0 0,-37 64 924 0 0,-32 63-1528 0 0,-1 1-1 0 0,0-1 1 0 0,0 0 0 0 0,1 0-1 0 0,-1 0 1 0 0,1 1 0 0 0,-1-1-1 0 0,1 0 1 0 0,-1 1 0 0 0,1-1-1 0 0,-1 0 1 0 0,1 1 0 0 0,0-1-1 0 0,-1 1 1 0 0,1-1 0 0 0,0 1-1 0 0,-1-1 1 0 0,1 1 0 0 0,1-1-1 0 0,2 12 1839 0 0,-6 27 410 0 0,-5-1-1673 0 0,3-16-240 0 0,1 1 1 0 0,-1 39-1 0 0,4-57-612 0 0,0 1-1 0 0,0 0 0 0 0,0-1 0 0 0,1 1 0 0 0,0-1 0 0 0,0 1 0 0 0,0-1 0 0 0,1 0 0 0 0,-1 1 1 0 0,1-1-1 0 0,0 0 0 0 0,0 0 0 0 0,1 0 0 0 0,-1 0 0 0 0,1 0 0 0 0,0-1 0 0 0,0 1 1 0 0,0-1-1 0 0,3 3 0 0 0,-4-5-68 0 0,-1 0-1 0 0,0-1 1 0 0,1 1 0 0 0,-1 0 0 0 0,0-1 0 0 0,1 1 0 0 0,-1-1 0 0 0,1 0-1 0 0,-1 0 1 0 0,1 1 0 0 0,-1-1 0 0 0,1 0 0 0 0,-1 0 0 0 0,1 0 0 0 0,-1 0 0 0 0,0-1-1 0 0,1 1 1 0 0,-1 0 0 0 0,1-1 0 0 0,-1 1 0 0 0,1-1 0 0 0,-1 1 0 0 0,0-1-1 0 0,1 0 1 0 0,-1 1 0 0 0,0-1 0 0 0,0 0 0 0 0,0 0 0 0 0,3-2 0 0 0,29-32-7500 0 0,-32 34 7554 0 0,10-12-3183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50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8562 0 0,'-2'20'6017'0'0,"-2"1"-3867"0"0,2-13-1788 0 0,1 0 0 0 0,0 0 0 0 0,0 16 0 0 0,1-13 113 0 0,1 0 0 0 0,0-1-1 0 0,1 1 1 0 0,1-1 0 0 0,0 1-1 0 0,0-1 1 0 0,1 0 0 0 0,0 0-1 0 0,10 18 1 0 0,-11-25-444 0 0,-1 1 0 0 0,1-1 0 0 0,0 0 0 0 0,0 0 0 0 0,0 0 0 0 0,0 0 0 0 0,1 0 1 0 0,-1 0-1 0 0,1-1 0 0 0,0 0 0 0 0,0 0 0 0 0,-1 0 0 0 0,1 0 0 0 0,1-1 0 0 0,-1 1 0 0 0,0-1 0 0 0,0 0 1 0 0,0 0-1 0 0,1 0 0 0 0,-1-1 0 0 0,0 0 0 0 0,1 0 0 0 0,-1 0 0 0 0,0 0 0 0 0,1-1 0 0 0,-1 1 0 0 0,6-2 0 0 0,-2-1-49 0 0,-1 0 1 0 0,1 0-1 0 0,0-1 0 0 0,-1 0 0 0 0,0 0 0 0 0,0-1 0 0 0,0 1 0 0 0,-1-2 0 0 0,0 1 0 0 0,1-1 0 0 0,-2 0 0 0 0,1 0 0 0 0,8-12 0 0 0,-8 10 100 0 0,0 0 0 0 0,1 1 0 0 0,0-1 0 0 0,1 1 0 0 0,0 1 0 0 0,0-1 0 0 0,0 2 0 0 0,13-8 0 0 0,-20 12-22 0 0,0 1 0 0 0,0-1-1 0 0,0 1 1 0 0,0-1 0 0 0,0 1-1 0 0,0 0 1 0 0,0 0 0 0 0,0-1 0 0 0,0 1-1 0 0,0 0 1 0 0,0 0 0 0 0,0 0-1 0 0,0 0 1 0 0,0 0 0 0 0,0 0-1 0 0,0 0 1 0 0,0 1 0 0 0,0-1 0 0 0,0 0-1 0 0,0 0 1 0 0,0 1 0 0 0,-1-1-1 0 0,1 1 1 0 0,0-1 0 0 0,0 1 0 0 0,0-1-1 0 0,1 2 1 0 0,-1 0 31 0 0,1 0 1 0 0,-1-1-1 0 0,0 1 0 0 0,0 0 0 0 0,0 0 1 0 0,0 0-1 0 0,0 1 0 0 0,0-1 1 0 0,-1 0-1 0 0,1 0 0 0 0,0 5 0 0 0,0 6 133 0 0,-1 1-1 0 0,0-1 1 0 0,-2 16-1 0 0,2-25-206 0 0,-2 12 183 0 0,0-1-18 0 0,1-1 1 0 0,2 29-1 0 0,-1-40-181 0 0,0 0 1 0 0,1 1-1 0 0,-1-1 0 0 0,1 0 1 0 0,0 0-1 0 0,0 0 0 0 0,0 1 1 0 0,0-1-1 0 0,1 0 0 0 0,-1-1 1 0 0,1 1-1 0 0,0 0 0 0 0,0 0 1 0 0,0-1-1 0 0,0 1 0 0 0,0-1 1 0 0,1 1-1 0 0,3 2 0 0 0,-5-5-24 0 0,1 1-1 0 0,-1-1 0 0 0,0 0 0 0 0,1 1 0 0 0,-1-1 0 0 0,1 0 0 0 0,-1 0 0 0 0,1 0 0 0 0,-1 0 0 0 0,0 0 0 0 0,1 0 0 0 0,-1 0 0 0 0,1-1 0 0 0,-1 1 1 0 0,0 0-1 0 0,1-1 0 0 0,-1 1 0 0 0,0-1 0 0 0,1 0 0 0 0,-1 1 0 0 0,0-1 0 0 0,0 0 0 0 0,1 0 0 0 0,-1 0 0 0 0,0 0 0 0 0,0 0 0 0 0,0 0 0 0 0,1-2 1 0 0,30-35-652 0 0,-31 36 555 0 0,25-35-3306 0 0,37-77 1 0 0,-14 7-8689 0 0,-35 74 6349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8:50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32767 0 0,'1'4'0'0'0,"2"-4"0"0"0,-1 0 0 0 0,1-4 0 0 0,5-3 0 0 0,2-2 0 0 0,2-1-640 0 0,-2-3-768 0 0,-1-2-289 0 0,-5-1-783 0 0,-4 1-1609 0 0,-6-4-2321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1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8226 0 0,'-15'27'1012'0'0,"1"1"0"0"0,-15 45 0 0 0,15-37-955 0 0,-18 34 1 0 0,22-50 506 0 0,-1 0 0 0 0,-1 0 0 0 0,-1-1-1 0 0,-1-1 1 0 0,0 0 0 0 0,-2-1 0 0 0,0 0 0 0 0,-35 27 0 0 0,51-44-563 0 0,0 0 0 0 0,0 1 1 0 0,0-1-1 0 0,0 0 1 0 0,-1 0-1 0 0,1 0 1 0 0,0 0-1 0 0,0 0 1 0 0,0 0-1 0 0,0 0 1 0 0,0 1-1 0 0,0-1 1 0 0,0 0-1 0 0,-1 0 1 0 0,1 0-1 0 0,0 0 1 0 0,0 0-1 0 0,0 0 1 0 0,0 0-1 0 0,0 0 0 0 0,0 0 1 0 0,-1 0-1 0 0,1 0 1 0 0,0 0-1 0 0,0 0 1 0 0,0 0-1 0 0,0 0 1 0 0,0 0-1 0 0,-1 0 1 0 0,1 0-1 0 0,0 0 1 0 0,0 0-1 0 0,0 0 1 0 0,0 0-1 0 0,0 0 1 0 0,-1 0-1 0 0,1 0 1 0 0,0 0-1 0 0,0 0 0 0 0,0-1 1 0 0,0 1-1 0 0,0 0 1 0 0,0 0-1 0 0,0 0 1 0 0,-1 0-1 0 0,1 0 1 0 0,0 0-1 0 0,0 0 1 0 0,0 0-1 0 0,0-1 1 0 0,0 1-1 0 0,0 0 1 0 0,0 0-1 0 0,0 0 1 0 0,0 0-1 0 0,0 0 1 0 0,0-1-1 0 0,2-12-396 0 0,7-13-482 0 0,22-30-510 0 0,2 1 0 0 0,64-80 0 0 0,-85 120 1340 0 0,0 1 0 0 0,2 0 0 0 0,20-18 1 0 0,-30 29 117 0 0,-1 0 1 0 0,1 0 0 0 0,0 0-1 0 0,-1 1 1 0 0,1 0 0 0 0,0-1-1 0 0,0 2 1 0 0,1-1 0 0 0,-1 0-1 0 0,0 1 1 0 0,1 0-1 0 0,-1 0 1 0 0,0 0 0 0 0,1 0-1 0 0,0 1 1 0 0,-1 0 0 0 0,1 0-1 0 0,-1 0 1 0 0,1 0 0 0 0,6 2-1 0 0,-8-1-2 0 0,-1 1-1 0 0,1-1 0 0 0,-1 1 0 0 0,0 0 1 0 0,1 0-1 0 0,-1 0 0 0 0,0 0 0 0 0,0 0 1 0 0,0 1-1 0 0,0-1 0 0 0,-1 0 0 0 0,1 1 1 0 0,-1 0-1 0 0,1-1 0 0 0,-1 1 0 0 0,0 0 1 0 0,0 0-1 0 0,0-1 0 0 0,0 1 0 0 0,-1 0 1 0 0,1 0-1 0 0,-1 0 0 0 0,1 0 0 0 0,-1 3 1 0 0,1 8 52 0 0,-1 0-1 0 0,0 0 1 0 0,-4 24 0 0 0,-28 108-295 0 0,13-86-7444 0 0,17-52 5456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6:44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50 22933 0 0,'-8'-3'376'0'0,"-4"-3"40"0"0,-5-1 136 0 0,-4-3 16 0 0,7 1-496 0 0,1 1-536 0 0,4 2-1032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6089 0 0,'-3'-2'424'0'0,"0"-3"-280"0"0,1 2-88 0 0,1-1-72 0 0,-1 2-40 0 0,2 0-64 0 0,0-1-24 0 0,2 1-32 0 0,-1 1-16 0 0,2 1-24 0 0,0-2-32 0 0,0 2-16 0 0,1 0 40 0 0,1-1 32 0 0,-2 1 64 0 0,1 0-56 0 0,-1 1-560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16 6305 0 0,'-1'0'-1'0'0,"0"0"-1"0"0,1-1 0 0 0,-1 1 0 0 0,0 0 1 0 0,1 0-1 0 0,-1-1 0 0 0,0 1 0 0 0,1 0 1 0 0,-1 0-1 0 0,1-1 0 0 0,-1 1 0 0 0,0-1 1 0 0,1 1-1 0 0,-1-1 0 0 0,1 1 0 0 0,-1-1 1 0 0,1 1-1 0 0,-1-1 0 0 0,1 1 0 0 0,0-1 1 0 0,-1-1-1 0 0,1 2-53 0 0,0 0 1 0 0,1-1-1 0 0,-1 1 1 0 0,0-1-1 0 0,0 1 1 0 0,1 0-1 0 0,-1-1 1 0 0,1 1-1 0 0,-1 0 0 0 0,0 0 1 0 0,1-1-1 0 0,-1 1 1 0 0,1 0-1 0 0,-1 0 1 0 0,0-1-1 0 0,1 1 1 0 0,-1 0-1 0 0,1 0 0 0 0,-1 0 1 0 0,1 0-1 0 0,-1 0 1 0 0,1 0-1 0 0,-1 0 1 0 0,1 0-1 0 0,-1 0 1 0 0,1 0-1 0 0,-1 0 0 0 0,1 0 1 0 0,0 0-1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 6169 0 0,'-2'-3'168'0'0,"0"2"-424"0"0,1 1-176 0 0,-1 0 24 0 0,5 1 48 0 0,-3 1 56 0 0,2-1 40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16 7130 0 0,'-10'-4'920'0'0,"1"1"-856"0"0,-1 0-104 0 0,6 2-40 0 0,1-1-40 0 0,2 1-16 0 0,1 0-24 0 0,1 5-1561 0 0,1-3 1409 0 0,-1 1 72 0 0,0-1-96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17 9322 0 0,'-21'-5'1616'0'0,"0"1"-1"0"0,-1 0 1 0 0,-39 0-1 0 0,53 5-1581 0 0,1 0-1 0 0,0 0 0 0 0,-1 0 1 0 0,1 1-1 0 0,0 0 0 0 0,0 0 1 0 0,0 1-1 0 0,0 0 1 0 0,0 0-1 0 0,0 1 0 0 0,1 0 1 0 0,0 0-1 0 0,0 0 0 0 0,-11 10 1 0 0,-2 5-70 0 0,1 2 0 0 0,1-1 0 0 0,1 2 0 0 0,-25 43 0 0 0,-42 101-253 0 0,78-156 268 0 0,-12 30 12 0 0,1 0-1 0 0,1 1 0 0 0,-15 79 0 0 0,26-98-57 0 0,1 0 1 0 0,1 1-1 0 0,1-1 0 0 0,1 0 0 0 0,1 1 1 0 0,1-1-1 0 0,0 0 0 0 0,2 0 0 0 0,9 28 1 0 0,-11-42-110 0 0,1 0 1 0 0,1 0 0 0 0,0-1 0 0 0,0 0 0 0 0,0 1 0 0 0,1-1-1 0 0,0-1 1 0 0,0 1 0 0 0,1-1 0 0 0,0 0 0 0 0,0 0 0 0 0,0 0 0 0 0,1-1-1 0 0,-1 0 1 0 0,1-1 0 0 0,1 1 0 0 0,-1-1 0 0 0,1-1 0 0 0,-1 1 0 0 0,1-1-1 0 0,0-1 1 0 0,0 1 0 0 0,0-1 0 0 0,17 1 0 0 0,-7-1-433 0 0,0-1-1 0 0,0-1 1 0 0,-1-1 0 0 0,1-1 0 0 0,0 0 0 0 0,-1-1-1 0 0,1-1 1 0 0,-1-1 0 0 0,0 0 0 0 0,30-14 0 0 0,-13 1-1924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4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3 8138 0 0,'-8'-1'483'0'0,"0"0"0"0"0,1 1 0 0 0,-1 0 0 0 0,0 0 0 0 0,0 1 0 0 0,0 0 0 0 0,0 0 0 0 0,0 0 0 0 0,1 1 0 0 0,-1 1 0 0 0,1-1 0 0 0,-12 6 0 0 0,8-1-382 0 0,0 0 1 0 0,1 0 0 0 0,0 1-1 0 0,0 0 1 0 0,1 1 0 0 0,0 0-1 0 0,-9 11 1 0 0,-17 24-73 0 0,1 1 0 0 0,-36 63 0 0 0,55-81-73 0 0,1 1-1 0 0,1 1 0 0 0,2 0 1 0 0,0 1-1 0 0,-10 51 1 0 0,20-73-88 0 0,-1-1-1 0 0,2 1 1 0 0,-1-1 0 0 0,1 1-1 0 0,0-1 1 0 0,1 1 0 0 0,0 0-1 0 0,0-1 1 0 0,1 1 0 0 0,0-1-1 0 0,4 11 1 0 0,-4-14 31 0 0,0-1 0 0 0,0 1 0 0 0,0 0 0 0 0,1-1 0 0 0,-1 0 0 0 0,1 1 0 0 0,0-1 0 0 0,0 0 0 0 0,0 0 0 0 0,0-1 0 0 0,1 1 0 0 0,-1-1 0 0 0,1 1 0 0 0,-1-1 0 0 0,1 0 0 0 0,0-1 0 0 0,0 1 0 0 0,0-1-1 0 0,0 1 1 0 0,0-1 0 0 0,0 0 0 0 0,5 0 0 0 0,0 0 35 0 0,0 0-1 0 0,1-1 0 0 0,-1 0 0 0 0,1-1 1 0 0,-1 0-1 0 0,0 0 0 0 0,1-1 1 0 0,-1 0-1 0 0,0 0 0 0 0,13-7 0 0 0,-9 3 217 0 0,1 0 0 0 0,-2-2 0 0 0,1 0 0 0 0,-1 0 0 0 0,0-1 0 0 0,13-13 0 0 0,-8 4 297 0 0,0-1 0 0 0,0 0 0 0 0,-2-2 0 0 0,-1 0 0 0 0,0 0 0 0 0,-1-1 0 0 0,14-37 0 0 0,-22 46-310 0 0,0 0 1 0 0,-1 0-1 0 0,-1-1 1 0 0,0 1-1 0 0,0-17 1 0 0,-2 26-121 0 0,-1 0 1 0 0,0-1-1 0 0,0 1 1 0 0,0 0-1 0 0,0 0 1 0 0,-1 0-1 0 0,0 0 1 0 0,1 0-1 0 0,-2 0 1 0 0,1 0-1 0 0,0 0 1 0 0,-1 0-1 0 0,0 0 1 0 0,0 0-1 0 0,0 1 1 0 0,0-1-1 0 0,0 1 1 0 0,-1 0-1 0 0,0-1 1 0 0,0 1-1 0 0,-4-3 0 0 0,4 4-66 0 0,-1 0 0 0 0,1 1 1 0 0,-1-1-1 0 0,0 1 0 0 0,0 0 0 0 0,0 0 0 0 0,1 0 0 0 0,-6 0 0 0 0,-12 2-1807 0 0,6 6-4005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5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36 10602 0 0,'-7'1'1677'0'0,"-9"3"1105"0"0,14-4-2745 0 0,0 1 1 0 0,1 0-1 0 0,-1 0 0 0 0,0 0 1 0 0,0 0-1 0 0,0 0 0 0 0,1 0 1 0 0,-1 0-1 0 0,1 1 0 0 0,-1-1 1 0 0,1 1-1 0 0,-1-1 0 0 0,1 1 0 0 0,0-1 1 0 0,0 1-1 0 0,-2 3 0 0 0,-53 103 109 0 0,9-17-296 0 0,-8 14 43 0 0,-57 148 0 0 0,107-231 165 0 0,6-19 35 0 0,6-13-30 0 0,8-16-77 0 0,2 0 0 0 0,1 1 0 0 0,36-38 0 0 0,-18 21-75 0 0,78-106-404 0 0,32-38-45 0 0,-127 166 518 0 0,36-31-1 0 0,-47 45 50 0 0,0 0-1 0 0,0 0 1 0 0,0 1 0 0 0,1 0 0 0 0,0 1-1 0 0,0 0 1 0 0,0 0 0 0 0,13-3-1 0 0,-20 6-10 0 0,-1 1-1 0 0,1 0 0 0 0,-1-1 0 0 0,1 1 0 0 0,-1 0 0 0 0,1 0 0 0 0,0 0 1 0 0,-1 0-1 0 0,1 0 0 0 0,-1 0 0 0 0,1 0 0 0 0,-1 1 0 0 0,1-1 0 0 0,0 1 1 0 0,-1-1-1 0 0,1 1 0 0 0,-1-1 0 0 0,0 1 0 0 0,1 0 0 0 0,-1 0 0 0 0,0-1 0 0 0,1 1 1 0 0,-1 0-1 0 0,0 0 0 0 0,2 2 0 0 0,-2-1 19 0 0,0 1 1 0 0,1 0-1 0 0,-1-1 1 0 0,0 1-1 0 0,0 0 1 0 0,0-1-1 0 0,-1 1 0 0 0,1 0 1 0 0,-1 0-1 0 0,1 0 1 0 0,-1-1-1 0 0,0 7 1 0 0,-2 6 113 0 0,0 1 0 0 0,0-1 0 0 0,-10 28-1 0 0,3-16 88 0 0,-2-1-1 0 0,-29 50 0 0 0,-10 23 232 0 0,49-98-463 0 0,0 0 1 0 0,1 1-1 0 0,-1-1 1 0 0,1 0 0 0 0,-1 0-1 0 0,1 1 1 0 0,-1-1-1 0 0,1 0 1 0 0,0 1 0 0 0,-1-1-1 0 0,1 1 1 0 0,0-1-1 0 0,0 0 1 0 0,0 1-1 0 0,0-1 1 0 0,1 1 0 0 0,-1-1-1 0 0,0 0 1 0 0,1 3-1 0 0,0-3-9 0 0,0-1-1 0 0,0 1 0 0 0,-1-1 1 0 0,1 0-1 0 0,0 0 0 0 0,0 1 1 0 0,-1-1-1 0 0,1 0 0 0 0,0 0 1 0 0,0 0-1 0 0,0 0 0 0 0,-1 0 1 0 0,1 0-1 0 0,0 0 1 0 0,0 0-1 0 0,0 0 0 0 0,-1-1 1 0 0,1 1-1 0 0,0 0 0 0 0,0 0 1 0 0,-1-1-1 0 0,1 1 0 0 0,0 0 1 0 0,0-1-1 0 0,10-5-132 0 0,-1 0 0 0 0,-1 0 0 0 0,14-11 1 0 0,3-7-4 0 0,-1-1 0 0 0,41-53 0 0 0,-41 46 10 0 0,48-47-1 0 0,-73 79 134 0 0,1-1 0 0 0,0 0 0 0 0,-1 1 0 0 0,1-1 0 0 0,0 0 0 0 0,0 1 0 0 0,-1-1 0 0 0,1 1 0 0 0,0-1 0 0 0,0 1 0 0 0,0 0-1 0 0,-1-1 1 0 0,1 1 0 0 0,0 0 0 0 0,0-1 0 0 0,0 1 0 0 0,0 0 0 0 0,0 0 0 0 0,0 0 0 0 0,0 0 0 0 0,1 0 0 0 0,-1 0 4 0 0,-1 1 0 0 0,1-1 0 0 0,-1 1 0 0 0,1-1 1 0 0,0 1-1 0 0,-1-1 0 0 0,1 1 0 0 0,-1-1 0 0 0,1 1 1 0 0,-1 0-1 0 0,0-1 0 0 0,1 1 0 0 0,-1 0 0 0 0,0-1 0 0 0,1 1 1 0 0,-1 0-1 0 0,0-1 0 0 0,0 1 0 0 0,1 0 0 0 0,-1 1 1 0 0,1 49 307 0 0,-1-39-273 0 0,0 0-17 0 0,0 0 0 0 0,1 0 0 0 0,0 0 0 0 0,1-1 0 0 0,1 1 0 0 0,0 0 0 0 0,0-1 0 0 0,8 17 0 0 0,-8-22-209 0 0,0 0 0 0 0,1-1 0 0 0,0 1 0 0 0,0-1 0 0 0,0 0 0 0 0,9 9 0 0 0,-7-10-619 0 0,0 1 1 0 0,0-1-1 0 0,0 0 1 0 0,1 0-1 0 0,-1-1 1 0 0,14 5-1 0 0,-14-6-264 0 0,-1 0-1 0 0,1 0 0 0 0,0-1 0 0 0,0 0 1 0 0,11 1-1 0 0,-4-3-1517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5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1 8490 0 0,'-13'22'7117'0'0,"-6"35"-6510"0"0,7-23-81 0 0,-238 532 263 0 0,218-497-864 0 0,4 1 0 0 0,-35 126 0 0 0,30-76-2467 0 0,77-278-2086 0 0,4-19 4539 0 0,-29 82-1617 0 0,44-132-1 0 0,-48 185 1824 0 0,1 0 0 0 0,3 1 1 0 0,1 1-1 0 0,3 0 0 0 0,35-48 0 0 0,-43 70 640 0 0,0 0 1 0 0,2 0-1 0 0,-1 2 0 0 0,2 0 1 0 0,27-18-1 0 0,-38 29-578 0 0,1 0-1 0 0,-1 0 1 0 0,1 1-1 0 0,0 0 1 0 0,0 0 0 0 0,1 1-1 0 0,-1 0 1 0 0,1 1-1 0 0,0 0 1 0 0,-1 0 0 0 0,1 1-1 0 0,0 0 1 0 0,0 1-1 0 0,0-1 1 0 0,0 2 0 0 0,0-1-1 0 0,11 3 1 0 0,-16-2-111 0 0,-1 0 1 0 0,0 0-1 0 0,0 0 0 0 0,1 1 1 0 0,-1-1-1 0 0,0 1 0 0 0,0 0 1 0 0,0 0-1 0 0,0 0 0 0 0,-1 0 1 0 0,1 1-1 0 0,-1-1 0 0 0,1 1 1 0 0,-1-1-1 0 0,0 1 0 0 0,0 0 1 0 0,3 3-1 0 0,-3 0 0 0 0,0-1 1 0 0,0 1-1 0 0,0-1 0 0 0,0 1 0 0 0,-1-1 1 0 0,0 1-1 0 0,0 0 0 0 0,0 0 0 0 0,-1 9 1 0 0,-1 3 37 0 0,-1 0 1 0 0,-1-1 0 0 0,-1 1 0 0 0,0 0 0 0 0,-11 28 0 0 0,8-30-53 0 0,-1-1 0 0 0,-1 0 0 0 0,0 0 0 0 0,-1-1 1 0 0,0 0-1 0 0,-22 23 0 0 0,-83 68-206 0 0,108-99 126 0 0,0 0-660 0 0,0 0 0 0 0,-1 0 0 0 0,0-1 0 0 0,0 0 0 0 0,-1 0 0 0 0,-14 6 0 0 0,22-10 257 0 0,0-1 343 0 0,1 0 1 0 0,0 0-1 0 0,0 0 0 0 0,0 0 0 0 0,-1 0 1 0 0,1 0-1 0 0,0 0 0 0 0,0 0 0 0 0,-1 0 1 0 0,1 0-1 0 0,0 0 0 0 0,0 0 1 0 0,-1 0-1 0 0,1 0 0 0 0,0 0 0 0 0,0 0 1 0 0,-1 0-1 0 0,1 0 0 0 0,0 0 0 0 0,0 0 1 0 0,0 0-1 0 0,-1 0 0 0 0,1 0 0 0 0,0 0 1 0 0,-2-4-1544 0 0,2 4 1543 0 0,0-1 0 0 0,0 1 0 0 0,0-1 1 0 0,4-11-3722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6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42 9890 0 0,'-4'3'5658'0'0,"-17"15"-4796"0"0,-155 141-251 0 0,145-127-614 0 0,2 2 0 0 0,2 0 0 0 0,-33 53 0 0 0,57-81-29 0 0,-1 0 0 0 0,2 0-1 0 0,-1 1 1 0 0,1-1 0 0 0,0 1 0 0 0,0-1-1 0 0,0 1 1 0 0,1 0 0 0 0,0 0 0 0 0,1-1-1 0 0,0 9 1 0 0,0-13-12 0 0,0 0-1 0 0,0 0 1 0 0,0 0 0 0 0,1 0-1 0 0,-1 1 1 0 0,1-1 0 0 0,0 0-1 0 0,0 0 1 0 0,-1-1-1 0 0,1 1 1 0 0,0 0 0 0 0,1 0-1 0 0,-1 0 1 0 0,0-1-1 0 0,0 1 1 0 0,1 0 0 0 0,-1-1-1 0 0,1 1 1 0 0,0-1 0 0 0,-1 0-1 0 0,1 1 1 0 0,0-1-1 0 0,0 0 1 0 0,0 0 0 0 0,-1 0-1 0 0,1 0 1 0 0,0-1-1 0 0,0 1 1 0 0,0-1 0 0 0,1 1-1 0 0,-1-1 1 0 0,0 1 0 0 0,0-1-1 0 0,0 0 1 0 0,0 0-1 0 0,0 0 1 0 0,0 0 0 0 0,4-1-1 0 0,4 0 7 0 0,-1-1-1 0 0,1 0 0 0 0,-1-1 1 0 0,0 0-1 0 0,1 0 0 0 0,-1-1 0 0 0,-1 0 1 0 0,17-10-1 0 0,65-51-139 0 0,-55 37 205 0 0,-3 2 40 0 0,-1-2-1 0 0,-1-1 0 0 0,-2-1 1 0 0,-1-2-1 0 0,-1-1 0 0 0,-2-1 0 0 0,-1-1 1 0 0,-2 0-1 0 0,22-52 0 0 0,-20 43 1392 0 0,-38 72-909 0 0,2 1-1 0 0,0 0 1 0 0,2 0 0 0 0,-7 35-1 0 0,10-38-409 0 0,6-19-202 0 0,-4 11 4 0 0,1 1 0 0 0,0-1 0 0 0,1 1 0 0 0,2 0 0 0 0,-2 20 0 0 0,4-35-184 0 0,1 1 0 0 0,-1-1-1 0 0,1 0 1 0 0,0 1 0 0 0,0-1 0 0 0,0 0 0 0 0,0 1 0 0 0,1-1-1 0 0,0 0 1 0 0,-1 0 0 0 0,6 7 0 0 0,-5-8-222 0 0,1-1 1 0 0,-1 1-1 0 0,1 0 1 0 0,0-1 0 0 0,0 1-1 0 0,0-1 1 0 0,0 0-1 0 0,0 0 1 0 0,1 0-1 0 0,-1-1 1 0 0,1 1-1 0 0,-1-1 1 0 0,1 0-1 0 0,0 0 1 0 0,7 2 0 0 0,22-3-3663 0 0,-14-3 913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2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9434 0 0,'6'11'3425'0'0,"18"0"-2843"0"0,21-2-1788 0 0,-44-9 1332 0 0,18 2-137 0 0,0 0 0 0 0,0-2-1 0 0,1 0 1 0 0,-1-1-1 0 0,0-1 1 0 0,0-1 0 0 0,0 0-1 0 0,20-8 1 0 0,-26 7-12 0 0,0 0 0 0 0,-1-1 1 0 0,0-1-1 0 0,0 0 0 0 0,0-1 0 0 0,-1 0 0 0 0,0-1 1 0 0,0 0-1 0 0,-1-1 0 0 0,0 0 0 0 0,-1 0 0 0 0,13-16 1 0 0,-20 22 84 0 0,0 0 1 0 0,0-1 0 0 0,0 1-1 0 0,0 0 1 0 0,-1-1 0 0 0,1 1 0 0 0,-1-1-1 0 0,0 1 1 0 0,0-1 0 0 0,0 1-1 0 0,-1-1 1 0 0,1 0 0 0 0,-1 1 0 0 0,0-1-1 0 0,0 0 1 0 0,0 0 0 0 0,-1 1-1 0 0,1-1 1 0 0,-1 0 0 0 0,0 1 0 0 0,-1-6-1 0 0,1 6 5 0 0,-1 1-1 0 0,1-1 1 0 0,-1 1-1 0 0,1-1 1 0 0,-1 1-1 0 0,0 0 1 0 0,0 0-1 0 0,0 0 0 0 0,0 0 1 0 0,0 0-1 0 0,-1 0 1 0 0,1 0-1 0 0,0 1 1 0 0,-1-1-1 0 0,1 1 1 0 0,-1 0-1 0 0,0 0 1 0 0,0-1-1 0 0,1 2 1 0 0,-1-1-1 0 0,0 0 0 0 0,0 1 1 0 0,0-1-1 0 0,0 1 1 0 0,1 0-1 0 0,-1 0 1 0 0,-5 0-1 0 0,-4 2 44 0 0,0 0-1 0 0,0 1 1 0 0,0 0-1 0 0,1 0 1 0 0,-1 2 0 0 0,1-1-1 0 0,0 2 1 0 0,0-1-1 0 0,0 1 1 0 0,1 1-1 0 0,-18 14 1 0 0,-1 4 291 0 0,1 1-1 0 0,-37 45 1 0 0,57-61-288 0 0,0 1 0 0 0,0-1 0 0 0,1 1 0 0 0,1 0 0 0 0,0 1 0 0 0,-9 23 0 0 0,14-32-140 0 0,0-1-1 0 0,0 1 1 0 0,1-1 0 0 0,-1 0 0 0 0,1 1-1 0 0,-1-1 1 0 0,1 1 0 0 0,0-1 0 0 0,0 1 0 0 0,0-1-1 0 0,0 1 1 0 0,1-1 0 0 0,-1 1 0 0 0,1-1-1 0 0,-1 1 1 0 0,1-1 0 0 0,0 1 0 0 0,0-1 0 0 0,0 0-1 0 0,0 0 1 0 0,1 0 0 0 0,-1 1 0 0 0,0-1-1 0 0,1 0 1 0 0,0 0 0 0 0,-1-1 0 0 0,1 1 0 0 0,0 0-1 0 0,0-1 1 0 0,0 1 0 0 0,0-1 0 0 0,0 1-1 0 0,0-1 1 0 0,0 0 0 0 0,1 0 0 0 0,-1 0 0 0 0,0 0-1 0 0,1 0 1 0 0,-1-1 0 0 0,1 1 0 0 0,-1-1-1 0 0,1 1 1 0 0,2-1 0 0 0,9 1-392 0 0,0 0 0 0 0,1 0 0 0 0,-1-2 0 0 0,0 0 0 0 0,0 0 0 0 0,0-1 0 0 0,0-1-1 0 0,0-1 1 0 0,-1 0 0 0 0,26-11 0 0 0,-2-2-192 0 0,0-1-1 0 0,51-36 1 0 0,15-28 261 0 0,-74 57 968 0 0,62-42 0 0 0,-131 97 4065 0 0,13-8-4392 0 0,2 1 1 0 0,0 1-1 0 0,-30 39 1 0 0,53-60-297 0 0,-1 0 0 0 0,2 0 0 0 0,-1 1 0 0 0,0-1 0 0 0,1 1 0 0 0,-1-1 0 0 0,1 1 0 0 0,0-1 1 0 0,0 1-1 0 0,1 0 0 0 0,-1-1 0 0 0,1 1 0 0 0,-1 4 0 0 0,2-7-18 0 0,-1 0 0 0 0,0 1 0 0 0,1-1 1 0 0,-1 0-1 0 0,0 0 0 0 0,1 0 0 0 0,0 0 0 0 0,-1 1 0 0 0,1-1 0 0 0,0 0 1 0 0,-1 0-1 0 0,1 0 0 0 0,0 0 0 0 0,0 0 0 0 0,0-1 0 0 0,0 1 0 0 0,0 0 1 0 0,0 0-1 0 0,0 0 0 0 0,0-1 0 0 0,0 1 0 0 0,0-1 0 0 0,1 1 0 0 0,-1-1 1 0 0,0 1-1 0 0,0-1 0 0 0,0 0 0 0 0,1 1 0 0 0,-1-1 0 0 0,0 0 1 0 0,1 0-1 0 0,-1 0 0 0 0,0 0 0 0 0,0 0 0 0 0,1 0 0 0 0,-1-1 0 0 0,0 1 1 0 0,0 0-1 0 0,3-1 0 0 0,10-2-105 0 0,0 0 1 0 0,0-1 0 0 0,0 0-1 0 0,-1-1 1 0 0,1-1-1 0 0,-1 0 1 0 0,-1 0-1 0 0,1-2 1 0 0,14-10-1 0 0,-19 12 155 0 0,0 0 1 0 0,0-1-1 0 0,0 0 0 0 0,-1-1 0 0 0,0 0 1 0 0,-1 0-1 0 0,1 0 0 0 0,-1-1 0 0 0,-1 1 0 0 0,0-2 1 0 0,0 1-1 0 0,-1 0 0 0 0,5-16 0 0 0,-9 25-9 0 0,0-1 0 0 0,1 1 1 0 0,-1 0-1 0 0,0 0 0 0 0,0-1 0 0 0,0 1 0 0 0,0 0 0 0 0,0 0 0 0 0,1-1 0 0 0,-1 1 0 0 0,0 0 0 0 0,0 0 0 0 0,0-1 0 0 0,0 1 0 0 0,0 0 0 0 0,0-1 0 0 0,0 1 0 0 0,0 0 0 0 0,0 0 0 0 0,0-1 0 0 0,0 1 0 0 0,0 0 1 0 0,0-1-1 0 0,0 1 0 0 0,0 0 0 0 0,0 0 0 0 0,-1-1 0 0 0,1 1 0 0 0,0 0 0 0 0,0 0 0 0 0,0-1 0 0 0,0 1 0 0 0,0 0 0 0 0,-1 0 0 0 0,1-1 0 0 0,0 1 0 0 0,0 0 0 0 0,0 0 0 0 0,-1 0 0 0 0,1-1 0 0 0,0 1 0 0 0,0 0 1 0 0,-1 0-1 0 0,1 0 0 0 0,0 0 0 0 0,-1 0 0 0 0,-14 8 318 0 0,-14 22-306 0 0,27-27-177 0 0,0-1 0 0 0,0 1 0 0 0,1 0 0 0 0,-1-1 0 0 0,1 1-1 0 0,0 0 1 0 0,0 0 0 0 0,-1 5 0 0 0,2-7 45 0 0,0-1-1 0 0,0 0 1 0 0,0 1 0 0 0,0-1-1 0 0,0 1 1 0 0,0-1 0 0 0,0 0-1 0 0,0 1 1 0 0,0-1 0 0 0,0 0 0 0 0,0 1-1 0 0,0-1 1 0 0,0 1 0 0 0,1-1-1 0 0,-1 0 1 0 0,0 0 0 0 0,0 1-1 0 0,0-1 1 0 0,1 0 0 0 0,-1 1-1 0 0,0-1 1 0 0,0 0 0 0 0,1 0 0 0 0,-1 1-1 0 0,0-1 1 0 0,1 0 0 0 0,0 1-1 0 0,17-2-3028 0 0,-10-2 1725 0 0,0 1 0 0 0,-1-2 0 0 0,14-7 0 0 0,-18 9 1083 0 0,13-7-2360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0 11250 0 0,'-11'1'1014'0'0,"-1"1"-1"0"0,0 1 1 0 0,1 0-1 0 0,0 0 0 0 0,-17 8 1 0 0,11-3-380 0 0,1 1 1 0 0,-29 20 0 0 0,4 4-932 0 0,-55 58 1 0 0,62-58 777 0 0,5-5-449 0 0,-43 55 0 0 0,65-74-106 0 0,0 0 0 0 0,1 1 0 0 0,0-1 1 0 0,1 1-1 0 0,0 0 0 0 0,1 1 0 0 0,0-1 0 0 0,1 1 1 0 0,0 0-1 0 0,0 0 0 0 0,-1 15 0 0 0,4-24-39 0 0,0 1-1 0 0,0-1 0 0 0,0 1 1 0 0,0-1-1 0 0,0 0 1 0 0,1 1-1 0 0,-1-1 0 0 0,1 0 1 0 0,-1 1-1 0 0,1-1 1 0 0,0 0-1 0 0,0 0 0 0 0,0 0 1 0 0,0 1-1 0 0,1-1 1 0 0,-1 0-1 0 0,1-1 0 0 0,-1 1 1 0 0,1 0-1 0 0,2 2 1 0 0,-1-1-16 0 0,1-1 1 0 0,-1-1 0 0 0,1 1 0 0 0,-1 0-1 0 0,1-1 1 0 0,0 1 0 0 0,-1-1 0 0 0,1 0-1 0 0,0-1 1 0 0,0 1 0 0 0,6 0 0 0 0,6-1-203 0 0,-1-1 0 0 0,1 0 0 0 0,0-1 1 0 0,-1-1-1 0 0,18-5 0 0 0,8-6-857 0 0,-1-2-1 0 0,-1-1 1 0 0,0-2 0 0 0,38-27 0 0 0,-1 2-843 0 0,-41 24 1114 0 0,46-36 0 0 0,-54 34-877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6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0 10082 0 0,'-2'0'437'0'0,"1"1"0"0"0,-1-1 1 0 0,1 0-1 0 0,0 0 0 0 0,-1 1 0 0 0,1-1 0 0 0,-1 1 0 0 0,1-1 0 0 0,0 1 1 0 0,-1 0-1 0 0,1-1 0 0 0,0 1 0 0 0,0 0 0 0 0,0 0 0 0 0,-3 2 0 0 0,-14 23 1927 0 0,11-9-2670 0 0,-10 35 0 0 0,10-30 1100 0 0,-39 112-705 0 0,-54 180 99 0 0,91-274-831 0 0,1 0 1 0 0,2 1 0 0 0,2 0-1 0 0,2 0 1 0 0,6 79 0 0 0,-3-103-89 0 0,2 0-1 0 0,7 23 1 0 0,-10-37 460 0 0,1 1 0 0 0,0-1-1 0 0,1 0 1 0 0,-1 1 0 0 0,0-1 0 0 0,1 0-1 0 0,0 0 1 0 0,0 0 0 0 0,0 0 0 0 0,0 0 0 0 0,0 0-1 0 0,1-1 1 0 0,-1 1 0 0 0,1-1 0 0 0,0 1 0 0 0,0-1-1 0 0,0 0 1 0 0,4 2 0 0 0,-6-3 39 0 0,1-1 1 0 0,-1 0-1 0 0,1 0 0 0 0,-1 0 1 0 0,1 0-1 0 0,-1 0 1 0 0,1 0-1 0 0,-1 0 0 0 0,1 0 1 0 0,-1 0-1 0 0,0-1 1 0 0,1 1-1 0 0,-1 0 0 0 0,1-1 1 0 0,-1 0-1 0 0,1 1 1 0 0,-1-1-1 0 0,0 0 0 0 0,0 1 1 0 0,1-1-1 0 0,-1 0 1 0 0,0 0-1 0 0,2-2 0 0 0,8-8-2067 0 0</inkml:trace>
  <inkml:trace contextRef="#ctx0" brushRef="#br0" timeOffset="1">69 375 12099 0 0,'-19'-2'4312'0'0,"15"2"-3733"0"0,0-1 0 0 0,0 1 1 0 0,0 0-1 0 0,0 0 0 0 0,-1 0 0 0 0,-6 2 1 0 0,77-1 71 0 0,67-19-4933 0 0,1-10-6025 0 0,-97 17 5723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8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10226 0 0,'8'-6'140'0'0,"1"0"1"0"0,0 0-1 0 0,0 1 0 0 0,0 0 0 0 0,1 1 1 0 0,-1 0-1 0 0,20-6 0 0 0,77-10-313 0 0,-38 8 44 0 0,20-7-1109 0 0,-1-4 0 0 0,-1-3 0 0 0,111-51-1 0 0,-141 46 1281 0 0,-53 29 21 0 0,1 0 0 0 0,-1-1-1 0 0,0 1 1 0 0,1-1 0 0 0,-1 0-1 0 0,-1 0 1 0 0,1 0-1 0 0,0 0 1 0 0,-1 0 0 0 0,0-1-1 0 0,1 1 1 0 0,-1-1 0 0 0,1-4-1 0 0,-2 7-13 0 0,-1-1 1 0 0,0 1-1 0 0,0-1 0 0 0,0 1 0 0 0,-1-1 1 0 0,1 1-1 0 0,0 0 0 0 0,0-1 0 0 0,-1 1 1 0 0,1-1-1 0 0,-1 1 0 0 0,1 0 0 0 0,-1 0 0 0 0,0-1 1 0 0,0 1-1 0 0,1 0 0 0 0,-1 0 0 0 0,0 0 1 0 0,0 0-1 0 0,0 0 0 0 0,0 0 0 0 0,0 0 1 0 0,0 0-1 0 0,0 0 0 0 0,-1 0 0 0 0,1 0 1 0 0,0 1-1 0 0,0-1 0 0 0,-1 1 0 0 0,1-1 1 0 0,0 1-1 0 0,-3-1 0 0 0,-3-2 36 0 0,0 1-1 0 0,-1 0 1 0 0,1 0 0 0 0,-13-1 0 0 0,2 3 0 0 0,0 0 1 0 0,0 1-1 0 0,0 1 1 0 0,0 1-1 0 0,0 1 1 0 0,1 0-1 0 0,0 1 1 0 0,0 1-1 0 0,-19 10 1 0 0,-3 2 418 0 0,2 2 0 0 0,-61 44 0 0 0,70-43-161 0 0,1 1 0 0 0,1 2 1 0 0,-32 35-1 0 0,48-47-318 0 0,0 0 1 0 0,1 1-1 0 0,1 0 0 0 0,0 0 1 0 0,0 1-1 0 0,1 0 1 0 0,1 0-1 0 0,0 0 0 0 0,1 1 1 0 0,-3 15-1 0 0,7-26-41 0 0,1 1 1 0 0,-1-1-1 0 0,0 0 1 0 0,1 0-1 0 0,0 0 0 0 0,0 0 1 0 0,0 0-1 0 0,1 0 0 0 0,-1 1 1 0 0,1-1-1 0 0,0 0 0 0 0,0 0 1 0 0,1 0-1 0 0,-1-1 0 0 0,1 1 1 0 0,0 0-1 0 0,0 0 1 0 0,0-1-1 0 0,0 1 0 0 0,1-1 1 0 0,-1 0-1 0 0,1 0 0 0 0,0 0 1 0 0,0 0-1 0 0,0 0 0 0 0,0 0 1 0 0,0-1-1 0 0,1 0 1 0 0,-1 0-1 0 0,1 0 0 0 0,0 0 1 0 0,0 0-1 0 0,-1-1 0 0 0,1 1 1 0 0,0-1-1 0 0,6 1 0 0 0,7 1-172 0 0,-1 0 1 0 0,1-1-1 0 0,-1-1 0 0 0,1-1 0 0 0,0 0 0 0 0,-1-2 0 0 0,31-5 0 0 0,41-13-2312 0 0,152-55 1 0 0,-209 64 1900 0 0,24-10-541 0 0,65-34 1 0 0,-95 42-886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4409 0 0,'7'-20'2076'0'0,"-5"16"-1265"0"0,0 0 0 0 0,-1-1 0 0 0,0 1 0 0 0,0 0-1 0 0,0 0 1 0 0,0-6 0 0 0,23 44 912 0 0,-11-11-1684 0 0,2-1-1 0 0,0 0 1 0 0,1 0-1 0 0,2-2 1 0 0,0 0-1 0 0,34 28 1 0 0,-31-30 86 0 0,71 51-2479 0 0,-79-60 1136 0 0,1-1 0 0 0,-1-1-1 0 0,1-1 1 0 0,0 1 0 0 0,21 5 0 0 0,-18-9-195 0 0,0-3-894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8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 69 11306 0 0,'-5'-1'253'0'0,"0"0"1"0"0,0 0-1 0 0,1 1 0 0 0,-1 0 0 0 0,0 0 0 0 0,0 0 0 0 0,0 1 0 0 0,1 0 0 0 0,-1-1 0 0 0,0 2 0 0 0,0-1 0 0 0,1 0 0 0 0,-1 1 0 0 0,1 0 1 0 0,-1 0-1 0 0,-4 4 0 0 0,-7 4-115 0 0,2 1 0 0 0,-1 1 0 0 0,-13 13-1 0 0,-4 4 181 0 0,-360 254 680 0 0,273-203-934 0 0,-21 8 340 0 0,27-18-2043 0 0,41-20-6126 0 0</inkml:trace>
  <inkml:trace contextRef="#ctx0" brushRef="#br0" timeOffset="1">1547 1 11146 0 0,'-1'0'112'0'0,"-1"0"-1"0"0,1 0 0 0 0,-1 0 0 0 0,1 1 0 0 0,-1-1 0 0 0,1 1 1 0 0,-1-1-1 0 0,1 1 0 0 0,-1-1 0 0 0,1 1 0 0 0,0 0 0 0 0,-1-1 1 0 0,1 1-1 0 0,0 0 0 0 0,0 0 0 0 0,0 0 0 0 0,0 0 0 0 0,0 0 1 0 0,0 1-1 0 0,0-1 0 0 0,0 0 0 0 0,0 0 0 0 0,0 1 0 0 0,0-1 1 0 0,1 0-1 0 0,-1 1 0 0 0,1-1 0 0 0,-1 2 0 0 0,-20 52 1975 0 0,17-43-1933 0 0,-38 107-203 0 0,4-16-120 0 0,-35 157 0 0 0,29-6-4096 0 0,43-248 3880 0 0,1-1-27 0 0,-1-1-1 0 0,1 1 1 0 0,-1 0 0 0 0,-1-1-1 0 0,1 1 1 0 0,-1-1 0 0 0,1 0-1 0 0,-5 8 1 0 0,12-47-4008 0 0,-3 22 2027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48 7426 0 0,'3'-4'400'0'0,"0"0"1"0"0,0 1-1 0 0,0-1 1 0 0,0 1-1 0 0,1-1 1 0 0,-1 1-1 0 0,1 0 1 0 0,0 0 0 0 0,0 1-1 0 0,5-4 1 0 0,-5 5-369 0 0,0-1 0 0 0,0 1 0 0 0,0 0 0 0 0,0 0 0 0 0,0 0 0 0 0,0 1 0 0 0,0-1 0 0 0,0 1 0 0 0,0 0 0 0 0,0 0 0 0 0,0 0 0 0 0,0 1 0 0 0,0 0 0 0 0,0-1 0 0 0,0 1 0 0 0,0 1 0 0 0,0-1 0 0 0,0 0 0 0 0,0 1 0 0 0,-1 0 0 0 0,1 0 0 0 0,-1 0 0 0 0,1 0 0 0 0,-1 1 0 0 0,0-1 0 0 0,0 1 0 0 0,0 0 0 0 0,0 0 0 0 0,4 6 0 0 0,-3-5-6 0 0,-1 1-1 0 0,1 0 1 0 0,-1 0-1 0 0,0 0 0 0 0,-1 0 1 0 0,1 1-1 0 0,-1-1 1 0 0,0 1-1 0 0,0-1 1 0 0,-1 1-1 0 0,0 0 1 0 0,0 0-1 0 0,0 0 1 0 0,0-1-1 0 0,-1 1 1 0 0,0 0-1 0 0,0 0 1 0 0,-1 0-1 0 0,0 0 1 0 0,0 0-1 0 0,0-1 1 0 0,-1 1-1 0 0,0 0 1 0 0,0-1-1 0 0,0 1 1 0 0,0-1-1 0 0,-5 7 1 0 0,-2 1 54 0 0,0 0 1 0 0,0 0-1 0 0,-2 0 0 0 0,0-2 1 0 0,0 1-1 0 0,-1-1 1 0 0,0-1-1 0 0,-24 16 1 0 0,9-10-86 0 0,0 0 1 0 0,-1-2 0 0 0,-29 11-1 0 0,-7-5-4438 0 0,43-19-536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0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14115 0 0,'-5'5'265'0'0,"0"0"1"0"0,1 1-1 0 0,-1 0 1 0 0,1 0-1 0 0,1 0 1 0 0,-1 0-1 0 0,1 0 1 0 0,0 1-1 0 0,0-1 0 0 0,1 1 1 0 0,-3 10-1 0 0,-7 17 0 0 0,-54 106 276 0 0,31-72-559 0 0,3 3 1 0 0,-40 132-1 0 0,72-193-1009 0 0,9-17 238 0 0,16-26-222 0 0,-19 23 744 0 0,101-132-1033 0 0,109-133 644 0 0,-206 263 670 0 0,2 1 0 0 0,23-18 0 0 0,-30 25-127 0 0,0 0-1 0 0,0 1 1 0 0,1-1-1 0 0,0 2 1 0 0,-1-1 0 0 0,1 1-1 0 0,0-1 1 0 0,0 1-1 0 0,1 1 1 0 0,6-2-1 0 0,-11 3-89 0 0,0 0 0 0 0,1 0-1 0 0,-1 1 1 0 0,1-1 0 0 0,-1 0-1 0 0,0 1 1 0 0,1 0 0 0 0,-1-1-1 0 0,0 1 1 0 0,0 0 0 0 0,1 0 0 0 0,-1 0-1 0 0,0 1 1 0 0,0-1 0 0 0,0 0-1 0 0,0 1 1 0 0,0-1 0 0 0,-1 1-1 0 0,1 0 1 0 0,0 0 0 0 0,-1-1-1 0 0,1 1 1 0 0,-1 0 0 0 0,0 0 0 0 0,1 1-1 0 0,0 2 1 0 0,2 4-569 0 0,0 0-1 0 0,-1 1 1 0 0,0-1-1 0 0,-1 1 1 0 0,1 11 0 0 0,-1-13-558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113 310 8770 0 0,'-6'5'5652'0'0,"15"-6"-5418"0"0,7 1-446 0 0,6 2 163 0 0,1-1-1 0 0,-1 0 1 0 0,0-2-1 0 0,35-6 1 0 0,89-23 130 0 0,-120 24-65 0 0,14-4 13 0 0,57-22 0 0 0,-81 25-1 0 0,0 0 0 0 0,0-1 0 0 0,-1-1 0 0 0,0 0-1 0 0,-1-1 1 0 0,15-12 0 0 0,-26 20 14 0 0,-1 0-1 0 0,0-1 1 0 0,1 1-1 0 0,-1 0 1 0 0,0-1 0 0 0,0 1-1 0 0,-1-1 1 0 0,1 1-1 0 0,-1-1 1 0 0,1 0-1 0 0,-1 0 1 0 0,0 0 0 0 0,0 1-1 0 0,0-1 1 0 0,0 0-1 0 0,0-1 1 0 0,-1 1 0 0 0,0 0-1 0 0,1 0 1 0 0,-1 0-1 0 0,0 0 1 0 0,0 0-1 0 0,-1 0 1 0 0,1 0 0 0 0,-1 0-1 0 0,1 0 1 0 0,-1 0-1 0 0,0 0 1 0 0,0 0-1 0 0,-3-6 1 0 0,1 5 11 0 0,0-1 0 0 0,-1 1 0 0 0,1 0 0 0 0,-1-1 0 0 0,0 2 0 0 0,0-1 0 0 0,0 0 0 0 0,-1 1 0 0 0,1 0 0 0 0,-1 0 0 0 0,0 0 0 0 0,0 0 0 0 0,0 1 0 0 0,0 0 0 0 0,0 0 0 0 0,-9-2 0 0 0,-6 1 13 0 0,1 0 0 0 0,-1 1 1 0 0,0 1-1 0 0,0 1 0 0 0,0 1 0 0 0,0 1 0 0 0,0 0 1 0 0,1 2-1 0 0,-1 0 0 0 0,1 1 0 0 0,-34 14 0 0 0,28-9 47 0 0,0 2 0 0 0,1 1 0 0 0,1 1 0 0 0,0 1-1 0 0,1 0 1 0 0,1 2 0 0 0,0 1 0 0 0,-20 23 0 0 0,11-9 343 0 0,-40 58 1 0 0,64-81-307 0 0,0 0 0 0 0,0 1-1 0 0,1 0 1 0 0,0 0 0 0 0,1 0-1 0 0,0 1 1 0 0,0 0 0 0 0,1-1-1 0 0,1 1 1 0 0,0 0 0 0 0,-1 21 0 0 0,3-27-119 0 0,1 0 1 0 0,-1 0-1 0 0,1 0 1 0 0,0-1-1 0 0,1 1 1 0 0,-1 0-1 0 0,1-1 1 0 0,0 1-1 0 0,0-1 1 0 0,0 1-1 0 0,0-1 1 0 0,1 0-1 0 0,0 0 1 0 0,3 4-1 0 0,0-3-11 0 0,-1 1 0 0 0,1-1-1 0 0,0 0 1 0 0,1-1 0 0 0,-1 0-1 0 0,1 0 1 0 0,0 0 0 0 0,8 3-1 0 0,3 0-45 0 0,1-1 0 0 0,0-1 0 0 0,0-1 0 0 0,1-1 0 0 0,-1 0-1 0 0,23 0 1 0 0,-14-4-432 0 0,-1 0-1 0 0,1-2 0 0 0,-1-1 1 0 0,0-1-1 0 0,0-1 0 0 0,29-12 1 0 0,-27 8-3247 0 0,0-2 1 0 0,47-28 0 0 0,-52 26-1384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2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449 128 7146 0 0,'6'-30'4592'0'0,"-5"14"-3778"0"0,0 0 0 0 0,-2-25 0 0 0,1 40-785 0 0,-1-1-1 0 0,1 1 0 0 0,-1 0 0 0 0,1 0 1 0 0,-1-1-1 0 0,1 1 0 0 0,-1 0 0 0 0,0 0 1 0 0,1 0-1 0 0,-1 0 0 0 0,0 0 0 0 0,0 0 1 0 0,0 0-1 0 0,0 0 0 0 0,0 0 0 0 0,0 1 1 0 0,0-1-1 0 0,0 0 0 0 0,0 1 0 0 0,0-1 0 0 0,0 0 1 0 0,-1 1-1 0 0,1-1 0 0 0,0 1 0 0 0,0 0 1 0 0,0-1-1 0 0,-1 1 0 0 0,1 0 0 0 0,0 0 1 0 0,-1 0-1 0 0,1 0 0 0 0,0 0 0 0 0,-1 0 1 0 0,1 0-1 0 0,0 0 0 0 0,0 1 0 0 0,-2-1 1 0 0,-7 2 18 0 0,0 0 0 0 0,1 0 0 0 0,-14 5 0 0 0,0 1-50 0 0,1 2 0 0 0,1 0 0 0 0,0 2 0 0 0,0 0 0 0 0,1 1 0 0 0,-28 25 0 0 0,34-25-12 0 0,0 0 0 0 0,1 0 0 0 0,0 2 0 0 0,1-1 1 0 0,1 2-1 0 0,0 0 0 0 0,1 0 0 0 0,-13 30 0 0 0,20-41-4 0 0,2 1 0 0 0,-1-1 0 0 0,0 1 0 0 0,1-1 0 0 0,0 1 0 0 0,0 0 0 0 0,1-1 0 0 0,0 1 0 0 0,0 0 0 0 0,0 0 0 0 0,0-1 0 0 0,1 1 0 0 0,0 0 0 0 0,0-1 0 0 0,1 1 0 0 0,0-1 0 0 0,-1 1 0 0 0,2-1 0 0 0,-1 0 0 0 0,1 0 0 0 0,0 0 0 0 0,0 0 0 0 0,0 0 0 0 0,1-1 0 0 0,6 8 0 0 0,-1-3 8 0 0,0-2 1 0 0,1 1-1 0 0,0-1 1 0 0,0 0 0 0 0,0-1-1 0 0,1 0 1 0 0,0-1-1 0 0,0 0 1 0 0,1-1-1 0 0,-1 0 1 0 0,17 2-1 0 0,9 7 28 0 0,-35-12 21 0 0,-1 0-1 0 0,1 0 1 0 0,0-1-1 0 0,0 1 0 0 0,-1 1 1 0 0,1-1-1 0 0,-1 0 1 0 0,1 0-1 0 0,-1 0 1 0 0,0 1-1 0 0,1-1 0 0 0,-1 1 1 0 0,0-1-1 0 0,0 1 1 0 0,0 0-1 0 0,0-1 1 0 0,1 4-1 0 0,-2-3 39 0 0,0-1 1 0 0,-1 1-1 0 0,1-1 0 0 0,-1 0 1 0 0,1 1-1 0 0,-1-1 0 0 0,0 1 1 0 0,1-1-1 0 0,-1 0 0 0 0,0 0 1 0 0,0 1-1 0 0,0-1 1 0 0,0 0-1 0 0,0 0 0 0 0,0 0 1 0 0,0 0-1 0 0,0 0 0 0 0,-1 0 1 0 0,1 0-1 0 0,0-1 0 0 0,0 1 1 0 0,-1 0-1 0 0,-2 0 0 0 0,-33 15 571 0 0,7-7-489 0 0,9-1-316 0 0,0-2 0 0 0,-1 0 0 0 0,1-1 0 0 0,-1-2 0 0 0,0 0 0 0 0,-31 0 0 0 0,29-8-2614 0 0,23 5 2448 0 0,1 0-1 0 0,-1 0 0 0 0,0-1 1 0 0,0 1-1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2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0 14739 0 0,'-13'2'296'0'0,"0"0"0"0"0,0 1 0 0 0,-1 0 0 0 0,2 1 0 0 0,-1 1 0 0 0,-20 9 0 0 0,10-1-371 0 0,1 1-1 0 0,-29 23 1 0 0,9-5 43 0 0,-52 43-447 0 0,85-67 361 0 0,0 2 0 0 0,0-1 0 0 0,1 1 0 0 0,0 0 0 0 0,1 1 0 0 0,0 0 0 0 0,-6 13 0 0 0,12-21 76 0 0,-1 0 0 0 0,1 1 0 0 0,0-1 0 0 0,0 0 1 0 0,0 1-1 0 0,0-1 0 0 0,1 1 0 0 0,-1 0 0 0 0,1-1 0 0 0,0 1 0 0 0,0-1 0 0 0,0 1 0 0 0,1 0 1 0 0,-1-1-1 0 0,1 1 0 0 0,0-1 0 0 0,0 1 0 0 0,0-1 0 0 0,0 0 0 0 0,1 1 0 0 0,0-1 1 0 0,-1 0-1 0 0,1 0 0 0 0,4 5 0 0 0,4 3 9 0 0,0-1 0 0 0,1 0 0 0 0,1 0 1 0 0,-1-2-1 0 0,14 9 0 0 0,-15-11 113 0 0,0 0-1 0 0,-1 0 1 0 0,0 1 0 0 0,0 1 0 0 0,-1 0 0 0 0,0 0 0 0 0,11 15-1 0 0,-18-22-24 0 0,-1 0-1 0 0,0 0 0 0 0,0 0 0 0 0,1 0 1 0 0,-1 0-1 0 0,0 0 0 0 0,0 0 0 0 0,0-1 0 0 0,0 1 1 0 0,0 0-1 0 0,0 0 0 0 0,-1 0 0 0 0,1 0 1 0 0,0 0-1 0 0,0 0 0 0 0,-1 0 0 0 0,1 0 1 0 0,-1 0-1 0 0,1 0 0 0 0,0 0 0 0 0,-1-1 0 0 0,0 1 1 0 0,1 0-1 0 0,-1 0 0 0 0,1-1 0 0 0,-1 1 1 0 0,0 0-1 0 0,0-1 0 0 0,1 1 0 0 0,-1 0 1 0 0,0-1-1 0 0,0 1 0 0 0,0-1 0 0 0,0 0 0 0 0,0 1 1 0 0,-1-1-1 0 0,-42 20 716 0 0,32-16-578 0 0,-8 4-38 0 0,-35 10 0 0 0,14-11-1422 0 0,36-7 619 0 0,1 0-1 0 0,0 0 1 0 0,0 0-1 0 0,0-1 1 0 0,0 1-1 0 0,-7-3 1 0 0,-8-10-7455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2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0 7474 0 0,'-1'11'685'0'0,"0"1"1"0"0,-1-1-1 0 0,0 0 1 0 0,-1-1-1 0 0,0 1 1 0 0,-5 12 0 0 0,-31 60 2595 0 0,38-81-3280 0 0,-15 27 418 0 0,-2 0 1 0 0,-32 39-1 0 0,-4 5 184 0 0,76-114-803 0 0,-2 3 244 0 0,25-36 0 0 0,-39 65-64 0 0,17-22 30 0 0,49-53-1 0 0,-65 77-49 0 0,0 0-1 0 0,1 0 1 0 0,0 0 0 0 0,1 1 0 0 0,-1 1-1 0 0,1-1 1 0 0,0 1 0 0 0,1 1 0 0 0,-1 0-1 0 0,1 0 1 0 0,0 1 0 0 0,12-3 0 0 0,-19 6-66 0 0,0 0 1 0 0,0 0 0 0 0,1 0 0 0 0,-1 0 0 0 0,0 0-1 0 0,0 1 1 0 0,6 0 0 0 0,20 11-4323 0 0,-6-3-2426 0 0,-14-6 3446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 14051 0 0,'-3'10'3384'0'0,"-5"10"-2619"0"0,1-5-590 0 0,0 3-150 0 0,-1 0 0 0 0,-1-1 0 0 0,-1 0 0 0 0,-1 0 0 0 0,0-1 0 0 0,-18 20 0 0 0,-26 38-663 0 0,40-45-294 0 0,14-28 667 0 0,0 1 1 0 0,0-1-1 0 0,1 1 1 0 0,-1-1-1 0 0,1 1 1 0 0,-1-1-1 0 0,1 1 1 0 0,-1 0 0 0 0,1-1-1 0 0,0 1 1 0 0,0-1-1 0 0,0 1 1 0 0,0 0-1 0 0,0-1 1 0 0,0 1-1 0 0,1 3 1 0 0,0-6 9 0 0,-1 1 1 0 0,1 0-1 0 0,0 0 0 0 0,0 0 1 0 0,0 0-1 0 0,0-1 0 0 0,-1 1 1 0 0,1 0-1 0 0,0-1 1 0 0,0 1-1 0 0,-1 0 0 0 0,1-1 1 0 0,0 1-1 0 0,0-1 0 0 0,-1 1 1 0 0,1-1-1 0 0,-1 0 0 0 0,1 1 1 0 0,0-1-1 0 0,-1 0 0 0 0,1 1 1 0 0,-1-1-1 0 0,0 0 0 0 0,1 0 1 0 0,0-1-1 0 0,16-23-1803 0 0,14-15 720 0 0,-19 24-385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3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29 3921 0 0,'1'-1'428'0'0,"0"0"1"0"0,0 0-1 0 0,-1 0 1 0 0,1-1-1 0 0,0 1 0 0 0,-1 0 1 0 0,1-1-1 0 0,-1 1 1 0 0,0 0-1 0 0,1-1 1 0 0,-1 1-1 0 0,0-1 1 0 0,0 1-1 0 0,0-3 0 0 0,0 4-286 0 0,0-1-1 0 0,-3-2 1413 0 0,3 2-1413 0 0,-1 1 1 0 0,1 0-1 0 0,0 0 0 0 0,-1-1 1 0 0,1 1-1 0 0,0 0 0 0 0,-1 0 0 0 0,1 0 1 0 0,-1 0-1 0 0,1 0 0 0 0,0 0 1 0 0,-1 0-1 0 0,1 0 0 0 0,-1 0 0 0 0,1 0 1 0 0,0 0-1 0 0,-1 0 0 0 0,0 0 1 0 0,-1 0-32 0 0,-1 1 1 0 0,1-1-1 0 0,0 1 1 0 0,-1 0-1 0 0,1 0 1 0 0,0-1-1 0 0,0 2 1 0 0,0-1-1 0 0,0 0 1 0 0,0 0-1 0 0,0 1 1 0 0,0-1-1 0 0,0 1 1 0 0,0 0-1 0 0,-3 3 1 0 0,-3 7-759 0 0,0 1 1 0 0,-13 25 0 0 0,9-2-3373 0 0,11-33 3103 0 0,1 1 1 0 0,-1-1-1 0 0,1 1 0 0 0,0-1 1 0 0,0 1-1 0 0,0-1 1 0 0,2 7-1 0 0,1 2-1881 0 0</inkml:trace>
  <inkml:trace contextRef="#ctx0" brushRef="#br0" timeOffset="1">430 401 12291 0 0,'-22'9'930'0'0,"1"1"0"0"0,-1 1 1 0 0,2 1-1 0 0,0 1 0 0 0,-19 16 0 0 0,-87 82-563 0 0,115-100-375 0 0,0-1 1 0 0,-11 18-1 0 0,20-26-43 0 0,0 1-1 0 0,0-1 1 0 0,0 1-1 0 0,1 0 1 0 0,-1-1-1 0 0,1 1 1 0 0,0 0-1 0 0,0 0 1 0 0,0 0-1 0 0,0 0 1 0 0,0 0 0 0 0,1 0-1 0 0,-1 0 1 0 0,1 0-1 0 0,0 0 1 0 0,0 0-1 0 0,0 0 1 0 0,1 7-1 0 0,0-9-8 0 0,0 0 0 0 0,0 0 1 0 0,0 1-1 0 0,0-1 0 0 0,0 0 0 0 0,0 0 0 0 0,0 0 0 0 0,0 0 0 0 0,0 0 0 0 0,0-1 0 0 0,0 1 0 0 0,1 0 0 0 0,-1 0 0 0 0,0-1 0 0 0,1 1 0 0 0,-1-1 0 0 0,1 1 1 0 0,-1-1-1 0 0,0 0 0 0 0,1 1 0 0 0,-1-1 0 0 0,1 0 0 0 0,-1 0 0 0 0,3 0 0 0 0,41-2-544 0 0,-36 1 429 0 0,11-1 24 0 0,-1-1 0 0 0,1-2 0 0 0,-1 0 0 0 0,0 0 0 0 0,0-2 1 0 0,33-17-1 0 0,-25 10 464 0 0,-1-2 0 0 0,-1 0 0 0 0,42-37 0 0 0,-62 49-148 0 0,0-1 0 0 0,-1 0 0 0 0,0 0 0 0 0,0 0 0 0 0,0 0 0 0 0,-1-1 0 0 0,1 1 0 0 0,-1-1 0 0 0,-1 0 0 0 0,1 0 0 0 0,2-11 0 0 0,-4 15-162 0 0,-1 0 0 0 0,1 0 1 0 0,-1 0-1 0 0,0 0 0 0 0,0-1 0 0 0,0 1 0 0 0,-1 0 0 0 0,1 0 0 0 0,0 0 0 0 0,-1-1 0 0 0,1 1 0 0 0,-1 0 0 0 0,0 0 0 0 0,1 0 0 0 0,-1 0 0 0 0,0 0 0 0 0,-1 0 0 0 0,1 0 0 0 0,0 1 0 0 0,0-1 0 0 0,-1 0 0 0 0,1 1 0 0 0,-1-1 0 0 0,1 1 0 0 0,-1-1 0 0 0,0 1 0 0 0,0 0 0 0 0,1-1 0 0 0,-1 1 0 0 0,0 0 0 0 0,0 0 0 0 0,0 0 1 0 0,0 1-1 0 0,-1-1 0 0 0,1 0 0 0 0,0 1 0 0 0,0 0 0 0 0,-3-1 0 0 0,-2 0-269 0 0,-1-1 1 0 0,1 1-1 0 0,-1 1 1 0 0,1 0-1 0 0,-1 0 1 0 0,1 0-1 0 0,-1 1 1 0 0,-7 1-1 0 0,9 0-1285 0 0,-1 0 0 0 0,0 0 0 0 0,1 0 0 0 0,-1 1 0 0 0,-6 4 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3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1 11314 0 0,'-42'35'4228'0'0,"-15"25"-2989"0"0,-19 16-1328 0 0,62-63 114 0 0,-82 67-9 0 0,28-31 104 0 0,170-126-2385 0 0,46-33 1557 0 0,-129 98 743 0 0,1 0 0 0 0,0 2 0 0 0,1 0 1 0 0,0 1-1 0 0,0 1 0 0 0,24-5 0 0 0,-41 12 29 0 0,0 0 1 0 0,-1 0 0 0 0,1 1 0 0 0,0 0 0 0 0,0-1-1 0 0,-1 1 1 0 0,1 1 0 0 0,0-1 0 0 0,0 0 0 0 0,-1 1-1 0 0,1 0 1 0 0,0 0 0 0 0,-1 0 0 0 0,1 0 0 0 0,-1 1-1 0 0,1-1 1 0 0,-1 1 0 0 0,0 0 0 0 0,6 3 0 0 0,-6-2 8 0 0,-1 0-1 0 0,1 1 1 0 0,-1-1 0 0 0,1 0 0 0 0,-1 1 0 0 0,0-1 0 0 0,0 1-1 0 0,0 0 1 0 0,-1 0 0 0 0,1-1 0 0 0,-1 1 0 0 0,0 0 0 0 0,0 0 0 0 0,-1 0-1 0 0,1 0 1 0 0,-1 1 0 0 0,0 6 0 0 0,-1 34 77 0 0,0-21-24 0 0,1 0 0 0 0,3 24 1 0 0,-2-40-505 0 0,0-1 0 0 0,1 1 0 0 0,0 0 0 0 0,0-1 0 0 0,1 0 0 0 0,0 0 0 0 0,1 0 0 0 0,-1 0 0 0 0,1 0 0 0 0,7 8 0 0 0,-9-12-270 0 0,0-1 0 0 0,1 0 0 0 0,-1 0 0 0 0,1 0 0 0 0,0 0 0 0 0,0 0 0 0 0,0 0 1 0 0,0-1-1 0 0,0 1 0 0 0,0-1 0 0 0,0 0 0 0 0,0 0 0 0 0,6 1 0 0 0,6 0-2505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4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15195 0 0,'-18'3'467'0'0,"0"1"0"0"0,0 1 0 0 0,0 0 0 0 0,1 1-1 0 0,-1 1 1 0 0,2 1 0 0 0,-1 0 0 0 0,1 1 0 0 0,-28 20 0 0 0,-3 9-555 0 0,-70 73 0 0 0,97-91 295 0 0,3-3-150 0 0,0 1 1 0 0,1 0 0 0 0,1 1-1 0 0,1 1 1 0 0,1 0-1 0 0,1 1 1 0 0,-11 24-1 0 0,20-38-119 0 0,0 0 1 0 0,1 0-1 0 0,0 0 0 0 0,0 0 1 0 0,0 0-1 0 0,1 1 0 0 0,1-1 0 0 0,-1 1 1 0 0,1-1-1 0 0,0 0 0 0 0,0 1 0 0 0,1-1 1 0 0,0 0-1 0 0,1 1 0 0 0,0-1 0 0 0,0 0 1 0 0,0 0-1 0 0,1 0 0 0 0,0 0 1 0 0,0-1-1 0 0,0 1 0 0 0,1-1 0 0 0,0 0 1 0 0,1 0-1 0 0,-1 0 0 0 0,1 0 0 0 0,7 5 1 0 0,2 1-497 0 0,1 0 0 0 0,0-1 1 0 0,0-1-1 0 0,1 0 1 0 0,0-1-1 0 0,1-1 0 0 0,0-1 1 0 0,30 10-1 0 0,-9-7-1916 0 0,1-2 0 0 0,0-1 1 0 0,40 2-1 0 0,-41-7-319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 9274 0 0,'-18'13'1481'0'0,"0"0"0"0"0,-26 27 1 0 0,21-15-904 0 0,-23 31 0 0 0,-70 123-937 0 0,95-143 853 0 0,9-18-171 0 0,1 0 0 0 0,0 1 0 0 0,2 1 0 0 0,0 0 0 0 0,1 0 0 0 0,-6 27 0 0 0,14-47-310 0 0,0 1-1 0 0,0-1 1 0 0,0 0-1 0 0,0 0 1 0 0,0 0-1 0 0,0 0 0 0 0,0 0 1 0 0,0 0-1 0 0,0 0 1 0 0,0 0-1 0 0,0 1 1 0 0,0-1-1 0 0,0 0 1 0 0,0 0-1 0 0,0 0 1 0 0,0 0-1 0 0,0 0 0 0 0,0 0 1 0 0,0 0-1 0 0,0 0 1 0 0,0 1-1 0 0,0-1 1 0 0,0 0-1 0 0,0 0 1 0 0,0 0-1 0 0,1 0 0 0 0,-1 0 1 0 0,0 0-1 0 0,0 0 1 0 0,0 0-1 0 0,0 0 1 0 0,0 0-1 0 0,0 0 1 0 0,0 0-1 0 0,0 0 1 0 0,0 1-1 0 0,0-1 0 0 0,1 0 1 0 0,-1 0-1 0 0,0 0 1 0 0,0 0-1 0 0,0 0 1 0 0,0 0-1 0 0,0 0 1 0 0,0 0-1 0 0,0 0 0 0 0,0 0 1 0 0,1 0-1 0 0,-1 0 1 0 0,0 0-1 0 0,0 0 1 0 0,0 0-1 0 0,0 0 1 0 0,0 0-1 0 0,0-1 0 0 0,0 1 1 0 0,0 0-1 0 0,1 0 1 0 0,-1 0-1 0 0,0 0 1 0 0,0 0-1 0 0,0 0 1 0 0,0 0-1 0 0,0 0 1 0 0,0 0-1 0 0,11-8 19 0 0,11-11-661 0 0,40-49-753 0 0,213-215-673 0 0,-253 262 1952 0 0,35-25 1 0 0,-50 41 209 0 0,0 1 1 0 0,1-1-1 0 0,-1 1 1 0 0,1 1 0 0 0,-1-1-1 0 0,1 1 1 0 0,0 1-1 0 0,0 0 1 0 0,0 0 0 0 0,10-1-1 0 0,-16 2-53 0 0,-1 1 0 0 0,1 0 1 0 0,-1 0-1 0 0,1 0 0 0 0,-1 0 0 0 0,1 0 0 0 0,-1 0 0 0 0,1 1 0 0 0,-1-1 1 0 0,1 0-1 0 0,-1 1 0 0 0,0-1 0 0 0,1 1 0 0 0,-1 0 0 0 0,0-1 0 0 0,1 1 1 0 0,-1 0-1 0 0,0 0 0 0 0,0 0 0 0 0,1-1 0 0 0,-1 1 0 0 0,0 1 0 0 0,0-1 1 0 0,0 0-1 0 0,1 2 0 0 0,-1-1 8 0 0,0 1 0 0 0,0 0-1 0 0,-1-1 1 0 0,1 1 0 0 0,-1 0 0 0 0,1 0 0 0 0,-1 0 0 0 0,0-1 0 0 0,0 1-1 0 0,0 0 1 0 0,0 0 0 0 0,-1 4 0 0 0,-3 9 101 0 0,0-1-1 0 0,-1 0 1 0 0,-11 24-1 0 0,16-38-147 0 0,-29 53 169 0 0,17-35-28 0 0,-15 38-1 0 0,25-52-287 0 0,0 0 0 0 0,0 1-1 0 0,1-1 1 0 0,-1 1-1 0 0,1-1 1 0 0,1 1 0 0 0,-1 0-1 0 0,1-1 1 0 0,0 1-1 0 0,0 0 1 0 0,1-1 0 0 0,1 7-1 0 0,-2-10-299 0 0,1-1-1 0 0,-1 1 1 0 0,1 0-1 0 0,0 0 1 0 0,-1-1-1 0 0,1 1 1 0 0,0 0-1 0 0,0-1 1 0 0,1 1-1 0 0,-1-1 1 0 0,0 1-1 0 0,0-1 1 0 0,1 0-1 0 0,-1 1 1 0 0,1-1-1 0 0,-1 0 1 0 0,1 0-1 0 0,-1 0 0 0 0,1 0 1 0 0,0 0-1 0 0,0-1 1 0 0,-1 1-1 0 0,1 0 1 0 0,0-1-1 0 0,0 1 1 0 0,0-1-1 0 0,-1 0 1 0 0,1 1-1 0 0,0-1 1 0 0,4 0-1 0 0,4 0-2097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4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52 9554 0 0,'-52'26'7515'0'0,"40"-18"-7398"0"0,1 0 1 0 0,0 1-1 0 0,0 0 0 0 0,1 1 1 0 0,1 0-1 0 0,-1 0 0 0 0,-11 18 1 0 0,18-23-91 0 0,0-1 0 0 0,0 0 0 0 0,1 1 0 0 0,0-1 0 0 0,0 1 0 0 0,0 0 0 0 0,0-1 0 0 0,1 1 0 0 0,-1 0 0 0 0,1 6 0 0 0,1-10-40 0 0,0 1 0 0 0,0 0 0 0 0,0-1 1 0 0,0 1-1 0 0,0 0 0 0 0,1-1 0 0 0,-1 1 1 0 0,1-1-1 0 0,-1 1 0 0 0,1-1 0 0 0,0 1 0 0 0,0-1 1 0 0,0 1-1 0 0,-1-1 0 0 0,1 0 0 0 0,0 1 0 0 0,1-1 1 0 0,-1 0-1 0 0,0 0 0 0 0,0 0 0 0 0,0 0 0 0 0,1 0 1 0 0,-1 0-1 0 0,1 0 0 0 0,-1 0 0 0 0,1 0 1 0 0,-1-1-1 0 0,1 1 0 0 0,-1-1 0 0 0,1 1 0 0 0,-1-1 1 0 0,1 1-1 0 0,0-1 0 0 0,2 0 0 0 0,12 2-91 0 0,0 0 0 0 0,0-1 1 0 0,0-1-1 0 0,0-1 0 0 0,-1 0 0 0 0,1-1 0 0 0,0-1 0 0 0,24-7 0 0 0,-17 3 2 0 0,-1-1-1 0 0,0-2 0 0 0,-1 0 1 0 0,0-1-1 0 0,22-15 0 0 0,-38 23 140 0 0,-1 0 0 0 0,0-1 1 0 0,0 1-1 0 0,0-1 0 0 0,-1 0 0 0 0,1 0 0 0 0,-1 0 0 0 0,0-1 0 0 0,0 1 0 0 0,-1-1 0 0 0,1 1 1 0 0,-1-1-1 0 0,0 0 0 0 0,0 0 0 0 0,0 0 0 0 0,-1 0 0 0 0,0 0 0 0 0,1-7 0 0 0,-2 8-41 0 0,0 0-1 0 0,0 1 0 0 0,0-1 0 0 0,-1 1 0 0 0,1-1 0 0 0,-1 0 0 0 0,0 1 1 0 0,0 0-1 0 0,0-1 0 0 0,-1 1 0 0 0,1-1 0 0 0,-1 1 0 0 0,0 0 1 0 0,0 0-1 0 0,0 0 0 0 0,0 0 0 0 0,0 0 0 0 0,-1 1 0 0 0,1-1 0 0 0,-1 1 1 0 0,0-1-1 0 0,0 1 0 0 0,0 0 0 0 0,0 0 0 0 0,0 0 0 0 0,0 1 0 0 0,-6-3 1 0 0,4 2-15 0 0,0 0 0 0 0,-1 1 0 0 0,1 0 1 0 0,-1 0-1 0 0,1 0 0 0 0,0 0 0 0 0,-1 1 0 0 0,1 0 1 0 0,-1 0-1 0 0,1 1 0 0 0,-1 0 0 0 0,-9 2 1 0 0,10-2-315 0 0,0 1 0 0 0,0 0 0 0 0,0 0 0 0 0,0 0 0 0 0,1 1 0 0 0,-5 2 0 0 0,6-3-449 0 0,0 1 0 0 0,0-1 0 0 0,1 0 1 0 0,-1 1-1 0 0,1-1 0 0 0,0 1 0 0 0,0 0 0 0 0,0 0 1 0 0,-2 4-1 0 0,3 1-2588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8 6297 0 0,'10'-2'1638'0'0,"-4"0"-764"0"0,-1 1 0 0 0,1 0-1 0 0,-1 0 1 0 0,1 1-1 0 0,-1 0 1 0 0,11 0 0 0 0,-15 0-810 0 0,-1 0 1 0 0,1 0 0 0 0,-1 1-1 0 0,1-1 1 0 0,-1 0 0 0 0,1 0-1 0 0,-1 1 1 0 0,1-1 0 0 0,-1 0 0 0 0,1 0-1 0 0,-1 1 1 0 0,1-1 0 0 0,-1 1-1 0 0,1-1 1 0 0,-1 0 0 0 0,0 1 0 0 0,1-1-1 0 0,-1 1 1 0 0,0-1 0 0 0,1 1-1 0 0,-1-1 1 0 0,0 1 0 0 0,0-1-1 0 0,1 1 1 0 0,-1-1 0 0 0,0 1 0 0 0,0 0-1 0 0,0 2-9 0 0,0-1 0 0 0,0 0 0 0 0,-1 0-1 0 0,1 0 1 0 0,-1 1 0 0 0,1-1 0 0 0,-1 0-1 0 0,0 0 1 0 0,1 0 0 0 0,-1 0 0 0 0,-2 3 0 0 0,-95 149 545 0 0,4-10-331 0 0,83-123-769 0 0,0 1 0 0 0,2-1 1 0 0,0 1-1 0 0,1 1 0 0 0,-5 26 0 0 0,10-22-2030 0 0,6-13-3686 0 0</inkml:trace>
  <inkml:trace contextRef="#ctx0" brushRef="#br0" timeOffset="1">202 122 11010 0 0,'16'6'7667'0'0,"61"5"-9690"0"0,-37-12-775 0 0,56-8-1 0 0,-7-9-4246 0 0,-66 12 4065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5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18692 0 0,'-5'6'759'0'0,"0"0"1"0"0,0 0-1 0 0,1 0 1 0 0,-6 10-1 0 0,-22 56-854 0 0,11-20 15 0 0,0-10-317 0 0,-3 5 30 0 0,3 0-1 0 0,-25 79 1 0 0,39-96 28 0 0,2 0 0 0 0,-4 44 0 0 0,7-17-10202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5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14059 0 0,'2'-1'383'0'0,"-1"0"0"0"0,1 0 0 0 0,0 0 0 0 0,0 0-1 0 0,0 0 1 0 0,0 0 0 0 0,0 1 0 0 0,0-1 0 0 0,0 1 0 0 0,0-1 0 0 0,0 1 0 0 0,0 0 0 0 0,1 0-1 0 0,-1 0 1 0 0,2 0 0 0 0,41 5-952 0 0,-26-2 808 0 0,101 1-3062 0 0,160-19-11532 0 0,-271 14 14010 0 0,9 0-1323 0 0</inkml:trace>
  <inkml:trace contextRef="#ctx0" brushRef="#br0" timeOffset="1">686 10 8354 0 0,'-7'2'1150'0'0,"1"1"-1"0"0,-1-1 1 0 0,0 1 0 0 0,1 0 0 0 0,0 1 0 0 0,-7 5-1 0 0,6-5-1060 0 0,0 1 0 0 0,1 1 0 0 0,-1-1 0 0 0,1 1 0 0 0,1 0 0 0 0,-1 0 0 0 0,1 1 0 0 0,0 0 0 0 0,1 0 0 0 0,-1 0 0 0 0,1 0 0 0 0,1 1 0 0 0,0-1 0 0 0,0 1 0 0 0,-3 10 0 0 0,6-16-80 0 0,0 0-1 0 0,0 0 1 0 0,0-1-1 0 0,0 1 0 0 0,0 0 1 0 0,0-1-1 0 0,0 1 0 0 0,0 0 1 0 0,1-1-1 0 0,-1 1 0 0 0,1 0 1 0 0,0-1-1 0 0,-1 1 0 0 0,1-1 1 0 0,0 1-1 0 0,0-1 0 0 0,0 1 1 0 0,0-1-1 0 0,0 1 0 0 0,0-1 1 0 0,2 2-1 0 0,0-1 23 0 0,0 0 0 0 0,0 1 0 0 0,1-1-1 0 0,-1 0 1 0 0,1-1 0 0 0,-1 1 0 0 0,1-1-1 0 0,0 1 1 0 0,4 0 0 0 0,3 0 90 0 0,1 0 0 0 0,-1-1 0 0 0,1 0 0 0 0,0-1 0 0 0,18-1 0 0 0,-6-2-181 0 0,0-2 0 0 0,-1 0 0 0 0,44-16-1 0 0,-56 16-146 0 0,-1 1-1 0 0,1-1 1 0 0,-1-1-1 0 0,0 0 1 0 0,0 0-1 0 0,-1-1 1 0 0,0 0-1 0 0,0-1 1 0 0,-1 0-1 0 0,10-11 1 0 0,-17 17 90 0 0,0 0-1 0 0,1 1 1 0 0,-1-1 0 0 0,0 0 0 0 0,0 0-1 0 0,0 0 1 0 0,0 0 0 0 0,-1 1 0 0 0,1-1-1 0 0,0 0 1 0 0,-1 0 0 0 0,1-1 0 0 0,-1 1-1 0 0,0 0 1 0 0,0 0 0 0 0,0 0-1 0 0,0 0 1 0 0,0 0 0 0 0,0 0 0 0 0,0 0-1 0 0,-1 0 1 0 0,1 0 0 0 0,-1 0 0 0 0,1 0-1 0 0,-1 0 1 0 0,0 0 0 0 0,0 0 0 0 0,0 0-1 0 0,0 0 1 0 0,0 1 0 0 0,0-1 0 0 0,-1 0-1 0 0,1 1 1 0 0,0-1 0 0 0,-4-2 0 0 0,2 1-466 0 0,-1 1 0 0 0,0-1 1 0 0,1 1-1 0 0,-1-1 0 0 0,0 1 0 0 0,-1 1 1 0 0,1-1-1 0 0,0 0 0 0 0,-1 1 1 0 0,1 0-1 0 0,0 0 0 0 0,-1 0 1 0 0,1 1-1 0 0,-1-1 0 0 0,-7 1 1 0 0,4 2-1627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82 11018 0 0,'7'5'4735'0'0,"-7"-4"-4600"0"0,-2 13 1147 0 0,-9 11-1307 0 0,-45 52 122 0 0,43-62-100 0 0,1 1 1 0 0,1 0-1 0 0,0 1 0 0 0,1 0 1 0 0,1 0-1 0 0,0 1 1 0 0,-7 24-1 0 0,15-41 20 0 0,1 1-1 0 0,0-1 1 0 0,-1 1-1 0 0,1-1 1 0 0,0 1 0 0 0,0-1-1 0 0,0 1 1 0 0,0-1-1 0 0,0 1 1 0 0,0-1-1 0 0,0 1 1 0 0,0-1 0 0 0,1 1-1 0 0,-1-1 1 0 0,0 1-1 0 0,1-1 1 0 0,-1 1 0 0 0,1-1-1 0 0,0 0 1 0 0,0 1-1 0 0,-1-1 1 0 0,1 0 0 0 0,0 0-1 0 0,0 1 1 0 0,0-1-1 0 0,0 0 1 0 0,0 0-1 0 0,1 0 1 0 0,-1 0 0 0 0,0 0-1 0 0,0-1 1 0 0,1 1-1 0 0,-1 0 1 0 0,0-1 0 0 0,1 1-1 0 0,-1 0 1 0 0,1-1-1 0 0,-1 0 1 0 0,1 1 0 0 0,-1-1-1 0 0,1 0 1 0 0,-1 0-1 0 0,1 0 1 0 0,-1 0-1 0 0,3 0 1 0 0,5 1-41 0 0,0-2 0 0 0,0 1-1 0 0,0-1 1 0 0,1 0 0 0 0,-1-1 0 0 0,9-2-1 0 0,35-16-1186 0 0,-1-1-1 0 0,-2-3 0 0 0,0-2 1 0 0,78-55-1 0 0,-95 57 988 0 0,-1-2 0 0 0,-1-2 0 0 0,30-35 0 0 0,14-12 944 0 0,-57 62 3806 0 0,-26 22-3212 0 0,-13 12-487 0 0,1 1 1 0 0,-29 41 0 0 0,15-17-255 0 0,12-19-189 0 0,-32 42 466 0 0,51-64-815 0 0,-1 1 0 0 0,1-1-1 0 0,0 1 1 0 0,1 0 0 0 0,-1 0 0 0 0,1 0 0 0 0,0 0-1 0 0,1 0 1 0 0,0 1 0 0 0,-1 10 0 0 0,1-14-69 0 0,1-1 1 0 0,0 1 0 0 0,1-1-1 0 0,-1 1 1 0 0,0-1 0 0 0,1 1-1 0 0,-1-1 1 0 0,1 1 0 0 0,0-1-1 0 0,0 1 1 0 0,0-1 0 0 0,0 0-1 0 0,0 1 1 0 0,1-1 0 0 0,-1 0-1 0 0,1 0 1 0 0,-1 0-1 0 0,1 0 1 0 0,0 0 0 0 0,3 2-1 0 0,-2-2-171 0 0,1 0-1 0 0,-1 0 0 0 0,1-1 0 0 0,-1 1 1 0 0,1-1-1 0 0,0 0 0 0 0,-1 0 0 0 0,1 0 0 0 0,0-1 1 0 0,0 0-1 0 0,-1 1 0 0 0,7-2 0 0 0,4 0-1108 0 0,0 0 1 0 0,0-2-1 0 0,0 0 0 0 0,-1 0 0 0 0,1-2 0 0 0,17-7 1 0 0,15-8-3635 0 0,-23 9 1535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 12163 0 0,'-17'22'5198'0'0,"-4"19"-4714"0"0,1-1-615 0 0,-143 191 2319 0 0,101-150-1675 0 0,-74 128-1 0 0,115-169-1047 0 0,18-35-674 0 0,14-26-35 0 0,12-22 529 0 0,3 1 1 0 0,1 1 0 0 0,35-39 0 0 0,106-103 554 0 0,-146 161 140 0 0,1 1 0 0 0,51-36-1 0 0,-66 52 121 0 0,0 0 0 0 0,1 0 0 0 0,0 1 0 0 0,-1 0 0 0 0,1 0 0 0 0,0 1 0 0 0,1 0 0 0 0,-1 1 0 0 0,1 0 0 0 0,-1 0 0 0 0,1 1 0 0 0,-1 0 0 0 0,20 2 0 0 0,-28-1-58 0 0,0 0 0 0 0,1 0 1 0 0,-1 0-1 0 0,0 0 0 0 0,1 0 1 0 0,-1 1-1 0 0,0-1 0 0 0,1 1 1 0 0,-1-1-1 0 0,0 1 0 0 0,0-1 0 0 0,0 1 1 0 0,0 0-1 0 0,1 0 0 0 0,-1-1 1 0 0,0 1-1 0 0,0 0 0 0 0,0 0 1 0 0,-1 0-1 0 0,1 0 0 0 0,0 0 0 0 0,0 0 1 0 0,0 0-1 0 0,-1 1 0 0 0,2 1 1 0 0,-2-1 24 0 0,1 1 0 0 0,-1-1 1 0 0,0 0-1 0 0,0 1 0 0 0,0-1 0 0 0,0 0 1 0 0,-1 1-1 0 0,1-1 0 0 0,-1 0 1 0 0,1 1-1 0 0,-1-1 0 0 0,0 0 1 0 0,-1 3-1 0 0,-3 5 144 0 0,0-1 0 0 0,-1 1 0 0 0,0-2-1 0 0,0 1 1 0 0,-9 9 0 0 0,3-5-56 0 0,-1-1-1 0 0,-1 0 1 0 0,0-1 0 0 0,-1 0-1 0 0,0-2 1 0 0,-17 10 0 0 0,23-15-236 0 0,1 0 1 0 0,-1-1-1 0 0,0 0 1 0 0,0 0-1 0 0,0-1 1 0 0,0 0-1 0 0,0 0 1 0 0,0-1-1 0 0,0-1 1 0 0,-1 1 0 0 0,1-1-1 0 0,0-1 1 0 0,-14-2-1 0 0,22 3 62 0 0,0 0 0 0 0,0 0 0 0 0,0 0-1 0 0,1-1 1 0 0,-1 1 0 0 0,0 0 0 0 0,0 0 0 0 0,1-1-1 0 0,-1 1 1 0 0,0 0 0 0 0,0-1 0 0 0,1 1 0 0 0,-1-1-1 0 0,0 1 1 0 0,1-1 0 0 0,-1 1 0 0 0,1-1 0 0 0,-1 0 0 0 0,1 1-1 0 0,-1-1 1 0 0,1 0 0 0 0,-1 1 0 0 0,1-1 0 0 0,0 0-1 0 0,-1 1 1 0 0,1-1 0 0 0,-1-1 0 0 0,1 1-20 0 0,0-1 1 0 0,1 1-1 0 0,-1-1 0 0 0,0 1 1 0 0,0 0-1 0 0,1-1 1 0 0,-1 1-1 0 0,0-1 0 0 0,1 1 1 0 0,0 0-1 0 0,-1 0 1 0 0,1-1-1 0 0,0 1 0 0 0,1-2 1 0 0,0 0 2 0 0,0 0-1 0 0,1 0 1 0 0,-1 0 0 0 0,1 1 0 0 0,0-1-1 0 0,0 1 1 0 0,0-1 0 0 0,0 1 0 0 0,0 0 0 0 0,1 0-1 0 0,4-2 1 0 0,-4 4 47 0 0,0 0-1 0 0,0 0 1 0 0,0 0-1 0 0,0 0 1 0 0,0 1-1 0 0,0-1 1 0 0,0 1-1 0 0,0 0 1 0 0,0 0-1 0 0,0 1 1 0 0,0-1-1 0 0,0 1 1 0 0,0 0-1 0 0,-1 0 1 0 0,1 0-1 0 0,-1 0 1 0 0,0 1-1 0 0,5 3 1 0 0,3 4 101 0 0,0 0 0 0 0,0 1 0 0 0,15 20 0 0 0,26 47 302 0 0,-37-54-569 0 0,0-1 0 0 0,2-1 0 0 0,0 0 0 0 0,25 23 0 0 0,-38-41-625 0 0,0 0-1 0 0,1 0 1 0 0,0-1-1 0 0,-1 0 1 0 0,8 4 0 0 0,-10-6 253 0 0,0-1 0 0 0,0 1 1 0 0,0 0-1 0 0,0-1 0 0 0,0 1 0 0 0,0-1 1 0 0,1 0-1 0 0,-1 0 0 0 0,0 0 1 0 0,0 0-1 0 0,0 0 0 0 0,0 0 0 0 0,0 0 1 0 0,0-1-1 0 0,0 1 0 0 0,0-1 1 0 0,0 0-1 0 0,3 0 0 0 0,3-4-2267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6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0 12171 0 0,'-8'1'724'0'0,"1"0"1"0"0,-1 0-1 0 0,1 1 1 0 0,-1 0-1 0 0,1 0 1 0 0,0 0-1 0 0,0 1 1 0 0,-12 7-1 0 0,-55 36-782 0 0,48-29 261 0 0,13-8-265 0 0,0 1-1 0 0,0-1 1 0 0,1 2-1 0 0,0 0 1 0 0,1 0-1 0 0,-14 20 1 0 0,22-27 78 0 0,0 0 1 0 0,0 0-1 0 0,0 0 1 0 0,1 1 0 0 0,0-1-1 0 0,0 1 1 0 0,0 0 0 0 0,0 0-1 0 0,1 0 1 0 0,0 0-1 0 0,0 0 1 0 0,0 0 0 0 0,1 0-1 0 0,-1 0 1 0 0,1 0-1 0 0,0 0 1 0 0,1 0 0 0 0,-1 0-1 0 0,1 0 1 0 0,0 0-1 0 0,1 0 1 0 0,-1 0 0 0 0,5 9-1 0 0,0-2 71 0 0,2 0-1 0 0,0-1 0 0 0,0 0 0 0 0,1 0 0 0 0,11 10 0 0 0,0 0-27 0 0,-19-19-40 0 0,1-1-1 0 0,-1 1 0 0 0,0-1 0 0 0,0 1 0 0 0,0-1 0 0 0,0 1 0 0 0,-1 0 0 0 0,1-1 0 0 0,0 1 0 0 0,-1 0 0 0 0,1 0 0 0 0,-1-1 0 0 0,1 1 0 0 0,-1 0 0 0 0,0 0 0 0 0,0 0 0 0 0,0 0 0 0 0,0-1 0 0 0,0 1 0 0 0,0 0 0 0 0,0 0 0 0 0,-1 0 0 0 0,1 0 0 0 0,-1-1 0 0 0,1 1 0 0 0,-1 0 1 0 0,0-1-1 0 0,0 1 0 0 0,0 0 0 0 0,0-1 0 0 0,0 1 0 0 0,0-1 0 0 0,-2 3 0 0 0,1-1-135 0 0,0-1 0 0 0,-1 0 0 0 0,1 0 0 0 0,0 0 0 0 0,-1 0 0 0 0,0-1 0 0 0,1 1 1 0 0,-1-1-1 0 0,0 0 0 0 0,0 1 0 0 0,1-1 0 0 0,-1 0 0 0 0,0-1 0 0 0,0 1 0 0 0,0 0 0 0 0,0-1 0 0 0,0 0 0 0 0,0 0 1 0 0,-1 0-1 0 0,-3 0 0 0 0,6 0-227 0 0,0 0 0 0 0,0-1 0 0 0,0 1 1 0 0,0 0-1 0 0,0-1 0 0 0,0 1 0 0 0,0 0 1 0 0,0-1-1 0 0,0 1 0 0 0,0-1 0 0 0,0 0 0 0 0,1 1 1 0 0,-1-1-1 0 0,-4-4-1719 0 0,5 4 1719 0 0,-1 1 1 0 0,1-1-1 0 0,-1 0 0 0 0,1 0 0 0 0,0 0 0 0 0,-1 0 1 0 0,1 0-1 0 0,0 0 0 0 0,0 0 0 0 0,-1 0 1 0 0,1-1-1 0 0,0 1 0 0 0,0 0 0 0 0,0 0 0 0 0,0 0 1 0 0,1 0-1 0 0,-1 0 0 0 0,0 0 0 0 0,0 0 1 0 0,1-2-1 0 0,2-6-2277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6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73 214 10234 0 0,'35'-2'5096'0'0,"50"-10"-4839"0"0,-57 5-294 0 0,0 0-1 0 0,0-2 1 0 0,-1-1-1 0 0,0-1 1 0 0,-1-1-1 0 0,25-16 1 0 0,-49 26 1 0 0,1 1 0 0 0,-1-1 0 0 0,1 1 0 0 0,-1-1 0 0 0,0 0 0 0 0,0 0 0 0 0,0 0-1 0 0,0 0 1 0 0,0 0 0 0 0,-1 0 0 0 0,1-1 0 0 0,-1 1 0 0 0,1-1 0 0 0,-1 1 0 0 0,0-1 0 0 0,0 1 0 0 0,0-1 0 0 0,0 0 0 0 0,0-3 0 0 0,-1 4 21 0 0,0 0 0 0 0,0 0 0 0 0,0-1-1 0 0,-1 1 1 0 0,1 0 0 0 0,-1 0 0 0 0,0 0-1 0 0,0-1 1 0 0,0 1 0 0 0,0 0 0 0 0,0 0-1 0 0,0 0 1 0 0,0 1 0 0 0,0-1 0 0 0,-1 0-1 0 0,1 0 1 0 0,-1 1 0 0 0,0-1 0 0 0,1 1-1 0 0,-1-1 1 0 0,0 1 0 0 0,0 0 0 0 0,0-1-1 0 0,-3 0 1 0 0,-3-2 243 0 0,1 1 1 0 0,-1 0-1 0 0,0 0 1 0 0,0 1-1 0 0,-1 0 1 0 0,1 0-1 0 0,0 1 0 0 0,-1 0 1 0 0,1 1-1 0 0,0-1 1 0 0,-1 2-1 0 0,1-1 1 0 0,-1 1-1 0 0,1 1 0 0 0,0-1 1 0 0,-9 4-1 0 0,-1 0 321 0 0,0 1 0 0 0,1 1 1 0 0,0 1-1 0 0,1 0 0 0 0,-1 1 0 0 0,-18 15 0 0 0,21-14-232 0 0,1 0 0 0 0,0 1 0 0 0,1 1 0 0 0,0 0 0 0 0,0 1 1 0 0,2 0-1 0 0,-13 20 0 0 0,20-30-277 0 0,1 1 0 0 0,1-1 0 0 0,-1 1 0 0 0,0-1 0 0 0,1 1 0 0 0,0 0 0 0 0,0 0 0 0 0,0 0 0 0 0,0 0 0 0 0,1 0 1 0 0,-1-1-1 0 0,1 1 0 0 0,0 0 0 0 0,0 0 0 0 0,1 0 0 0 0,-1 0 0 0 0,1 0 0 0 0,0 0 0 0 0,0 0 0 0 0,0 0 0 0 0,0 0 0 0 0,1-1 0 0 0,-1 1 1 0 0,1-1-1 0 0,0 1 0 0 0,0-1 0 0 0,1 1 0 0 0,-1-1 0 0 0,1 0 0 0 0,-1 0 0 0 0,1 0 0 0 0,0-1 0 0 0,0 1 0 0 0,0-1 0 0 0,0 1 0 0 0,8 3 1 0 0,1 1-252 0 0,1-1 0 0 0,0 0 1 0 0,1-1-1 0 0,-1 0 0 0 0,1-1 1 0 0,0 0-1 0 0,0-1 0 0 0,0-1 1 0 0,1 0-1 0 0,-1-1 1 0 0,0 0-1 0 0,23-3 0 0 0,-6-1-2317 0 0,46-8 0 0 0,22-15-7073 0 0,-64 15 3668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8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4073 0 0,'3'1'296'0'0,"1"2"-248"0"0,1 1-32 0 0,1-2-8 0 0,1 1 0 0 0,0-3-8 0 0,2 0 0 0 0,-1 0-24 0 0,1-2-24 0 0,1 1-120 0 0,0-3-2545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8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70 6073 0 0,'-2'-1'219'0'0,"1"1"0"0"0,-1 0-1 0 0,1 0 1 0 0,-1 0 0 0 0,1 0 0 0 0,-1 1-1 0 0,1-1 1 0 0,-1 0 0 0 0,1 1-1 0 0,-1-1 1 0 0,1 1 0 0 0,0-1-1 0 0,-1 1 1 0 0,1 0 0 0 0,0 0 0 0 0,0-1-1 0 0,-1 1 1 0 0,1 0 0 0 0,0 0-1 0 0,0 0 1 0 0,0 0 0 0 0,-1 2 0 0 0,0 0-151 0 0,0 1 0 0 0,1 0 1 0 0,0 0-1 0 0,0 0 1 0 0,0 0-1 0 0,0 0 1 0 0,0 4-1 0 0,-1 1-91 0 0,-45 313 107 0 0,46-293-54 0 0,1-22 34 0 0,0 0 1 0 0,0-1-1 0 0,-1 1 1 0 0,0 0 0 0 0,0-1-1 0 0,0 1 1 0 0,-5 10 0 0 0,3-14 172 0 0,2-13 208 0 0,4-12 177 0 0,9-7-626 0 0,1 1 1 0 0,1 0-1 0 0,1 1 1 0 0,35-46-1 0 0,-35 52 1 0 0,15-22-75 0 0,2 1 0 0 0,52-52 0 0 0,-69 79 52 0 0,0 1 0 0 0,1 1 1 0 0,1 0-1 0 0,0 1 1 0 0,1 1-1 0 0,0 1 1 0 0,0 0-1 0 0,39-14 0 0 0,-54 23 22 0 0,-1 1 0 0 0,0-1 0 0 0,0 0 0 0 0,1 0 0 0 0,-1 1-1 0 0,0 0 1 0 0,1-1 0 0 0,-1 1 0 0 0,0 0 0 0 0,1 0-1 0 0,-1 0 1 0 0,0 0 0 0 0,1 1 0 0 0,-1-1 0 0 0,0 1-1 0 0,1-1 1 0 0,-1 1 0 0 0,0 0 0 0 0,0 0 0 0 0,1 0 0 0 0,-1 0-1 0 0,0 0 1 0 0,0 0 0 0 0,0 1 0 0 0,-1-1 0 0 0,1 1-1 0 0,0-1 1 0 0,3 4 0 0 0,-3-1 19 0 0,-1 0 0 0 0,1 0-1 0 0,0 0 1 0 0,-1 0 0 0 0,0 0 0 0 0,0 0-1 0 0,0 0 1 0 0,-1 1 0 0 0,1-1 0 0 0,-1 0-1 0 0,0 0 1 0 0,0 1 0 0 0,-1-1 0 0 0,1 0-1 0 0,-2 6 1 0 0,-6 21 114 0 0,-2 0 0 0 0,-1-1 0 0 0,-1 0-1 0 0,-2-1 1 0 0,-17 29 0 0 0,-29 65 48 0 0,57-113-128 0 0,5-7-4 0 0,13-15 29 0 0,16-22-62 0 0,28-47-14 0 0,17-21 66 0 0,-66 89-60 0 0,2 1 1 0 0,-1 1-1 0 0,2 0 1 0 0,0 0-1 0 0,20-12 1 0 0,-32 21-8 0 0,1 1-1 0 0,0 0 0 0 0,0 0 1 0 0,0 0-1 0 0,0 0 1 0 0,0 0-1 0 0,0 0 1 0 0,0 0-1 0 0,0 1 0 0 0,0-1 1 0 0,0 1-1 0 0,0 0 1 0 0,0-1-1 0 0,1 1 1 0 0,-1 0-1 0 0,0 0 1 0 0,0 0-1 0 0,0 1 0 0 0,1-1 1 0 0,-1 1-1 0 0,4 0 1 0 0,-4 1 6 0 0,-1-1 0 0 0,1 1 0 0 0,-1-1 0 0 0,0 1 0 0 0,1 0 0 0 0,-1-1 0 0 0,0 1 0 0 0,0 0 1 0 0,0 0-1 0 0,0 0 0 0 0,0 0 0 0 0,-1 0 0 0 0,1 0 0 0 0,-1 0 0 0 0,1 0 0 0 0,-1 0 0 0 0,0 0 0 0 0,1 0 1 0 0,-1 0-1 0 0,0 0 0 0 0,-1 0 0 0 0,1 1 0 0 0,0 1 0 0 0,-3 15 29 0 0,0 0-1 0 0,-1 0 1 0 0,0 0-1 0 0,-10 21 1 0 0,9-27-96 0 0,1-1-1 0 0,0 1 1 0 0,0 0-1 0 0,1 0 1 0 0,1 0-1 0 0,0 1 1 0 0,1-1 0 0 0,1 0-1 0 0,0 1 1 0 0,3 23-1 0 0,-3-32-304 0 0,1-1-1 0 0,0 1 0 0 0,0-1 0 0 0,0 0 1 0 0,1 1-1 0 0,-1-1 0 0 0,1 0 1 0 0,0 0-1 0 0,1 0 0 0 0,-1 0 0 0 0,1 0 1 0 0,-1 0-1 0 0,1-1 0 0 0,0 1 0 0 0,0-1 1 0 0,1 0-1 0 0,-1 0 0 0 0,1 0 1 0 0,0-1-1 0 0,-1 1 0 0 0,1-1 0 0 0,0 0 1 0 0,0 0-1 0 0,1 0 0 0 0,6 2 1 0 0,-2-1-1899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9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42 5481 0 0,'-3'-4'5150'0'0,"-3"10"-3058"0"0,-3 11-1149 0 0,7-5-810 0 0,-7 32 89 0 0,-5 63 1 0 0,14-95-243 0 0,-1 0 0 0 0,1 0 0 0 0,1 0 0 0 0,0 1 0 0 0,1-1 0 0 0,0 0 0 0 0,1 0 0 0 0,0-1 0 0 0,1 1 0 0 0,7 14 0 0 0,-10-24 6 0 0,0 1 0 0 0,1 0 1 0 0,-1-1-1 0 0,1 1 0 0 0,0-1 0 0 0,0 0 0 0 0,0 1 0 0 0,0-1 0 0 0,0 0 0 0 0,0 0 0 0 0,0 0 0 0 0,1-1 0 0 0,-1 1 0 0 0,1 0 0 0 0,-1-1 0 0 0,1 0 1 0 0,0 0-1 0 0,-1 1 0 0 0,1-1 0 0 0,4 0 0 0 0,-3 0-6 0 0,0-1 1 0 0,0-1-1 0 0,-1 1 0 0 0,1 0 1 0 0,0-1-1 0 0,0 0 1 0 0,0 0-1 0 0,-1 0 1 0 0,1 0-1 0 0,-1-1 0 0 0,1 1 1 0 0,-1-1-1 0 0,6-3 1 0 0,7-7-174 0 0,-1 0 0 0 0,0-1 0 0 0,0-1 0 0 0,20-25 0 0 0,-20 20 146 0 0,0 0 0 0 0,-1-1 0 0 0,-1 0 0 0 0,16-33-1 0 0,-24 42 61 0 0,-1 0 0 0 0,0 0 0 0 0,0-1 0 0 0,-1 1 0 0 0,0-1-1 0 0,-1 0 1 0 0,-1 0 0 0 0,0 0 0 0 0,0 0 0 0 0,-3-24 0 0 0,2 35-7 0 0,0 0 0 0 0,0 0 0 0 0,0 1 0 0 0,0-1 0 0 0,0 0 0 0 0,0 0 0 0 0,0 0 0 0 0,0 0 0 0 0,0 0 0 0 0,-1 1 0 0 0,1-1 0 0 0,0 0 0 0 0,-1 0 0 0 0,1 0 0 0 0,0 1 0 0 0,-1-1 0 0 0,1 0 0 0 0,-1 1 0 0 0,1-1 0 0 0,-1 0 0 0 0,0 1 0 0 0,1-1 0 0 0,-1 1 0 0 0,0-1 0 0 0,1 1 0 0 0,-1-1 0 0 0,0 1 0 0 0,-1-1 0 0 0,1 1 7 0 0,0 0 1 0 0,0 1-1 0 0,0-1 1 0 0,-1 1-1 0 0,1-1 1 0 0,0 1-1 0 0,0-1 1 0 0,0 1-1 0 0,0 0 1 0 0,0-1-1 0 0,0 1 0 0 0,0 0 1 0 0,1 0-1 0 0,-1 0 1 0 0,0 0-1 0 0,-1 2 1 0 0,-4 6 81 0 0,0 0 1 0 0,0 1 0 0 0,-5 10-1 0 0,3 0 5 0 0,0 0-1 0 0,2 0 1 0 0,-6 24-1 0 0,11-35-95 0 0,-1 0 0 0 0,1 0 0 0 0,1 0 0 0 0,0 0 0 0 0,0 0 0 0 0,1 1 0 0 0,0-1 0 0 0,0-1 0 0 0,1 1 0 0 0,3 9 0 0 0,-4-14-104 0 0,0 0 1 0 0,1-1 0 0 0,-1 1-1 0 0,1 0 1 0 0,0-1-1 0 0,0 0 1 0 0,0 1 0 0 0,1-1-1 0 0,-1 0 1 0 0,1 0 0 0 0,0 0-1 0 0,0-1 1 0 0,0 1 0 0 0,0-1-1 0 0,0 1 1 0 0,0-1 0 0 0,1 0-1 0 0,-1 0 1 0 0,1-1 0 0 0,-1 1-1 0 0,1-1 1 0 0,0 1 0 0 0,-1-1-1 0 0,1 0 1 0 0,0-1-1 0 0,0 1 1 0 0,0-1 0 0 0,0 0-1 0 0,0 0 1 0 0,0 0 0 0 0,0 0-1 0 0,6-2 1 0 0,4 0-703 0 0,-1-2-1 0 0,0 0 1 0 0,0 0-1 0 0,0-1 1 0 0,0-1-1 0 0,-1 0 1 0 0,23-15 0 0 0,-20 11-1598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1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 9434 0 0,'-9'17'964'0'0,"1"1"0"0"0,0 0 0 0 0,-5 21 0 0 0,-17 110 356 0 0,16-74-759 0 0,-25 88 62 0 0,-7 42-520 0 0,44-194-577 0 0,1-1-1 0 0,1 0 1 0 0,0 1 0 0 0,0-1 0 0 0,3 13 0 0 0,0-4-4061 0 0,12 35 0 0 0,-12-45 1905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0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7490 0 0,'-13'21'579'0'0,"1"1"0"0"0,1 0-1 0 0,-16 44 1 0 0,-13 74 1801 0 0,12-36-1650 0 0,25-92-774 0 0,-31 115-3812 0 0,30-109 3107 0 0,2 0-1 0 0,0-1 0 0 0,1 1 0 0 0,0 0 1 0 0,4 24-1 0 0,-2-30-2247 0 0</inkml:trace>
  <inkml:trace contextRef="#ctx0" brushRef="#br0" timeOffset="1">13 213 10842 0 0,'-13'-12'6575'0'0,"13"12"-6540"0"0,34 6 658 0 0,-7 0-699 0 0,71-6-245 0 0,-39 0-2469 0 0,1 2-4662 0 0,-44-1 5133 0 0,0 0-1416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0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171 160 14835 0 0,'-9'8'935'0'0,"1"0"0"0"0,0 1-1 0 0,1 1 1 0 0,0-1 0 0 0,0 1 0 0 0,1 0-1 0 0,-9 20 1 0 0,-26 83-1250 0 0,19-47 630 0 0,11-36-1320 0 0,-13 55-1 0 0,22-72-853 0 0,0 0 0 0 0,1 0 0 0 0,0 0 0 0 0,2 15-1 0 0,-1-27 1578 0 0,0 0-1 0 0,0 0 1 0 0,0 0 0 0 0,0 0-1 0 0,0 0 1 0 0,0 0-1 0 0,1 0 1 0 0,-1-1-1 0 0,0 1 1 0 0,1 0-1 0 0,-1 0 1 0 0,1 0 0 0 0,-1 0-1 0 0,1 0 1 0 0,-1-1-1 0 0,1 1 1 0 0,-1 0-1 0 0,1 0 1 0 0,0-1-1 0 0,0 1 1 0 0,-1-1-1 0 0,1 1 1 0 0,1 0 0 0 0</inkml:trace>
  <inkml:trace contextRef="#ctx0" brushRef="#br0" timeOffset="1">109 368 3745 0 0,'-1'-147'3593'0'0,"-2"53"402"0"0,2 88-3325 0 0,1 0-1 0 0,-1 0 1 0 0,0 0 0 0 0,-1 0-1 0 0,1 0 1 0 0,-5-9 0 0 0,-5-23 1982 0 0,11 36-3218 0 0,0 0 0 0 0,0 1 0 0 0,0-1 0 0 0,1 0 0 0 0,-1 0 0 0 0,1 0 0 0 0,-1 1 1 0 0,1-1-1 0 0,0 0 0 0 0,-1 0 0 0 0,1 1 0 0 0,0-1 0 0 0,0 1 0 0 0,0-1 0 0 0,0 1 0 0 0,1-1 0 0 0,-1 1 0 0 0,0 0 0 0 0,1-1 0 0 0,-1 1 0 0 0,0 0 0 0 0,3-1 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1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49 9154 0 0,'-2'0'493'0'0,"0"1"-1"0"0,0 0 1 0 0,0 0 0 0 0,0 0-1 0 0,0 0 1 0 0,1 0 0 0 0,-1 0-1 0 0,0 0 1 0 0,1 1 0 0 0,-2 1-1 0 0,2-2-487 0 0,0 0 0 0 0,0 1-1 0 0,0-1 1 0 0,0 0 0 0 0,0 1-1 0 0,1-1 1 0 0,-1 0 0 0 0,1 1-1 0 0,-1-1 1 0 0,1 1 0 0 0,-1-1-1 0 0,1 3 1 0 0,1 13-299 0 0,0-16 261 0 0,0 1 0 0 0,-1-1-1 0 0,1 0 1 0 0,0 0-1 0 0,0 0 1 0 0,0 0 0 0 0,0 0-1 0 0,0 0 1 0 0,1 0-1 0 0,-1-1 1 0 0,0 1-1 0 0,0 0 1 0 0,0-1 0 0 0,1 1-1 0 0,-1 0 1 0 0,0-1-1 0 0,1 0 1 0 0,-1 1 0 0 0,0-1-1 0 0,1 0 1 0 0,-1 0-1 0 0,1 1 1 0 0,-1-1 0 0 0,0 0-1 0 0,1 0 1 0 0,-1-1-1 0 0,1 1 1 0 0,-1 0-1 0 0,0 0 1 0 0,1-1 0 0 0,0 0-1 0 0,46-12 81 0 0,-40 10 24 0 0,0-1 0 0 0,-1-1 0 0 0,1 1 0 0 0,-1-1 0 0 0,8-8 0 0 0,-13 12-47 0 0,-1 0 0 0 0,1 0 1 0 0,-1 0-1 0 0,1 0 0 0 0,-1-1 0 0 0,0 1 1 0 0,1-1-1 0 0,-1 1 0 0 0,0-1 0 0 0,0 1 1 0 0,0-1-1 0 0,0 0 0 0 0,-1 1 1 0 0,1-1-1 0 0,0 0 0 0 0,-1 0 0 0 0,1 0 1 0 0,-1 1-1 0 0,1-1 0 0 0,-1 0 1 0 0,0 0-1 0 0,0 0 0 0 0,0 0 0 0 0,0 0 1 0 0,0 0-1 0 0,0 1 0 0 0,-1-1 1 0 0,1 0-1 0 0,-1 0 0 0 0,0-2 0 0 0,0 3-5 0 0,0-1-1 0 0,0 1 0 0 0,0 0 1 0 0,-1 1-1 0 0,1-1 1 0 0,0 0-1 0 0,0 0 0 0 0,0 0 1 0 0,-1 1-1 0 0,1-1 0 0 0,0 1 1 0 0,-1-1-1 0 0,1 1 0 0 0,-1-1 1 0 0,1 1-1 0 0,0 0 0 0 0,-1 0 1 0 0,1 0-1 0 0,-1 0 0 0 0,1 0 1 0 0,-1 0-1 0 0,1 0 1 0 0,-1 0-1 0 0,1 0 0 0 0,0 1 1 0 0,-1-1-1 0 0,1 0 0 0 0,-1 1 1 0 0,1 0-1 0 0,0-1 0 0 0,-1 1 1 0 0,1 0-1 0 0,-2 1 0 0 0,-44 28 108 0 0,44-28-86 0 0,-9 6 11 0 0,6-4-44 0 0,1 0-1 0 0,-1 0 0 0 0,0 1 0 0 0,1-1 0 0 0,0 1 0 0 0,0 0 1 0 0,1 0-1 0 0,0 1 0 0 0,-7 10 0 0 0,11-16-7 0 0,-1 1-1 0 0,1-1 1 0 0,0 0-1 0 0,0 0 1 0 0,0 1-1 0 0,0-1 1 0 0,0 0-1 0 0,0 1 1 0 0,0-1-1 0 0,0 0 1 0 0,0 1-1 0 0,0-1 1 0 0,0 0-1 0 0,0 0 1 0 0,0 1-1 0 0,0-1 1 0 0,0 0-1 0 0,0 1 1 0 0,0-1-1 0 0,0 0 1 0 0,0 0-1 0 0,0 1 1 0 0,0-1-1 0 0,0 0 1 0 0,0 1-1 0 0,1-1 1 0 0,-1 0-1 0 0,0 0 1 0 0,0 1-1 0 0,0-1 1 0 0,1 0-1 0 0,-1 0 1 0 0,0 0-1 0 0,0 1 1 0 0,1-1-1 0 0,-1 0 1 0 0,0 0-1 0 0,1 0 1 0 0,14 2-8 0 0,16-9 64 0 0,9-9-625 0 0,45-26 0 0 0,-42 20-5758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1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17148 0 0,'15'3'220'0'0,"1"0"0"0"0,0-1 0 0 0,-1-1 1 0 0,1 0-1 0 0,0-1 0 0 0,16-2 0 0 0,131-11-1247 0 0,94-24-12649 0 0,-228 31 11074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3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13611 0 0,'21'8'2641'0'0,"-6"0"-3230"0"0,-2-4 479 0 0,1 0 0 0 0,-1-1 0 0 0,1 0 0 0 0,-1-1 0 0 0,1-1 0 0 0,0 0 0 0 0,0-1 0 0 0,0 0 0 0 0,-1-1 0 0 0,1-1 0 0 0,0 0 0 0 0,-1-1-1 0 0,1 0 1 0 0,15-7 0 0 0,-15 5-58 0 0,0-2-1 0 0,-1 1 1 0 0,0-2 0 0 0,0 0-1 0 0,12-10 1 0 0,-22 15 209 0 0,1 0 0 0 0,-1 0 0 0 0,0-1 0 0 0,0 1 1 0 0,0-1-1 0 0,0 0 0 0 0,0 0 0 0 0,-1 0 0 0 0,3-5 1 0 0,-5 7-7 0 0,1-1 0 0 0,0 1 1 0 0,-1 0-1 0 0,1-1 0 0 0,-1 1 1 0 0,0-1-1 0 0,0 1 1 0 0,0 0-1 0 0,0-1 0 0 0,0 1 1 0 0,0-1-1 0 0,-1 1 0 0 0,1 0 1 0 0,-1-1-1 0 0,1 1 1 0 0,-1 0-1 0 0,0-1 0 0 0,-2-3 1 0 0,1 4 35 0 0,1-1-1 0 0,-1 0 1 0 0,0 1 0 0 0,0-1 0 0 0,0 1 0 0 0,0-1-1 0 0,0 1 1 0 0,-1 0 0 0 0,1 0 0 0 0,-1 0 0 0 0,1 0 0 0 0,-1 0-1 0 0,0 1 1 0 0,0-1 0 0 0,0 1 0 0 0,0 0 0 0 0,-5-2 0 0 0,3 2 40 0 0,0 0 0 0 0,0 1 1 0 0,-1 0-1 0 0,1 0 0 0 0,0 0 1 0 0,-1 0-1 0 0,1 1 0 0 0,0 0 1 0 0,-10 2-1 0 0,0 2 146 0 0,0 1 0 0 0,1 1 0 0 0,0 0-1 0 0,0 1 1 0 0,0 0 0 0 0,-13 11 0 0 0,17-11-103 0 0,-1 1 1 0 0,2 1 0 0 0,-1 0-1 0 0,1 0 1 0 0,1 1-1 0 0,-14 21 1 0 0,19-27-159 0 0,1 0-1 0 0,0-1 1 0 0,0 1 0 0 0,0 0 0 0 0,1 0 0 0 0,-1 0 0 0 0,1 0-1 0 0,0 0 1 0 0,0 8 0 0 0,1-10-91 0 0,1 0 0 0 0,-1 0 0 0 0,1 0 0 0 0,-1 0 0 0 0,1 0 0 0 0,0 0 0 0 0,0 0 0 0 0,0 0 0 0 0,0-1 0 0 0,1 1 0 0 0,-1 0 0 0 0,1-1 0 0 0,-1 1 0 0 0,1-1 0 0 0,0 0 0 0 0,0 1 0 0 0,4 2 0 0 0,0-1-371 0 0,-1 0-1 0 0,1-1 1 0 0,1 1 0 0 0,-1-1-1 0 0,0-1 1 0 0,1 1-1 0 0,0-1 1 0 0,-1 0-1 0 0,1-1 1 0 0,0 0-1 0 0,0 0 1 0 0,0 0-1 0 0,8-1 1 0 0,12 0-2932 0 0,53-6 0 0 0,-52 1 2061 0 0,2 0-866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2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1 16908 0 0,'-1'3'155'0'0,"-1"0"0"0"0,1 0 1 0 0,0 1-1 0 0,0-1 1 0 0,0 0-1 0 0,1 1 0 0 0,-1-1 1 0 0,1 1-1 0 0,0-1 0 0 0,0 0 1 0 0,0 1-1 0 0,0-1 1 0 0,1 4-1 0 0,-1 17-102 0 0,-6 14-46 0 0,-1 0 0 0 0,-2 0 0 0 0,-2-2 0 0 0,-16 37 0 0 0,-70 141-171 0 0,65-149 90 0 0,-65 159-836 0 0,43-72-3521 0 0,37-107 3591 0 0,23-85-1703 0 0,25-214-2878 0 0,-26 179 5040 0 0,29-142 0 0 0,-29 197 411 0 0,5-18 2062 0 0,23-62-1 0 0,-29 91-1702 0 0,0 0 0 0 0,0 0 0 0 0,1 0 0 0 0,1 1 1 0 0,-1-1-1 0 0,1 1 0 0 0,0 1 0 0 0,1-1 0 0 0,0 1 0 0 0,0 0 0 0 0,1 1 0 0 0,9-7 1 0 0,-11 10-291 0 0,0 0 0 0 0,1 1 0 0 0,-1 0 0 0 0,1 1 0 0 0,0-1 0 0 0,-1 1 0 0 0,1 0 1 0 0,0 1-1 0 0,0-1 0 0 0,-1 2 0 0 0,1-1 0 0 0,0 1 0 0 0,0 0 0 0 0,-1 0 1 0 0,1 0-1 0 0,-1 1 0 0 0,1 0 0 0 0,-1 1 0 0 0,0-1 0 0 0,8 5 0 0 0,-5-2-7 0 0,0-1 0 0 0,0 2-1 0 0,0-1 1 0 0,-1 1-1 0 0,0 0 1 0 0,0 1 0 0 0,0 0-1 0 0,-1 0 1 0 0,0 1-1 0 0,0 0 1 0 0,-1 0 0 0 0,9 16-1 0 0,-13-20-52 0 0,-1-1 0 0 0,1 1 0 0 0,-1 0 0 0 0,0-1 0 0 0,0 1 0 0 0,-1 0-1 0 0,1 0 1 0 0,-1-1 0 0 0,1 1 0 0 0,-1 0 0 0 0,-1 0 0 0 0,1 0 0 0 0,0 0 0 0 0,-1-1 0 0 0,0 1-1 0 0,0 0 1 0 0,-1 4 0 0 0,-1-2 9 0 0,0-1 0 0 0,0 1 0 0 0,-1 0 0 0 0,1-1 0 0 0,-1 0 0 0 0,0 0-1 0 0,-1 0 1 0 0,1 0 0 0 0,-8 5 0 0 0,-4 2-848 0 0,0-1 0 0 0,0-1 0 0 0,-1 0-1 0 0,0-2 1 0 0,-34 13 0 0 0,43-18-443 0 0,0 0 1 0 0,-1-1-1 0 0,1 0 0 0 0,0-1 0 0 0,-1 0 1 0 0,-16 0-1 0 0,16-2-1670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2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10458 0 0,'1'20'4384'0'0,"-10"19"-3718"0"0,5-24-260 0 0,-1 5-192 0 0,-1-1 0 0 0,0 1 0 0 0,-2-1 0 0 0,-18 33 0 0 0,-51 68 291 0 0,48-79-848 0 0,-38 72 1 0 0,57-90 0 0 0,-13 23-418 0 0,59-125-88 0 0,-17 44 758 0 0,2 1-1 0 0,1 1 1 0 0,2 1 0 0 0,52-55 0 0 0,-56 67 70 0 0,0 2-1 0 0,2 0 1 0 0,0 1 0 0 0,1 1-1 0 0,1 1 1 0 0,0 1 0 0 0,48-19-1 0 0,-66 31-73 0 0,0 0-1 0 0,0 1 1 0 0,0-1 0 0 0,1 1-1 0 0,-1 1 1 0 0,0-1-1 0 0,1 1 1 0 0,-1 0-1 0 0,0 1 1 0 0,9 1-1 0 0,-1 1-2036 0 0,1 1-1 0 0,-1 1 1 0 0,16 7 0 0 0,-19-8-1033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85 8690 0 0,'-11'5'776'0'0,"0"0"1"0"0,0 0-1 0 0,1 1 1 0 0,-1 0 0 0 0,1 1-1 0 0,1 1 1 0 0,-1-1-1 0 0,1 1 1 0 0,-11 13-1 0 0,5-3-544 0 0,1 0-1 0 0,0 1 1 0 0,-21 39-1 0 0,33-56-241 0 0,1 0 0 0 0,0 0 0 0 0,0 1 0 0 0,0-1-1 0 0,0 0 1 0 0,0 1 0 0 0,1-1 0 0 0,-1 1 0 0 0,1-1 0 0 0,0 1 0 0 0,-1-1-1 0 0,1 1 1 0 0,0-1 0 0 0,0 1 0 0 0,1-1 0 0 0,-1 1 0 0 0,0-1 0 0 0,2 3 0 0 0,-1-3-41 0 0,0 0 1 0 0,0 0 0 0 0,0 0 0 0 0,0 0-1 0 0,1-1 1 0 0,-1 1 0 0 0,1-1 0 0 0,-1 1-1 0 0,1-1 1 0 0,0 1 0 0 0,-1-1 0 0 0,1 0-1 0 0,0 0 1 0 0,0 0 0 0 0,0 0 0 0 0,4 1-1 0 0,1 1-50 0 0,0-2 0 0 0,0 1 0 0 0,1-1-1 0 0,-1 0 1 0 0,0 0 0 0 0,1-1 0 0 0,-1 0-1 0 0,1-1 1 0 0,-1 1 0 0 0,14-4 0 0 0,7-4 193 0 0,-1-2 1 0 0,1 0 0 0 0,-1-2 0 0 0,-1-1 0 0 0,0-1 0 0 0,-1-1 0 0 0,-1-2 0 0 0,0 0 0 0 0,-2-1 0 0 0,0-1 0 0 0,32-36-1 0 0,-51 51-14 0 0,0 0 0 0 0,0-1-1 0 0,0 1 1 0 0,0 0 0 0 0,-1-1-1 0 0,0 0 1 0 0,0 1-1 0 0,0-1 1 0 0,-1 0 0 0 0,1 0-1 0 0,-1 0 1 0 0,0 0 0 0 0,-1 0-1 0 0,1-1 1 0 0,-1 1-1 0 0,0 0 1 0 0,-1-8 0 0 0,0 10-77 0 0,0 0 1 0 0,0 1 0 0 0,0-1 0 0 0,0 0 0 0 0,0 1 0 0 0,0-1-1 0 0,-1 1 1 0 0,1 0 0 0 0,-1-1 0 0 0,1 1 0 0 0,-1 0-1 0 0,0 0 1 0 0,0 0 0 0 0,0 0 0 0 0,0 0 0 0 0,-1 1 0 0 0,1-1-1 0 0,0 1 1 0 0,-1-1 0 0 0,1 1 0 0 0,-1 0 0 0 0,1 0-1 0 0,-1 0 1 0 0,0 0 0 0 0,1 0 0 0 0,-1 1 0 0 0,0-1 0 0 0,0 1-1 0 0,0 0 1 0 0,1-1 0 0 0,-1 1 0 0 0,0 1 0 0 0,-5 0-1 0 0,-4 0-133 0 0,0 1-1 0 0,0 0 1 0 0,0 0-1 0 0,1 2 1 0 0,-1-1-1 0 0,-20 11 1 0 0,25-11-249 0 0,0 1 0 0 0,0 1 1 0 0,0-1-1 0 0,-11 11 0 0 0,15-12-93 0 0,0 0 0 0 0,1 0 0 0 0,-1 0 0 0 0,1 1 1 0 0,-1-1-1 0 0,1 1 0 0 0,0-1 0 0 0,0 1 0 0 0,1 0 0 0 0,-2 5 0 0 0,2-8 226 0 0,1 0 1 0 0,0 0-1 0 0,-1 0 0 0 0,1 0 0 0 0,0 1 0 0 0,0-1 1 0 0,0 0-1 0 0,0 0 0 0 0,0 0 0 0 0,0 0 1 0 0,0 0-1 0 0,0 1 0 0 0,1-1 0 0 0,-1 0 0 0 0,0 0 1 0 0,1 0-1 0 0,-1 0 0 0 0,1 0 0 0 0,-1 0 1 0 0,1 0-1 0 0,0 0 0 0 0,-1 0 0 0 0,2 1 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3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12 8554 0 0,'6'-12'9195'0'0,"-26"19"-7092"0"0,-27 18-2448 0 0,11-2 363 0 0,2 2 1 0 0,0 1-1 0 0,2 2 1 0 0,1 1-1 0 0,1 2 1 0 0,-40 51-1 0 0,66-75-48 0 0,-1 0 1 0 0,1-1-1 0 0,0 1 0 0 0,1 1 1 0 0,0-1-1 0 0,0 0 0 0 0,1 1 1 0 0,-4 14-1 0 0,6-19 17 0 0,0 0-1 0 0,0 0 1 0 0,0 0 0 0 0,0 0 0 0 0,1 0 0 0 0,-1 0-1 0 0,1 0 1 0 0,-1 0 0 0 0,1 0 0 0 0,0 0 0 0 0,0 0-1 0 0,1-1 1 0 0,-1 1 0 0 0,1 0 0 0 0,-1-1-1 0 0,1 1 1 0 0,0-1 0 0 0,0 0 0 0 0,0 1 0 0 0,0-1-1 0 0,0 0 1 0 0,0 0 0 0 0,1 0 0 0 0,-1-1 0 0 0,6 4-1 0 0,2 0-197 0 0,0-1 0 0 0,0 0-1 0 0,0 0 1 0 0,1-1 0 0 0,-1-1-1 0 0,1 0 1 0 0,0 0-1 0 0,0-1 1 0 0,-1 0 0 0 0,1-1-1 0 0,0 0 1 0 0,0-1 0 0 0,0 0-1 0 0,14-4 1 0 0,13-4-2854 0 0,0-1 1 0 0,58-24-1 0 0,-42 10-423 0 0,-28 12 1099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66 229 11018 0 0,'-39'13'4914'0'0,"37"-12"-4840"0"0,1-1 0 0 0,-1 1 1 0 0,1-1-1 0 0,-1 1 1 0 0,1 0-1 0 0,-1 0 0 0 0,1 0 1 0 0,0 0-1 0 0,-1 0 0 0 0,1 0 1 0 0,0 0-1 0 0,0 0 1 0 0,0 0-1 0 0,0 1 0 0 0,0-1 1 0 0,0 0-1 0 0,0 1 1 0 0,0-1-1 0 0,0 1 0 0 0,1-1 1 0 0,-1 1-1 0 0,0 1 0 0 0,1-2-89 0 0,1 0 0 0 0,-1 0-1 0 0,1 0 1 0 0,-1 0-1 0 0,0 0 1 0 0,1 0 0 0 0,0 0-1 0 0,-1 0 1 0 0,1 0 0 0 0,0 0-1 0 0,-1-1 1 0 0,1 1-1 0 0,0 0 1 0 0,0 0 0 0 0,0-1-1 0 0,0 1 1 0 0,-1-1-1 0 0,1 1 1 0 0,0 0 0 0 0,0-1-1 0 0,0 0 1 0 0,0 1-1 0 0,0-1 1 0 0,0 0 0 0 0,1 1-1 0 0,-1-1 1 0 0,0 0-1 0 0,0 0 1 0 0,0 0 0 0 0,0 0-1 0 0,0 0 1 0 0,0 0-1 0 0,0 0 1 0 0,2-1 0 0 0,40-3-389 0 0,-42 3 401 0 0,56-10-171 0 0,87-29 0 0 0,-114 29 128 0 0,-1-1 0 0 0,-1-1 0 0 0,0-1 0 0 0,42-29 0 0 0,-62 36 80 0 0,1 1 0 0 0,-1-2 0 0 0,0 1 0 0 0,-1-1-1 0 0,0 0 1 0 0,0-1 0 0 0,6-10 0 0 0,-12 17-2 0 0,0 0 0 0 0,0 1 0 0 0,0-1 1 0 0,0 0-1 0 0,-1 0 0 0 0,1 1 0 0 0,-1-1 1 0 0,1 0-1 0 0,-1 0 0 0 0,0 0 0 0 0,0 0 0 0 0,0 0 1 0 0,0 0-1 0 0,0 0 0 0 0,0 1 0 0 0,0-1 0 0 0,0 0 1 0 0,-1 0-1 0 0,0-2 0 0 0,0 2 14 0 0,-1 0-1 0 0,1 0 1 0 0,-1 1 0 0 0,0-1 0 0 0,1 0-1 0 0,-1 1 1 0 0,0-1 0 0 0,0 1-1 0 0,0 0 1 0 0,0-1 0 0 0,0 1-1 0 0,-1 0 1 0 0,1 0 0 0 0,0 0-1 0 0,0 1 1 0 0,-1-1 0 0 0,1 1-1 0 0,0-1 1 0 0,-5 0 0 0 0,-4 0 137 0 0,-1 1 1 0 0,1 0-1 0 0,0 0 0 0 0,-1 1 1 0 0,1 1-1 0 0,-1 0 1 0 0,1 0-1 0 0,0 1 0 0 0,0 0 1 0 0,1 1-1 0 0,-19 9 0 0 0,3 0 167 0 0,1 1-1 0 0,1 1 1 0 0,-35 28-1 0 0,40-28-208 0 0,1 1 0 0 0,0 1 0 0 0,1 0 0 0 0,1 2 0 0 0,1 0-1 0 0,0 0 1 0 0,1 1 0 0 0,-16 35 0 0 0,28-53-143 0 0,1 2 1 0 0,-1-1-1 0 0,1 0 0 0 0,0 0 0 0 0,0 0 0 0 0,1 0 0 0 0,-1 1 1 0 0,0-1-1 0 0,1 0 0 0 0,0 0 0 0 0,0 1 0 0 0,0-1 0 0 0,0 0 1 0 0,1 1-1 0 0,-1-1 0 0 0,1 0 0 0 0,0 0 0 0 0,0 1 0 0 0,2 4 1 0 0,-1-5-46 0 0,1 0 0 0 0,-1 1 0 0 0,1-1 0 0 0,0-1 0 0 0,0 1 0 0 0,0 0 0 0 0,0-1 0 0 0,0 0 1 0 0,0 1-1 0 0,1-1 0 0 0,-1 0 0 0 0,1-1 0 0 0,-1 1 0 0 0,5 1 0 0 0,9 1-325 0 0,-1 0 0 0 0,1-1-1 0 0,-1 0 1 0 0,1-2 0 0 0,0 0-1 0 0,25-1 1 0 0,-3-4-912 0 0,0-1 0 0 0,1-1 0 0 0,49-16 0 0 0,-28 2-3828 0 0,75-36 0 0 0,-110 44 2276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4 11194 0 0,'-38'-2'6410'0'0,"29"1"-6081"0"0,0 0 1 0 0,1 1 0 0 0,-1 0 0 0 0,0 1 0 0 0,0 0 0 0 0,0 0 0 0 0,-11 3 0 0 0,-24 10-301 0 0,-69 32-1 0 0,95-36-132 0 0,-1 0-1 0 0,2 1 0 0 0,-1 0 0 0 0,1 2 0 0 0,1 0 1 0 0,-15 15-1 0 0,29-26 19 0 0,-1 1 1 0 0,1 0-1 0 0,-1-1 1 0 0,1 1-1 0 0,0 0 1 0 0,0 0-1 0 0,0 1 1 0 0,0-1-1 0 0,1 0 1 0 0,-1 0-1 0 0,1 1 1 0 0,0-1-1 0 0,0 1 1 0 0,0-1-1 0 0,1 1 1 0 0,-1 0-1 0 0,1-1 1 0 0,0 1-1 0 0,0 0 1 0 0,0-1-1 0 0,0 1 1 0 0,1-1-1 0 0,0 5 1 0 0,1-3 21 0 0,0-1 0 0 0,1 1 0 0 0,-1-1 0 0 0,1 0 0 0 0,-1 0 0 0 0,1 0 0 0 0,1 0 0 0 0,-1 0 0 0 0,0-1 0 0 0,1 1 0 0 0,0-1 0 0 0,0 0 0 0 0,0 0 0 0 0,0 0 0 0 0,0-1 0 0 0,7 3 1 0 0,101 41 90 0 0,-10-6 132 0 0,-99-39-121 0 0,0 1-1 0 0,-1-1 1 0 0,1 1-1 0 0,0 0 0 0 0,0 0 1 0 0,-1 0-1 0 0,1 0 1 0 0,-1 0-1 0 0,0 0 1 0 0,0 0-1 0 0,1 1 0 0 0,-1 0 1 0 0,2 3-1 0 0,-4-5 8 0 0,0 0-1 0 0,1 1 1 0 0,-1-1-1 0 0,0 0 0 0 0,0 0 1 0 0,0 1-1 0 0,0-1 1 0 0,0 0-1 0 0,0 0 0 0 0,0 1 1 0 0,-1-1-1 0 0,1 0 1 0 0,0 0-1 0 0,-1 1 1 0 0,1-1-1 0 0,-1 0 0 0 0,1 0 1 0 0,-1 0-1 0 0,0 0 1 0 0,1 0-1 0 0,-1 0 0 0 0,0 0 1 0 0,0 0-1 0 0,0 0 1 0 0,1 0-1 0 0,-1 0 1 0 0,0 0-1 0 0,0 0 0 0 0,-1-1 1 0 0,1 1-1 0 0,0 0 1 0 0,0-1-1 0 0,0 1 1 0 0,0-1-1 0 0,-2 1 0 0 0,-17 9-211 0 0,0-1 0 0 0,-1-1 0 0 0,0 0 0 0 0,0-2 0 0 0,0 0-1 0 0,-1-2 1 0 0,0 0 0 0 0,-25 0 0 0 0,28-6-347 0 0,19 2 305 0 0,-1 0 0 0 0,0 0 0 0 0,1 0 0 0 0,-1-1 0 0 0,1 1 0 0 0,-1 0 0 0 0,1 0 0 0 0,-1-1 0 0 0,0 1 0 0 0,1 0 0 0 0,-1-1 0 0 0,1 1 0 0 0,-4-4-1671 0 0,4 3 1671 0 0,0-1 0 0 0,0 1-132 0 0,0-1 0 0 0,0 1 0 0 0,1 0 0 0 0,-1-1 0 0 0,1 1 0 0 0,-1-1 0 0 0,1 1 0 0 0,0 0 0 0 0,0-1 0 0 0,0 1 0 0 0,-1 0 0 0 0,1 0 0 0 0,0 0 0 0 0,0 0 0 0 0,0-1 0 0 0,1 1 0 0 0,-1 1 0 0 0,0-1 0 0 0,0 0 0 0 0,1 0 0 0 0,1-1 0 0 0,8-5-648 0 0,2-1-1112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4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7370 0 0,'-19'5'4251'0'0,"-10"2"-1229"0"0,15-3-2959 0 0,1 0 0 0 0,0 1 0 0 0,-15 8 0 0 0,6-2-61 0 0,8-5-43 0 0,0 1 0 0 0,1 1 0 0 0,-1 0-1 0 0,2 1 1 0 0,-1 0 0 0 0,-13 14-1 0 0,25-22 23 0 0,0 0 0 0 0,1 0 0 0 0,-1 1 0 0 0,0-1 0 0 0,1 0-1 0 0,-1 1 1 0 0,1-1 0 0 0,-1 0 0 0 0,1 1 0 0 0,0-1 0 0 0,-1 1-1 0 0,1-1 1 0 0,0 1 0 0 0,0-1 0 0 0,0 0 0 0 0,0 1-1 0 0,0-1 1 0 0,1 1 0 0 0,-1-1 0 0 0,0 1 0 0 0,1-1 0 0 0,-1 0-1 0 0,1 1 1 0 0,-1-1 0 0 0,1 0 0 0 0,0 1 0 0 0,-1-1-1 0 0,1 0 1 0 0,0 0 0 0 0,0 0 0 0 0,0 0 0 0 0,0 0 0 0 0,0 0-1 0 0,0 0 1 0 0,0 0 0 0 0,0 0 0 0 0,2 1 0 0 0,6 5 109 0 0,0 0 1 0 0,1 0 0 0 0,15 7-1 0 0,-20-11 2 0 0,37 16 166 0 0,-34-16-242 0 0,1 0 1 0 0,0 1-1 0 0,-1 0 1 0 0,0 1-1 0 0,0 0 1 0 0,12 9-1 0 0,-19-12 5 0 0,0-1 1 0 0,0 0-1 0 0,0 0 0 0 0,0 1 1 0 0,-1-1-1 0 0,1 1 0 0 0,0-1 1 0 0,-1 1-1 0 0,1-1 0 0 0,-1 1 0 0 0,0-1 1 0 0,1 1-1 0 0,-1-1 0 0 0,0 1 1 0 0,0-1-1 0 0,0 1 0 0 0,0 0 1 0 0,0-1-1 0 0,0 1 0 0 0,-1-1 1 0 0,1 1-1 0 0,0-1 0 0 0,-1 1 0 0 0,1-1 1 0 0,-1 1-1 0 0,0-1 0 0 0,1 1 1 0 0,-1-1-1 0 0,0 0 0 0 0,0 1 1 0 0,0-1-1 0 0,0 0 0 0 0,0 0 0 0 0,-2 2 1 0 0,-5 6 131 0 0,-1 0 1 0 0,0-1 0 0 0,-15 11-1 0 0,16-13-102 0 0,-30 24 124 0 0,0-2 0 0 0,-70 37-1 0 0,153-90-7734 0 0,29-21 1864 0 0,-54 33 3270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4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0 12683 0 0,'-1'2'145'0'0,"0"-1"0"0"0,1 0 0 0 0,-1 1-1 0 0,0-1 1 0 0,1 1 0 0 0,0-1 0 0 0,-1 1 0 0 0,1-1 0 0 0,0 1 0 0 0,-1-1 0 0 0,1 1 0 0 0,0 0 0 0 0,0-1 0 0 0,0 1 0 0 0,1-1 0 0 0,-1 1 0 0 0,0-1 0 0 0,0 1 0 0 0,1-1 0 0 0,-1 1 0 0 0,1-1 0 0 0,0 1-1 0 0,-1-1 1 0 0,1 1 0 0 0,0-1 0 0 0,1 2 0 0 0,29 43-864 0 0,-24-36 1009 0 0,-4-7-291 0 0,31 43-81 0 0,-2 1 1 0 0,50 98 0 0 0,-75-130 97 0 0,-1 1 0 0 0,0-1 0 0 0,-1 1 0 0 0,-1 0 0 0 0,0 0 0 0 0,-2 1 0 0 0,1-1 0 0 0,-2 1 0 0 0,0-1 0 0 0,-2 1 0 0 0,1 0 0 0 0,-2-1 0 0 0,0 1 0 0 0,-8 28 0 0 0,1-21 194 0 0,-1 1 0 0 0,-1-2 1 0 0,-1 1-1 0 0,-1-2 0 0 0,-1 1 0 0 0,-29 33 0 0 0,24-33-1283 0 0,-2-1 0 0 0,0-1-1 0 0,-25 18 1 0 0,31-27-763 0 0,0-1 0 0 0,-1-1 1 0 0,0 0-1 0 0,-18 7 0 0 0,5-7-1293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28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54 9842 0 0,'-31'4'4196'0'0,"60"-6"-3912"0"0,1-1-1 0 0,-1-2 1 0 0,40-11 0 0 0,-34 7-219 0 0,71-8 0 0 0,-86 16-88 0 0,8-2-2 0 0,0 2 0 0 0,-1 1 0 0 0,45 5 1 0 0,-71-5-50 0 0,0 0 1 0 0,1 0 0 0 0,-1 1 0 0 0,0-1-1 0 0,1 0 1 0 0,-1 1 0 0 0,0-1 0 0 0,1 1 0 0 0,-1 0-1 0 0,0-1 1 0 0,0 1 0 0 0,0 0 0 0 0,0 0-1 0 0,0-1 1 0 0,0 1 0 0 0,0 0 0 0 0,0 0 0 0 0,1 2-1 0 0,-2-2-256 0 0,1 0-1 0 0,-1 0 0 0 0,0 0 0 0 0,0 0 0 0 0,0 0 0 0 0,0-1 1 0 0,0 1-1 0 0,0 0 0 0 0,0 0 0 0 0,0 0 0 0 0,0 0 0 0 0,0 0 1 0 0,-1 0-1 0 0,1 0 0 0 0,0 0 0 0 0,-1 0 0 0 0,1 0 0 0 0,-1 0 1 0 0,1 0-1 0 0,-1-1 0 0 0,1 1 0 0 0,-1 0 0 0 0,-2 2-661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0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36 6809 0 0,'-1'-1'289'0'0,"-1"-1"-1"0"0,1 1 1 0 0,0 0-1 0 0,0 0 1 0 0,0-1-1 0 0,0 1 0 0 0,0 0 1 0 0,0-1-1 0 0,0 1 1 0 0,1-1-1 0 0,-1 0 1 0 0,0 1-1 0 0,1-1 0 0 0,-1 1 1 0 0,1-1-1 0 0,0 0 1 0 0,-1 1-1 0 0,1-1 1 0 0,0 0-1 0 0,0 0 0 0 0,0-1 1 0 0,-23 41 1930 0 0,-6 60-1501 0 0,4 1 1 0 0,-16 143-1 0 0,1 208-458 0 0,36-399-149 0 0,-13 474 451 0 0,14-380-284 0 0,-11 208 99 0 0,-1 119 642 0 0,21-236 625 0 0,-1-84-1221 0 0,-16 169 0 0 0,-2-97 195 0 0,18 261 0 0 0,3-346-455 0 0,0 123-66 0 0,-18-102 136 0 0,1 130 927 0 0,16-157-987 0 0,-1-42-160 0 0,-4 1 0 0 0,-10 96 0 0 0,3-100 24 0 0,3 0 1 0 0,11 98-1 0 0,0 30 7 0 0,-17 146 212 0 0,8-286-205 0 0,3 146 31 0 0,-4-36-158 0 0,-2-70 75 0 0,7-30-64 0 0,28 145 0 0 0,-30-219 56 0 0,9 91-16 0 0,-5-50-30 0 0,10 46-125 0 0,-16-98 167 0 0,0 1-1 0 0,1 0 1 0 0,-1 0-1 0 0,1 0 1 0 0,0-1-1 0 0,-1 1 1 0 0,1 0 0 0 0,0-1-1 0 0,0 1 1 0 0,0-1-1 0 0,0 1 1 0 0,1-1-1 0 0,-1 1 1 0 0,0-1-1 0 0,0 0 1 0 0,1 0-1 0 0,-1 1 1 0 0,1-1 0 0 0,-1 0-1 0 0,1 0 1 0 0,0-1-1 0 0,-1 1 1 0 0,1 0-1 0 0,0 0 1 0 0,0-1-1 0 0,-1 1 1 0 0,1-1-1 0 0,0 0 1 0 0,2 1 0 0 0,7 0-38 0 0,0 0 0 0 0,0-1 0 0 0,21-2 1 0 0,-14 0 39 0 0,52-2-52 0 0,82-17 0 0 0,-114 13-307 0 0,0-2-1 0 0,-1-1 0 0 0,62-27 0 0 0,-37 12-2152 0 0,5-2-2612 0 0,-25 4-2943 0 0,-28 14 2757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3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3 7994 0 0,'3'-3'8472'0'0,"-16"8"-5175"0"0,-31 12-3735 0 0,24-8 1335 0 0,-69 23 113 0 0,58-23-872 0 0,2 1 1 0 0,-1 2 0 0 0,2 1-1 0 0,-1 1 1 0 0,-48 33-1 0 0,93-48-4980 0 0,16-11 3735 0 0,56-33-1668 0 0,-68 33 2440 0 0,1 1-1 0 0,0 0 1 0 0,1 2-1 0 0,0 0 1 0 0,1 2-1 0 0,32-7 0 0 0,-54 13 410 0 0,1 1-1 0 0,0-1 0 0 0,0 1 1 0 0,0 0-1 0 0,-1 0 0 0 0,1 0 1 0 0,0 0-1 0 0,0 0 0 0 0,0 1 1 0 0,0-1-1 0 0,-1 0 0 0 0,1 1 1 0 0,0-1-1 0 0,0 1 0 0 0,-1 0 1 0 0,1 0-1 0 0,0-1 0 0 0,-1 1 1 0 0,1 0-1 0 0,-1 0 0 0 0,1 1 1 0 0,1 0-1 0 0,-2 0 16 0 0,0 0 0 0 0,0 0 0 0 0,-1 0 0 0 0,1 0 0 0 0,0 0 0 0 0,-1 0 0 0 0,1 0-1 0 0,-1 0 1 0 0,1 0 0 0 0,-1 0 0 0 0,0 0 0 0 0,0 0 0 0 0,0 0 0 0 0,0 0 0 0 0,-1 0 0 0 0,1 3 0 0 0,-4 9 186 0 0,0 0 0 0 0,0-1 0 0 0,-1 1 1 0 0,-9 16-1 0 0,12-27-297 0 0,-12 26 149 0 0,-2-1 0 0 0,0-1 0 0 0,-2 0-1 0 0,-1-1 1 0 0,-26 27 0 0 0,30-38-185 0 0,0 0 1 0 0,-2-1-1 0 0,1-1 0 0 0,-2-1 0 0 0,1 0 1 0 0,-2-1-1 0 0,1-1 0 0 0,-36 14 1 0 0,48-22-16 0 0,-20 7-270 0 0,-40 9-1 0 0,59-16 296 0 0,-1-1 1 0 0,0 0-1 0 0,1 0 1 0 0,-1-1-1 0 0,0 0 1 0 0,1-1-1 0 0,-1 1 0 0 0,0-1 1 0 0,1-1-1 0 0,-11-2 1 0 0,17 3 22 0 0,1 1-1 0 0,-1 0 1 0 0,0-1 0 0 0,0 1 0 0 0,0 0-1 0 0,0-1 1 0 0,1 1 0 0 0,-1-1 0 0 0,0 1-1 0 0,0-1 1 0 0,1 0 0 0 0,-1 1 0 0 0,1-1-1 0 0,-1 0 1 0 0,0 1 0 0 0,1-1 0 0 0,-1 0-1 0 0,1 0 1 0 0,-1 1 0 0 0,1-1 0 0 0,0 0-1 0 0,-1 0 1 0 0,1 0 0 0 0,0 0 0 0 0,-1-1-1 0 0,1 0-1 0 0,1 0-1 0 0,-1 0 0 0 0,0 0 1 0 0,0 0-1 0 0,1 0 0 0 0,-1 0 0 0 0,1 0 1 0 0,0 0-1 0 0,0 0 0 0 0,-1 1 1 0 0,3-4-1 0 0,3-4-110 0 0,1-1 0 0 0,1 1 1 0 0,10-10-1 0 0,-15 15 23 0 0,10-8-181 0 0,0-1 1 0 0,1 2 0 0 0,1 0-1 0 0,0 1 1 0 0,0 0 0 0 0,1 1-1 0 0,0 1 1 0 0,1 0 0 0 0,24-7-1 0 0,12 0-2671 0 0,97-13 0 0 0,-116 22 1546 0 0,-11 2-429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3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99 189 4913 0 0,'-64'-99'6128'0'0,"59"90"-5754"0"0,-9-12 882 0 0,8 22-837 0 0,1 16-348 0 0,2 18-12 0 0,1 1-1 0 0,5 52 0 0 0,-1-24-15 0 0,1 93-46 0 0,8 0 0 0 0,50 265 0 0 0,-56-403 118 0 0,0 1 0 0 0,12 24 0 0 0,-15-38-62 0 0,1 0 1 0 0,0 0-1 0 0,0-1 1 0 0,1 1-1 0 0,0-1 1 0 0,0 0-1 0 0,0 0 1 0 0,0 0-1 0 0,1 0 1 0 0,0-1-1 0 0,5 5 0 0 0,-8-8-16 0 0,-1 0-1 0 0,1-1 1 0 0,-1 1-1 0 0,1 0 0 0 0,-1-1 1 0 0,1 1-1 0 0,-1-1 0 0 0,1 1 1 0 0,-1-1-1 0 0,1 0 0 0 0,0 0 1 0 0,-1 0-1 0 0,1 0 1 0 0,-1 0-1 0 0,1 0 0 0 0,0 0 1 0 0,-1 0-1 0 0,1-1 0 0 0,-1 1 1 0 0,1 0-1 0 0,2-2 1 0 0,-1 0 29 0 0,1 0 0 0 0,-1 0 0 0 0,0 0 0 0 0,1-1 0 0 0,-1 1 0 0 0,0-1 0 0 0,-1 0 0 0 0,5-5 1 0 0,3-5 44 0 0,-1 0 0 0 0,-1-1 0 0 0,9-18 0 0 0,-17 32-112 0 0,40-92 101 0 0,37-127 1 0 0,-20-5-643 0 0,-42 151 426 0 0,4 0-1 0 0,2 1 0 0 0,33-71 0 0 0,-54 142 132 0 0,1-1-1 0 0,-1 1 0 0 0,1-1 0 0 0,0 1 0 0 0,-1 0 1 0 0,1-1-1 0 0,0 1 0 0 0,0 0 0 0 0,0 0 0 0 0,0-1 1 0 0,0 1-1 0 0,0 0 0 0 0,0 0 0 0 0,0 0 0 0 0,0 0 1 0 0,0 0-1 0 0,1 0 0 0 0,-1 1 0 0 0,0-1 1 0 0,2 0-1 0 0,-2 1-6 0 0,0 0-1 0 0,0 0 1 0 0,0 1 0 0 0,-1-1 0 0 0,1 1 0 0 0,0-1-1 0 0,0 1 1 0 0,-1-1 0 0 0,1 1 0 0 0,0-1 0 0 0,-1 1 0 0 0,1-1-1 0 0,0 1 1 0 0,-1 0 0 0 0,1 0 0 0 0,-1-1 0 0 0,1 1 0 0 0,-1 0-1 0 0,0 0 1 0 0,1-1 0 0 0,-1 1 0 0 0,0 0 0 0 0,1 0-1 0 0,-1 1 1 0 0,4 10 84 0 0,-1 1-1 0 0,0-1 1 0 0,0 17-1 0 0,9 198 353 0 0,5 41-466 0 0,-13-234 55 0 0,2-1-1 0 0,2 1 0 0 0,1-1 1 0 0,1 0-1 0 0,24 51 1 0 0,-31-79-11 0 0,-1 0 0 0 0,1 0 1 0 0,0 0-1 0 0,0-1 0 0 0,1 1 1 0 0,-1-1-1 0 0,1 0 0 0 0,0 0 1 0 0,0 0-1 0 0,1-1 0 0 0,-1 1 1 0 0,1-1-1 0 0,-1 0 0 0 0,9 4 1 0 0,-10-6 8 0 0,0-1 1 0 0,0 1 0 0 0,1 0-1 0 0,-1-1 1 0 0,0 0 0 0 0,0 1-1 0 0,0-1 1 0 0,0 0 0 0 0,0-1-1 0 0,0 1 1 0 0,0-1 0 0 0,0 1-1 0 0,0-1 1 0 0,0 0 0 0 0,0 0-1 0 0,0 0 1 0 0,0 0 0 0 0,0-1-1 0 0,0 1 1 0 0,-1-1 0 0 0,1 0-1 0 0,-1 0 1 0 0,1 0 0 0 0,-1 0-1 0 0,0 0 1 0 0,0 0 0 0 0,3-4-1 0 0,13-18 102 0 0,-1-1-1 0 0,-1-1 1 0 0,-2 0-1 0 0,21-51 1 0 0,-21 46-101 0 0,11-28 51 0 0,-4-1 0 0 0,25-106 0 0 0,7-132-475 0 0,-30 159 158 0 0,-21 125 228 0 0,0 8 0 0 0,0-1-1 0 0,-1 1 1 0 0,0 0-1 0 0,0-1 1 0 0,-1 1 0 0 0,0 0-1 0 0,0-1 1 0 0,0 1-1 0 0,-1 0 1 0 0,0-1-1 0 0,-2-8 1 0 0,3 15-16 0 0,0-1 0 0 0,0 1 0 0 0,0-1 0 0 0,-1 1 0 0 0,1 0 0 0 0,0-1 0 0 0,0 1 1 0 0,-1-1-1 0 0,1 1 0 0 0,0 0 0 0 0,-1-1 0 0 0,1 1 0 0 0,0 0 0 0 0,-1-1 0 0 0,1 1 0 0 0,-1 0 0 0 0,1 0 0 0 0,0-1 0 0 0,-1 1 1 0 0,1 0-1 0 0,-1 0 0 0 0,1 0 0 0 0,-1 0 0 0 0,1-1 0 0 0,-1 1 0 0 0,1 0 0 0 0,0 0 0 0 0,-1 0 0 0 0,1 0 0 0 0,-1 0 0 0 0,1 0 1 0 0,-1 0-1 0 0,1 0 0 0 0,-1 0 0 0 0,1 1 0 0 0,-1-1 0 0 0,1 0 0 0 0,-1 0 0 0 0,1 0 0 0 0,0 0 0 0 0,-1 1 0 0 0,1-1 0 0 0,-1 0 1 0 0,0 1-1 0 0,1 0-228 0 0,-1-1 0 0 0,1 1-1 0 0,-1 0 1 0 0,1 0 0 0 0,-1-1 0 0 0,1 1 0 0 0,0 0 0 0 0,-1 0 0 0 0,1 0 0 0 0,0 0 0 0 0,-1 0 0 0 0,1-1 0 0 0,0 1 0 0 0,0 0 0 0 0,0 0 0 0 0,0 0 0 0 0,0 0 0 0 0,0 0 0 0 0,0 0 0 0 0,0 0 0 0 0,1-1 0 0 0,-1 1-1 0 0,0 0 1 0 0,1 2 0 0 0,5 9-4148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3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 11146 0 0,'-7'6'547'0'0,"0"0"0"0"0,1 0-1 0 0,-1 1 1 0 0,2 0-1 0 0,-7 8 1 0 0,-4 11-458 0 0,-19 37 0 0 0,15-22 74 0 0,-19 30-143 0 0,-42 75-140 0 0,60-103-47 0 0,18-34-405 0 0,-1-1 1 0 0,0 0 0 0 0,0 0 0 0 0,-1 0-1 0 0,0 0 1 0 0,-7 9 0 0 0,22-37-5199 0 0,3-7 5031 0 0,-5 14 144 0 0,1-2-1546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36 4553 0 0,'7'-5'777'0'0,"1"0"0"0"0,0 0 0 0 0,0 0 0 0 0,1 1 0 0 0,-1 1 0 0 0,12-4 0 0 0,-18 6-660 0 0,0 1 0 0 0,0 0-1 0 0,0-1 1 0 0,0 1 0 0 0,-1 0 0 0 0,1 0 0 0 0,0 1 0 0 0,0-1 0 0 0,0 0 0 0 0,0 1 0 0 0,0-1 0 0 0,-1 1 0 0 0,1-1-1 0 0,0 1 1 0 0,-1 0 0 0 0,1 0 0 0 0,0 0 0 0 0,-1 0 0 0 0,1 0 0 0 0,-1 0 0 0 0,1 0 0 0 0,-1 0 0 0 0,0 1-1 0 0,1-1 1 0 0,-1 1 0 0 0,0-1 0 0 0,0 1 0 0 0,0-1 0 0 0,0 1 0 0 0,0-1 0 0 0,0 1 0 0 0,-1 0 0 0 0,1 0 0 0 0,-1-1-1 0 0,1 1 1 0 0,-1 0 0 0 0,1 0 0 0 0,-1 2 0 0 0,6 26 53 0 0,-2 1-1 0 0,0 0 1 0 0,-3 60 0 0 0,4 35-262 0 0,12-51-1351 0 0,-1-7-5713 0 0,-15-59 4316 0 0</inkml:trace>
  <inkml:trace contextRef="#ctx0" brushRef="#br0" timeOffset="1">26 237 9914 0 0,'-2'0'421'0'0,"0"1"0"0"0,0-1 0 0 0,0 0 0 0 0,0-1 0 0 0,0 1 0 0 0,0 0 0 0 0,0 0 0 0 0,0-1 0 0 0,0 1 0 0 0,1-1 0 0 0,-4-1 0 0 0,8-3 404 0 0,12-3-757 0 0,18-8-3 0 0,-4 2-532 0 0,44-14 0 0 0,37-4-10355 0 0,-97 29 7838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4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8906 0 0,'-2'1'693'0'0,"-1"-1"0"0"0,0 2 0 0 0,0-1 0 0 0,0 0 0 0 0,1 0 0 0 0,-1 1 0 0 0,1 0 0 0 0,-1-1 0 0 0,-3 5 0 0 0,-17 24 1699 0 0,16-14-3167 0 0,0 1 0 0 0,-7 25 1 0 0,6-14-488 0 0,-2 1 645 0 0,1 2-1 0 0,2-1 1 0 0,2 1 0 0 0,0 0 0 0 0,2 0-1 0 0,2 54 1 0 0,3-49-3167 0 0,10 46 0 0 0,-9-63 1639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5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29 157 11066 0 0,'-1'-1'129'0'0,"1"1"-1"0"0,-1-1 0 0 0,0 1 1 0 0,0 0-1 0 0,0 0 0 0 0,0-1 1 0 0,1 1-1 0 0,-1 0 0 0 0,0 0 1 0 0,0 0-1 0 0,0 0 0 0 0,0 0 1 0 0,0 0-1 0 0,0 0 0 0 0,0 0 1 0 0,1 0-1 0 0,-1 0 0 0 0,0 1 1 0 0,0-1-1 0 0,0 0 0 0 0,0 0 1 0 0,0 1-1 0 0,1-1 0 0 0,-1 1 1 0 0,0-1-1 0 0,0 1 1 0 0,1-1-1 0 0,-1 1 0 0 0,-1 0 1 0 0,2 2-129 0 0,-1 0 1 0 0,0 0 0 0 0,1 0-1 0 0,0 0 1 0 0,0 0 0 0 0,0 0 0 0 0,0 0-1 0 0,1 5 1 0 0,68 551-308 0 0,-59-489 297 0 0,31 157 257 0 0,-34-197-200 0 0,2-1 1 0 0,1-1-1 0 0,1 1 0 0 0,2-2 0 0 0,24 42 1 0 0,-36-67-16 0 0,1 1 1 0 0,-1-1-1 0 0,1 1 0 0 0,0-1 1 0 0,0 0-1 0 0,0 0 1 0 0,0 0-1 0 0,0 0 1 0 0,0 0-1 0 0,0 0 1 0 0,1-1-1 0 0,-1 1 1 0 0,1-1-1 0 0,-1 1 1 0 0,1-1-1 0 0,0 0 1 0 0,-1 0-1 0 0,1 0 1 0 0,4 0-1 0 0,-5-1 14 0 0,1 0 1 0 0,-1-1-1 0 0,0 1 0 0 0,1-1 1 0 0,-1 0-1 0 0,0 1 1 0 0,1-1-1 0 0,-1 0 0 0 0,0 0 1 0 0,0-1-1 0 0,0 1 0 0 0,0 0 1 0 0,0-1-1 0 0,0 1 0 0 0,0-1 1 0 0,0 0-1 0 0,0 1 0 0 0,-1-1 1 0 0,1 0-1 0 0,-1 0 0 0 0,0 0 1 0 0,1 0-1 0 0,0-3 0 0 0,20-38 72 0 0,-2 0 0 0 0,-2-2 0 0 0,-2 0 1 0 0,13-58-1 0 0,-28 102-118 0 0,25-113-185 0 0,14-142 0 0 0,-8 41 14 0 0,-29 200 169 0 0,15-69 11 0 0,-16 75-23 0 0,1 0-1 0 0,0 0 0 0 0,1 1 1 0 0,0-1-1 0 0,0 1 1 0 0,1 0-1 0 0,6-7 0 0 0,-11 14 9 0 0,0 1 0 0 0,1-1 0 0 0,-1 1 0 0 0,0-1 0 0 0,1 1 0 0 0,-1-1 0 0 0,0 1 0 0 0,1-1 0 0 0,-1 1 0 0 0,0 0 0 0 0,1-1 0 0 0,-1 1 0 0 0,1 0 0 0 0,-1-1 0 0 0,1 1 0 0 0,-1 0 0 0 0,1 0 0 0 0,-1 0 0 0 0,1-1 0 0 0,-1 1 0 0 0,1 0-1 0 0,0 0 1 0 0,-1 0 0 0 0,1 0 0 0 0,-1 0 0 0 0,1 0 0 0 0,-1 0 0 0 0,1 0 0 0 0,-1 0 0 0 0,1 0 0 0 0,-1 0 0 0 0,1 0 0 0 0,0 1 0 0 0,1 0 8 0 0,-1 0-1 0 0,0 0 1 0 0,0 0-1 0 0,0 1 1 0 0,0-1-1 0 0,-1 0 1 0 0,1 0-1 0 0,0 1 1 0 0,0-1-1 0 0,-1 1 1 0 0,1-1-1 0 0,0 2 1 0 0,10 52 196 0 0,-10-50-200 0 0,22 265 204 0 0,-19-181 283 0 0,4 0 1 0 0,21 95-1 0 0,-27-176-410 0 0,0-1 1 0 0,0 1 0 0 0,1-1-1 0 0,0 0 1 0 0,1 0 0 0 0,0 0-1 0 0,0-1 1 0 0,0 1 0 0 0,1-1-1 0 0,5 6 1 0 0,-8-10-50 0 0,-1-1 0 0 0,1 1 1 0 0,0-1-1 0 0,-1 1 0 0 0,1-1 0 0 0,0 0 1 0 0,0 0-1 0 0,0 1 0 0 0,0-1 0 0 0,0-1 0 0 0,0 1 1 0 0,1 0-1 0 0,-1 0 0 0 0,0-1 0 0 0,0 1 0 0 0,0-1 1 0 0,1 0-1 0 0,-1 0 0 0 0,0 0 0 0 0,1 0 0 0 0,-1 0 1 0 0,0 0-1 0 0,0-1 0 0 0,0 1 0 0 0,1-1 1 0 0,-1 1-1 0 0,0-1 0 0 0,0 0 0 0 0,0 0 0 0 0,0 0 1 0 0,0 0-1 0 0,0 0 0 0 0,0 0 0 0 0,0-1 0 0 0,0 1 1 0 0,-1-1-1 0 0,4-2 0 0 0,9-11 42 0 0,0-1 0 0 0,0 0-1 0 0,-2-1 1 0 0,0-1 0 0 0,11-19 0 0 0,42-101-294 0 0,-45 93 86 0 0,-5 9-212 0 0,-1 0 1 0 0,-3-1-1 0 0,9-46 0 0 0,11-116-2864 0 0,-22 122-2689 0 0,36-144-1 0 0,-39 205 3268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6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12 5361 0 0,'-1'0'90'0'0,"1"-1"0"0"0,-1 0 0 0 0,1 0 0 0 0,0 1 1 0 0,-1-1-1 0 0,1 0 0 0 0,-1 1 0 0 0,0-1 0 0 0,1 1 0 0 0,-1-1 0 0 0,0 0 0 0 0,1 1 0 0 0,-1 0 0 0 0,0-1 0 0 0,1 1 0 0 0,-1-1 0 0 0,0 1 1 0 0,0 0-1 0 0,0-1 0 0 0,1 1 0 0 0,-1 0 0 0 0,0 0 0 0 0,0 0 0 0 0,0 0 0 0 0,0 0 0 0 0,1 0 0 0 0,-1 0 0 0 0,0 0 0 0 0,0 0 0 0 0,0 0 1 0 0,0 0-1 0 0,1 0 0 0 0,-1 1 0 0 0,0-1 0 0 0,0 0 0 0 0,0 1 0 0 0,1-1 0 0 0,-1 0 0 0 0,0 1 0 0 0,1-1 0 0 0,-1 1 0 0 0,0-1 0 0 0,1 1 1 0 0,-1-1-1 0 0,0 1 0 0 0,1 0 0 0 0,-2 1 0 0 0,-33 38 3065 0 0,27-28-2343 0 0,-50 62 354 0 0,4 4-1 0 0,-50 94 1 0 0,22-36-1126 0 0,71-119-202 0 0,6-10-279 0 0,0 1 0 0 0,0-1 0 0 0,1 1 0 0 0,0 0 0 0 0,-4 12-1 0 0,21-43-8104 0 0,-7 13 6821 0 0,2-4-1280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7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338 159 2985 0 0,'0'-1'175'0'0,"0"0"0"0"0,0 0 1 0 0,0 0-1 0 0,0 0 1 0 0,0 0-1 0 0,0 0 0 0 0,0 0 1 0 0,-1 0-1 0 0,1 0 0 0 0,0 0 1 0 0,-1 0-1 0 0,1 0 1 0 0,0 0-1 0 0,-1 0 0 0 0,1 1 1 0 0,-1-1-1 0 0,0 0 0 0 0,1 0 1 0 0,-1 0-1 0 0,1 1 1 0 0,-1-1-1 0 0,0 0 0 0 0,0 1 1 0 0,1-1-1 0 0,-1 1 0 0 0,0-1 1 0 0,0 1-1 0 0,0-1 1 0 0,0 1-1 0 0,0-1 0 0 0,0 1 1 0 0,1 0-1 0 0,-1-1 1 0 0,0 1-1 0 0,0 0 0 0 0,0 0 1 0 0,0 0-1 0 0,0 0 0 0 0,0 0 1 0 0,0 0-1 0 0,0 0 1 0 0,0 0-1 0 0,-2 1 0 0 0,0-1 27 0 0,1 1-1 0 0,-1-1 0 0 0,1 1 1 0 0,-1 0-1 0 0,1 0 0 0 0,-1 0 1 0 0,1 1-1 0 0,0-1 0 0 0,-1 0 1 0 0,1 1-1 0 0,0-1 1 0 0,0 1-1 0 0,0 0 0 0 0,0 0 1 0 0,-2 3-1 0 0,-11 22-34 0 0,2 1 0 0 0,1-1 0 0 0,-12 42 0 0 0,4-12-55 0 0,18-50-109 0 0,-160 409 1593 0 0,158-407-1590 0 0,0 0 0 0 0,1 0 0 0 0,0 0 0 0 0,1 1 0 0 0,0-1 0 0 0,-1 15-1 0 0,4-33-406 0 0,1 1 0 0 0,0 0 0 0 0,0 0 0 0 0,1 0 0 0 0,0 0 0 0 0,0 0 0 0 0,1 1-1 0 0,7-13 1 0 0,12-28-1427 0 0,28-115-3430 0 0,35-93 2558 0 0,-21 119 4436 0 0,-10 51 5376 0 0,-48 78-6848 0 0,0-1 1 0 0,0 1-1 0 0,1 1 1 0 0,0-1-1 0 0,1 1 1 0 0,-1 1-1 0 0,1-1 1 0 0,1 2-1 0 0,-1-1 1 0 0,13-4-1 0 0,-18 8-259 0 0,1 0 0 0 0,-1 0 0 0 0,1 1 0 0 0,0-1 0 0 0,0 1 1 0 0,0 1-1 0 0,0-1 0 0 0,0 0 0 0 0,0 1 0 0 0,0 0 0 0 0,0 0 0 0 0,0 1 0 0 0,-1-1 0 0 0,1 1 0 0 0,0 0 0 0 0,0 1 0 0 0,0-1 1 0 0,-1 1-1 0 0,1 0 0 0 0,0 0 0 0 0,-1 0 0 0 0,0 1 0 0 0,0-1 0 0 0,7 6 0 0 0,-8-5 14 0 0,-1-1 0 0 0,0 0 0 0 0,0 1 0 0 0,0-1 0 0 0,0 1 0 0 0,0 0 0 0 0,0 0 0 0 0,-1 0-1 0 0,1 0 1 0 0,-1 0 0 0 0,0 0 0 0 0,0 0 0 0 0,0 0 0 0 0,0 1 0 0 0,0-1 0 0 0,0 6 0 0 0,-1-3 34 0 0,-1 0 1 0 0,1 0 0 0 0,-1 0-1 0 0,0 0 1 0 0,-1 0-1 0 0,1-1 1 0 0,-1 1 0 0 0,-5 9-1 0 0,-1 2 66 0 0,-2-2 0 0 0,0 0 1 0 0,0 0-1 0 0,-1 0 0 0 0,-16 14 0 0 0,15-17-35 0 0,-90 86 653 0 0,90-88-610 0 0,0-1 0 0 0,0-1-1 0 0,-1 0 1 0 0,0-1 0 0 0,0 0 0 0 0,-1-1-1 0 0,-21 6 1 0 0,34-11-144 0 0,-1-1-1 0 0,1 1 0 0 0,0-1 1 0 0,-1 0-1 0 0,1 0 0 0 0,-1 0 1 0 0,1 0-1 0 0,-1 0 1 0 0,1 0-1 0 0,-1 0 0 0 0,1 0 1 0 0,0 0-1 0 0,-3-2 1 0 0,6 0-448 0 0,12 0 349 0 0,5 2 100 0 0,0 1 0 0 0,-1 1 0 0 0,1 1 0 0 0,-1 0-1 0 0,0 1 1 0 0,0 1 0 0 0,0 1 0 0 0,-1 0 0 0 0,0 2-1 0 0,0 0 1 0 0,-1 0 0 0 0,18 14 0 0 0,-30-20 38 0 0,0 1 0 0 0,-1 1 0 0 0,0-1 0 0 0,0 0 1 0 0,0 1-1 0 0,0 0 0 0 0,0 0 0 0 0,-1-1 0 0 0,1 2 1 0 0,-1-1-1 0 0,0 0 0 0 0,-1 0 0 0 0,1 1 0 0 0,-1-1 1 0 0,1 1-1 0 0,-1-1 0 0 0,0 8 0 0 0,-1-5 29 0 0,0 0 1 0 0,0 1-1 0 0,-1-1 0 0 0,0 0 0 0 0,-1 0 1 0 0,1 0-1 0 0,-1 0 0 0 0,-1 0 0 0 0,1 0 1 0 0,-6 10-1 0 0,2-7-142 0 0,1-1 1 0 0,-1 1-1 0 0,-1-1 0 0 0,0 0 1 0 0,0-1-1 0 0,0 0 1 0 0,-1 0-1 0 0,0 0 0 0 0,-1-1 1 0 0,0-1-1 0 0,0 1 0 0 0,-1-1 1 0 0,1-1-1 0 0,-19 8 1 0 0,0-8-2149 0 0,14-8-1156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7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0 13715 0 0,'-3'7'809'0'0,"0"1"0"0"0,0-1 1 0 0,1 1-1 0 0,-2 10 0 0 0,-4 63-481 0 0,3-19-317 0 0,-53 201-180 0 0,21-111-441 0 0,30-116-1377 0 0,-4 67-1 0 0,12-10-6529 0 0,0-74 4968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8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0 415 3305 0 0,'4'-15'2467'0'0,"-4"13"-2075"0"0,0 0-1 0 0,1 1 0 0 0,-1-1 1 0 0,0 0-1 0 0,1 1 1 0 0,-1-1-1 0 0,1 1 0 0 0,-1-1 1 0 0,1 1-1 0 0,0-1 1 0 0,-1 1-1 0 0,1-1 0 0 0,0 1 1 0 0,0 0-1 0 0,2-2 1 0 0,-2 5-100 0 0,1 0 1 0 0,-1 1 0 0 0,0-1 0 0 0,1 1 0 0 0,-1 0-1 0 0,-1-1 1 0 0,1 1 0 0 0,0 0 0 0 0,-1 0-1 0 0,1 3 1 0 0,91 505 852 0 0,-88-488-1144 0 0,2 1 0 0 0,0-1 1 0 0,2-1-1 0 0,1 1 0 0 0,0-1 1 0 0,2-1-1 0 0,15 24 0 0 0,-25-43-3 0 0,0 0 0 0 0,0-1 1 0 0,0 1-1 0 0,0-1 0 0 0,1 1 0 0 0,-1-1 0 0 0,0 1 0 0 0,1-1 0 0 0,-1 0 0 0 0,1 1 1 0 0,0-1-1 0 0,-1 0 0 0 0,1 0 0 0 0,0 0 0 0 0,0 0 0 0 0,0-1 0 0 0,0 1 0 0 0,0 0 1 0 0,0-1-1 0 0,0 0 0 0 0,0 1 0 0 0,0-1 0 0 0,0 0 0 0 0,0 0 0 0 0,0 0 0 0 0,0 0 1 0 0,0 0-1 0 0,0 0 0 0 0,0-1 0 0 0,3 0 0 0 0,0-2 0 0 0,-1 0-1 0 0,0 1 1 0 0,0-1-1 0 0,0-1 1 0 0,0 1-1 0 0,0-1 1 0 0,-1 1-1 0 0,1-1 1 0 0,-1 0-1 0 0,0 0 1 0 0,3-7-1 0 0,10-17-70 0 0,-2-2-1 0 0,-1 0 0 0 0,13-46 1 0 0,3-6-305 0 0,-7 20-330 0 0,24-120 0 0 0,-17 56 178 0 0,-28 124 523 0 0,15-47-141 0 0,-15 47 136 0 0,0-1 0 0 0,0 0-1 0 0,1 0 1 0 0,-1 1 0 0 0,1-1-1 0 0,0 1 1 0 0,-1-1 0 0 0,1 1-1 0 0,1 0 1 0 0,-1 0 0 0 0,0 0-1 0 0,0 0 1 0 0,1 0 0 0 0,3-2-1 0 0,-6 4 32 0 0,1 0-1 0 0,0 0 1 0 0,0 0-1 0 0,0 0 1 0 0,0 0-1 0 0,0 0 1 0 0,0 0-1 0 0,-1 0 1 0 0,1 1-1 0 0,0-1 1 0 0,0 0-1 0 0,0 0 1 0 0,0 1-1 0 0,-1-1 1 0 0,1 0-1 0 0,0 1 1 0 0,0-1-1 0 0,-1 1 1 0 0,1-1-1 0 0,0 1 1 0 0,-1 0-1 0 0,1-1 1 0 0,-1 1-1 0 0,1 0 1 0 0,-1-1-1 0 0,1 1 1 0 0,-1 0-1 0 0,1 0 1 0 0,-1-1-1 0 0,1 1 1 0 0,-1 0 0 0 0,0 0-1 0 0,0 0 1 0 0,1-1-1 0 0,-1 3 1 0 0,11 33 622 0 0,-10-33-603 0 0,33 181 753 0 0,-24-116-304 0 0,3-1 0 0 0,3 0 0 0 0,31 80 0 0 0,-45-141-440 0 0,1-1 1 0 0,0 1-1 0 0,0-1 1 0 0,0 0-1 0 0,1 0 0 0 0,0 0 1 0 0,0 0-1 0 0,0-1 0 0 0,0 1 1 0 0,1-1-1 0 0,-1 0 0 0 0,1-1 1 0 0,0 1-1 0 0,10 4 0 0 0,-12-6-25 0 0,0-1 0 0 0,0 0 0 0 0,0 0 0 0 0,1 0 0 0 0,-1-1 0 0 0,0 1 0 0 0,0-1 0 0 0,1 0 0 0 0,-1 1 0 0 0,0-2 0 0 0,0 1 0 0 0,1 0 0 0 0,-1-1 0 0 0,0 1 0 0 0,0-1 0 0 0,1 0 0 0 0,-1 0 0 0 0,0 0 0 0 0,0 0 0 0 0,0-1 0 0 0,0 1 0 0 0,-1-1 0 0 0,1 0 0 0 0,0 0 0 0 0,-1 0 0 0 0,1 0 0 0 0,-1 0 0 0 0,4-4 0 0 0,3-6 77 0 0,1 0 0 0 0,-2 0 0 0 0,1-1 0 0 0,-2-1 0 0 0,0 1 0 0 0,10-28 0 0 0,23-94-266 0 0,-32 104 128 0 0,17-76-902 0 0,-4-2-1 0 0,5-115 1 0 0,-22 183-115 0 0,1 0 0 0 0,11-43 1 0 0,-13 74 381 0 0,0-1 1 0 0,0 1-1 0 0,1 0 1 0 0,0 0-1 0 0,1 0 1 0 0,0 1-1 0 0,0-1 1 0 0,1 1-1 0 0,0 0 1 0 0,1 1-1 0 0,0 0 1 0 0,0 0-1 0 0,12-9 0 0 0,-9 10-2109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9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16 7466 0 0,'-2'-2'414'0'0,"0"1"1"0"0,1-1-1 0 0,-1 1 0 0 0,0 0 1 0 0,0 0-1 0 0,0 0 1 0 0,0 0-1 0 0,0 0 1 0 0,0 0-1 0 0,0 0 1 0 0,0 1-1 0 0,-5-2 1 0 0,3 2-149 0 0,0 0 1 0 0,0 0-1 0 0,1 0 1 0 0,-1 0 0 0 0,0 1-1 0 0,-7 1 1 0 0,3 0-33 0 0,0 1 0 0 0,0 0 0 0 0,1 0 0 0 0,-1 1 0 0 0,1 0 0 0 0,-8 5 0 0 0,-1 4 36 0 0,0 0-1 0 0,1 1 0 0 0,0 1 1 0 0,1 0-1 0 0,1 1 1 0 0,0 1-1 0 0,1 0 1 0 0,-14 27-1 0 0,13-18-196 0 0,1 0-1 0 0,1 1 1 0 0,1 0 0 0 0,2 0-1 0 0,-8 45 1 0 0,13-55-77 0 0,1 0-1 0 0,0 0 1 0 0,2 0 0 0 0,0 0 0 0 0,1 0 0 0 0,4 26 0 0 0,-4-39-21 0 0,0 0 1 0 0,0 0 0 0 0,0 0-1 0 0,0-1 1 0 0,0 1 0 0 0,1 0 0 0 0,0-1-1 0 0,0 1 1 0 0,0-1 0 0 0,0 1-1 0 0,0-1 1 0 0,1 0 0 0 0,0 0-1 0 0,-1 0 1 0 0,1 0 0 0 0,0-1-1 0 0,0 1 1 0 0,1-1 0 0 0,-1 0-1 0 0,0 1 1 0 0,1-2 0 0 0,0 1-1 0 0,-1 0 1 0 0,1-1 0 0 0,0 1-1 0 0,0-1 1 0 0,0 0 0 0 0,0-1-1 0 0,-1 1 1 0 0,1 0 0 0 0,0-1-1 0 0,0 0 1 0 0,5-1 0 0 0,9 0-214 0 0,-1-2 0 0 0,0 0 0 0 0,1-1 0 0 0,-1-1 0 0 0,-1 0 0 0 0,30-14 0 0 0,94-58-3735 0 0,-100 53 1651 0 0,-3 4 220 0 0,-15 8 395 0 0,-1-1 1 0 0,22-16 0 0 0,-25 15-667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53 9514 0 0,'2'-2'874'0'0,"-2"1"-583"0"0,1 0 0 0 0,-1 1 0 0 0,1-1 0 0 0,-1 0 1 0 0,0 0-1 0 0,1 1 0 0 0,-1-1 0 0 0,0 0 1 0 0,0 0-1 0 0,0 0 0 0 0,1 1 0 0 0,-1-1 0 0 0,0 0 1 0 0,0 0-1 0 0,0 0 0 0 0,0 0 0 0 0,-1 1 0 0 0,1-1 1 0 0,0 0-1 0 0,0 0 0 0 0,0 0 0 0 0,-1 0 0 0 0,1 1 1 0 0,-1-2-1 0 0,0 2-250 0 0,0-1 0 0 0,0 1 0 0 0,0 0 0 0 0,0 0 0 0 0,0 0 0 0 0,0 0 0 0 0,0 0 0 0 0,0 0 0 0 0,0 0 0 0 0,0 0 0 0 0,0 0 0 0 0,0 0 0 0 0,0 1 0 0 0,-1-1 0 0 0,1 0 0 0 0,0 1 0 0 0,-1 0 1 0 0,-46 25-1169 0 0,24-10 1119 0 0,2 1-1 0 0,-1 2 1 0 0,2 0 0 0 0,1 1 0 0 0,0 2 0 0 0,1 0 0 0 0,2 0 0 0 0,0 2-1 0 0,-22 42 1 0 0,38-65-21 0 0,0 0 0 0 0,1 0 0 0 0,-1 0 0 0 0,1 0 0 0 0,-1 0 0 0 0,1 0-1 0 0,-1 0 1 0 0,1 0 0 0 0,0 0 0 0 0,-1 0 0 0 0,1 1 0 0 0,0-1 0 0 0,0 0 0 0 0,0 0-1 0 0,0 0 1 0 0,0 0 0 0 0,0 0 0 0 0,0 0 0 0 0,1 2 0 0 0,-1-3-7 0 0,1 0 0 0 0,0 0 1 0 0,-1 0-1 0 0,1 0 0 0 0,0 0 0 0 0,0 0 1 0 0,-1 0-1 0 0,1 0 0 0 0,0-1 0 0 0,-1 1 1 0 0,1 0-1 0 0,0 0 0 0 0,-1 0 0 0 0,1-1 1 0 0,0 1-1 0 0,-1 0 0 0 0,1-1 0 0 0,-1 1 1 0 0,1-1-1 0 0,0 1 0 0 0,-1-1 1 0 0,1 1-1 0 0,-1-1 0 0 0,1 1 0 0 0,-1-1 1 0 0,0 1-1 0 0,1-1 0 0 0,0-1 0 0 0,60-61-461 0 0,51-49 740 0 0,-92 96-241 0 0,0 0 0 0 0,1 1 0 0 0,0 1 0 0 0,30-14 0 0 0,-40 23-501 0 0,17-9 754 0 0,31-10 0 0 0,-14 14-2844 0 0,1 9-6473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39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10786 0 0,'-14'37'7650'0'0,"11"-30"-7464"0"0,0-1 0 0 0,0 1-1 0 0,1 0 1 0 0,0 0 0 0 0,1 0-1 0 0,-1 1 1 0 0,0 12 0 0 0,5 306-1115 0 0,-3-298 621 0 0,-1 4-150 0 0,5 33 0 0 0,-4-57-163 0 0,2 0 0 0 0,-1 0-1 0 0,1 0 1 0 0,0-1 0 0 0,1 1-1 0 0,-1 0 1 0 0,2-1 0 0 0,-1 1-1 0 0,7 8 1 0 0,-9-14 209 0 0,0-1-1 0 0,0 0 1 0 0,0 0 0 0 0,0 1 0 0 0,0-1-1 0 0,0 0 1 0 0,0 0 0 0 0,1 0 0 0 0,-1 0-1 0 0,0 0 1 0 0,1 0 0 0 0,-1-1 0 0 0,1 1-1 0 0,-1 0 1 0 0,1-1 0 0 0,3 2 0 0 0,4-2-3000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21 318 8218 0 0,'-1'2'90'0'0,"-1"-1"0"0"0,0 1 0 0 0,1-1 0 0 0,-1 1 0 0 0,1-1 0 0 0,-1 1 0 0 0,1 0 0 0 0,0 0 1 0 0,0-1-1 0 0,0 1 0 0 0,0 0 0 0 0,0 0 0 0 0,0 0 0 0 0,1 0 0 0 0,-1 1 0 0 0,1-1 0 0 0,-1 0 0 0 0,1 0 0 0 0,0 0 0 0 0,0 0 1 0 0,0 4-1 0 0,3 53-39 0 0,-1-42 128 0 0,51 495 560 0 0,-52-503-717 0 0,28 141 363 0 0,-25-133-274 0 0,1 0-1 0 0,1 0 1 0 0,1 0-1 0 0,0-1 0 0 0,2 0 1 0 0,14 21-1 0 0,-22-35-67 0 0,0-1 0 0 0,0 1-1 0 0,0-1 1 0 0,0 1 0 0 0,0-1 0 0 0,0 0-1 0 0,1 0 1 0 0,-1 1 0 0 0,0-1-1 0 0,1 0 1 0 0,-1 0 0 0 0,1 0-1 0 0,0-1 1 0 0,-1 1 0 0 0,1 0 0 0 0,-1 0-1 0 0,1-1 1 0 0,0 1 0 0 0,0-1-1 0 0,2 1 1 0 0,-2-2 4 0 0,0 1-1 0 0,0 0 1 0 0,0-1 0 0 0,-1 0-1 0 0,1 1 1 0 0,0-1 0 0 0,-1 0-1 0 0,1 0 1 0 0,-1 0-1 0 0,1 0 1 0 0,-1 0 0 0 0,1 0-1 0 0,-1 0 1 0 0,0 0 0 0 0,1-1-1 0 0,1-2 1 0 0,4-6 107 0 0,0-1-1 0 0,-1 0 1 0 0,0 0 0 0 0,7-19-1 0 0,-10 23-172 0 0,47-123 145 0 0,35-141-1 0 0,13-140-475 0 0,-93 388 369 0 0,-4 21-15 0 0,3-18 136 0 0,0-1 0 0 0,2 1 0 0 0,1 0 0 0 0,0 1 0 0 0,17-33 1 0 0,-24 51-128 0 0,1 1 1 0 0,-1 0-1 0 0,0-1 1 0 0,0 1-1 0 0,0 0 0 0 0,0-1 1 0 0,1 1-1 0 0,-1 0 1 0 0,0-1-1 0 0,0 1 1 0 0,0 0-1 0 0,1 0 1 0 0,-1-1-1 0 0,0 1 1 0 0,1 0-1 0 0,-1 0 1 0 0,0-1-1 0 0,1 1 1 0 0,-1 0-1 0 0,0 0 0 0 0,1 0 1 0 0,-1 0-1 0 0,0-1 1 0 0,1 1-1 0 0,-1 0 1 0 0,0 0-1 0 0,1 0 1 0 0,-1 0-1 0 0,1 0 1 0 0,-1 0-1 0 0,0 0 1 0 0,1 0-1 0 0,-1 0 1 0 0,1 0-1 0 0,6 13 304 0 0,0 22 23 0 0,-7-34-329 0 0,20 203 468 0 0,30 201-534 0 0,-45-382 55 0 0,0 1 0 0 0,2-1 0 0 0,12 29 0 0 0,-15-43 44 0 0,0-1-1 0 0,1 0 1 0 0,-1 0-1 0 0,1 0 1 0 0,1-1-1 0 0,0 1 1 0 0,0-2-1 0 0,0 1 1 0 0,1 0-1 0 0,0-1 1 0 0,14 10-1 0 0,-18-15 6 0 0,-1 0-1 0 0,1 1 1 0 0,0-1-1 0 0,-1 0 1 0 0,1 0-1 0 0,0 0 1 0 0,0-1-1 0 0,0 1 1 0 0,0-1-1 0 0,0 1 1 0 0,0-1-1 0 0,0 0 1 0 0,0 0-1 0 0,0 0 0 0 0,0-1 1 0 0,6-1-1 0 0,-4 1 21 0 0,1-1-1 0 0,-1-1 0 0 0,0 1 0 0 0,1-1 0 0 0,-1 0 1 0 0,-1 0-1 0 0,1-1 0 0 0,5-4 0 0 0,4-6 76 0 0,0 0 1 0 0,-2-1-1 0 0,1 0 0 0 0,11-21 1 0 0,-5 4-77 0 0,-2 0 1 0 0,-2-1-1 0 0,-1-1 1 0 0,17-60-1 0 0,23-149 69 0 0,-45 194-123 0 0,8-37-293 0 0,3 1 0 0 0,59-152-1 0 0,-79 237 199 0 0,0 0-1 0 0,0-1 0 0 0,1 1 0 0 0,-1 0 0 0 0,0 0 0 0 0,0-1 0 0 0,0 1 0 0 0,0 0 0 0 0,0 0 0 0 0,1-1 0 0 0,-1 1 0 0 0,0 0 0 0 0,0-1 0 0 0,0 1 0 0 0,0 0 0 0 0,0-1 0 0 0,0 1 0 0 0,0 0 0 0 0,0-1 0 0 0,0 1 0 0 0,0 0 0 0 0,0-1 0 0 0,0 1 0 0 0,0 0 0 0 0,0 0 0 0 0,0-1 0 0 0,-1 1 0 0 0,1 0 0 0 0,0-1 0 0 0,0 1 0 0 0,0 0 0 0 0,0 0 0 0 0,-1-1 0 0 0,1 1 0 0 0,0 0 0 0 0,0 0 0 0 0,0-1 0 0 0,-1 1 0 0 0,1 0 0 0 0,0 0 0 0 0,-1-1 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1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0 7050 0 0,'-8'14'5099'0'0,"-4"31"-4960"0"0,4-16 134 0 0,-143 343 417 0 0,52-142-913 0 0,92-209-59 0 0,4-12-236 0 0,-1 0 0 0 0,1 0 1 0 0,-1 0-1 0 0,-1-1 0 0 0,-6 10 0 0 0,8-45-6066 0 0,7 13 4425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1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8226 0 0,'-4'70'5170'0'0,"-1"2"-5051"0"0,5-8-109 0 0,2-1-1 0 0,18 113 1 0 0,-7-137-535 0 0,-10-33-205 0 0,-1 1-1 0 0,1-1 1 0 0,-1 1-1 0 0,-1 0 1 0 0,1 0 0 0 0,-1 0-1 0 0,0 0 1 0 0,0 10-1 0 0,-6-5-2685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1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6 253 9746 0 0,'-5'7'3903'0'0,"5"-7"-3734"0"0,0 1 1 0 0,0 2 1357 0 0,1-2-1357 0 0,13 5-488 0 0,-9-5 538 0 0,4 1-261 0 0,0-1-1 0 0,1 0 0 0 0,-1-1 1 0 0,0 0-1 0 0,1 0 1 0 0,12-3-1 0 0,60-13-1699 0 0,-54 10-81 0 0,35-10-5510 0 0,-48 11 4147 0 0</inkml:trace>
  <inkml:trace contextRef="#ctx0" brushRef="#br0" timeOffset="1">599 0 7842 0 0,'9'9'1247'0'0,"2"2"-616"0"0,0 0 1 0 0,0 1-1 0 0,9 15 1 0 0,-16-21-593 0 0,-1-1 1 0 0,-1 1-1 0 0,1 0 0 0 0,-1 0 1 0 0,0 0-1 0 0,0 0 1 0 0,-1 0-1 0 0,1 0 1 0 0,-1 0-1 0 0,-1 1 0 0 0,1 8 1 0 0,-2-2 110 0 0,-1 1 0 0 0,0-1 0 0 0,0 0 0 0 0,-1 0 0 0 0,-1 0 0 0 0,-1 0 0 0 0,1 0 0 0 0,-2-1 0 0 0,-7 13 0 0 0,-3 3-18 0 0,-2 0 0 0 0,-33 39 0 0 0,21-38 167 0 0,24-25-147 0 0,0 1 1 0 0,1 0-1 0 0,0 0 0 0 0,0 1 0 0 0,1-1 0 0 0,-7 10 1 0 0,12-14-116 0 0,-1 0 1 0 0,1-1 0 0 0,0 1-1 0 0,0-1 1 0 0,-1 0 0 0 0,1 1-1 0 0,0-1 1 0 0,0 1 0 0 0,0-1 0 0 0,0 0-1 0 0,0 0 1 0 0,0 0 0 0 0,0 0-1 0 0,0 1 1 0 0,-1-1 0 0 0,1 0-1 0 0,0 0 1 0 0,0-1 0 0 0,0 1-1 0 0,1 0 1 0 0,25-1 55 0 0,118-19-357 0 0,12-2-4131 0 0,-66 13-2882 0 0,-69 6 4132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4 230 10130 0 0,'-4'5'5516'0'0,"8"5"-4143"0"0,9 12-2469 0 0,-11-20 1579 0 0,7 16-534 0 0,0-1-1 0 0,-1 2 1 0 0,-1-1-1 0 0,-1 1 1 0 0,7 35-1 0 0,9 102 32 0 0,-21-138-32 0 0,12 138-34 0 0,-9-72 249 0 0,31 156 0 0 0,-34-236-151 0 0,0 0 1 0 0,0-1 0 0 0,0 1 0 0 0,0-1-1 0 0,1 1 1 0 0,0-1 0 0 0,-1 0-1 0 0,1 0 1 0 0,1 0 0 0 0,-1 0-1 0 0,0 0 1 0 0,1 0 0 0 0,2 2 0 0 0,-4-4-10 0 0,0-1 0 0 0,-1 1 0 0 0,1-1 0 0 0,0 1 0 0 0,0-1 0 0 0,0 0 0 0 0,0 1 1 0 0,0-1-1 0 0,0 0 0 0 0,0 1 0 0 0,-1-1 0 0 0,1 0 0 0 0,0 0 0 0 0,0 0 1 0 0,0 0-1 0 0,0 0 0 0 0,0 0 0 0 0,0 0 0 0 0,0 0 0 0 0,1-1 0 0 0,0 0 0 0 0,0 0-1 0 0,0 0 0 0 0,-1 0 0 0 0,1 0 0 0 0,-1 0 1 0 0,1 0-1 0 0,-1-1 0 0 0,1 1 0 0 0,-1-1 1 0 0,0 1-1 0 0,0-1 0 0 0,0 1 0 0 0,2-4 1 0 0,23-42-119 0 0,-2-1 1 0 0,-2-1-1 0 0,30-99 1 0 0,19-162-364 0 0,-69 301 490 0 0,24-98-259 0 0,-22 95 285 0 0,0 0-1 0 0,1 1 1 0 0,0-1 0 0 0,1 1 0 0 0,0 0 0 0 0,14-17-1 0 0,-20 27-19 0 0,1 1-1 0 0,-1-1 0 0 0,1 0 0 0 0,0 0 0 0 0,-1 1 1 0 0,1-1-1 0 0,0 1 0 0 0,-1-1 0 0 0,1 0 0 0 0,0 1 1 0 0,0-1-1 0 0,-1 1 0 0 0,1 0 0 0 0,0-1 0 0 0,0 1 1 0 0,0 0-1 0 0,0-1 0 0 0,0 1 0 0 0,0 0 0 0 0,0 0 1 0 0,0 0-1 0 0,-1 0 0 0 0,1 0 0 0 0,0 0 0 0 0,2 0 1 0 0,-2 1 7 0 0,1-1-1 0 0,-1 1 1 0 0,1 0 0 0 0,-1 0 0 0 0,0 0 0 0 0,0 0 0 0 0,1 0 0 0 0,-1 0 0 0 0,0 0 0 0 0,0 0 0 0 0,0 0 0 0 0,0 1 0 0 0,1 1 0 0 0,3 5 54 0 0,-1 0 0 0 0,-1 0 0 0 0,1 1 0 0 0,2 11 0 0 0,10 51 367 0 0,13 139-1 0 0,-14-78-179 0 0,-13-114-233 0 0,2 11 88 0 0,1 1 0 0 0,10 30 0 0 0,-13-53-62 0 0,0 1-1 0 0,1-1 1 0 0,0 0 0 0 0,1 0-1 0 0,-1-1 1 0 0,1 1 0 0 0,0-1-1 0 0,1 0 1 0 0,0 0-1 0 0,0 0 1 0 0,0 0 0 0 0,0-1-1 0 0,10 7 1 0 0,-14-11-26 0 0,1 0 0 0 0,0 0 0 0 0,0 0 1 0 0,0 0-1 0 0,0 0 0 0 0,0-1 0 0 0,0 1 0 0 0,0 0 1 0 0,0-1-1 0 0,0 1 0 0 0,0-1 0 0 0,0 0 1 0 0,0 0-1 0 0,0 0 0 0 0,0 0 0 0 0,0 0 0 0 0,0 0 1 0 0,0-1-1 0 0,4 0 0 0 0,-2-1 19 0 0,-1 1 1 0 0,1-1-1 0 0,-1 0 0 0 0,1 0 0 0 0,-1-1 1 0 0,0 1-1 0 0,0-1 0 0 0,0 1 0 0 0,5-7 1 0 0,2-4 81 0 0,0-1-1 0 0,-1 0 1 0 0,13-28 0 0 0,-20 39-126 0 0,22-49 141 0 0,-3 0 1 0 0,22-79 0 0 0,13-113 65 0 0,-35 147-309 0 0,-14 60-74 0 0,2 0-1 0 0,1 1 1 0 0,2 1-1 0 0,2-1 0 0 0,1 2 1 0 0,24-40-1 0 0,-39 72 112 0 0,1 1 0 0 0,-1 0 1 0 0,1 0-1 0 0,-1 0 0 0 0,1 0 0 0 0,0 1 0 0 0,-1-1 0 0 0,1 0 0 0 0,0 0 0 0 0,0 0 0 0 0,0 1 0 0 0,0-1 0 0 0,0 0 0 0 0,0 1 0 0 0,0-1 1 0 0,0 0-1 0 0,0 1 0 0 0,0-1 0 0 0,0 1 0 0 0,2-1 0 0 0,-2 1-93 0 0,0 1 1 0 0,-1-1 0 0 0,1 0-1 0 0,0 1 1 0 0,-1-1-1 0 0,1 1 1 0 0,0-1-1 0 0,-1 0 1 0 0,1 1-1 0 0,-1 0 1 0 0,1-1-1 0 0,0 1 1 0 0,-1-1 0 0 0,1 1-1 0 0,-1 0 1 0 0,0-1-1 0 0,1 1 1 0 0,-1 0-1 0 0,0-1 1 0 0,1 1-1 0 0,-1 0 1 0 0,0 1-1 0 0,3 7-2202 0 0,0 1-1 0 0,-1 0 0 0 0,1 14 0 0 0,-2-20 1227 0 0,0 8-2430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11426 0 0,'-5'20'1032'0'0,"0"-1"0"0"0,1 1 0 0 0,1-1 0 0 0,-1 30 0 0 0,6 81-1389 0 0,1-17 367 0 0,-29 260-31 0 0,15-289-816 0 0,12-121-6221 0 0,1-8 3935 0 0,7-38 86 0 0,-5 53 1362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3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19 4313 0 0,'17'-8'3058'0'0,"-15"7"-2742"0"0,1-1-1 0 0,0 1 0 0 0,-1 0 0 0 0,1 0 1 0 0,0 0-1 0 0,0 0 0 0 0,0 0 1 0 0,0 0-1 0 0,0 1 0 0 0,0-1 0 0 0,0 1 1 0 0,0 0-1 0 0,0 0 0 0 0,0 0 1 0 0,0 1-1 0 0,0-1 0 0 0,0 1 0 0 0,-1-1 1 0 0,1 1-1 0 0,5 2 0 0 0,-1 0-289 0 0,0 0-1 0 0,0 0 0 0 0,0 1 1 0 0,-1 0-1 0 0,0 0 0 0 0,0 1 0 0 0,0 0 1 0 0,0 0-1 0 0,-1 0 0 0 0,1 1 1 0 0,-1 0-1 0 0,-1 0 0 0 0,1 0 1 0 0,-1 0-1 0 0,0 1 0 0 0,-1-1 0 0 0,1 1 1 0 0,-1 0-1 0 0,-1 0 0 0 0,1 1 1 0 0,-1-1-1 0 0,0 0 0 0 0,-1 1 1 0 0,0-1-1 0 0,0 1 0 0 0,-1-1 0 0 0,0 1 1 0 0,0 0-1 0 0,-1-1 0 0 0,1 1 1 0 0,-2-1-1 0 0,1 1 0 0 0,-1-1 1 0 0,0 0-1 0 0,-1 1 0 0 0,-5 10 1 0 0,-3 4-53 0 0,0 0 0 0 0,-2-1 0 0 0,-27 36 0 0 0,31-46-26 0 0,-1-1 0 0 0,0 0 0 0 0,0 0 1 0 0,0-1-1 0 0,-2 0 0 0 0,1-1 0 0 0,-1-1 1 0 0,-16 9-1 0 0,4-14-104 0 0,24-2 145 0 0,0 0-1 0 0,-1 0 1 0 0,1 0-1 0 0,0 0 1 0 0,-1 0-1 0 0,1 0 0 0 0,0 0 1 0 0,-1 0-1 0 0,1 0 1 0 0,0 0-1 0 0,0-1 1 0 0,-1 1-1 0 0,1 0 1 0 0,0 0-1 0 0,-1 0 1 0 0,1 0-1 0 0,0 0 1 0 0,0-1-1 0 0,-1 1 1 0 0,1 0-1 0 0,0 0 0 0 0,0-1 1 0 0,-1 1-1 0 0,1 0 1 0 0,0 0-1 0 0,0-1 1 0 0,0 1-1 0 0,0 0 1 0 0,-1-1-1 0 0,1 1 1 0 0,0 0-1 0 0,0-1 1 0 0,0 1-1 0 0,0 0 1 0 0,0-1-1 0 0,0 1 0 0 0,0 0 1 0 0,0-1-1 0 0,0 1 1 0 0,0 0-1 0 0,0-1 1 0 0,0 1-1 0 0,0 0 1 0 0,0-1-1 0 0,0 1 1 0 0,0 0-1 0 0,0 0 1 0 0,1-1-1 0 0,-1 1 1 0 0,0 0-1 0 0,0-1 0 0 0,0 1 1 0 0,0 0-1 0 0,1 0 1 0 0,-1-1-1 0 0,0 1 1 0 0,0 0-1 0 0,1 0 1 0 0,-1-1-1 0 0,0 1 1 0 0,0 0-1 0 0,1 0 1 0 0,-1 0-1 0 0,0 0 1 0 0,0-1-1 0 0,1 1 1 0 0,1-1-11 0 0,0-1 1 0 0,1 1 0 0 0,-1 0 0 0 0,0 0 0 0 0,0 0 0 0 0,1 0 0 0 0,-1 1 0 0 0,0-1 0 0 0,1 0 0 0 0,-1 1 0 0 0,1 0 0 0 0,-1 0 0 0 0,1 0 0 0 0,-1 0 0 0 0,1 0 0 0 0,-1 0 0 0 0,1 0 0 0 0,-1 1 0 0 0,1-1 0 0 0,-1 1 0 0 0,0 0 0 0 0,1 0 0 0 0,2 1 0 0 0,1 0 86 0 0,0 1 0 0 0,-1 0 0 0 0,1-1 0 0 0,-1 2 0 0 0,0-1 0 0 0,0 1 0 0 0,0-1 0 0 0,6 8 1 0 0,-6-6 7 0 0,-1 1 1 0 0,0 0-1 0 0,-1 0 1 0 0,1 0 0 0 0,-1 0-1 0 0,0 1 1 0 0,-1 0-1 0 0,0-1 1 0 0,0 1-1 0 0,0 0 1 0 0,-1 0 0 0 0,1 0-1 0 0,-2 0 1 0 0,1 0-1 0 0,-1 0 1 0 0,0 0 0 0 0,-1 0-1 0 0,-1 9 1 0 0,0-4 0 0 0,-1 0 1 0 0,-1 0-1 0 0,0 0 1 0 0,-1 0-1 0 0,0-1 1 0 0,-1 1-1 0 0,0-1 0 0 0,0-1 1 0 0,-12 16-1 0 0,16-24-174 0 0,0 0 0 0 0,0 0-1 0 0,0 0 1 0 0,0 0-1 0 0,0 0 1 0 0,0 0 0 0 0,-1 0-1 0 0,1-1 1 0 0,-1 1-1 0 0,1-1 1 0 0,-1 1 0 0 0,1-1-1 0 0,-1 0 1 0 0,0 0 0 0 0,-3 0-1 0 0,6-1-64 0 0,-1 0 1 0 0,0 0-1 0 0,1 0 0 0 0,-1 0 1 0 0,1 0-1 0 0,-1 0 0 0 0,0 0 1 0 0,1 0-1 0 0,-1 0 0 0 0,0-1 1 0 0,1 1-1 0 0,-1 0 0 0 0,1 0 0 0 0,-1-1 1 0 0,1 1-1 0 0,-1 0 0 0 0,1-1 1 0 0,-1 1-1 0 0,1-1 0 0 0,-1 1 1 0 0,1 0-1 0 0,-1-1 0 0 0,1 1 0 0 0,-1-1 1 0 0,1 0-1 0 0,-1-1-276 0 0,0 0-1 0 0,1 0 1 0 0,-1 1-1 0 0,1-1 1 0 0,-1 0-1 0 0,1 0 1 0 0,0 0-1 0 0,0 0 1 0 0,0 0-1 0 0,0 0 1 0 0,0 0-1 0 0,1-3 1 0 0,2-10-2515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3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 12883 0 0,'-29'30'2775'0'0,"-40"54"0"0"0,38-39-2386 0 0,3 1-1 0 0,1 2 1 0 0,2 0 0 0 0,-27 79-1 0 0,48-117-400 0 0,1-1-1 0 0,0 1 1 0 0,1-1-1 0 0,0 1 1 0 0,0 0-1 0 0,1 0 1 0 0,1 0-1 0 0,0 10 1 0 0,0-17-25 0 0,1 0 1 0 0,-1-1-1 0 0,1 1 0 0 0,0-1 1 0 0,0 1-1 0 0,0 0 0 0 0,0-1 1 0 0,0 0-1 0 0,0 1 0 0 0,1-1 1 0 0,-1 0-1 0 0,1 1 1 0 0,0-1-1 0 0,0 0 0 0 0,-1 0 1 0 0,1-1-1 0 0,1 1 0 0 0,-1 0 1 0 0,0-1-1 0 0,0 1 0 0 0,1-1 1 0 0,-1 1-1 0 0,0-1 0 0 0,1 0 1 0 0,0 0-1 0 0,-1 0 1 0 0,1-1-1 0 0,-1 1 0 0 0,1-1 1 0 0,0 1-1 0 0,0-1 0 0 0,-1 0 1 0 0,1 0-1 0 0,3 0 0 0 0,4 0-355 0 0,1-1 0 0 0,0 0 0 0 0,-1-1 0 0 0,1 0 0 0 0,-1-1 0 0 0,1 0 0 0 0,12-5 0 0 0,69-35-4482 0 0,-88 41 4579 0 0,77-46-6005 0 0,-52 30 3012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4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92 153 6009 0 0,'23'-23'1106'0'0,"2"1"0"0"0,36-26 1 0 0,-48 40-1182 0 0,1-1 1 0 0,-1 2-1 0 0,2 0 1 0 0,-1 0 0 0 0,1 1-1 0 0,0 1 1 0 0,17-3 0 0 0,-31 7 68 0 0,1 1 0 0 0,0-1 0 0 0,0 1 0 0 0,-1 0 0 0 0,1 0 0 0 0,0 0 0 0 0,0 0 0 0 0,0 0 0 0 0,-1 0-1 0 0,1 0 1 0 0,0 0 0 0 0,0 1 0 0 0,0-1 0 0 0,-1 1 0 0 0,1-1 0 0 0,0 1 0 0 0,-1 0 0 0 0,1 0 0 0 0,-1 0 0 0 0,1 0 0 0 0,-1 0 0 0 0,1 0 0 0 0,1 2 0 0 0,-1-1 44 0 0,-1 0-1 0 0,0 1 1 0 0,1-1-1 0 0,-1 1 1 0 0,0-1-1 0 0,0 1 0 0 0,0-1 1 0 0,-1 1-1 0 0,1 0 1 0 0,-1-1-1 0 0,1 1 1 0 0,-1 0-1 0 0,0 4 0 0 0,-1 7 166 0 0,-1 0 0 0 0,0 0 0 0 0,0 0-1 0 0,-9 24 1 0 0,-17 37 563 0 0,-4-2 0 0 0,-2-1-1 0 0,-4-2 1 0 0,-3-1 0 0 0,-56 72-1 0 0,91-132-614 0 0,0-1-1 0 0,-1 0 0 0 0,0 0 1 0 0,0 0-1 0 0,-1-1 0 0 0,0 0 1 0 0,0 0-1 0 0,0-1 0 0 0,-1 0 1 0 0,-14 7-1 0 0,69-39 789 0 0,57-2-1498 0 0,199-29 0 0 0,-236 46-1220 0 0,-51 9-1487 0 0,0-2-1 0 0,24-8 1 0 0,-30 8-151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4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18 154 12035 0 0,'0'1'137'0'0,"1"-1"1"0"0,-1 1 0 0 0,1-1 0 0 0,-1 1 0 0 0,1-1 0 0 0,-1 1 0 0 0,1-1 0 0 0,-1 0 0 0 0,1 1 0 0 0,0-1-1 0 0,-1 0 1 0 0,1 1 0 0 0,0-1 0 0 0,-1 0 0 0 0,1 0 0 0 0,0 0 0 0 0,-1 1 0 0 0,1-1 0 0 0,0 0 0 0 0,-1 0-1 0 0,1 0 1 0 0,0 0 0 0 0,0 0 0 0 0,-1 0 0 0 0,1-1 0 0 0,0 1 0 0 0,0 0 0 0 0,25-3-1179 0 0,-24 3 1251 0 0,45-6 20 0 0,72-11 355 0 0,-104 14-639 0 0,-1-1 0 0 0,1-1 0 0 0,-1 0 0 0 0,0 0-1 0 0,22-14 1 0 0,-34 19 54 0 0,0-1 0 0 0,0 0 0 0 0,-1-1-1 0 0,1 1 1 0 0,-1 0 0 0 0,1 0 0 0 0,-1-1 0 0 0,1 1-1 0 0,-1-1 1 0 0,0 1 0 0 0,0-1 0 0 0,1 1-1 0 0,-1-1 1 0 0,0 0 0 0 0,-1 0 0 0 0,1 1 0 0 0,0-1-1 0 0,0 0 1 0 0,0-2 0 0 0,-1 2 12 0 0,0 0 0 0 0,0 1 1 0 0,-1-1-1 0 0,1 0 0 0 0,0 1 1 0 0,-1-1-1 0 0,1 0 0 0 0,-1 1 1 0 0,1-1-1 0 0,-1 1 0 0 0,0-1 1 0 0,0 1-1 0 0,1-1 0 0 0,-1 1 1 0 0,0 0-1 0 0,0 0 0 0 0,-1-1 0 0 0,0 0 1 0 0,-2-2 32 0 0,0 1 0 0 0,0 0 0 0 0,0 0 0 0 0,0 1 0 0 0,-1-1 0 0 0,1 1 0 0 0,-1 0 0 0 0,0 0 0 0 0,1 0 0 0 0,-1 1 1 0 0,0 0-1 0 0,0 0 0 0 0,0 0 0 0 0,-5 0 0 0 0,0 2 186 0 0,-1 0 0 0 0,1 1 0 0 0,0 0 0 0 0,0 1 0 0 0,0 0 0 0 0,0 1 0 0 0,0 0-1 0 0,1 0 1 0 0,0 1 0 0 0,0 0 0 0 0,0 1 0 0 0,0 0 0 0 0,-12 12 0 0 0,4-3 168 0 0,1 1 0 0 0,0 0 0 0 0,2 1 1 0 0,0 0-1 0 0,-16 27 0 0 0,27-39-308 0 0,0 1 0 0 0,0-1 0 0 0,0 1 0 0 0,1 0 1 0 0,0 0-1 0 0,0 0 0 0 0,0 0 0 0 0,1 0 0 0 0,0 0 0 0 0,0 1 1 0 0,1-1-1 0 0,0 0 0 0 0,0 13 0 0 0,1-16-130 0 0,0 1 0 0 0,0-1 0 0 0,0 1 0 0 0,1-1 0 0 0,-1 1 1 0 0,1-1-1 0 0,0 0 0 0 0,0 1 0 0 0,0-1 0 0 0,0 0 0 0 0,0 0 0 0 0,1-1 0 0 0,-1 1 0 0 0,1 0 0 0 0,0-1 0 0 0,0 0 0 0 0,0 1 0 0 0,0-1 0 0 0,0-1 0 0 0,1 1 0 0 0,-1 0 0 0 0,0-1 0 0 0,1 1 0 0 0,5 0 0 0 0,3 2-720 0 0,-1-2 0 0 0,1 0 0 0 0,0 0-1 0 0,1-1 1 0 0,-1-1 0 0 0,0 0 0 0 0,0 0-1 0 0,0-1 1 0 0,15-3 0 0 0,3-3-2883 0 0,0-1 1 0 0,40-17-1 0 0,-44 15 768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281 243 4425 0 0,'-2'0'306'0'0,"-1"0"1"0"0,1-1-1 0 0,-1 1 0 0 0,1 0 0 0 0,-1-1 1 0 0,1 1-1 0 0,0-1 0 0 0,-1 0 0 0 0,1 1 1 0 0,0-1-1 0 0,-1 0 0 0 0,1-1 1 0 0,0 1-1 0 0,0 0 0 0 0,0-1 0 0 0,0 1 1 0 0,0-1-1 0 0,0 1 0 0 0,1-1 1 0 0,-4-4-1 0 0,3 3-110 0 0,0-1 0 0 0,0 0 0 0 0,0 0 0 0 0,1 0 0 0 0,-1 0 0 0 0,1 0 0 0 0,0 0 0 0 0,0 0 0 0 0,1 0 0 0 0,-1 0 0 0 0,1-7 0 0 0,0 3-55 0 0,0 0 1 0 0,1 1 0 0 0,0-1 0 0 0,0 0 0 0 0,1 1-1 0 0,-1-1 1 0 0,2 1 0 0 0,-1-1 0 0 0,1 1 0 0 0,1 0 0 0 0,-1 0-1 0 0,1 0 1 0 0,5-6 0 0 0,-4 7-41 0 0,0 1 0 0 0,0 0 1 0 0,1 1-1 0 0,0-1 0 0 0,0 1 1 0 0,0 0-1 0 0,0 1 0 0 0,1-1 0 0 0,-1 1 1 0 0,1 0-1 0 0,0 1 0 0 0,10-3 0 0 0,-15 5-95 0 0,1-1 0 0 0,0 1-1 0 0,0 0 1 0 0,-1 0-1 0 0,1 0 1 0 0,0 0-1 0 0,-1 1 1 0 0,1-1-1 0 0,0 1 1 0 0,-1-1-1 0 0,1 1 1 0 0,-1 0-1 0 0,1 0 1 0 0,-1 0 0 0 0,1 0-1 0 0,-1 1 1 0 0,0-1-1 0 0,1 1 1 0 0,-1-1-1 0 0,0 1 1 0 0,0 0-1 0 0,0 0 1 0 0,0 0-1 0 0,-1 0 1 0 0,1 0 0 0 0,0 0-1 0 0,-1 1 1 0 0,0-1-1 0 0,1 0 1 0 0,-1 1-1 0 0,0-1 1 0 0,0 1-1 0 0,0-1 1 0 0,-1 1-1 0 0,1 0 1 0 0,0 2 0 0 0,2 9 100 0 0,-1-1 0 0 0,-1 1 0 0 0,0 0 0 0 0,0 0 0 0 0,-1-1 0 0 0,-1 1 0 0 0,-1 0 0 0 0,0-1 0 0 0,0 1 0 0 0,-2-1 1 0 0,1 1-1 0 0,-2-1 0 0 0,0 0 0 0 0,0-1 0 0 0,-8 14 0 0 0,-13 17 691 0 0,-1-1-1 0 0,-57 67 1 0 0,70-91-685 0 0,-28 28 1012 0 0,-2-2 0 0 0,-95 74 0 0 0,136-115-1046 0 0,4-2-86 0 0,7-1 4 0 0,22-3 6 0 0,35-10-13 0 0,-15-1-2 0 0,143-35-362 0 0,-163 42 22 0 0,130-34-309 0 0,-83 11-3511 0 0,-58 21-1031 0 0,34-23 0 0 0,-44 26 2316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9 132 5833 0 0,'0'-18'3651'0'0,"0"8"200"0"0,-3 25-1963 0 0,0 14-1788 0 0,1-1 0 0 0,1 0-1 0 0,5 42 1 0 0,-1-16-48 0 0,-2-34-46 0 0,14 268 36 0 0,-7-203 6 0 0,27 114 1 0 0,-15-128 50 0 0,-17-64-56 0 0,0 1-1 0 0,0-1 1 0 0,1 0 0 0 0,0-1-1 0 0,0 1 1 0 0,0-1 0 0 0,8 9-1 0 0,-11-14-23 0 0,-1 0 0 0 0,1-1 0 0 0,0 1 0 0 0,-1 0 0 0 0,1-1-1 0 0,0 1 1 0 0,0-1 0 0 0,0 1 0 0 0,0-1 0 0 0,0 1-1 0 0,-1-1 1 0 0,1 0 0 0 0,0 1 0 0 0,0-1 0 0 0,0 0 0 0 0,0 0-1 0 0,0 0 1 0 0,0 0 0 0 0,0 0 0 0 0,0 0 0 0 0,0 0-1 0 0,0 0 1 0 0,0 0 0 0 0,0 0 0 0 0,2-1 0 0 0,-1 0 6 0 0,0 0 0 0 0,0 0 0 0 0,0 0 0 0 0,0-1 0 0 0,0 1 0 0 0,0-1 0 0 0,0 0 0 0 0,-1 1 0 0 0,1-1 0 0 0,2-3 0 0 0,3-6 23 0 0,0-1-1 0 0,0 0 1 0 0,5-13-1 0 0,-9 18-31 0 0,41-101-604 0 0,-6-1 0 0 0,26-114-1 0 0,-48 162 422 0 0,-8 28 118 0 0,18-56 22 0 0,-23 81 2 0 0,0-1 0 0 0,1 1 0 0 0,0 0 0 0 0,1 0 0 0 0,-1 0 0 0 0,1 1 0 0 0,10-12 0 0 0,-14 19 26 0 0,0-1 0 0 0,-1 0 0 0 0,1 1 0 0 0,-1-1 0 0 0,1 1 0 0 0,0-1 0 0 0,-1 1 0 0 0,1-1 0 0 0,0 1 0 0 0,0-1 0 0 0,-1 1 0 0 0,1 0 0 0 0,0-1 0 0 0,0 1 0 0 0,0 0 0 0 0,0-1 0 0 0,-1 1 0 0 0,1 0 0 0 0,0 0 0 0 0,0 0 0 0 0,0 0 0 0 0,0 0 0 0 0,0 0 0 0 0,0 0 0 0 0,-1 0 0 0 0,1 1 0 0 0,0-1 0 0 0,0 0 0 0 0,1 1 0 0 0,0 0 22 0 0,0 1 0 0 0,0-1 0 0 0,-1 0 0 0 0,1 1-1 0 0,-1 0 1 0 0,1-1 0 0 0,-1 1 0 0 0,0 0 0 0 0,0 0 0 0 0,1 0 0 0 0,0 3 0 0 0,3 8 133 0 0,0-1 0 0 0,5 26 0 0 0,-10-37-157 0 0,42 250 673 0 0,7 28 1099 0 0,-47-272-1692 0 0,0 1 0 0 0,1-1-1 0 0,0 0 1 0 0,0 0 0 0 0,0 0-1 0 0,1 0 1 0 0,0-1 0 0 0,0 1 0 0 0,8 8-1 0 0,-10-13-54 0 0,-1-1 0 0 0,1 0-1 0 0,0 1 1 0 0,-1-1-1 0 0,1 0 1 0 0,0 0 0 0 0,0 1-1 0 0,0-1 1 0 0,0-1 0 0 0,0 1-1 0 0,0 0 1 0 0,0 0-1 0 0,0-1 1 0 0,0 1 0 0 0,0-1-1 0 0,0 0 1 0 0,0 0 0 0 0,0 0-1 0 0,1 0 1 0 0,-1 0-1 0 0,0 0 1 0 0,0 0 0 0 0,0-1-1 0 0,0 1 1 0 0,0-1 0 0 0,0 1-1 0 0,0-1 1 0 0,0 0-1 0 0,0 0 1 0 0,0 0 0 0 0,0 0-1 0 0,0 0 1 0 0,-1 0-1 0 0,1-1 1 0 0,0 1 0 0 0,-1 0-1 0 0,1-1 1 0 0,1-2 0 0 0,6-7 62 0 0,0-1 0 0 0,-1 1 1 0 0,-1-2-1 0 0,0 1 0 0 0,-1-1 1 0 0,0 0-1 0 0,7-24 1 0 0,0 3-121 0 0,13-36-90 0 0,-3 0 1 0 0,15-80-1 0 0,13-148-856 0 0,-44 255 701 0 0,-4 24 59 0 0,12-65-363 0 0,-13 77 363 0 0,0 0-1 0 0,0 0 1 0 0,1 1 0 0 0,0-1-1 0 0,0 1 1 0 0,0 0-1 0 0,1 0 1 0 0,0 0-1 0 0,7-8 1 0 0,-11 14 132 0 0,1 0 0 0 0,-1 0 0 0 0,1 0 0 0 0,0 0 0 0 0,-1 0 1 0 0,1 0-1 0 0,-1 0 0 0 0,1 0 0 0 0,0 0 0 0 0,-1 0 0 0 0,1 0 0 0 0,-1 0 0 0 0,1 0 0 0 0,0 1 0 0 0,-1-1 0 0 0,1 0 0 0 0,-1 0 1 0 0,1 1-1 0 0,-1-1 0 0 0,1 0 0 0 0,-1 1 0 0 0,1-1 0 0 0,-1 0 0 0 0,0 1 0 0 0,1-1 0 0 0,-1 1 0 0 0,1-1 0 0 0,-1 1 0 0 0,0-1 0 0 0,1 1 1 0 0,-1-1-1 0 0,0 1 0 0 0,0-1 0 0 0,1 1 0 0 0,-1 0 0 0 0,0-1 0 0 0,0 1 0 0 0,0-1 0 0 0,0 2 0 0 0,13 26-1891 0 0,-13-27 1779 0 0,18 55-6417 0 0,-13-39 3860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39 5121 0 0,'1'-1'360'0'0,"-1"-1"0"0"0,0 1 0 0 0,0-1 0 0 0,0 1 0 0 0,0-1-1 0 0,0 1 1 0 0,-1-1 0 0 0,1 1 0 0 0,0-1 0 0 0,-1 1 0 0 0,1-1 0 0 0,-1 1 0 0 0,1-1 0 0 0,-1 1-1 0 0,0 0 1 0 0,1-1 0 0 0,-1 1 0 0 0,0 0 0 0 0,0 0 0 0 0,0 0 0 0 0,0-1 0 0 0,0 1 0 0 0,-1 0 0 0 0,1 0-1 0 0,0 0 1 0 0,-2 0 0 0 0,1 0-121 0 0,0 1 0 0 0,-1-1 0 0 0,1 1 0 0 0,0 0 0 0 0,-1 0 0 0 0,1 0 0 0 0,-1 0 0 0 0,1 0 0 0 0,-1 0 0 0 0,1 1 0 0 0,0-1 0 0 0,-1 1 0 0 0,1 0 0 0 0,-4 1 0 0 0,-5 3 35 0 0,-1 1 1 0 0,1 0 0 0 0,1 1 0 0 0,-1 0-1 0 0,-10 10 1 0 0,4-1-140 0 0,2 0 1 0 0,0 1-1 0 0,1 1 1 0 0,0 0-1 0 0,2 1 1 0 0,-21 41-1 0 0,26-46-141 0 0,1 0-1 0 0,1 0 0 0 0,0 1 1 0 0,1 0-1 0 0,0 0 0 0 0,2 0 1 0 0,-1 1-1 0 0,2-1 0 0 0,0 0 1 0 0,1 1-1 0 0,2 17 0 0 0,-1-28-17 0 0,0 1-1 0 0,0-1 0 0 0,0 1 1 0 0,1-1-1 0 0,0 1 1 0 0,1-1-1 0 0,-1 0 0 0 0,1 0 1 0 0,0 0-1 0 0,0 0 1 0 0,0-1-1 0 0,1 1 0 0 0,-1-1 1 0 0,1 0-1 0 0,8 7 1 0 0,-6-6-65 0 0,2-1 0 0 0,-1 0 0 0 0,0 0 1 0 0,1 0-1 0 0,-1-1 0 0 0,1 0 0 0 0,0 0 0 0 0,0-1 1 0 0,16 2-1 0 0,-7-2-581 0 0,0-1 1 0 0,0 0-1 0 0,0-2 0 0 0,0 0 1 0 0,1 0-1 0 0,-1-2 0 0 0,-1 0 1 0 0,1-1-1 0 0,30-12 0 0 0,-35 10-498 0 0,0-1-1 0 0,0 0 0 0 0,0 0 0 0 0,-1-2 0 0 0,0 1 0 0 0,0-1 0 0 0,14-16 0 0 0,-10 6-1561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9 121 5873 0 0,'-8'-5'5989'0'0,"7"4"-5802"0"0,3-12 938 0 0,11-10-1858 0 0,-7 16 733 0 0,0 1-1 0 0,0-1 1 0 0,1 1-1 0 0,0 0 1 0 0,0 1-1 0 0,0 0 0 0 0,1 0 1 0 0,-1 1-1 0 0,1-1 1 0 0,0 2-1 0 0,1-1 1 0 0,-1 1-1 0 0,1 0 1 0 0,-1 1-1 0 0,1 0 1 0 0,14-1-1 0 0,-17 2 134 0 0,1 0-1 0 0,0 0 1 0 0,0 1-1 0 0,0 0 1 0 0,-1 1 0 0 0,1-1-1 0 0,0 1 1 0 0,0 0-1 0 0,-1 1 1 0 0,1 0 0 0 0,-1 0-1 0 0,1 0 1 0 0,-1 1-1 0 0,0 0 1 0 0,0 0 0 0 0,0 1-1 0 0,0-1 1 0 0,0 1 0 0 0,-1 0-1 0 0,0 1 1 0 0,0 0-1 0 0,5 5 1 0 0,-7-5-23 0 0,0 0-1 0 0,-1 0 1 0 0,1 1 0 0 0,-1-1 0 0 0,0 1-1 0 0,-1 0 1 0 0,1-1 0 0 0,-1 1 0 0 0,0 0-1 0 0,-1 0 1 0 0,1 0 0 0 0,-1 0 0 0 0,0 0-1 0 0,-1-1 1 0 0,1 1 0 0 0,-1 0 0 0 0,-1 0-1 0 0,1 0 1 0 0,-1-1 0 0 0,0 1 0 0 0,-4 9-1 0 0,-4 5-10 0 0,0 0 0 0 0,-1 0 0 0 0,-1-2 0 0 0,-20 25 0 0 0,16-22-7 0 0,-124 142 2059 0 0,133-155-1932 0 0,8-5-242 0 0,15-7-286 0 0,-4 0 272 0 0,8-1-254 0 0,216-59-2896 0 0,-83 7-7316 0 0,-121 43 5864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95 422 6609 0 0,'-14'-14'1600'0'0,"0"-2"0"0"0,1 0 0 0 0,-13-19 0 0 0,23 30-1413 0 0,-1-1 0 0 0,1 1 0 0 0,0-1 0 0 0,1 0 0 0 0,-1 0 0 0 0,1 0 0 0 0,0 0 1 0 0,1 0-1 0 0,-1 0 0 0 0,1-1 0 0 0,0 1 0 0 0,1-1 0 0 0,0 1 0 0 0,0-9 0 0 0,0 15-174 0 0,0 0 0 0 0,0-1 0 0 0,0 1 0 0 0,0 0 0 0 0,0 0 0 0 0,0 0-1 0 0,0 0 1 0 0,0-1 0 0 0,0 1 0 0 0,0 0 0 0 0,0 0 0 0 0,0 0 0 0 0,0 0 0 0 0,0-1-1 0 0,0 1 1 0 0,0 0 0 0 0,0 0 0 0 0,0 0 0 0 0,0 0 0 0 0,0-1 0 0 0,0 1 0 0 0,0 0-1 0 0,0 0 1 0 0,0 0 0 0 0,0 0 0 0 0,0-1 0 0 0,0 1 0 0 0,0 0 0 0 0,1 0 0 0 0,-1 0-1 0 0,0 0 1 0 0,0 0 0 0 0,0-1 0 0 0,0 1 0 0 0,0 0 0 0 0,0 0 0 0 0,1 0 0 0 0,-1 0-1 0 0,0 0 1 0 0,0 0 0 0 0,0 0 0 0 0,0 0 0 0 0,1 0 0 0 0,-1 0 0 0 0,0 0 0 0 0,0-1-1 0 0,0 1 1 0 0,0 0 0 0 0,1 0 0 0 0,-1 0 0 0 0,0 0 0 0 0,0 0 0 0 0,0 0 0 0 0,1 1-1 0 0,-1-1 1 0 0,0 0 0 0 0,0 0 0 0 0,0 0 0 0 0,0 0 0 0 0,1 0 0 0 0,-1 0 0 0 0,0 0-1 0 0,0 0 1 0 0,0 0 0 0 0,0 0 0 0 0,0 0 0 0 0,1 1 0 0 0,-1-1 0 0 0,0 0 0 0 0,10 19 306 0 0,5 28-91 0 0,25 205-113 0 0,-4-16-259 0 0,-27-196 141 0 0,2 0 0 0 0,2 0 1 0 0,31 68-1 0 0,-40-101 6 0 0,2 7 12 0 0,1 0-1 0 0,1-1 1 0 0,0 0-1 0 0,1 0 0 0 0,14 15 1 0 0,-21-26-8 0 0,0 0 0 0 0,0 0 0 0 0,1 0 0 0 0,-1 0 0 0 0,0-1 1 0 0,1 1-1 0 0,-1-1 0 0 0,1 0 0 0 0,-1 1 0 0 0,1-1 0 0 0,0 0 1 0 0,0-1-1 0 0,-1 1 0 0 0,1 0 0 0 0,3-1 0 0 0,-3 0 4 0 0,0 0 0 0 0,0-1 0 0 0,0 0 0 0 0,0 1 0 0 0,0-1 0 0 0,0 0 0 0 0,0 0 0 0 0,0-1 0 0 0,-1 1 0 0 0,1-1 0 0 0,0 1 0 0 0,-1-1 0 0 0,0 0 0 0 0,1 0 0 0 0,-1 0 0 0 0,0 0 0 0 0,3-4 0 0 0,12-14 24 0 0,-1 0-1 0 0,-1-2 1 0 0,-1 1-1 0 0,-1-2 0 0 0,18-41 1 0 0,35-127-132 0 0,-12-42-274 0 0,-36 145 422 0 0,40-123-1 0 0,-57 210-53 0 0,12-29 379 0 0,-13 29-370 0 0,0 1 0 0 0,0 0 0 0 0,1 0 0 0 0,-1 0 0 0 0,0 0 0 0 0,0 0 0 0 0,0 0 0 0 0,0 0 0 0 0,0 0 0 0 0,0 0 0 0 0,0 0 0 0 0,0-1 0 0 0,0 1 0 0 0,1 0 0 0 0,-1 0 0 0 0,0 0 0 0 0,0 0 1 0 0,0 0-1 0 0,0 0 0 0 0,0 0 0 0 0,0 0 0 0 0,1 0 0 0 0,-1 0 0 0 0,0 0 0 0 0,0 0 0 0 0,0 0 0 0 0,0 0 0 0 0,0 0 0 0 0,0 0 0 0 0,0 0 0 0 0,1 0 0 0 0,-1 0 0 0 0,0 0 0 0 0,0 0 0 0 0,0 0 1 0 0,0 1-1 0 0,0-1 0 0 0,0 0 0 0 0,0 0 0 0 0,1 0 0 0 0,-1 0 0 0 0,0 0 0 0 0,0 0 0 0 0,0 0 0 0 0,0 0 0 0 0,0 0 0 0 0,0 1 0 0 0,0-1 0 0 0,0 0 0 0 0,0 0 0 0 0,0 0 0 0 0,0 0 0 0 0,0 0 1 0 0,0 0-1 0 0,0 1 0 0 0,5 18 207 0 0,3 205 408 0 0,1 6-518 0 0,-6-200-50 0 0,2 0 1 0 0,1-1-1 0 0,1 1 1 0 0,2-1 0 0 0,17 41-1 0 0,-21-60 9 0 0,0 0 0 0 0,0 0 0 0 0,1-1 1 0 0,0 0-1 0 0,1 0 0 0 0,-1 0 0 0 0,10 8 0 0 0,-14-15-4 0 0,0-1 1 0 0,0 1-1 0 0,0 0 0 0 0,0-1 1 0 0,1 1-1 0 0,-1-1 0 0 0,0 0 0 0 0,1 0 1 0 0,-1 0-1 0 0,1 0 0 0 0,-1 0 1 0 0,1-1-1 0 0,-1 1 0 0 0,1-1 1 0 0,-1 1-1 0 0,1-1 0 0 0,0 0 1 0 0,-1 0-1 0 0,1 0 0 0 0,0 0 1 0 0,-1-1-1 0 0,1 1 0 0 0,-1-1 1 0 0,1 1-1 0 0,-1-1 0 0 0,1 0 1 0 0,-1 0-1 0 0,1 0 0 0 0,-1-1 0 0 0,0 1 1 0 0,0 0-1 0 0,1-1 0 0 0,-1 1 1 0 0,3-5-1 0 0,10-8 70 0 0,0-1 0 0 0,-2-1 1 0 0,0 0-1 0 0,-1-1 0 0 0,0 0 0 0 0,-2-1 0 0 0,13-26 1 0 0,49-142-225 0 0,-61 155 134 0 0,62-244-225 0 0,-13 42 25 0 0,-49 204 104 0 0,-8 24-85 0 0,0-1 0 0 0,-1 0-1 0 0,1 0 1 0 0,-1 0 0 0 0,-1-1 0 0 0,2-11 0 0 0,-14 63-12380 0 0,11-32 9768 0 0,-2-2-1508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9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 13555 0 0,'-11'4'1010'0'0,"1"1"-1"0"0,0 0 1 0 0,-18 12 0 0 0,19-10-981 0 0,1 0 0 0 0,0 1 0 0 0,0 0 0 0 0,1 1 0 0 0,0-1 0 0 0,-11 18 0 0 0,-71 112-55 0 0,-9 14-309 0 0,35-49-3041 0 0,50-83-651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49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6089 0 0,'3'1'551'0'0,"-1"1"-1"0"0,1 0 0 0 0,-1 0 0 0 0,0-1 0 0 0,1 1 1 0 0,-1 1-1 0 0,0-1 0 0 0,0 0 0 0 0,0 0 1 0 0,-1 1-1 0 0,1-1 0 0 0,1 4 0 0 0,0 1-207 0 0,0-1 1 0 0,0 1-1 0 0,-1 0 0 0 0,3 12 0 0 0,-3 0-343 0 0,0-1-1 0 0,0 1 1 0 0,-3 18 0 0 0,-13 110 442 0 0,6-91-2431 0 0,0 59 0 0 0,8-113 1669 0 0,-1 19-2565 0 0,1-20 2653 0 0,0 0-1 0 0,0-1 0 0 0,0 1 1 0 0,0 0-1 0 0,0 0 0 0 0,0-1 1 0 0,0 1-1 0 0,0 0 1 0 0,-1-1-1 0 0,1 1 0 0 0,0 0 1 0 0,-1 0-1 0 0,1-1 1 0 0,0 1-1 0 0,-1-1 0 0 0,1 1 1 0 0,-1 0-1 0 0,1-1 0 0 0,-1 1-232 0 0,0 0 233 0 0,-1 0-1 0 0</inkml:trace>
  <inkml:trace contextRef="#ctx0" brushRef="#br0" timeOffset="1">0 315 11018 0 0,'20'0'5045'0'0,"95"-5"-5282"0"0,-15-4-1580 0 0,-1-3-6671 0 0,-77 9 4583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9746 0 0,'16'3'4841'0'0,"11"10"-4661"0"0,-6-3-141 0 0,-14-8-37 0 0,-1 1 0 0 0,1 0 0 0 0,-1 1-1 0 0,0-1 1 0 0,1 1 0 0 0,-2 0 0 0 0,1 1 0 0 0,0-1 0 0 0,-1 1 0 0 0,0 0 0 0 0,6 8 0 0 0,-9-10 8 0 0,0 0 0 0 0,-1 0 0 0 0,1 0 1 0 0,-1 0-1 0 0,0 1 0 0 0,1-1 0 0 0,-1 0 0 0 0,-1 1 1 0 0,1-1-1 0 0,-1 1 0 0 0,1-1 0 0 0,-1 1 0 0 0,0-1 1 0 0,0 1-1 0 0,0-1 0 0 0,-1 1 0 0 0,1-1 0 0 0,-1 1 1 0 0,0-1-1 0 0,0 1 0 0 0,0-1 0 0 0,-1 0 0 0 0,1 0 1 0 0,-1 1-1 0 0,-2 3 0 0 0,-5 6-20 0 0,0-1-1 0 0,-2 0 1 0 0,1 0 0 0 0,-1-1 0 0 0,-1 0-1 0 0,0-1 1 0 0,-16 10 0 0 0,-36 33 276 0 0,64-53-279 0 0,0 1-1 0 0,0-1 1 0 0,0 1 0 0 0,0-1 0 0 0,1 0-1 0 0,-1 1 1 0 0,0-1 0 0 0,0 0 0 0 0,0 1 0 0 0,0-1-1 0 0,0 0 1 0 0,0 1 0 0 0,1-1 0 0 0,-1 0-1 0 0,0 1 1 0 0,0-1 0 0 0,0 0 0 0 0,1 0-1 0 0,-1 1 1 0 0,0-1 0 0 0,1 0 0 0 0,-1 0-1 0 0,0 1 1 0 0,0-1 0 0 0,1 0 0 0 0,-1 0-1 0 0,0 0 1 0 0,1 0 0 0 0,-1 0 0 0 0,0 1 0 0 0,1-1-1 0 0,-1 0 1 0 0,0 0 0 0 0,1 0 0 0 0,-1 0-1 0 0,1 0 1 0 0,-1 0 0 0 0,0 0 0 0 0,1 0-1 0 0,-1 0 1 0 0,0 0 0 0 0,1-1 0 0 0,35 9-69 0 0,11 4 58 0 0,-44-11 35 0 0,0 0 1 0 0,0 1-1 0 0,0 0 0 0 0,0-1 0 0 0,0 1 0 0 0,0 0 1 0 0,0 0-1 0 0,-1 1 0 0 0,1-1 0 0 0,-1 0 0 0 0,1 1 1 0 0,-1 0-1 0 0,0-1 0 0 0,0 1 0 0 0,0 0 1 0 0,-1 0-1 0 0,1 0 0 0 0,-1 0 0 0 0,2 6 0 0 0,-2-5 33 0 0,-1 1 0 0 0,1-1-1 0 0,-1 0 1 0 0,-1 0 0 0 0,1 1-1 0 0,0-1 1 0 0,-1 0 0 0 0,0 0-1 0 0,0 1 1 0 0,0-1 0 0 0,-1 0-1 0 0,1 0 1 0 0,-5 6 0 0 0,-3 5-3 0 0,0-1 1 0 0,-1 0 0 0 0,-1 0 0 0 0,-1-1 0 0 0,0-1 0 0 0,-21 19-1 0 0,21-21-256 0 0,-34 26-2643 0 0,39-32 1131 0 0,0 1 1 0 0,0-1 0 0 0,0-1 0 0 0,-15 6-1 0 0,13-7-1307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1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18 153 8162 0 0,'-2'1'196'0'0,"1"0"0"0"0,0 0 0 0 0,0 0 0 0 0,-1 0 0 0 0,1 0 0 0 0,0 1 0 0 0,0-1 0 0 0,0 0 0 0 0,1 0 0 0 0,-1 1 0 0 0,0-1 0 0 0,0 1 0 0 0,1-1 0 0 0,-1 0 0 0 0,0 1 0 0 0,1-1 0 0 0,0 1 0 0 0,-1 0 0 0 0,1-1 0 0 0,0 1 0 0 0,0-1 1 0 0,0 1-1 0 0,0-1 0 0 0,0 1 0 0 0,1 2 0 0 0,5 52-1064 0 0,-4-41 1272 0 0,6 41-389 0 0,54 295 396 0 0,-57-334-329 0 0,0-1-1 0 0,1 0 0 0 0,13 25 0 0 0,-18-37-46 0 0,0-1-1 0 0,1 0 1 0 0,0 0 0 0 0,0 0-1 0 0,0 0 1 0 0,0 0 0 0 0,0-1-1 0 0,1 1 1 0 0,-1-1 0 0 0,1 1-1 0 0,-1-1 1 0 0,1 0 0 0 0,0 0-1 0 0,0 0 1 0 0,0 0 0 0 0,0 0-1 0 0,1-1 1 0 0,-1 0-1 0 0,0 1 1 0 0,1-1 0 0 0,-1 0-1 0 0,0-1 1 0 0,1 1 0 0 0,5 0-1 0 0,-6-2-18 0 0,0 0 0 0 0,0 0 0 0 0,0 0 0 0 0,0-1 0 0 0,0 1 0 0 0,0-1 0 0 0,0 0 0 0 0,0 0 0 0 0,-1 0 0 0 0,1 0 0 0 0,0 0 0 0 0,-1 0 0 0 0,0-1 0 0 0,0 1 0 0 0,0-1 0 0 0,3-4-1 0 0,27-47 223 0 0,-11 8-216 0 0,-2-1 1 0 0,-1-1 0 0 0,-3 0-1 0 0,13-71 1 0 0,-26 107-6 0 0,22-90-3 0 0,-21 93 18 0 0,0 0-1 0 0,0 0 1 0 0,1 1-1 0 0,1-1 1 0 0,-1 1-1 0 0,2-1 1 0 0,-1 2-1 0 0,10-13 1 0 0,-14 20-21 0 0,0-1 0 0 0,-1 0 0 0 0,1 1 0 0 0,-1-1 0 0 0,1 0 1 0 0,0 1-1 0 0,0-1 0 0 0,-1 1 0 0 0,1-1 0 0 0,0 1 1 0 0,0 0-1 0 0,-1-1 0 0 0,1 1 0 0 0,0 0 0 0 0,0-1 0 0 0,0 1 1 0 0,0 0-1 0 0,0 0 0 0 0,0 0 0 0 0,-1 0 0 0 0,1 0 0 0 0,0 0 1 0 0,0 0-1 0 0,0 0 0 0 0,0 0 0 0 0,0 0 0 0 0,1 1 0 0 0,-1 0 12 0 0,1 0-1 0 0,-1 0 0 0 0,0 0 0 0 0,1 0 0 0 0,-1 0 0 0 0,0 0 0 0 0,0 1 0 0 0,1-1 0 0 0,-1 0 0 0 0,0 1 0 0 0,-1-1 0 0 0,1 1 0 0 0,1 1 0 0 0,2 8 93 0 0,0 1-1 0 0,0-1 0 0 0,2 15 0 0 0,-5-22-87 0 0,24 164 479 0 0,-21-122-420 0 0,2 0-1 0 0,2-1 1 0 0,26 81-1 0 0,-30-117 15 0 0,0 0 1 0 0,1 0-1 0 0,0 0 0 0 0,1-1 0 0 0,0 1 0 0 0,0-1 0 0 0,0-1 0 0 0,1 1 0 0 0,0-1 0 0 0,16 12 0 0 0,-20-17-53 0 0,0 0-1 0 0,0 0 0 0 0,0 0 1 0 0,0 0-1 0 0,0-1 1 0 0,1 0-1 0 0,-1 1 0 0 0,0-1 1 0 0,1 0-1 0 0,-1 0 0 0 0,1-1 1 0 0,-1 1-1 0 0,1-1 1 0 0,-1 0-1 0 0,1 0 0 0 0,-1 0 1 0 0,1 0-1 0 0,-1 0 1 0 0,1-1-1 0 0,-1 0 0 0 0,1 0 1 0 0,-1 0-1 0 0,1 0 0 0 0,-1 0 1 0 0,0-1-1 0 0,0 1 1 0 0,0-1-1 0 0,0 0 0 0 0,0 0 1 0 0,0 0-1 0 0,0 0 1 0 0,0 0-1 0 0,4-6 0 0 0,14-17 196 0 0,-1-2-1 0 0,-1 0 0 0 0,-1-2 1 0 0,27-57-1 0 0,-25 33-243 0 0,-2-1-1 0 0,-3-1 0 0 0,16-102 1 0 0,-13 58-98 0 0,5 11-311 0 0,-20 80 221 0 0,0-1 0 0 0,1 1 0 0 0,0 0 0 0 0,0 0 0 0 0,1 0 0 0 0,0 0 0 0 0,10-12-1 0 0,-11 17-220 0 0,0 0-1 0 0,-1 0 0 0 0,2 0 0 0 0,-1 1 0 0 0,0 0 0 0 0,0-1 1 0 0,1 2-1 0 0,-1-1 0 0 0,1 0 0 0 0,0 1 0 0 0,-1 0 1 0 0,6-1-1 0 0,58-2-9462 0 0,-58 4 6988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1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30 11346 0 0,'-1'5'634'0'0,"-1"0"-1"0"0,1 0 1 0 0,0 1 0 0 0,1-1-1 0 0,-1 0 1 0 0,2 7-1 0 0,10 57-541 0 0,-1-12-91 0 0,-9 131 404 0 0,-2-21-59 0 0,5-141-1793 0 0,-1-40-328 0 0,-4-94-3875 0 0,2-116 3424 0 0,0 202 2751 0 0,0 0 1 0 0,1 0 0 0 0,1 0-1 0 0,1 0 1 0 0,7-21 0 0 0,-10 39-351 0 0,1-1 0 0 0,0 1 0 0 0,-1-1 0 0 0,1 1 1 0 0,1 0-1 0 0,-1 0 0 0 0,1 0 0 0 0,-1 0 0 0 0,1 1 0 0 0,0-1 1 0 0,1 1-1 0 0,-1-1 0 0 0,1 1 0 0 0,-1 0 0 0 0,1 1 0 0 0,0-1 1 0 0,0 0-1 0 0,0 1 0 0 0,0 0 0 0 0,0 0 0 0 0,1 0 0 0 0,-1 1 1 0 0,1 0-1 0 0,-1-1 0 0 0,1 2 0 0 0,-1-1 0 0 0,1 0 1 0 0,0 1-1 0 0,-1 0 0 0 0,7 0 0 0 0,3 1-15 0 0,0 1 0 0 0,0 0 0 0 0,0 0 0 0 0,0 2 0 0 0,-1-1 0 0 0,1 2 0 0 0,-1 0 0 0 0,14 8-1 0 0,-24-12-147 0 0,0 1-1 0 0,0 0 1 0 0,0 0-1 0 0,0 0 0 0 0,0 0 1 0 0,0 0-1 0 0,-1 1 0 0 0,1-1 1 0 0,-1 1-1 0 0,0 0 0 0 0,0 0 1 0 0,0 0-1 0 0,0 0 0 0 0,0 0 1 0 0,-1 0-1 0 0,1 0 1 0 0,-1 0-1 0 0,0 1 0 0 0,0-1 1 0 0,0 1-1 0 0,0-1 0 0 0,-1 1 1 0 0,1-1-1 0 0,-1 1 0 0 0,0-1 1 0 0,0 1-1 0 0,0-1 0 0 0,-1 1 1 0 0,1-1-1 0 0,-1 1 1 0 0,0-1-1 0 0,0 0 0 0 0,0 1 1 0 0,0-1-1 0 0,-1 0 0 0 0,1 1 1 0 0,-3 3-1 0 0,-1 2-75 0 0,-1 0 0 0 0,0-1-1 0 0,0 1 1 0 0,-1-1 0 0 0,1 0-1 0 0,-2-1 1 0 0,1 0 0 0 0,-1 0 0 0 0,0-1-1 0 0,-1 1 1 0 0,0-2 0 0 0,1 1-1 0 0,-2-1 1 0 0,-12 5 0 0 0,22-10 52 0 0,0 0 0 0 0,0 0 0 0 0,0 0 0 0 0,-1 0 0 0 0,1 1 0 0 0,0-1 0 0 0,0 0 0 0 0,0 0 0 0 0,-1 0 0 0 0,1 0 0 0 0,0 0 1 0 0,0 0-1 0 0,-1 0 0 0 0,1 0 0 0 0,0 1 0 0 0,0-1 0 0 0,-1 0 0 0 0,1 0 0 0 0,0 0 0 0 0,0 0 0 0 0,-1 0 0 0 0,1 0 0 0 0,0 0 0 0 0,0-1 0 0 0,-1 1 0 0 0,1 0 0 0 0,0 0 0 0 0,0 0 0 0 0,-1 0 0 0 0,1 0 0 0 0,0 0 1 0 0,0 0-1 0 0,-1 0 0 0 0,1-1 0 0 0,0 1 0 0 0,0 0 0 0 0,0 0 0 0 0,-1 0 0 0 0,1-1 0 0 0,0 1 0 0 0,0 0 0 0 0,0 0 0 0 0,0 0 0 0 0,0-1 0 0 0,-1 1 0 0 0,1 0 0 0 0,0 0 0 0 0,0-1 0 0 0,0 1 0 0 0,0 0 1 0 0,0 0-1 0 0,0-1 0 0 0,0 1 0 0 0,0 0 0 0 0,0 0 0 0 0,0-1 0 0 0,0 1 0 0 0,0 0 0 0 0,0 0 0 0 0,0-1 0 0 0,0 1 0 0 0,0 0 0 0 0,0-1 0 0 0,1 0-6 0 0,-1 0 1 0 0,0 1-1 0 0,1-1 0 0 0,-1 0 0 0 0,1 0 0 0 0,-1 0 1 0 0,1 1-1 0 0,0-1 0 0 0,-1 0 0 0 0,1 0 0 0 0,0 1 1 0 0,-1-1-1 0 0,1 1 0 0 0,0-1 0 0 0,0 1 0 0 0,0-1 1 0 0,-1 1-1 0 0,2-1 0 0 0,4-1 0 0 0,-1 1 0 0 0,1 0 1 0 0,0 0-1 0 0,-1 1 0 0 0,1 0 1 0 0,-1 0-1 0 0,1 0 0 0 0,0 0 0 0 0,-1 1 1 0 0,1 0-1 0 0,-1 0 0 0 0,1 1 0 0 0,-1-1 1 0 0,0 1-1 0 0,6 3 0 0 0,-8-4 46 0 0,0 1 0 0 0,-1 0 0 0 0,1 0 0 0 0,-1 0-1 0 0,1 0 1 0 0,-1 0 0 0 0,1 0 0 0 0,-1 1 0 0 0,0-1 0 0 0,0 1 0 0 0,-1-1-1 0 0,1 1 1 0 0,0 0 0 0 0,-1 0 0 0 0,1 0 0 0 0,-1 0 0 0 0,0 0 0 0 0,0 0-1 0 0,0 0 1 0 0,-1 0 0 0 0,1 1 0 0 0,-1-1 0 0 0,0 0 0 0 0,1 0 0 0 0,-1 1-1 0 0,-1-1 1 0 0,0 5 0 0 0,-1 2 123 0 0,0 0-1 0 0,-1 0 1 0 0,0-1 0 0 0,0 1-1 0 0,-1-1 1 0 0,-1 0 0 0 0,1 0-1 0 0,-2-1 1 0 0,1 1 0 0 0,-12 12-1 0 0,4-6-88 0 0,0-1 0 0 0,-2-1-1 0 0,1 0 1 0 0,-27 17 0 0 0,39-28-269 0 0,-1-1 1 0 0,1 1-1 0 0,0-1 1 0 0,-1 0 0 0 0,1 0-1 0 0,0 0 1 0 0,-1-1-1 0 0,1 1 1 0 0,-1 0-1 0 0,0-1 1 0 0,1 0-1 0 0,-5 1 1 0 0,6-2-40 0 0,1 1 0 0 0,-1 0 0 0 0,0 0-1 0 0,0 0 1 0 0,0-1 0 0 0,1 1 0 0 0,-1 0 0 0 0,0-1 0 0 0,0 1 0 0 0,1-1 0 0 0,-1 1 0 0 0,0-1 0 0 0,1 1 0 0 0,-1-1-1 0 0,1 1 1 0 0,-1-1 0 0 0,0 0 0 0 0,1 1 0 0 0,-1-1 0 0 0,1 0 0 0 0,0 0 0 0 0,-1 1 0 0 0,1-1 0 0 0,0 0-1 0 0,-1 0 1 0 0,1 0 0 0 0,0 1 0 0 0,0-1 0 0 0,0 0 0 0 0,-1 0 0 0 0,1 0 0 0 0,0 0 0 0 0,0 1 0 0 0,0-1-1 0 0,1 0 1 0 0,-1 0 0 0 0,0 0 0 0 0,0 0 0 0 0,0 1 0 0 0,1-1 0 0 0,-1-1 0 0 0,2-8-2383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4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7 8458 0 0,'-3'-3'6426'0'0,"-8"1"-4262"0"0,-11 1-1275 0 0,-5 4-479 0 0,1 1 0 0 0,0 1 0 0 0,0 1 0 0 0,0 1 0 0 0,-46 21 0 0 0,48-18-73 0 0,0-1-208 0 0,1 1 0 0 0,0 1 0 0 0,-33 22 0 0 0,50-29-148 0 0,-1 1 1 0 0,1 0-1 0 0,0 0 0 0 0,0 0 1 0 0,1 0-1 0 0,0 1 1 0 0,0 0-1 0 0,0 0 1 0 0,1 0-1 0 0,-1 1 0 0 0,2-1 1 0 0,-1 1-1 0 0,1 0 1 0 0,0 0-1 0 0,0 1 0 0 0,-1 7 1 0 0,3-10-49 0 0,0 0 1 0 0,1 0-1 0 0,0 0 1 0 0,0 0-1 0 0,1 0 1 0 0,0 0-1 0 0,-1 0 1 0 0,1 0-1 0 0,1 0 1 0 0,-1-1-1 0 0,1 1 1 0 0,0 0 0 0 0,4 6-1 0 0,3 4-107 0 0,0-1 0 0 0,20 22-1 0 0,-19-25 217 0 0,0 0-1 0 0,-1 1 0 0 0,9 18 1 0 0,-17-30-34 0 0,-1 1 1 0 0,0-1 0 0 0,0 0-1 0 0,1 1 1 0 0,-1-1 0 0 0,0 0-1 0 0,0 1 1 0 0,0-1 0 0 0,1 0 0 0 0,-1 1-1 0 0,0-1 1 0 0,0 1 0 0 0,0-1-1 0 0,0 0 1 0 0,0 1 0 0 0,0-1-1 0 0,0 1 1 0 0,0-1 0 0 0,0 0 0 0 0,0 1-1 0 0,0-1 1 0 0,0 1 0 0 0,0-1-1 0 0,0 0 1 0 0,0 1 0 0 0,-1-1-1 0 0,1 1 1 0 0,0-1 0 0 0,0 0 0 0 0,0 1-1 0 0,-1-1 1 0 0,1 0 0 0 0,0 1-1 0 0,0-1 1 0 0,-1 0 0 0 0,1 1-1 0 0,-17-1 566 0 0,-19-11-165 0 0,33 9-298 0 0,-5-1-514 0 0,1 0 0 0 0,-1-1-1 0 0,1 0 1 0 0,0 0 0 0 0,1-1 0 0 0,-8-6 0 0 0,13 10 181 0 0,-1 0-1 0 0,1-1 1 0 0,0 1 0 0 0,0 0 0 0 0,0-1-1 0 0,0 1 1 0 0,1-1 0 0 0,-1 0 0 0 0,0 1-1 0 0,1-1 1 0 0,-1 0 0 0 0,1 1 0 0 0,-1-1-1 0 0,1 0 1 0 0,0 0 0 0 0,0 1-1 0 0,0-1 1 0 0,0 0 0 0 0,0 0 0 0 0,0 1-1 0 0,0-1 1 0 0,0 0 0 0 0,1 0 0 0 0,-1 1-1 0 0,1-1 1 0 0,-1 0 0 0 0,1 1-1 0 0,0-1 1 0 0,0 1 0 0 0,0-1 0 0 0,0 1-1 0 0,0-1 1 0 0,0 1 0 0 0,2-3 0 0 0,6-6-1259 0 0,0-1 0 0 0,0 2 1 0 0,1-1-1 0 0,21-14 1 0 0,-14 11-753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2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9626 0 0,'1'3'231'0'0,"1"-1"-1"0"0,-1 0 1 0 0,1-1-1 0 0,0 1 1 0 0,0 0-1 0 0,0 0 1 0 0,0-1-1 0 0,0 1 1 0 0,0-1 0 0 0,0 0-1 0 0,1 1 1 0 0,-1-1-1 0 0,3 1 1 0 0,39 12-297 0 0,-21-7 626 0 0,-13-3-275 0 0,0 0 0 0 0,-1 1 0 0 0,1 0-1 0 0,-1 0 1 0 0,0 1 0 0 0,0 0 0 0 0,-1 1 0 0 0,0 0-1 0 0,13 14 1 0 0,-18-18-183 0 0,-1 0 0 0 0,1 0 0 0 0,-1 0 0 0 0,0 1 0 0 0,0-1 0 0 0,-1 1 0 0 0,1-1 0 0 0,-1 1 0 0 0,1 0 0 0 0,-1 0 0 0 0,0-1 0 0 0,-1 1 0 0 0,1 0-1 0 0,-1 0 1 0 0,1 0 0 0 0,-1 0 0 0 0,0 0 0 0 0,-1 0 0 0 0,1 0 0 0 0,-1 0 0 0 0,0 0 0 0 0,0 0 0 0 0,0-1 0 0 0,0 1 0 0 0,0 0 0 0 0,-1-1 0 0 0,0 1 0 0 0,0-1 0 0 0,-3 5 0 0 0,-4 5 4 0 0,0 0 0 0 0,-2-1 0 0 0,1 0 0 0 0,-1 0 0 0 0,-1-1 0 0 0,0-1 1 0 0,-1 0-1 0 0,0-1 0 0 0,0 0 0 0 0,-1-1 0 0 0,0 0 0 0 0,-1-1 0 0 0,-28 9 0 0 0,42-16-131 0 0,0 1-1 0 0,1-1 0 0 0,-1 0 1 0 0,0 0-1 0 0,0 0 0 0 0,0 1 1 0 0,1-1-1 0 0,-1 0 1 0 0,0 0-1 0 0,0 0 0 0 0,0-1 1 0 0,1 1-1 0 0,-1 0 0 0 0,0 0 1 0 0,0 0-1 0 0,1 0 0 0 0,-1-1 1 0 0,0 1-1 0 0,0 0 0 0 0,0-1 1 0 0,1 0-23 0 0,0 1 0 0 0,-1 0 0 0 0,1-1 1 0 0,0 1-1 0 0,0-1 0 0 0,0 1 1 0 0,0-1-1 0 0,-1 1 0 0 0,1 0 0 0 0,0-1 1 0 0,0 1-1 0 0,0-1 0 0 0,0 1 0 0 0,0-1 1 0 0,0 1-1 0 0,0-1 0 0 0,0 1 1 0 0,1-1-1 0 0,-1 1 0 0 0,0 0 0 0 0,0-1 1 0 0,0 1-1 0 0,0-1 0 0 0,1 0 1 0 0,0-1-29 0 0,0 0 0 0 0,1 0 1 0 0,-1 0-1 0 0,0 0 1 0 0,1 0-1 0 0,-1 1 1 0 0,1-1-1 0 0,0 0 0 0 0,0 1 1 0 0,0 0-1 0 0,-1-1 1 0 0,1 1-1 0 0,3-1 1 0 0,0 0 73 0 0,-1 0 1 0 0,1 1-1 0 0,0 0 1 0 0,0 0-1 0 0,0 1 1 0 0,1-1-1 0 0,-1 1 1 0 0,0 0-1 0 0,0 1 1 0 0,0-1-1 0 0,0 1 1 0 0,0 0-1 0 0,0 0 1 0 0,0 0-1 0 0,0 1 1 0 0,-1 0-1 0 0,1 0 1 0 0,0 0-1 0 0,-1 1 1 0 0,0-1-1 0 0,5 4 1 0 0,-6-4 51 0 0,0 1 1 0 0,0-1 0 0 0,-1 1 0 0 0,1-1-1 0 0,-1 1 1 0 0,0 0 0 0 0,0-1 0 0 0,0 1-1 0 0,0 1 1 0 0,0-1 0 0 0,0 0 0 0 0,-1 0-1 0 0,0 1 1 0 0,0-1 0 0 0,0 0 0 0 0,0 1-1 0 0,0-1 1 0 0,0 1 0 0 0,-1-1 0 0 0,0 1-1 0 0,0 0 1 0 0,0-1 0 0 0,0 1 0 0 0,0-1-1 0 0,-1 1 1 0 0,0-1 0 0 0,1 1 0 0 0,-1-1-1 0 0,-1 1 1 0 0,-1 4 0 0 0,-2 2 20 0 0,-1 0 0 0 0,0 0 0 0 0,0 0 0 0 0,-1 0 0 0 0,0-1 0 0 0,-1-1 0 0 0,0 1 0 0 0,0-1 0 0 0,-1 0 0 0 0,-18 12 0 0 0,14-12-1315 0 0,0-1 1 0 0,-28 13-1 0 0,26-15-2663 0 0,-1 0-1 0 0,-25 5 0 0 0,28-8 314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3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10594 0 0,'1'1'281'0'0,"0"-1"-1"0"0,0 0 0 0 0,-1 0 0 0 0,1 0 1 0 0,0 0-1 0 0,0 1 0 0 0,0-1 0 0 0,-1 0 1 0 0,6 5 2241 0 0,-4-3-2242 0 0,8 17 1022 0 0,0 22-1178 0 0,1 61 439 0 0,-3 162 0 0 0,-4-66-39 0 0,-2-144-452 0 0,0 24 54 0 0,4 0 0 0 0,3-1 0 0 0,20 80 0 0 0,-29-156-127 0 0,10 31 26 0 0,-9-30-24 0 0,0 0 1 0 0,-1 0 0 0 0,1 0 0 0 0,0 0-1 0 0,0 0 1 0 0,0-1 0 0 0,0 1 0 0 0,1 0-1 0 0,-1-1 1 0 0,0 1 0 0 0,1-1-1 0 0,-1 1 1 0 0,4 1 0 0 0,-4-3-12 0 0,0 0 1 0 0,0 0-1 0 0,0 0 1 0 0,0 0-1 0 0,0 0 1 0 0,0 0-1 0 0,0 0 1 0 0,0-1-1 0 0,0 1 0 0 0,0 0 1 0 0,0-1-1 0 0,0 1 1 0 0,0-1-1 0 0,0 1 1 0 0,0-1-1 0 0,0 1 1 0 0,-1-1-1 0 0,1 0 1 0 0,0 1-1 0 0,0-1 1 0 0,-1 0-1 0 0,1 0 0 0 0,0 0 1 0 0,-1 0-1 0 0,1 1 1 0 0,0-3-1 0 0,17-28-263 0 0,-15 26 204 0 0,9-22-247 0 0,0 0-1 0 0,-2-1 1 0 0,11-49 0 0 0,10-92-456 0 0,-27 143 690 0 0,10-65-77 0 0,-5 21 37 0 0,3 0-1 0 0,40-131 1 0 0,-50 196 138 0 0,17-39 57 0 0,-18 42-45 0 0,0-1 0 0 0,1 0-1 0 0,0 1 1 0 0,-1-1-1 0 0,1 1 1 0 0,0-1 0 0 0,0 1-1 0 0,0 0 1 0 0,0 0-1 0 0,1 0 1 0 0,-1 0 0 0 0,4-2-1 0 0,-5 4-8 0 0,0 0 0 0 0,0 0-1 0 0,-1 0 1 0 0,1 0-1 0 0,0 0 1 0 0,0 0 0 0 0,0 0-1 0 0,-1 0 1 0 0,1 0-1 0 0,0 0 1 0 0,0 0 0 0 0,0 1-1 0 0,-1-1 1 0 0,1 0 0 0 0,0 1-1 0 0,0-1 1 0 0,-1 0-1 0 0,1 1 1 0 0,0-1 0 0 0,-1 1-1 0 0,1-1 1 0 0,-1 1 0 0 0,1-1-1 0 0,0 1 1 0 0,-1 0-1 0 0,1-1 1 0 0,-1 1 0 0 0,0 0-1 0 0,1-1 1 0 0,-1 1-1 0 0,1 0 1 0 0,-1 0 0 0 0,0-1-1 0 0,0 1 1 0 0,1 0 0 0 0,-1 0-1 0 0,0-1 1 0 0,0 1-1 0 0,0 1 1 0 0,7 34 248 0 0,-6-35-256 0 0,22 309 877 0 0,-13-136-240 0 0,-8-104-110 0 0,-2-46-352 0 0,1-1 0 0 0,0 1 0 0 0,2-1 0 0 0,1 0 0 0 0,0 1 0 0 0,10 26 0 0 0,-14-49-178 0 0,1 0 1 0 0,-1 0 0 0 0,0 0-1 0 0,1 0 1 0 0,-1 0-1 0 0,1 0 1 0 0,-1 0 0 0 0,1 0-1 0 0,0 0 1 0 0,-1 0 0 0 0,1 0-1 0 0,0 0 1 0 0,-1 0 0 0 0,1-1-1 0 0,0 1 1 0 0,0 0 0 0 0,0-1-1 0 0,0 1 1 0 0,0-1 0 0 0,0 1-1 0 0,0-1 1 0 0,0 1 0 0 0,0-1-1 0 0,0 1 1 0 0,0-1 0 0 0,0 0-1 0 0,2 1 1 0 0,-1-2 8 0 0,0 1 1 0 0,0-1-1 0 0,0 0 1 0 0,0 1-1 0 0,-1-1 0 0 0,1 0 1 0 0,0 0-1 0 0,-1 0 1 0 0,1 0-1 0 0,0 0 0 0 0,-1-1 1 0 0,1 1-1 0 0,-1 0 1 0 0,2-3-1 0 0,5-5 49 0 0,-1-1 0 0 0,0 0 0 0 0,11-21-1 0 0,17-51-209 0 0,-3-2 0 0 0,39-166 1 0 0,-47 153 126 0 0,69-177 0 0 0,-83 254 25 0 0,1 0 0 0 0,0 1-1 0 0,2 0 1 0 0,0 1 0 0 0,1 1 0 0 0,30-30 0 0 0,-44 47 1 0 0,1-1 0 0 0,0 0 1 0 0,0 1-1 0 0,0-1 1 0 0,-1 0-1 0 0,1 0 1 0 0,0 0-1 0 0,-1 0 0 0 0,1 1 1 0 0,0-1-1 0 0,-1 0 1 0 0,0 0-1 0 0,1 0 1 0 0,-1 0-1 0 0,1 0 0 0 0,-1-1 1 0 0,0 1-1 0 0,0-1 1 0 0,-9-8-3190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3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4 7338 0 0,'4'-4'7339'0'0,"-12"4"-5181"0"0,-16 6-1371 0 0,4 8-394 0 0,1 1-1 0 0,0 0 1 0 0,1 2-1 0 0,1 0 1 0 0,1 1-1 0 0,0 0 1 0 0,1 1-1 0 0,-17 30 1 0 0,13-16-285 0 0,2 0 1 0 0,1 2 0 0 0,2 0-1 0 0,-17 63 1 0 0,29-91-136 0 0,0 0 1 0 0,1-1-1 0 0,0 1 1 0 0,0 0-1 0 0,1 0 0 0 0,0 0 1 0 0,0 0-1 0 0,1-1 0 0 0,-1 1 1 0 0,1 0-1 0 0,1 0 1 0 0,0-1-1 0 0,2 8 0 0 0,-2-11-27 0 0,0 1-1 0 0,0-1 0 0 0,0 0 0 0 0,0 0 0 0 0,0 0 0 0 0,1 0 0 0 0,0 0 0 0 0,-1 0 1 0 0,1-1-1 0 0,0 1 0 0 0,0-1 0 0 0,0 0 0 0 0,1 0 0 0 0,-1 0 0 0 0,1 0 0 0 0,-1-1 1 0 0,1 1-1 0 0,-1-1 0 0 0,1 0 0 0 0,0 0 0 0 0,0 0 0 0 0,-1-1 0 0 0,1 1 0 0 0,7-1 1 0 0,4 0-380 0 0,-1-1 0 0 0,1-1 1 0 0,0 0-1 0 0,-1-1 1 0 0,1-1-1 0 0,-1 0 1 0 0,0-1-1 0 0,0 0 0 0 0,-1-1 1 0 0,0 0-1 0 0,0-2 1 0 0,13-8-1 0 0,12-11-3294 0 0,-1-1 0 0 0,50-50 0 0 0,-70 61 1291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43 6185 0 0,'-3'-6'5992'0'0,"2"5"-5969"0"0,1 1 0 0 0,0 0 1 0 0,-1 0-1 0 0,1-1 0 0 0,0 1 1 0 0,0 0-1 0 0,-1-1 1 0 0,1 1-1 0 0,0 0 0 0 0,0-1 1 0 0,0 1-1 0 0,0-1 0 0 0,0 1 1 0 0,-1 0-1 0 0,1-1 1 0 0,0 1-1 0 0,0-1 0 0 0,0 1 1 0 0,0 0-1 0 0,0-1 0 0 0,0 1 1 0 0,0-1-1 0 0,0 1 0 0 0,0 0 1 0 0,1-1-1 0 0,-1 1 1 0 0,0-1-1 0 0,0 1 0 0 0,0 0 1 0 0,0-1-1 0 0,0 1 0 0 0,1 0 1 0 0,-1-1-1 0 0,0 1 0 0 0,0 0 1 0 0,1-1-1 0 0,-1 1 1 0 0,0 0-1 0 0,1 0 0 0 0,-1-1 1 0 0,0 1-1 0 0,1 0 0 0 0,-1 0 1 0 0,1-1-1 0 0,2-1 87 0 0,0-1 0 0 0,0 1 1 0 0,1 0-1 0 0,0 0 0 0 0,-1 1 0 0 0,1-1 0 0 0,0 1 0 0 0,-1 0 1 0 0,1-1-1 0 0,0 2 0 0 0,0-1 0 0 0,0 0 0 0 0,0 1 0 0 0,0 0 1 0 0,0 0-1 0 0,0 0 0 0 0,0 0 0 0 0,5 2 0 0 0,-1-1 141 0 0,-1 0 0 0 0,1 1-1 0 0,-1 0 1 0 0,0 0 0 0 0,1 1-1 0 0,-1 0 1 0 0,0 0-1 0 0,11 7 1 0 0,-14-7-196 0 0,0 0 1 0 0,0 0-1 0 0,0 1 0 0 0,0 0 1 0 0,-1-1-1 0 0,1 1 0 0 0,-1 0 1 0 0,0 1-1 0 0,0-1 0 0 0,-1 0 0 0 0,1 1 1 0 0,-1 0-1 0 0,0-1 0 0 0,0 1 1 0 0,0 0-1 0 0,-1 0 0 0 0,0 0 1 0 0,0 0-1 0 0,0 1 0 0 0,0-1 1 0 0,-1 0-1 0 0,0 0 0 0 0,0 0 0 0 0,-1 1 1 0 0,0 5-1 0 0,-2-1-18 0 0,1 0-1 0 0,-2-1 1 0 0,1 1 0 0 0,-1-1 0 0 0,-1 0-1 0 0,1 0 1 0 0,-2 0 0 0 0,1-1-1 0 0,-1 0 1 0 0,0 0 0 0 0,-1 0-1 0 0,-9 8 1 0 0,2-2-11 0 0,9-8-35 0 0,-1 0 0 0 0,0 0 0 0 0,0-1 1 0 0,-1 1-1 0 0,0-1 0 0 0,0-1 0 0 0,0 1 1 0 0,0-1-1 0 0,-1-1 0 0 0,-10 5 0 0 0,16-10-629 0 0,9-4 310 0 0,9-4 110 0 0,-2 5 172 0 0,-1 2-1 0 0,1-1 0 0 0,0 2 0 0 0,0 0 1 0 0,0 1-1 0 0,0 0 0 0 0,19 2 0 0 0,-21-1 45 0 0,0 1-1 0 0,-1 1 0 0 0,1 0 1 0 0,-1 1-1 0 0,0 0 1 0 0,0 1-1 0 0,0 0 0 0 0,0 0 1 0 0,13 8-1 0 0,-21-9 39 0 0,1-1 0 0 0,-1 0 0 0 0,0 1 0 0 0,0-1 0 0 0,0 1 0 0 0,-1 0 0 0 0,1 0 0 0 0,0 0 0 0 0,-1 0 0 0 0,0 1 0 0 0,0-1 0 0 0,0 0 0 0 0,0 1 0 0 0,-1 0 0 0 0,1-1 0 0 0,-1 1 0 0 0,0 0 0 0 0,1 6 0 0 0,-1-3 37 0 0,-1-1 1 0 0,0 1 0 0 0,-1-1-1 0 0,1 1 1 0 0,-1-1-1 0 0,-1 0 1 0 0,1 0 0 0 0,-1 1-1 0 0,0-1 1 0 0,-5 9-1 0 0,-1 2 37 0 0,-2-1 1 0 0,0-1-1 0 0,0 0 0 0 0,-2 0 0 0 0,1-1 0 0 0,-2 0 0 0 0,-15 13 0 0 0,22-22-277 0 0,0-1 0 0 0,-1 0 0 0 0,1 1 0 0 0,-1-2 0 0 0,1 1 0 0 0,-1-1 0 0 0,0 0 0 0 0,0-1 0 0 0,-1 0 0 0 0,1 0 0 0 0,-12 2 0 0 0,14-4-412 0 0,0 0 0 0 0,0 0 1 0 0,1 0-1 0 0,-1 0 1 0 0,0-1-1 0 0,1 0 0 0 0,-1 0 1 0 0,-6-2-1 0 0,7 1-236 0 0,0 1-1 0 0,0-1 0 0 0,1 0 0 0 0,-1-1 1 0 0,1 1-1 0 0,-1 0 0 0 0,1-1 0 0 0,0 0 1 0 0,0 0-1 0 0,-4-5 0 0 0,-3-6-2362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65 3513 0 0,'-6'0'439'0'0,"0"1"1"0"0,0-1-1 0 0,0 0 1 0 0,0-1 0 0 0,0 0-1 0 0,0 0 1 0 0,-7-2-1 0 0,6 1 563 0 0,0 0 0 0 0,0-1 1 0 0,0 0-1 0 0,0 0 0 0 0,1 0 0 0 0,-1-1 0 0 0,1 0 0 0 0,0-1 0 0 0,-7-6 0 0 0,13 11-967 0 0,-1 0-1 0 0,1 0 1 0 0,0 0-1 0 0,0-1 1 0 0,0 1 0 0 0,0 0-1 0 0,0 0 1 0 0,0 0-1 0 0,-1 0 1 0 0,1-1-1 0 0,0 1 1 0 0,0 0-1 0 0,0 0 1 0 0,0 0-1 0 0,0-1 1 0 0,0 1 0 0 0,0 0-1 0 0,0 0 1 0 0,0 0-1 0 0,0-1 1 0 0,0 1-1 0 0,0 0 1 0 0,0 0-1 0 0,0 0 1 0 0,0-1-1 0 0,0 1 1 0 0,0 0-1 0 0,0 0 1 0 0,1 0 0 0 0,-1-1-1 0 0,0 1 1 0 0,0 0-1 0 0,0 0 1 0 0,0 0-1 0 0,0 0 1 0 0,0-1-1 0 0,0 1 1 0 0,1 0-1 0 0,-1 0 1 0 0,0 0 0 0 0,0 0-1 0 0,0 0 1 0 0,13-7 664 0 0,13 1-224 0 0,122 12 259 0 0,40 0-376 0 0,23-11-112 0 0,-208 5-191 0 0,0 0-1 0 0,0 0 1 0 0,-1 1-1 0 0,1-1 0 0 0,0 1 1 0 0,-1-1-1 0 0,1 1 0 0 0,0 0 1 0 0,-1 0-1 0 0,1 0 0 0 0,-1 0 1 0 0,1 1-1 0 0,-1-1 0 0 0,0 1 1 0 0,0-1-1 0 0,0 1 0 0 0,0 0 1 0 0,0 0-1 0 0,0 0 0 0 0,0 0 1 0 0,0 0-1 0 0,-1 0 0 0 0,1 0 1 0 0,-1 1-1 0 0,1-1 0 0 0,-1 1 1 0 0,0-1-1 0 0,1 5 0 0 0,2 6 145 0 0,-1 1 0 0 0,0 1 1 0 0,-1-1-1 0 0,1 22 0 0 0,1 8-410 0 0,19 245 281 0 0,-21-252-51 0 0,25 896-277 0 0,-26-844 323 0 0,16 347 279 0 0,0 192-393 0 0,-22-374 5 0 0,-5 517 233 0 0,19-380-198 0 0,-2 166 14 0 0,0 268 430 0 0,-16-362-98 0 0,-27-157 30 0 0,1 198 363 0 0,25-246-478 0 0,-17 187-543 0 0,24-312 88 0 0,11 67 42 0 0,-3-86-10 0 0,27 177-327 0 0,-28-260 480 0 0,6 16-83 0 0,-6-34-40 0 0,-1 1-1 0 0,-1 0 0 0 0,1 17 0 0 0,-3-32 138 0 0,0 1 1 0 0,0-1 0 0 0,0 0 0 0 0,0 1-1 0 0,0-1 1 0 0,0 0 0 0 0,0 1-1 0 0,0-1 1 0 0,-1 0 0 0 0,1 1-1 0 0,0-1 1 0 0,0 0 0 0 0,-1 1 0 0 0,1-1-1 0 0,0 1 1 0 0,0-1 0 0 0,-1 1-1 0 0,1-1 1 0 0,-1 1 0 0 0,1-1-1 0 0,-1 1 1 0 0,1-1 0 0 0,-1 1-1 0 0,1-1 1 0 0,-1 1 0 0 0,1 0 0 0 0,-1-1-1 0 0,1 1 1 0 0,-1 0 0 0 0,0-1-1 0 0,1 1 1 0 0,-2 0 0 0 0,-1-2-19 0 0,-14-7 43 0 0,0 1-1 0 0,-1 1 1 0 0,0 1-1 0 0,0 1 1 0 0,-1 0-1 0 0,-27-3 1 0 0,18 3 8 0 0,-60-12-162 0 0,-2 5 0 0 0,-90-1-1 0 0,146 12-2351 0 0,-56-9 0 0 0,77 8 306 0 0,0-1 0 0 0,0-1 0 0 0,0 0 0 0 0,-13-7-1 0 0,4 0-3288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8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36 119 4617 0 0,'-13'-18'2482'0'0,"10"16"-2030"0"0,1 0 1 0 0,0 0-1 0 0,0 0 0 0 0,1 0 1 0 0,-1-1-1 0 0,0 1 0 0 0,1 0 1 0 0,0-1-1 0 0,-1 1 1 0 0,1-1-1 0 0,0 0 0 0 0,0 1 1 0 0,-1-7-1 0 0,3 8-415 0 0,0 0 1 0 0,0 0-1 0 0,-1 1 0 0 0,1-1 1 0 0,0 0-1 0 0,0 0 0 0 0,0 0 1 0 0,0 0-1 0 0,0 1 0 0 0,0-1 0 0 0,0 1 1 0 0,0-1-1 0 0,0 0 0 0 0,1 1 1 0 0,-1 0-1 0 0,0-1 0 0 0,0 1 1 0 0,2 0-1 0 0,28-6 139 0 0,-22 5-29 0 0,368-33 1419 0 0,-303 30-1441 0 0,-58 2-113 0 0,-11 1-24 0 0,0 1 1 0 0,0-1-1 0 0,-1 1 0 0 0,1 0 1 0 0,0 0-1 0 0,0 0 0 0 0,0 1 1 0 0,6 1-1 0 0,-47 19-4686 0 0,7-10 1231 0 0,-34 7 0 0 0,42-12 2594 0 0,6-2-1396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49:59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46 4561 0 0,'-2'-2'434'0'0,"1"0"-1"0"0,0 0 1 0 0,0-1-1 0 0,1 1 1 0 0,-1-1-1 0 0,0 1 1 0 0,1-1-1 0 0,-1 1 1 0 0,1-1-1 0 0,0 1 1 0 0,0-1-1 0 0,0 0 1 0 0,0 1 0 0 0,0-1-1 0 0,2-3 1 0 0,-2 3-29 0 0,4 55 315 0 0,-10 334-60 0 0,9 341-308 0 0,-1 48 2223 0 0,-2-396-2056 0 0,26 0-505 0 0,-15-230-65 0 0,-4-17 93 0 0,-17 204 0 0 0,-27-25 343 0 0,19-180 128 0 0,5 2 1 0 0,6-1-1 0 0,11 158 1 0 0,28 128-221 0 0,-23-212 30 0 0,4 34 394 0 0,-1-113-637 0 0,17 127 79 0 0,-25-230-171 0 0,20 107 89 0 0,7 149 1 0 0,-29-227-111 0 0,13 248-53 0 0,13 45-226 0 0,-21 63 361 0 0,-9-371-54 0 0,-5 131-420 0 0,16 174 1 0 0,-7-140 234 0 0,-4-102 153 0 0,3-87-62 0 0,1-1 0 0 0,0 1 0 0 0,1-1 0 0 0,1 0 1 0 0,0 0-1 0 0,0 0 0 0 0,1 0 0 0 0,13 22 0 0 0,-17-35 77 0 0,0 1 0 0 0,-1 0 0 0 0,1-1-1 0 0,0 1 1 0 0,-1-1 0 0 0,1 1 0 0 0,0-1-1 0 0,0 0 1 0 0,0 1 0 0 0,0-1 0 0 0,-1 0-1 0 0,1 1 1 0 0,0-1 0 0 0,0 0 0 0 0,0 0-1 0 0,0 0 1 0 0,0 0 0 0 0,0 0 0 0 0,0 0-1 0 0,-1 0 1 0 0,1 0 0 0 0,0 0 0 0 0,0 0-1 0 0,0 0 1 0 0,1-1 0 0 0,30-8-226 0 0,-21 5 163 0 0,66-16-657 0 0,1 2-1 0 0,107-10 0 0 0,-164 28 471 0 0,0 1 0 0 0,0 1 0 0 0,0 0-1 0 0,28 8 1 0 0,21 2-8436 0 0,-65-12 6790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0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34 467 7154 0 0,'-5'-7'536'0'0,"1"0"0"0"0,0 0 1 0 0,1 0-1 0 0,-1 0 1 0 0,2-1-1 0 0,-1 1 1 0 0,1-1-1 0 0,0 0 1 0 0,0 1-1 0 0,0-17 1 0 0,1 12-303 0 0,1-1 1 0 0,1 1 0 0 0,1 0 0 0 0,-1-1 0 0 0,2 1 0 0 0,5-19 0 0 0,-1 12-187 0 0,1 0 0 0 0,1 0 0 0 0,1 1-1 0 0,0 0 1 0 0,1 1 0 0 0,1 0 0 0 0,0 0 0 0 0,20-19 0 0 0,-20 26-6 0 0,-1 0-1 0 0,1 0 1 0 0,1 1-1 0 0,16-9 1 0 0,-21 13-43 0 0,-1 2 1 0 0,1-1-1 0 0,0 1 0 0 0,0 0 1 0 0,0 0-1 0 0,0 1 0 0 0,1 0 1 0 0,-1 1-1 0 0,11-1 0 0 0,-16 2-13 0 0,0 1-1 0 0,0-1 1 0 0,0 0-1 0 0,0 1 1 0 0,0 0-1 0 0,0 0 1 0 0,-1 0-1 0 0,1 0 1 0 0,0 0-1 0 0,0 1 1 0 0,-1-1-1 0 0,1 1 1 0 0,-1 0-1 0 0,1 0 1 0 0,-1 0-1 0 0,0 0 1 0 0,0 0-1 0 0,0 0 1 0 0,0 0-1 0 0,0 1 1 0 0,0-1-1 0 0,-1 1 1 0 0,1-1-1 0 0,-1 1 1 0 0,1 0-1 0 0,-1 0 1 0 0,0 0-1 0 0,0-1 1 0 0,-1 1-1 0 0,2 6 1 0 0,1 9 90 0 0,0 0 1 0 0,-1 0-1 0 0,-2 35 1 0 0,0-37 60 0 0,8 206 917 0 0,-4-189-870 0 0,1-1 0 0 0,2 1 0 0 0,1-1 0 0 0,21 53-1 0 0,-22-66-113 0 0,1-2-1 0 0,1 1 0 0 0,1-1 0 0 0,0 0 0 0 0,1-1 1 0 0,1-1-1 0 0,17 18 0 0 0,-22-26-42 0 0,0-1-1 0 0,1 0 1 0 0,0 0 0 0 0,0-1 0 0 0,0 0-1 0 0,0 0 1 0 0,1-1 0 0 0,-1 0 0 0 0,1-1-1 0 0,0 0 1 0 0,1 0 0 0 0,-1-1 0 0 0,0 0-1 0 0,1-1 1 0 0,-1 0 0 0 0,20 0 0 0 0,-10-2-224 0 0,0-1 1 0 0,1-1 0 0 0,-1 0 0 0 0,0-2 0 0 0,0 0-1 0 0,-1-1 1 0 0,34-16 0 0 0,-40 16-469 0 0,0-1 1 0 0,-1 0-1 0 0,0-1 0 0 0,0 0 0 0 0,10-12 1 0 0,-14 13-389 0 0,0-1 0 0 0,-1 1 0 0 0,0-2 0 0 0,0 1 0 0 0,-1 0 0 0 0,0-1 0 0 0,6-15 0 0 0,-4 5-2024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0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 0 7362 0 0,'-7'1'379'0'0,"0"0"1"0"0,0 0 0 0 0,0 0 0 0 0,0 1-1 0 0,1 0 1 0 0,-1 0 0 0 0,1 0 0 0 0,0 1 0 0 0,-1 0-1 0 0,1 1 1 0 0,0-1 0 0 0,1 1 0 0 0,-1 0-1 0 0,-6 7 1 0 0,-9 8-229 0 0,1 2 0 0 0,-20 27 0 0 0,14-17 304 0 0,-261 270 4157 0 0,109-120-2468 0 0,143-144-2056 0 0,1 3 0 0 0,-46 69 0 0 0,60-82-288 0 0,15-21-563 0 0,0 0 1 0 0,0 1-1 0 0,1-1 0 0 0,0 1 0 0 0,-5 11 0 0 0,37-24-8615 0 0,-18 2 7433 0 0,1-2-1413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0 15283 0 0,'-1'1'151'0'0,"0"0"-1"0"0,-1 1 0 0 0,1-1 0 0 0,0 0 1 0 0,0 1-1 0 0,-1-1 0 0 0,1 1 1 0 0,0-1-1 0 0,0 1 0 0 0,1-1 0 0 0,-1 1 1 0 0,0 0-1 0 0,0 0 0 0 0,1-1 1 0 0,-1 1-1 0 0,1 0 0 0 0,-1 3 1 0 0,-3 37-466 0 0,4-32 482 0 0,-6 41-105 0 0,-25 95 0 0 0,-2 18-1087 0 0,31-141-705 0 0,0 0-1 0 0,4 43 1 0 0,-1-35-3548 0 0,0-18 815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7:39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41 5889 0 0,'-2'-34'4457'0'0,"2"34"-4408"0"0,0 0 0 0 0,0-1 0 0 0,0 1 0 0 0,0 0-1 0 0,0-1 1 0 0,0 1 0 0 0,0 0 0 0 0,0-1 0 0 0,-1 1 0 0 0,1 0 0 0 0,0 0 0 0 0,0-1 0 0 0,0 1-1 0 0,-1 0 1 0 0,1-1 0 0 0,0 1 0 0 0,0 0 0 0 0,-1 0 0 0 0,1 0 0 0 0,0-1 0 0 0,0 1-1 0 0,-1 0 1 0 0,1 0 0 0 0,0 0 0 0 0,-1 0 0 0 0,1 0 0 0 0,0-1 0 0 0,0 1 0 0 0,-1 0 0 0 0,0 0-1 0 0,0 1-28 0 0,0-1 0 0 0,0 1 0 0 0,0-1 0 0 0,1 1 0 0 0,-1 0 0 0 0,0-1 0 0 0,0 1 0 0 0,0 0 0 0 0,1 0-1 0 0,-1 0 1 0 0,0-1 0 0 0,1 1 0 0 0,-1 0 0 0 0,1 0 0 0 0,-2 2 0 0 0,-2 4-326 0 0,0 1 0 0 0,0 0 0 0 0,1 1 1 0 0,-4 15-1 0 0,2 16-4185 0 0,5-30 1348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5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0 5777 0 0,'2'0'559'0'0,"0"1"-1"0"0,-1-1 0 0 0,1 0 1 0 0,0 0-1 0 0,0 1 1 0 0,-1-1-1 0 0,1 1 0 0 0,0-1 1 0 0,-1 1-1 0 0,1 0 1 0 0,-1 0-1 0 0,1 0 0 0 0,-1 8 3087 0 0,-17-1-2518 0 0,-74 19 1024 0 0,73-23-2039 0 0,-1 0 1 0 0,0 1 0 0 0,1 1 0 0 0,0 1 0 0 0,0 0 0 0 0,1 1 0 0 0,0 1 0 0 0,-28 21 0 0 0,43-30-159 0 0,0 1 1 0 0,0 0-1 0 0,-1 0 0 0 0,1 0 0 0 0,0 0 0 0 0,0 0 0 0 0,0 0 1 0 0,1 0-1 0 0,-1 0 0 0 0,0 0 0 0 0,0 0 0 0 0,0 0 1 0 0,1 0-1 0 0,-1 1 0 0 0,1-1 0 0 0,-1 0 0 0 0,1 0 0 0 0,-1 1 1 0 0,1-1-1 0 0,0 0 0 0 0,0 1 0 0 0,-1-1 0 0 0,1 0 1 0 0,0 1-1 0 0,0-1 0 0 0,0 1 0 0 0,1-1 0 0 0,-1 0 0 0 0,0 1 1 0 0,0-1-1 0 0,1 0 0 0 0,-1 1 0 0 0,1-1 0 0 0,-1 0 0 0 0,1 0 1 0 0,0 0-1 0 0,-1 1 0 0 0,1-1 0 0 0,0 0 0 0 0,0 0 1 0 0,0 0-1 0 0,0 0 0 0 0,0 0 0 0 0,0 0 0 0 0,0 0 0 0 0,0-1 1 0 0,2 2-1 0 0,8 5-208 0 0,0-1 0 0 0,0 0 0 0 0,0-1 1 0 0,19 6-1 0 0,-1 0 23 0 0,-23-8 202 0 0,1 0 0 0 0,-1 1 1 0 0,0 0-1 0 0,0 0 0 0 0,0 1 1 0 0,0 0-1 0 0,-1 0 0 0 0,7 8 1 0 0,-11-12 61 0 0,0 1 0 0 0,0-1 0 0 0,0 1 0 0 0,0 0 0 0 0,0-1 0 0 0,-1 1 1 0 0,1 0-1 0 0,0 0 0 0 0,-1-1 0 0 0,0 1 0 0 0,1 0 0 0 0,-1 0 0 0 0,0 0 0 0 0,0-1 1 0 0,0 1-1 0 0,0 0 0 0 0,0 0 0 0 0,-1 0 0 0 0,1-1 0 0 0,-1 1 0 0 0,1 0 0 0 0,-1 0 1 0 0,1-1-1 0 0,-1 1 0 0 0,0 0 0 0 0,0-1 0 0 0,0 1 0 0 0,0-1 0 0 0,0 1 0 0 0,0-1 0 0 0,0 1 1 0 0,0-1-1 0 0,-1 0 0 0 0,1 1 0 0 0,-1-1 0 0 0,1 0 0 0 0,-1 0 0 0 0,1 0 0 0 0,-3 0 1 0 0,-5 6 229 0 0,-1-1 0 0 0,0 0 0 0 0,0 0 0 0 0,-1-1 0 0 0,1-1 0 0 0,-18 5 0 0 0,21-7-273 0 0,0 0-1 0 0,-1-1 1 0 0,1 0 0 0 0,0 0-1 0 0,-1-1 1 0 0,1 0 0 0 0,0 0-1 0 0,-1 0 1 0 0,1-1 0 0 0,-1 0 0 0 0,-7-3-1 0 0,14 4-159 0 0,-1-1-1 0 0,1 1 0 0 0,0 0 0 0 0,0-1 0 0 0,0 1 1 0 0,0-1-1 0 0,0 1 0 0 0,0-1 0 0 0,0 0 1 0 0,0 1-1 0 0,0-1 0 0 0,0 0 0 0 0,0 0 1 0 0,0 1-1 0 0,1-1 0 0 0,-1 0 0 0 0,0 0 1 0 0,1 0-1 0 0,-1 0 0 0 0,0 0 0 0 0,1 0 1 0 0,-1 0-1 0 0,1 0 0 0 0,0-1 0 0 0,-1 1 0 0 0,1 0 1 0 0,0 0-1 0 0,-1 0 0 0 0,1 0 0 0 0,0-1 1 0 0,0 1-1 0 0,0 0 0 0 0,0 0 0 0 0,0 0 1 0 0,1 0-1 0 0,-1-1 0 0 0,0 1 0 0 0,0 0 1 0 0,1 0-1 0 0,-1 0 0 0 0,1 0 0 0 0,-1 0 1 0 0,1 0-1 0 0,0-2 0 0 0,3-3-1306 0 0,0-1 1 0 0,1 1-1 0 0,0 0 1 0 0,-1 0-1 0 0,9-7 1 0 0,-5 3-1185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1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16 171 11290 0 0,'-1'0'97'0'0,"0"0"0"0"0,1 0 0 0 0,-1-1 0 0 0,0 1 0 0 0,1 0 0 0 0,-1 0 0 0 0,0 0 0 0 0,1-1 0 0 0,-1 1 0 0 0,0 0 0 0 0,1-1 0 0 0,-1 1 0 0 0,1 0 0 0 0,-1-1-1 0 0,1 1 1 0 0,-1-1 0 0 0,1 1 0 0 0,-1-1 0 0 0,1 1 0 0 0,-1-1 0 0 0,1 1 0 0 0,-1-1 0 0 0,1 0 0 0 0,0 1 0 0 0,0-1 0 0 0,-1 1 0 0 0,1-1 0 0 0,0 0 0 0 0,0 1 0 0 0,-1-1-1 0 0,1 0 1 0 0,0 1 0 0 0,0-1 0 0 0,0 0 0 0 0,0 0 0 0 0,0 0 0 0 0,1-2-84 0 0,0 1 1 0 0,0-1-1 0 0,0 1 0 0 0,0-1 1 0 0,1 1-1 0 0,-1-1 0 0 0,1 1 0 0 0,-1 0 1 0 0,4-4-1 0 0,7-6-293 0 0,0 1 1 0 0,16-13-1 0 0,-14 14 229 0 0,0 0 0 0 0,0 1 1 0 0,1 1-1 0 0,0 0 0 0 0,1 1 0 0 0,0 0 0 0 0,32-8 1 0 0,-44 14 47 0 0,0 0 1 0 0,0 0-1 0 0,0 1 1 0 0,0-1-1 0 0,1 1 1 0 0,-1 0-1 0 0,0 0 1 0 0,0 1-1 0 0,1-1 1 0 0,-1 1-1 0 0,0 0 1 0 0,0 0-1 0 0,0 0 1 0 0,0 1-1 0 0,0 0 1 0 0,0-1-1 0 0,-1 1 1 0 0,1 0-1 0 0,0 1 1 0 0,-1-1-1 0 0,0 1 1 0 0,1-1-1 0 0,-1 1 1 0 0,0 0-1 0 0,-1 0 1 0 0,1 1-1 0 0,0-1 1 0 0,-1 1-1 0 0,0-1 1 0 0,0 1-1 0 0,0 0 1 0 0,0-1-1 0 0,0 1 1 0 0,-1 0-1 0 0,0 0 1 0 0,1 0-1 0 0,-1 5 1 0 0,5 22 147 0 0,-2 0 0 0 0,-1 1 0 0 0,-1 0 0 0 0,-2-1 0 0 0,-4 36 0 0 0,2 62 662 0 0,3-108-696 0 0,1 0-1 0 0,1-1 0 0 0,0 0 0 0 0,2 0 1 0 0,0 0-1 0 0,1 0 0 0 0,13 26 1 0 0,-14-36-88 0 0,0 0 0 0 0,1-1 0 0 0,1 1-1 0 0,-1-1 1 0 0,2-1 0 0 0,-1 1 0 0 0,1-1 0 0 0,0-1 0 0 0,1 1 0 0 0,0-2 0 0 0,0 1 0 0 0,0-1 0 0 0,1 0 0 0 0,0-1 0 0 0,12 5 0 0 0,-2-3-193 0 0,0 0 0 0 0,0-2 0 0 0,1 0 0 0 0,0-1 0 0 0,-1-1 0 0 0,1-1-1 0 0,0-1 1 0 0,26-2 0 0 0,-33 0-462 0 0,0-1-1 0 0,0-1 1 0 0,0 0-1 0 0,-1 0 1 0 0,23-10-1 0 0,-27 8-260 0 0,0 1-1 0 0,0-1 1 0 0,-1 0-1 0 0,0-1 1 0 0,0 0-1 0 0,0-1 1 0 0,0 1-1 0 0,10-14 1 0 0,-4 2-1585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1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813 1 9842 0 0,'-19'4'2329'0'0,"0"0"0"0"0,-24 10 0 0 0,27-7-2172 0 0,0 0 0 0 0,1 2 0 0 0,-1 0 0 0 0,2 0 0 0 0,-1 1-1 0 0,1 1 1 0 0,1 1 0 0 0,-20 21 0 0 0,-429 509 3908 0 0,454-532-4116 0 0,-58 86-228 0 0,59-84-427 0 0,0 0-1 0 0,1 1 1 0 0,1 0-1 0 0,0 0 0 0 0,1 0 1 0 0,-4 18-1 0 0,8-30 531 0 0,0 0 0 0 0,-1-1 0 0 0,1 1 0 0 0,0 0 0 0 0,0-1 0 0 0,0 1 0 0 0,0 0 0 0 0,0-1 0 0 0,0 1 0 0 0,0 0 0 0 0,0-1 0 0 0,0 1 0 0 0,0 0 0 0 0,0 0 0 0 0,1-1-1 0 0,-1 1 1 0 0,0-1 0 0 0,0 1 0 0 0,1 0 0 0 0,-1-1 0 0 0,0 1 0 0 0,1 0 0 0 0,-1-1 0 0 0,1 1 0 0 0,-1-1 0 0 0,1 1 0 0 0,0 0 0 0 0,0-1-69 0 0,0 1 0 0 0,0-1 1 0 0,1 0-1 0 0,-1 0 0 0 0,0 0 0 0 0,0 0 0 0 0,0 0 1 0 0,0 0-1 0 0,0 0 0 0 0,1 0 0 0 0,-1 0 0 0 0,0 0 1 0 0,0-1-1 0 0,0 1 0 0 0,1-1 0 0 0,43-21-4554 0 0,-41 19 4436 0 0,14-8-1971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2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61 9002 0 0,'7'-6'1254'0'0,"0"0"0"0"0,0 0 0 0 0,0 1-1 0 0,12-7 1 0 0,-12 8-1261 0 0,0 1 0 0 0,0-1 0 0 0,1 1 0 0 0,-1 1 0 0 0,1-1 0 0 0,0 1 0 0 0,0 1 0 0 0,0 0 0 0 0,0 0-1 0 0,0 0 1 0 0,0 1 0 0 0,0 0 0 0 0,0 0 0 0 0,0 1 0 0 0,9 2 0 0 0,-16-3 23 0 0,1 1-1 0 0,-1-1 1 0 0,0 0 0 0 0,0 1 0 0 0,0-1-1 0 0,0 1 1 0 0,0-1 0 0 0,0 1-1 0 0,0-1 1 0 0,0 1 0 0 0,0 0 0 0 0,0-1-1 0 0,0 1 1 0 0,0 0 0 0 0,0 0-1 0 0,0 0 1 0 0,-1 0 0 0 0,1 0 0 0 0,0 0-1 0 0,-1 0 1 0 0,1 0 0 0 0,-1 0 0 0 0,1 0-1 0 0,-1 0 1 0 0,1 2 0 0 0,-1-1 16 0 0,1 1 1 0 0,-1-1-1 0 0,0 1 1 0 0,-1-1 0 0 0,1 1-1 0 0,0 0 1 0 0,-1-1-1 0 0,1 1 1 0 0,-1-1-1 0 0,0 0 1 0 0,-1 4 0 0 0,-3 4 54 0 0,-1 0 1 0 0,0 0 0 0 0,0-1 0 0 0,-9 11 0 0 0,-10 7 274 0 0,-1-1 0 0 0,-2-1 0 0 0,-32 22-1 0 0,-48 45 2067 0 0,108-92-2430 0 0,0 0 0 0 0,-1 0-1 0 0,1 0 1 0 0,0 1-1 0 0,0-1 1 0 0,0 0 0 0 0,-1 0-1 0 0,1 1 1 0 0,0-1 0 0 0,0 0-1 0 0,0 1 1 0 0,0-1-1 0 0,-1 0 1 0 0,1 0 0 0 0,0 1-1 0 0,0-1 1 0 0,0 0-1 0 0,0 1 1 0 0,0-1 0 0 0,0 0-1 0 0,0 1 1 0 0,0-1 0 0 0,0 0-1 0 0,0 1 1 0 0,0-1-1 0 0,0 0 1 0 0,0 1 0 0 0,0-1-1 0 0,0 0 1 0 0,0 1 0 0 0,1-1-1 0 0,-1 0 1 0 0,0 0-1 0 0,0 1 1 0 0,0-1 0 0 0,0 0-1 0 0,1 1 1 0 0,-1-1-1 0 0,0 0 1 0 0,0 0 0 0 0,1 0-1 0 0,-1 1 1 0 0,0-1 0 0 0,0 0-1 0 0,1 0 1 0 0,-1 0-1 0 0,0 1 1 0 0,25 7-126 0 0,29-1-126 0 0,40-2-696 0 0,51 1-3439 0 0,0-3-6545 0 0,-125-3 8151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47 300 7266 0 0,'-3'-1'372'0'0,"0"-1"0"0"0,0 1 0 0 0,0-1 1 0 0,0 0-1 0 0,0 0 0 0 0,1 0 1 0 0,-1 0-1 0 0,1-1 0 0 0,0 1 0 0 0,-1-1 1 0 0,1 1-1 0 0,0-1 0 0 0,0 0 1 0 0,1 0-1 0 0,-1 0 0 0 0,0 0 0 0 0,1 0 1 0 0,0 0-1 0 0,-1-4 0 0 0,1 2-287 0 0,1 1-1 0 0,-1-1 1 0 0,1 0 0 0 0,0 0-1 0 0,1 0 1 0 0,-1 1-1 0 0,1-1 1 0 0,0 0 0 0 0,0 0-1 0 0,0 1 1 0 0,5-10 0 0 0,0 0-147 0 0,2 1 0 0 0,0 0 0 0 0,0 0 1 0 0,1 0-1 0 0,1 1 0 0 0,0 1 0 0 0,15-14 1 0 0,-16 17 228 0 0,0 0 1 0 0,0 1-1 0 0,1 0 1 0 0,-1 1-1 0 0,2 0 1 0 0,-1 1-1 0 0,1 0 1 0 0,17-6-1 0 0,-24 10-102 0 0,0 0-1 0 0,0 0 1 0 0,1 0-1 0 0,-1 1 1 0 0,0 0 0 0 0,1 0-1 0 0,-1 0 1 0 0,0 0-1 0 0,1 1 1 0 0,-1-1 0 0 0,0 1-1 0 0,0 0 1 0 0,1 0-1 0 0,-1 1 1 0 0,0-1-1 0 0,0 1 1 0 0,0 0 0 0 0,-1 0-1 0 0,1 0 1 0 0,0 1-1 0 0,-1-1 1 0 0,1 1 0 0 0,-1 0-1 0 0,0 0 1 0 0,0 0-1 0 0,3 5 1 0 0,8 10 205 0 0,-2 0 1 0 0,0 1-1 0 0,-2 0 0 0 0,0 1 1 0 0,-1 0-1 0 0,-1 1 0 0 0,8 28 1 0 0,24 158 273 0 0,-15-61-248 0 0,-20-124-282 0 0,1 1 0 0 0,1 0 0 0 0,0-1 0 0 0,2-1-1 0 0,1 1 1 0 0,24 38 0 0 0,-26-49-66 0 0,0 0 0 0 0,1-1 1 0 0,1 0-1 0 0,-1 0 0 0 0,1-1 0 0 0,1-1 1 0 0,0 1-1 0 0,0-2 0 0 0,1 0 0 0 0,0 0 0 0 0,0-1 1 0 0,0 0-1 0 0,18 5 0 0 0,-15-6-344 0 0,0-1-1 0 0,1-1 0 0 0,-1 0 1 0 0,1-1-1 0 0,-1 0 1 0 0,1-1-1 0 0,-1-1 0 0 0,1-1 1 0 0,0 0-1 0 0,-1-1 1 0 0,1-1-1 0 0,-1 0 1 0 0,0-1-1 0 0,20-8 0 0 0,-21 6-640 0 0,0-1 0 0 0,0-1-1 0 0,-1 0 1 0 0,0-1 0 0 0,0 0-1 0 0,-1-1 1 0 0,-1 0 0 0 0,1-1-1 0 0,10-14 1 0 0,-5 2-1884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3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702 0 9466 0 0,'-78'33'8329'0'0,"61"-28"-8061"0"0,1 1 0 0 0,0 1 0 0 0,0 0 1 0 0,1 2-1 0 0,-1-1 0 0 0,-25 22 0 0 0,-16 21 217 0 0,3 2 0 0 0,2 3 0 0 0,3 2-1 0 0,2 2 1 0 0,-44 74 0 0 0,57-79-422 0 0,16-28-278 0 0,1 1 1 0 0,1 0-1 0 0,2 1 0 0 0,-19 53 0 0 0,32-81 60 0 0,1 1 0 0 0,-1-1 0 0 0,0 0-1 0 0,1 1 1 0 0,0-1 0 0 0,-1 1 0 0 0,1-1 0 0 0,0 1 0 0 0,0-1 0 0 0,0 1 0 0 0,0-1-1 0 0,0 1 1 0 0,0-1 0 0 0,0 1 0 0 0,0-1 0 0 0,0 1 0 0 0,1-1 0 0 0,-1 0 0 0 0,1 1-1 0 0,-1-1 1 0 0,1 1 0 0 0,0-1 0 0 0,1 2 0 0 0,-1-2-95 0 0,0-1 1 0 0,1 1-1 0 0,-1-1 1 0 0,0 0-1 0 0,1 1 1 0 0,-1-1-1 0 0,0 0 1 0 0,1 0-1 0 0,-1 0 0 0 0,0 0 1 0 0,1 0-1 0 0,-1-1 1 0 0,0 1-1 0 0,1 0 1 0 0,-1 0-1 0 0,0-1 1 0 0,1 1-1 0 0,-1-1 1 0 0,0 1-1 0 0,2-2 0 0 0,9-4-1539 0 0,-1-1 0 0 0,1 0 0 0 0,18-16 1 0 0,-11 6 56 0 0,2-1-1051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3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8418 0 0,'0'0'206'0'0,"0"1"1"0"0,1-1-1 0 0,-1 1 0 0 0,1-1 1 0 0,-1 1-1 0 0,1-1 0 0 0,0 0 1 0 0,-1 1-1 0 0,1-1 1 0 0,-1 0-1 0 0,1 1 0 0 0,0-1 1 0 0,-1 0-1 0 0,1 0 0 0 0,0 1 1 0 0,-1-1-1 0 0,1 0 1 0 0,0 0-1 0 0,-1 0 0 0 0,1 0 1 0 0,0 0-1 0 0,-1 0 0 0 0,1 0 1 0 0,0 0-1 0 0,1-1 1 0 0,39 3 125 0 0,6 1 155 0 0,-38-1-433 0 0,0 0 0 0 0,0 0 0 0 0,-1 1-1 0 0,1 0 1 0 0,-1 1 0 0 0,0 0 0 0 0,0 0 0 0 0,0 1 0 0 0,0 0 0 0 0,13 11-1 0 0,-19-14-26 0 0,1 0 0 0 0,-1 1 0 0 0,0-1 0 0 0,0 1 0 0 0,0-1 0 0 0,0 1 0 0 0,0 0 0 0 0,-1-1-1 0 0,1 1 1 0 0,-1 0 0 0 0,0 0 0 0 0,0 0 0 0 0,0 1 0 0 0,0-1 0 0 0,0 0 0 0 0,-1 0 0 0 0,0 0 0 0 0,1 1 0 0 0,-1-1-1 0 0,0 0 1 0 0,0 0 0 0 0,-1 1 0 0 0,1-1 0 0 0,-1 0 0 0 0,0 0 0 0 0,0 0 0 0 0,0 0 0 0 0,0 0 0 0 0,0 0-1 0 0,0 0 1 0 0,-1 0 0 0 0,0 0 0 0 0,-2 3 0 0 0,-6 7 76 0 0,-1 0 0 0 0,-1-1-1 0 0,1 0 1 0 0,-2-1 0 0 0,0-1-1 0 0,-14 10 1 0 0,8-7-104 0 0,19-12-21 0 0,0-1 0 0 0,-1 0 0 0 0,1 0 0 0 0,0 0 1 0 0,0 1-1 0 0,0-1 0 0 0,0 0 0 0 0,-1 0 0 0 0,1 1 1 0 0,0-1-1 0 0,0 0 0 0 0,0 0 0 0 0,0 1 1 0 0,0-1-1 0 0,0 0 0 0 0,0 1 0 0 0,-1-1 0 0 0,1 0 1 0 0,0 0-1 0 0,0 1 0 0 0,0-1 0 0 0,0 0 0 0 0,0 1 1 0 0,0-1-1 0 0,1 0 0 0 0,-1 0 0 0 0,0 1 0 0 0,0-1 1 0 0,0 0-1 0 0,0 1 0 0 0,0-1 0 0 0,0 0 1 0 0,0 0-1 0 0,1 1 0 0 0,10 11-383 0 0,22 11 136 0 0,-26-19 204 0 0,3 4 74 0 0,0 0 1 0 0,0 1-1 0 0,-1 0 0 0 0,0 0 1 0 0,-1 1-1 0 0,0 0 0 0 0,0 0 1 0 0,-1 1-1 0 0,0 0 0 0 0,-1 0 1 0 0,0 1-1 0 0,8 23 0 0 0,-13-29 64 0 0,-1 0 0 0 0,1 0-1 0 0,-1 0 1 0 0,0-1 0 0 0,0 1 0 0 0,-1 0-1 0 0,0 0 1 0 0,0 0 0 0 0,0-1-1 0 0,-1 1 1 0 0,1 0 0 0 0,-1-1 0 0 0,-1 0-1 0 0,1 1 1 0 0,-1-1 0 0 0,0 0 0 0 0,0 0-1 0 0,0 0 1 0 0,-7 6 0 0 0,8-7-109 0 0,-2-1 0 0 0,1 1 0 0 0,0-1 0 0 0,-1 0 0 0 0,0 0 0 0 0,1 0 0 0 0,-1 0 0 0 0,0 0 0 0 0,-1-1 0 0 0,1 0 0 0 0,0 0 0 0 0,-1 0 0 0 0,1 0 0 0 0,-1-1 0 0 0,1 0 0 0 0,-1 0 0 0 0,0 0 0 0 0,1 0 0 0 0,-1-1 0 0 0,0 0 0 0 0,0 0 0 0 0,0 0 0 0 0,-8-2 0 0 0,9 1-326 0 0,1-1 0 0 0,-1 1 0 0 0,1-1 0 0 0,-1 0 0 0 0,1 0 0 0 0,0 0 0 0 0,0 0 0 0 0,0-1 0 0 0,0 1 0 0 0,0-1 0 0 0,0 0 0 0 0,1 0 0 0 0,-4-4 0 0 0,2 1-775 0 0,-1-1 0 0 0,1 0 0 0 0,1-1 0 0 0,-1 1 1 0 0,-3-11-1 0 0,1-3-2020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05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32 191 10946 0 0,'-9'-11'1083'0'0,"6"7"-810"0"0,0 1-1 0 0,0-1 0 0 0,0 0 1 0 0,1 0-1 0 0,0 0 0 0 0,-3-6 1 0 0,4 9-265 0 0,1 0-1 0 0,0 0 1 0 0,0 0 0 0 0,0 0 0 0 0,0 1 0 0 0,0-1 0 0 0,0 0 0 0 0,0 0 0 0 0,0 0-1 0 0,0 0 1 0 0,1 0 0 0 0,-1 0 0 0 0,0 1 0 0 0,1-1 0 0 0,-1 0 0 0 0,0 0 0 0 0,1 0 0 0 0,-1 1-1 0 0,1-1 1 0 0,-1 0 0 0 0,1 1 0 0 0,-1-1 0 0 0,1 0 0 0 0,0 1 0 0 0,-1-1 0 0 0,1 1 0 0 0,0-1-1 0 0,-1 1 1 0 0,1-1 0 0 0,0 1 0 0 0,0-1 0 0 0,0 1 0 0 0,-1 0 0 0 0,1-1 0 0 0,0 1-1 0 0,0 0 1 0 0,0 0 0 0 0,0 0 0 0 0,1 0 0 0 0,42-12-55 0 0,76-8-1 0 0,-18 4 138 0 0,23-11 79 0 0,112-20 186 0 0,-236 47-326 0 0,-1 0-1 0 0,1 0 1 0 0,-1 1 0 0 0,1-1-1 0 0,-1 0 1 0 0,1 0 0 0 0,-1 0 0 0 0,1 0-1 0 0,-1 0 1 0 0,0 1 0 0 0,1-1 0 0 0,-1 0-1 0 0,1 0 1 0 0,-1 1 0 0 0,0-1-1 0 0,1 0 1 0 0,-1 1 0 0 0,1-1 0 0 0,-1 0-1 0 0,0 1 1 0 0,0-1 0 0 0,1 1 0 0 0,-1-1-1 0 0,0 1 1 0 0,0-1 0 0 0,1 0-1 0 0,-1 1 1 0 0,0-1 0 0 0,0 1 0 0 0,0-1-1 0 0,0 1 1 0 0,0-1 0 0 0,0 1 0 0 0,0-1-1 0 0,0 1 1 0 0,0-1 0 0 0,0 1-1 0 0,0-1 1 0 0,0 1 0 0 0,0-1 0 0 0,0 1-1 0 0,0-1 1 0 0,0 1 0 0 0,0-1-1 0 0,-1 0 1 0 0,1 1 0 0 0,0-1 0 0 0,-1 1-1 0 0,-11 36 397 0 0,8-25-315 0 0,-5 23 33 0 0,2 1 0 0 0,1 0 1 0 0,-2 43-1 0 0,6 113 415 0 0,2-79-344 0 0,-12 1140 540 0 0,55-535-349 0 0,-2-170-127 0 0,-39 87-42 0 0,5 91 265 0 0,25-376-237 0 0,3 141-264 0 0,-44 63 376 0 0,29-71-1 0 0,-4-257-444 0 0,-15 104 124 0 0,-5-211-30 0 0,5 0-1 0 0,20 146 1 0 0,17 95-357 0 0,-21-166 297 0 0,28 67-528 0 0,0 5 405 0 0,-35-177-10 0 0,7 129-694 0 0,-17-216 838 0 0,1 4 18 0 0,-1-1 0 0 0,0 1 0 0 0,0-1 0 0 0,-1 1 0 0 0,0-1 0 0 0,0 0-1 0 0,0 1 1 0 0,0-1 0 0 0,-1 0 0 0 0,0 0 0 0 0,-3 7 0 0 0,4-12 29 0 0,0 1 1 0 0,1-1 0 0 0,-1 0 0 0 0,0 0-1 0 0,0 0 1 0 0,0 0 0 0 0,1 0-1 0 0,-1 0 1 0 0,0 0 0 0 0,0 0-1 0 0,0 0 1 0 0,0 0 0 0 0,1 0 0 0 0,-1-1-1 0 0,0 1 1 0 0,0 0 0 0 0,1 0-1 0 0,-1-1 1 0 0,0 1 0 0 0,0-1 0 0 0,1 1-1 0 0,-1 0 1 0 0,0-2 0 0 0,-25-14 172 0 0,16 8-162 0 0,-30-13-99 0 0,0 0 0 0 0,0 3 0 0 0,-2 2 1 0 0,-69-19-1 0 0,50 22-945 0 0,-1 2 1 0 0,-108-4-1 0 0,-4 7-7267 0 0,108 3 2546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0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5841 0 0,'-34'10'5836'0'0,"30"-9"-5200"0"0,1-1 0 0 0,-1 1 0 0 0,0 0 0 0 0,1 0 0 0 0,-1 0 0 0 0,1 0 0 0 0,-1 1-1 0 0,1-1 1 0 0,0 1 0 0 0,0 0 0 0 0,-5 4 0 0 0,16-1 2484 0 0,34 12-2271 0 0,0-6-563 0 0,-1 0-146 0 0,0-1 1 0 0,0-3-1 0 0,83 6 1 0 0,-105-14-330 0 0,0 0-1 0 0,0-1 1 0 0,-1-1-1 0 0,37-10 1 0 0,-41 8-681 0 0,-1 0 0 0 0,21-12 1 0 0,-25 12-409 0 0,0 0-1 0 0,-1-1 1 0 0,1-1 0 0 0,8-8 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9514 0 0,'-22'10'2963'0'0,"14"-7"-2317"0"0,1 0 0 0 0,0 1 0 0 0,0 0 0 0 0,0 0 0 0 0,0 0 1 0 0,-6 6-1 0 0,14-9-532 0 0,-1-1 0 0 0,0 1 1 0 0,0 0-1 0 0,1-1 1 0 0,-1 1-1 0 0,0-1 1 0 0,1 1-1 0 0,-1 0 1 0 0,1-1-1 0 0,-1 1 0 0 0,1-1 1 0 0,-1 1-1 0 0,1-1 1 0 0,-1 0-1 0 0,1 1 1 0 0,0-1-1 0 0,-1 1 0 0 0,1-1 1 0 0,-1 0-1 0 0,1 0 1 0 0,0 1-1 0 0,-1-1 1 0 0,1 0-1 0 0,0 0 0 0 0,-1 0 1 0 0,1 0-1 0 0,0 0 1 0 0,0 0-1 0 0,25 8 1187 0 0,136 15 1244 0 0,26 6-2564 0 0,-171-26-190 0 0,93 15-1027 0 0,-95-17-1507 0 0,1 0 0 0 0,25-3 0 0 0,-16-3-3729 0 0,-12 1 1122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4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42 7009 0 0,'-1'0'141'0'0,"0"0"-1"0"0,0 0 1 0 0,0 0-1 0 0,0 0 0 0 0,0 0 1 0 0,0 0-1 0 0,0 0 1 0 0,0 0-1 0 0,0 0 0 0 0,0 0 1 0 0,0 0-1 0 0,0-1 1 0 0,0 1-1 0 0,0-1 0 0 0,0 1 1 0 0,1 0-1 0 0,-1-1 1 0 0,-1 0-1 0 0,11-8 312 0 0,31-7-800 0 0,-2 11 830 0 0,0 1 1 0 0,0 2 0 0 0,0 1-1 0 0,48 6 1 0 0,22-1 230 0 0,60 1-464 0 0,-97 3-2909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5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83 247 10466 0 0,'0'13'1844'0'0,"-1"-1"1"0"0,0 0-1 0 0,-3 12 0 0 0,-1-7-1379 0 0,0-1 1 0 0,-1 0-1 0 0,-1 0 0 0 0,-1-1 1 0 0,-17 28-1 0 0,24-41-526 0 0,-13 23 474 0 0,13-24-520 0 0,0 0-1 0 0,1 0 0 0 0,-1 0 1 0 0,1 0-1 0 0,0 0 0 0 0,-1 0 1 0 0,1 0-1 0 0,0 0 0 0 0,-1 0 1 0 0,1 0-1 0 0,0 0 0 0 0,0 0 1 0 0,0 0-1 0 0,0 0 1 0 0,0 0-1 0 0,0 0 0 0 0,0 1 1 0 0,0-1-1 0 0,1 0 0 0 0,-1 1 1 0 0,25-39-8336 0 0,1-4 2327 0 0,-15 24 3036 0 0</inkml:trace>
  <inkml:trace contextRef="#ctx0" brushRef="#br0" timeOffset="1">312 0 6393 0 0,'-5'3'9294'0'0,"-12"8"-8191"0"0,-11 21-795 0 0,26-30-619 0 0,1-1 0 0 0,-1 1 1 0 0,1 0-1 0 0,-1 0 1 0 0,1 1-1 0 0,0-1 0 0 0,0 0 1 0 0,0 0-1 0 0,0 1 1 0 0,1-1-1 0 0,-1 0 0 0 0,1 1 1 0 0,-1-1-1 0 0,1 5 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1 5009 0 0,'3'22'5973'0'0,"-1"-16"-5792"0"0,-1 1-1 0 0,0-1 0 0 0,0 0 0 0 0,-1 0 1 0 0,0 0-1 0 0,-1 9 0 0 0,-4 29-21 0 0,2 1 0 0 0,3 62-1 0 0,1-41-149 0 0,-11 614 161 0 0,-10-136 171 0 0,15-366-153 0 0,-47 1031 552 0 0,-22-348-436 0 0,46-595-62 0 0,-16 219-158 0 0,35-150 317 0 0,12-238-68 0 0,22 139 0 0 0,47 227-113 0 0,-25-238 125 0 0,-15-79-10 0 0,-26-115-226 0 0,-2 1 1 0 0,0-1-1 0 0,-2 1 0 0 0,-2-1 1 0 0,0 1-1 0 0,-8 44 0 0 0,1-37 315 0 0,3-22-271 0 0,1 0 1 0 0,1 1-1 0 0,0-1 0 0 0,1 0 0 0 0,1 1 1 0 0,0-1-1 0 0,4 19 0 0 0,-4-34-120 0 0,1-1-1 0 0,0 0 1 0 0,0 1 0 0 0,0-1 0 0 0,0 0-1 0 0,0 0 1 0 0,0 0 0 0 0,0 0-1 0 0,0 0 1 0 0,0 0 0 0 0,1 0-1 0 0,-1 0 1 0 0,0-1 0 0 0,1 1-1 0 0,-1 0 1 0 0,0-1 0 0 0,3 1-1 0 0,33 10 29 0 0,-21-6-39 0 0,13 2 16 0 0,0-2 0 0 0,0 0 0 0 0,1-2 1 0 0,49-1-1 0 0,-32-1-37 0 0,487 31-919 0 0,-505-29 385 0 0,33 0-3757 0 0,-57-3 2712 0 0,0 0 0 0 0,1-1 0 0 0,-1 0 0 0 0,0-1 0 0 0,8-2 0 0 0,-4 0-1888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6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3577 0 0,'0'10'548'0'0,"1"-1"0"0"0,1 0 0 0 0,4 18 0 0 0,3 15-146 0 0,-5-17-202 0 0,82 510 1713 0 0,-71-473-1518 0 0,25 67 0 0 0,-40-128-362 0 0,1 0 1 0 0,-1 0-1 0 0,0 0 1 0 0,0 0-1 0 0,1 0 1 0 0,-1 0-1 0 0,1 0 1 0 0,-1 0 0 0 0,1 0-1 0 0,-1 0 1 0 0,1 0-1 0 0,-1-1 1 0 0,1 1-1 0 0,0 0 1 0 0,-1 0-1 0 0,1-1 1 0 0,0 1-1 0 0,0 0 1 0 0,0-1-1 0 0,-1 1 1 0 0,1-1-1 0 0,0 1 1 0 0,2 0-1 0 0,-3-1 11 0 0,1-1 0 0 0,0 1 0 0 0,0-1-1 0 0,0 1 1 0 0,-1-1 0 0 0,1 1 0 0 0,0-1-1 0 0,-1 1 1 0 0,1-1 0 0 0,0 0 0 0 0,-1 1 0 0 0,1-1-1 0 0,-1 0 1 0 0,1 0 0 0 0,-1 1 0 0 0,1-1 0 0 0,-1 0-1 0 0,1 0 1 0 0,-1 0 0 0 0,0-1 0 0 0,17-57 1116 0 0,-16 53-1167 0 0,14-82 242 0 0,4-92 0 0 0,4-33-194 0 0,-17 176-106 0 0,2 1 0 0 0,1 0 0 0 0,26-60-1 0 0,-34 92 38 0 0,1 0-1 0 0,0 1 0 0 0,0-1 0 0 0,0 1 0 0 0,0-1 1 0 0,1 1-1 0 0,0 0 0 0 0,-1 0 0 0 0,1 0 1 0 0,0 0-1 0 0,0 1 0 0 0,4-4 0 0 0,-6 6 13 0 0,0 0-1 0 0,0-1 1 0 0,0 1-1 0 0,-1 0 0 0 0,1-1 1 0 0,0 1-1 0 0,0 0 1 0 0,0 0-1 0 0,0 0 1 0 0,0 0-1 0 0,-1 0 0 0 0,1 0 1 0 0,0 0-1 0 0,0 0 1 0 0,0 0-1 0 0,0 0 1 0 0,0 0-1 0 0,0 1 1 0 0,-1-1-1 0 0,1 0 0 0 0,0 0 1 0 0,1 1-1 0 0,0 1 11 0 0,-1-1-1 0 0,1 1 1 0 0,-1-1-1 0 0,0 1 1 0 0,1-1 0 0 0,-1 1-1 0 0,0 0 1 0 0,0 0-1 0 0,0-1 1 0 0,0 1-1 0 0,0 0 1 0 0,0 0-1 0 0,0 3 1 0 0,17 61 389 0 0,-3 1 1 0 0,11 110-1 0 0,-19-114-55 0 0,2 0 0 0 0,3-1 0 0 0,27 82 0 0 0,-36-136-261 0 0,0 0 0 0 0,1 0 0 0 0,0 0 0 0 0,0-1 1 0 0,1 0-1 0 0,0 0 0 0 0,0 0 0 0 0,11 10 0 0 0,-15-16-24 0 0,1 1 0 0 0,0-1 0 0 0,-1 0 0 0 0,1 1 0 0 0,0-1 0 0 0,0 0-1 0 0,0 0 1 0 0,-1 0 0 0 0,1-1 0 0 0,0 1 0 0 0,0 0 0 0 0,0-1 0 0 0,1 1-1 0 0,-1-1 1 0 0,0 0 0 0 0,0 1 0 0 0,0-1 0 0 0,0 0 0 0 0,0-1 0 0 0,0 1-1 0 0,0 0 1 0 0,0 0 0 0 0,0-1 0 0 0,0 1 0 0 0,0-1 0 0 0,0 0 0 0 0,0 0-1 0 0,0 0 1 0 0,0 1 0 0 0,0-2 0 0 0,0 1 0 0 0,-1 0 0 0 0,1 0 0 0 0,0-1-1 0 0,-1 1 1 0 0,1-1 0 0 0,-1 1 0 0 0,0-1 0 0 0,3-2 0 0 0,6-9 155 0 0,0-1 1 0 0,-1 0-1 0 0,-1 0 1 0 0,0-1-1 0 0,7-18 1 0 0,25-81-33 0 0,-36 101-116 0 0,15-61-30 0 0,-3-1 1 0 0,-4 0 0 0 0,3-83-1 0 0,12-76-1060 0 0,-7 115-709 0 0,-14 158-9370 0 0,-3-27 8449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7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1 10402 0 0,'-13'8'585'0'0,"0"1"-1"0"0,0 1 1 0 0,1 0-1 0 0,0 1 0 0 0,1 0 1 0 0,0 0-1 0 0,-9 14 1 0 0,-60 98-931 0 0,31-44 1008 0 0,-5 5-292 0 0,5-8-1045 0 0,14-26-3118 0 0,29-43 775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7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0 7050 0 0,'2'1'371'0'0,"1"0"0"0"0,-1 0 1 0 0,0 0-1 0 0,0 1 1 0 0,0-1-1 0 0,0 1 1 0 0,0-1-1 0 0,0 1 0 0 0,0 0 1 0 0,0-1-1 0 0,-1 1 1 0 0,1 0-1 0 0,0 0 1 0 0,1 3-1 0 0,0 1-91 0 0,-1-1-1 0 0,1 1 1 0 0,-1-1-1 0 0,0 1 1 0 0,2 10 0 0 0,-1 5-203 0 0,-1-1 0 0 0,-1 31 1 0 0,-1-49-30 0 0,-6 140 224 0 0,-1 18-359 0 0,7-132-2906 0 0,9 49 0 0 0,-2-61-2634 0 0</inkml:trace>
  <inkml:trace contextRef="#ctx0" brushRef="#br0" timeOffset="1">32 334 8138 0 0,'-2'1'657'0'0,"-1"-1"0"0"0,1 1 0 0 0,-1-1 1 0 0,1 0-1 0 0,-1 0 0 0 0,0 0 0 0 0,1 0 0 0 0,-1 0 1 0 0,-4-2-1 0 0,7 2-644 0 0,0 0 1 0 0,0 0-1 0 0,0 0 1 0 0,0 0-1 0 0,0 0 0 0 0,0 0 1 0 0,0 0-1 0 0,0 0 1 0 0,-1 0-1 0 0,1 0 1 0 0,0 0-1 0 0,0 0 1 0 0,0-1-1 0 0,0 1 0 0 0,0 0 1 0 0,0 0-1 0 0,0 0 1 0 0,0 0-1 0 0,0 0 1 0 0,0 0-1 0 0,0 0 1 0 0,0-1-1 0 0,0 1 0 0 0,0 0 1 0 0,0 0-1 0 0,0 0 1 0 0,0 0-1 0 0,-1 0 1 0 0,1 0-1 0 0,0 0 1 0 0,1-1-1 0 0,-1 1 1 0 0,0 0-1 0 0,0 0 0 0 0,0 0 1 0 0,0 0-1 0 0,0 0 1 0 0,0 0-1 0 0,0 0 1 0 0,0-1-1 0 0,0 1 1 0 0,0 0-1 0 0,0 0 0 0 0,0 0 1 0 0,0 0-1 0 0,0 0 1 0 0,0 0-1 0 0,0 0 1 0 0,1 0-1 0 0,-1 0 1 0 0,0-1-1 0 0,0 1 0 0 0,0 0 1 0 0,16-8-56 0 0,18-2-200 0 0,1 1 0 0 0,53-6 1 0 0,-32 6-2519 0 0,-2-3-3847 0 0,-36 8 2889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7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 8378 0 0,'-7'7'5501'0'0,"2"0"-3372"0"0,-5 17-2655 0 0,8-20 926 0 0,-22 67-294 0 0,-36 117 1320 0 0,47-143-3306 0 0,3 1 0 0 0,-5 54 1 0 0,15-40-5943 0 0,1-53 5053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8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8778 0 0,'19'-13'578'0'0,"2"2"0"0"0,-1 0 0 0 0,1 1 1 0 0,23-7-1 0 0,-36 14-561 0 0,-1 1 1 0 0,0 1 0 0 0,1 0-1 0 0,-1 0 1 0 0,1 0 0 0 0,-1 1-1 0 0,11 0 1 0 0,-14 1-1 0 0,0 0 0 0 0,0 0-1 0 0,0 0 1 0 0,0 0 0 0 0,0 0 0 0 0,-1 1-1 0 0,1-1 1 0 0,0 1 0 0 0,-1 0 0 0 0,1 0-1 0 0,-1 1 1 0 0,0-1 0 0 0,1 1-1 0 0,3 4 1 0 0,-3-2 42 0 0,0 1-1 0 0,0-1 0 0 0,-1 1 1 0 0,0 0-1 0 0,0 0 1 0 0,0 1-1 0 0,-1-1 0 0 0,0 1 1 0 0,0-1-1 0 0,0 1 0 0 0,0 9 1 0 0,2 14 349 0 0,-2 37 1 0 0,-2-46-276 0 0,0 82 333 0 0,-1-42-141 0 0,2 1 1 0 0,2-1 0 0 0,13 64 0 0 0,-13-109-282 0 0,1 0 1 0 0,0-1-1 0 0,1 0 1 0 0,0 0-1 0 0,1 0 1 0 0,1-1-1 0 0,0 0 1 0 0,1 0-1 0 0,1-1 0 0 0,0 0 1 0 0,1 0-1 0 0,0-1 1 0 0,1-1-1 0 0,0 1 1 0 0,1-2-1 0 0,24 18 1 0 0,-31-25-113 0 0,1 0 1 0 0,-1 0 0 0 0,1 0-1 0 0,-1-1 1 0 0,1 0 0 0 0,0 0-1 0 0,0 0 1 0 0,0-1 0 0 0,0 0 0 0 0,1 0-1 0 0,-1 0 1 0 0,0-1 0 0 0,0 0-1 0 0,0 0 1 0 0,1-1 0 0 0,-1 1-1 0 0,0-2 1 0 0,0 1 0 0 0,0 0-1 0 0,0-1 1 0 0,0 0 0 0 0,9-5-1 0 0,-3 0-1141 0 0,0-1 1 0 0,0 0-1 0 0,0-1 0 0 0,-1 0 0 0 0,-1 0 0 0 0,0-1 0 0 0,0-1 1 0 0,15-20-1 0 0,-14 14-1624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8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1 9562 0 0,'-58'24'5729'0'0,"46"-18"-5488"0"0,0 1-1 0 0,0 0 1 0 0,0 1 0 0 0,-16 14-1 0 0,-233 241 3772 0 0,138-133-2691 0 0,-26 42-1785 0 0,89-95-4065 0 0,37-43 335 0 0,22-32 3488 0 0,1 0 0 0 0,-1 0 0 0 0,0 0 0 0 0,1 0 0 0 0,-1 0 0 0 0,1 0 0 0 0,-1 0 0 0 0,1 0 0 0 0,0 0 0 0 0,0 0 0 0 0,0 2 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8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87 309 12403 0 0,'6'32'3702'0'0,"-5"21"-2266"0"0,0-23-1244 0 0,-2-3-122 0 0,-2 0 0 0 0,0-1 0 0 0,-2 0-1 0 0,0 0 1 0 0,-2 0 0 0 0,-18 45 0 0 0,-15 60-1222 0 0,40-128 725 0 0,-6 28-2460 0 0</inkml:trace>
  <inkml:trace contextRef="#ctx0" brushRef="#br0" timeOffset="1">515 128 9466 0 0,'155'-19'1020'0'0,"-83"10"-1284"0"0,180-29 607 0 0,-89-2-5160 0 0,-133 30 2994 0 0,-1-1-1078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9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 11554 0 0,'-3'2'243'0'0,"0"0"-1"0"0,0 0 0 0 0,0 1 0 0 0,1-1 0 0 0,-1 1 0 0 0,1 0 0 0 0,0 0 0 0 0,0 0 0 0 0,0 0 0 0 0,0 0 0 0 0,0 0 0 0 0,0 1 0 0 0,1-1 1 0 0,0 0-1 0 0,0 1 0 0 0,0-1 0 0 0,-1 7 0 0 0,0 7-406 0 0,0 0 0 0 0,2 29 1 0 0,0-3 357 0 0,-43 296-11 0 0,3-51-1101 0 0,32-96-3542 0 0,9-173 3223 0 0,1 0 1 0 0,0 0-1 0 0,1 0 1 0 0,1-1-1 0 0,7 21 1 0 0,-3-18-1053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1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27 391 10938 0 0,'-13'14'5611'0'0,"12"-11"-5577"0"0,-1-1 0 0 0,1 1 0 0 0,0-1 0 0 0,0 1 1 0 0,0 0-1 0 0,1-1 0 0 0,-1 1 0 0 0,1 0 1 0 0,-1-1-1 0 0,1 1 0 0 0,0 0 0 0 0,0 0 0 0 0,0 3 1 0 0,-4 146-202 0 0,3 99 170 0 0,4-216-23 0 0,1 0 1 0 0,1-1 0 0 0,2 1-1 0 0,1-1 1 0 0,15 37 0 0 0,-19-61-5 0 0,0-1 0 0 0,1 0 1 0 0,0 0-1 0 0,0 0 0 0 0,1 0 1 0 0,0-1-1 0 0,9 11 0 0 0,-13-17 9 0 0,0 0-1 0 0,0 0 1 0 0,0 0 0 0 0,1-1-1 0 0,-1 1 1 0 0,0-1-1 0 0,1 1 1 0 0,-1-1-1 0 0,1 0 1 0 0,-1 0 0 0 0,1 0-1 0 0,-1 0 1 0 0,1 0-1 0 0,0-1 1 0 0,0 1 0 0 0,-1-1-1 0 0,1 1 1 0 0,0-1-1 0 0,0 0 1 0 0,0 0-1 0 0,-1-1 1 0 0,1 1 0 0 0,0 0-1 0 0,0-1 1 0 0,-1 0-1 0 0,1 0 1 0 0,0 0-1 0 0,-1 0 1 0 0,1 0 0 0 0,-1 0-1 0 0,4-2 1 0 0,6-6-49 0 0,0 0 1 0 0,0-1 0 0 0,-1 0 0 0 0,0-1-1 0 0,0 0 1 0 0,-1-1 0 0 0,-1 0 0 0 0,0-1-1 0 0,-1 0 1 0 0,8-17 0 0 0,7-17 99 0 0,25-80 0 0 0,-5-39 892 0 0,-8 25-224 0 0,-23 112-464 0 0,-11 27-184 0 0,-1 1-1 0 0,1-1 1 0 0,0 1 0 0 0,-1 0-1 0 0,1-1 1 0 0,0 1-1 0 0,0 0 1 0 0,0 0-1 0 0,0 0 1 0 0,0 0-1 0 0,0-1 1 0 0,0 1-1 0 0,0 1 1 0 0,0-1 0 0 0,1 0-1 0 0,-1 0 1 0 0,3-1-1 0 0,-3 5 48 0 0,0-1 0 0 0,0 1 0 0 0,0 0 0 0 0,-1 0 0 0 0,1 0 0 0 0,-1 0 0 0 0,0 0 0 0 0,0-1 0 0 0,0 1 0 0 0,0 0 0 0 0,-1 6 0 0 0,1-4-9 0 0,-1 42 110 0 0,0-15-153 0 0,1 0 1 0 0,1-1-1 0 0,8 45 1 0 0,-8-69-76 0 0,0 0-1 0 0,1 0 1 0 0,0 0 0 0 0,0-1 0 0 0,1 1 0 0 0,0 0 0 0 0,0-1 0 0 0,1 0 0 0 0,-1 1 0 0 0,1-1 0 0 0,1-1 0 0 0,-1 1-1 0 0,1-1 1 0 0,0 0 0 0 0,0 0 0 0 0,1 0 0 0 0,-1 0 0 0 0,1-1 0 0 0,0 0 0 0 0,10 4 0 0 0,-14-7 9 0 0,0 0 0 0 0,1 0-1 0 0,-1 0 1 0 0,1-1 0 0 0,-1 1 0 0 0,1-1 0 0 0,-1 0 0 0 0,1 0 0 0 0,-1 0-1 0 0,1 0 1 0 0,0 0 0 0 0,-1 0 0 0 0,1-1 0 0 0,-1 1 0 0 0,1-1-1 0 0,-1 0 1 0 0,4-1 0 0 0,-1-1 37 0 0,1 0-1 0 0,-1 0 1 0 0,0 0-1 0 0,-1-1 0 0 0,1 1 1 0 0,-1-1-1 0 0,6-6 1 0 0,2-5 116 0 0,-1 0 0 0 0,0 0 0 0 0,16-31 0 0 0,-5-3 44 0 0,-2 0 0 0 0,-3-1 0 0 0,-1-1 0 0 0,-3-1 0 0 0,7-56 0 0 0,-1 1-408 0 0,50-161 1 0 0,-67 265 190 0 0,-2 0-12 0 0,1 0 1 0 0,0 0 0 0 0,0 0 0 0 0,0 1-1 0 0,0-1 1 0 0,1 0 0 0 0,-1 1 0 0 0,1-1-1 0 0,-1 1 1 0 0,1-1 0 0 0,0 1-1 0 0,0 0 1 0 0,0 0 0 0 0,3-2 0 0 0,-2 50-2460 0 0,-2 7-1563 0 0,0 0-3510 0 0,-1-36 3431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5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56 14603 0 0,'-29'23'5235'0'0,"12"-9"-4500"0"0,0 0-1 0 0,-19 21 1 0 0,31-29-799 0 0,-1 0 202 0 0,1 0-1 0 0,0 0 1 0 0,0 1 0 0 0,0 0-1 0 0,-7 14 1 0 0,12-20-67 0 0,-1 1 1 0 0,1-1-1 0 0,-1 1 1 0 0,1-1-1 0 0,0 1 1 0 0,0 0 0 0 0,-1-1-1 0 0,1 1 1 0 0,0-1-1 0 0,0 1 1 0 0,1 0-1 0 0,-1-1 1 0 0,0 1-1 0 0,0-1 1 0 0,1 1-1 0 0,-1-1 1 0 0,1 1-1 0 0,0-1 1 0 0,-1 1 0 0 0,1-1-1 0 0,0 1 1 0 0,0-1-1 0 0,0 0 1 0 0,0 1-1 0 0,0-1 1 0 0,0 0-1 0 0,0 0 1 0 0,0 0-1 0 0,0 0 1 0 0,1 0 0 0 0,-1 0-1 0 0,0 0 1 0 0,1 0-1 0 0,-1 0 1 0 0,1-1-1 0 0,2 2 1 0 0,5 1-121 0 0,0 1 1 0 0,0-2 0 0 0,0 1-1 0 0,1-1 1 0 0,-1-1-1 0 0,1 0 1 0 0,-1 0 0 0 0,1-1-1 0 0,-1 0 1 0 0,1 0-1 0 0,-1-1 1 0 0,1-1 0 0 0,-1 1-1 0 0,11-5 1 0 0,4-1-72 0 0,-1-1 1 0 0,0-1 0 0 0,0-1-1 0 0,28-17 1 0 0,-49 26 114 0 0,0 0-1 0 0,0 0 1 0 0,0 0 0 0 0,0 0-1 0 0,0-1 1 0 0,0 1 0 0 0,0-1 0 0 0,-1 0-1 0 0,1 1 1 0 0,0-1 0 0 0,-1 0-1 0 0,1 0 1 0 0,-1 0 0 0 0,0 0 0 0 0,0 0-1 0 0,0 0 1 0 0,0-1 0 0 0,0 1 0 0 0,0 0-1 0 0,0-1 1 0 0,-1 1 0 0 0,1 0-1 0 0,-1-1 1 0 0,0 1 0 0 0,1 0 0 0 0,-1-1-1 0 0,-1 1 1 0 0,1-1 0 0 0,0 1-1 0 0,0 0 1 0 0,-1-1 0 0 0,1 1 0 0 0,-1-1-1 0 0,0 1 1 0 0,0 0 0 0 0,0 0 0 0 0,0 0-1 0 0,0-1 1 0 0,0 1 0 0 0,-3-3-1 0 0,-3-5-679 0 0,-1 1-1 0 0,1 0 1 0 0,-1 1-1 0 0,-1 0 0 0 0,0 0 1 0 0,-19-13-1 0 0,-18-16-12306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0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 14227 0 0,'-9'5'1134'0'0,"0"1"-1"0"0,0 0 1 0 0,1 1-1 0 0,-13 12 1 0 0,6-1-1095 0 0,1 0 0 0 0,-19 30-1 0 0,29-41 66 0 0,-35 48-391 0 0,-3-2 1 0 0,-48 48-1 0 0,86-96-158 0 0,-20 18-1627 0 0,8-15-2574 0 0,22-39-4015 0 0,-6 29 8101 0 0,4-12-1607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0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4977 0 0,'4'2'766'0'0,"-1"1"0"0"0,1 0 0 0 0,-1 0 0 0 0,0 0 0 0 0,1 0 0 0 0,-1 0 0 0 0,-1 0 0 0 0,1 1 0 0 0,3 4 0 0 0,-3-1-217 0 0,0-1-1 0 0,0 1 0 0 0,0 0 1 0 0,3 14-1 0 0,-1 3-531 0 0,-2 1 0 0 0,1 35 0 0 0,-2-22 1173 0 0,-2-28-1032 0 0,2 22 460 0 0,8 36-1 0 0,-9-60-682 0 0,1 0-1 0 0,1 0 0 0 0,-1 0 0 0 0,1 0 0 0 0,0 0 0 0 0,1-1 0 0 0,0 1 0 0 0,0-1 0 0 0,10 12 0 0 0,-12-17-227 0 0,-1 0-1 0 0,1-1 0 0 0,0 1 0 0 0,1-1 0 0 0,-1 1 0 0 0,0-1 0 0 0,0 0 0 0 0,0 1 1 0 0,1-1-1 0 0,-1 0 0 0 0,1-1 0 0 0,-1 1 0 0 0,1 0 0 0 0,-1-1 0 0 0,4 1 1 0 0,-5-1-17 0 0,0 0 1 0 0,0 0 0 0 0,1 0 0 0 0,-1 0-1 0 0,0 0 1 0 0,0 0 0 0 0,1-1 0 0 0,-1 1-1 0 0,0 0 1 0 0,0-1 0 0 0,0 1 0 0 0,1-1-1 0 0,-1 1 1 0 0,0-1 0 0 0,0 0 0 0 0,0 1-1 0 0,0-1 1 0 0,0 0 0 0 0,0 0 0 0 0,0 0-1 0 0,0 0 1 0 0,-1 0 0 0 0,1 0 0 0 0,0 0-1 0 0,0 0 1 0 0,-1 0 0 0 0,1 0 0 0 0,-1 0-1 0 0,1 0 1 0 0,-1-1 0 0 0,1-1 0 0 0,1-6-1808 0 0</inkml:trace>
  <inkml:trace contextRef="#ctx0" brushRef="#br0" timeOffset="1">43 294 9282 0 0,'-12'7'2931'0'0,"9"-5"-2504"0"0,0 0 1 0 0,0-1-1 0 0,0 1 1 0 0,0 1-1 0 0,0-1 1 0 0,0 0-1 0 0,1 1 1 0 0,0-1-1 0 0,-4 5 1 0 0,6-7-421 0 0,1 1 1 0 0,-1-1 0 0 0,0 1 0 0 0,0-1-1 0 0,1 1 1 0 0,-1-1 0 0 0,0 1 0 0 0,1-1-1 0 0,-1 1 1 0 0,0-1 0 0 0,1 0 0 0 0,-1 1-1 0 0,1-1 1 0 0,-1 0 0 0 0,1 1 0 0 0,-1-1-1 0 0,1 0 1 0 0,-1 0 0 0 0,1 1 0 0 0,-1-1-1 0 0,1 0 1 0 0,-1 0 0 0 0,1 0 0 0 0,-1 0-1 0 0,1 0 1 0 0,-1 0 0 0 0,1 0 0 0 0,-1 1-1 0 0,1-2 1 0 0,1 1 0 0 0,19 3 102 0 0,-21-3-102 0 0,27 1-268 0 0,0-1 1 0 0,0-1-1 0 0,-1-1 0 0 0,53-12 0 0 0,13-11-3978 0 0,-4-6-3792 0 0,-68 22 5447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0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20 9418 0 0,'-13'-4'4080'0'0,"14"-4"-3351"0"0,0 7-741 0 0,-1 1 0 0 0,1-1-1 0 0,0 0 1 0 0,0 1 0 0 0,-1-1-1 0 0,1 1 1 0 0,0-1 0 0 0,0 1 0 0 0,0 0-1 0 0,-1-1 1 0 0,1 1 0 0 0,0 0-1 0 0,0-1 1 0 0,0 1 0 0 0,0 0-1 0 0,0 0 1 0 0,0 0 0 0 0,0 0 0 0 0,0 0-1 0 0,0 0 1 0 0,-1 0 0 0 0,1 0-1 0 0,0 0 1 0 0,0 0 0 0 0,0 1 0 0 0,0-1-1 0 0,1 1 1 0 0,1 0 30 0 0,0 0 0 0 0,0 1 0 0 0,0 0 0 0 0,0-1 0 0 0,0 1 0 0 0,0 0 0 0 0,-1 0 0 0 0,1 1 0 0 0,-1-1 0 0 0,0 0-1 0 0,0 1 1 0 0,1 0 0 0 0,-2-1 0 0 0,1 1 0 0 0,0 0 0 0 0,0 0 0 0 0,-1 0 0 0 0,0 0 0 0 0,0 0 0 0 0,1 1 0 0 0,-2-1 0 0 0,1 0 0 0 0,0 0 0 0 0,-1 1 0 0 0,1-1 0 0 0,-1 0 0 0 0,0 1 0 0 0,0-1 0 0 0,-1 0 0 0 0,1 1 0 0 0,-1-1-1 0 0,1 0 1 0 0,-3 6 0 0 0,-1 3 60 0 0,0 0 1 0 0,-1-1-1 0 0,0 1 0 0 0,0-1 0 0 0,-2-1 0 0 0,1 1 0 0 0,-16 17 0 0 0,1-2 500 0 0,0 0 1 0 0,-33 57-1 0 0,53-83-576 0 0,1 1 1 0 0,0 0 0 0 0,0-1-1 0 0,-1 1 1 0 0,1 0-1 0 0,0 0 1 0 0,0-1-1 0 0,0 1 1 0 0,0 0-1 0 0,0 0 1 0 0,0-1-1 0 0,0 1 1 0 0,0 0 0 0 0,0 0-1 0 0,0-1 1 0 0,0 1-1 0 0,1 0 1 0 0,-1 0-1 0 0,0-1 1 0 0,1 1-1 0 0,-1 0 1 0 0,0-1-1 0 0,1 1 1 0 0,-1 0 0 0 0,0-1-1 0 0,1 1 1 0 0,-1-1-1 0 0,1 1 1 0 0,0-1-1 0 0,-1 1 1 0 0,1-1-1 0 0,-1 1 1 0 0,1-1-1 0 0,0 1 1 0 0,-1-1 0 0 0,1 0-1 0 0,0 1 1 0 0,-1-1-1 0 0,1 0 1 0 0,0 0-1 0 0,0 1 1 0 0,-1-1-1 0 0,1 0 1 0 0,0 0-1 0 0,0 0 1 0 0,0 0 0 0 0,44 4-316 0 0,-37-3 223 0 0,15-1-718 0 0,-1-1 0 0 0,0 0 0 0 0,0-2-1 0 0,32-7 1 0 0,-27 3-1604 0 0,0-1 1 0 0,-1-2-1 0 0,30-14 0 0 0,-34 13 90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6 12875 0 0,'-1'0'345'0'0,"-1"1"0"0"0,0-1-1 0 0,0 0 1 0 0,1 1 0 0 0,-1-1 0 0 0,0 1 0 0 0,1-1 0 0 0,-1 1 0 0 0,0 0 0 0 0,1 0-1 0 0,-1 0 1 0 0,1 0 0 0 0,-3 2 0 0 0,4-3-364 0 0,1 1 0 0 0,-1 0-1 0 0,0 0 1 0 0,0-1 0 0 0,0 1 0 0 0,0 0-1 0 0,0-1 1 0 0,1 1 0 0 0,-1 0 0 0 0,0-1 0 0 0,1 1-1 0 0,-1 0 1 0 0,0-1 0 0 0,1 1 0 0 0,-1 0-1 0 0,1-1 1 0 0,-1 1 0 0 0,1-1 0 0 0,-1 1-1 0 0,1-1 1 0 0,0 1 0 0 0,-1-1 0 0 0,1 1-1 0 0,-1-1 1 0 0,1 0 0 0 0,0 1 0 0 0,-1-1 0 0 0,1 0-1 0 0,0 0 1 0 0,0 1 0 0 0,1-1 0 0 0,12 7-122 0 0,1-1 1 0 0,0 0 0 0 0,1-1-1 0 0,-1-1 1 0 0,1-1 0 0 0,0 0-1 0 0,0-1 1 0 0,0 0 0 0 0,0-1-1 0 0,31-3 1 0 0,10-4-3340 0 0,95-23-1 0 0,-135 25 1491 0 0,0-1-1 0 0,32-13 0 0 0,-30 9-68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2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1 134 10426 0 0,'2'-14'1055'0'0,"0"-1"-1"0"0,2 2 0 0 0,6-19 1 0 0,-8 27-993 0 0,0 0 1 0 0,1 0-1 0 0,0 1 0 0 0,0-1 1 0 0,0 1-1 0 0,1-1 1 0 0,-1 1-1 0 0,1 0 0 0 0,0 0 1 0 0,0 1-1 0 0,9-7 1 0 0,-12 10-46 0 0,0 0 0 0 0,0-1 1 0 0,0 1-1 0 0,0 0 0 0 0,0 0 1 0 0,0 0-1 0 0,0 0 0 0 0,-1 0 1 0 0,1 0-1 0 0,0 0 0 0 0,0 0 0 0 0,0 0 1 0 0,0 0-1 0 0,0 0 0 0 0,0 1 1 0 0,0-1-1 0 0,0 0 0 0 0,0 1 1 0 0,-1-1-1 0 0,1 1 0 0 0,0-1 1 0 0,0 1-1 0 0,0-1 0 0 0,-1 1 1 0 0,1-1-1 0 0,0 1 0 0 0,-1 0 1 0 0,1-1-1 0 0,0 1 0 0 0,-1 0 1 0 0,1 0-1 0 0,-1 0 0 0 0,1-1 1 0 0,-1 1-1 0 0,0 0 0 0 0,1 1 1 0 0,20 41-208 0 0,-17-33 199 0 0,19 37 63 0 0,38 53 1 0 0,11 23-114 0 0,-62-104 39 0 0,-2 0 0 0 0,0 1 0 0 0,-1 0-1 0 0,7 38 1 0 0,-9-11 14 0 0,-2 1 1 0 0,-1-1-1 0 0,-7 55 1 0 0,2-54 101 0 0,1-1 1 0 0,3 1 0 0 0,7 49-1 0 0,-6-88-79 0 0,-1 0-1 0 0,2 1 0 0 0,-1-1 1 0 0,1 0-1 0 0,1 0 1 0 0,-1-1-1 0 0,2 1 0 0 0,-1-1 1 0 0,1 1-1 0 0,0-2 1 0 0,1 1-1 0 0,0 0 0 0 0,0-1 1 0 0,1 0-1 0 0,0-1 1 0 0,0 0-1 0 0,0 0 1 0 0,1 0-1 0 0,0-1 0 0 0,0 0 1 0 0,0 0-1 0 0,0-1 1 0 0,1 0-1 0 0,0 0 0 0 0,0-1 1 0 0,0-1-1 0 0,0 1 1 0 0,1-1-1 0 0,16 1 0 0 0,-14-3-379 0 0,1 1 0 0 0,-1-1 0 0 0,1-1 0 0 0,-1 0 0 0 0,1-1 0 0 0,-1-1 0 0 0,0 0 0 0 0,0 0 0 0 0,0-1 0 0 0,15-8 0 0 0,-16 7-953 0 0,-1-1-1 0 0,0 0 1 0 0,0-1-1 0 0,-1 0 1 0 0,0 0 0 0 0,15-16-1 0 0,-10 6-2023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885 0 6393 0 0,'-25'24'4436'0'0,"-17"17"-3492"0"0,-198 213 2849 0 0,60-69-1058 0 0,-159 188-741 0 0,281-306-2107 0 0,126-128-1836 0 0,-37 35 1644 0 0,28-31-1 0 0,129-128-1452 0 0,-44 47-50 0 0,269-268-3333 0 0,-405 398 5081 0 0,6-5 83 0 0,-8 6 197 0 0,1 0 1 0 0,0 0-1 0 0,1 1 1 0 0,-1 0-1 0 0,18-6 2342 0 0,-25 12-2521 0 0,-7 10 1002 0 0,-12 11-209 0 0,-370 371 3917 0 0,337-341-4338 0 0,-207 194 2522 0 0,36-40-1730 0 0,202-189-1774 0 0,30-23-2690 0 0,158-134-7675 0 0,-151 126 9064 0 0,15-12-2982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3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6 223 12147 0 0,'-1'-5'130'0'0,"-1"0"0"0"0,1 1 0 0 0,1-1-1 0 0,-1 0 1 0 0,0 0 0 0 0,1 0 0 0 0,0 0 0 0 0,0 0 0 0 0,1 0 0 0 0,-1 0 0 0 0,1 0 0 0 0,0 0 0 0 0,1 0 0 0 0,-1 1 0 0 0,1-1 0 0 0,0 0 0 0 0,0 1 0 0 0,0 0 0 0 0,1-1 0 0 0,-1 1 0 0 0,1 0 0 0 0,0 0 0 0 0,0 0 0 0 0,6-5 0 0 0,5-5-184 0 0,0 2-1 0 0,1-1 1 0 0,0 2 0 0 0,0 0-1 0 0,20-10 1 0 0,-30 18 47 0 0,0 0 0 0 0,0 1 1 0 0,0 0-1 0 0,0 0 0 0 0,0 0 0 0 0,1 0 1 0 0,-1 1-1 0 0,0 0 0 0 0,1 0 0 0 0,-1 1 1 0 0,1-1-1 0 0,-1 1 0 0 0,1 1 0 0 0,-1-1 1 0 0,10 2-1 0 0,-12-1-17 0 0,-1 0 0 0 0,1 0 0 0 0,0 1 0 0 0,-1-1 1 0 0,1 1-1 0 0,-1-1 0 0 0,0 1 0 0 0,0 0 0 0 0,1 0 0 0 0,-1 0 1 0 0,0 0-1 0 0,0 0 0 0 0,-1 0 0 0 0,1 0 0 0 0,0 1 0 0 0,-1-1 1 0 0,1 1-1 0 0,-1-1 0 0 0,0 1 0 0 0,0 0 0 0 0,0-1 0 0 0,0 1 1 0 0,-1 0-1 0 0,1 0 0 0 0,-1 0 0 0 0,1-1 0 0 0,-1 1 0 0 0,0 0 1 0 0,0 0-1 0 0,0 0 0 0 0,-1 4 0 0 0,-1 2 6 0 0,1 1 1 0 0,-2-1-1 0 0,1 0 0 0 0,-1 1 1 0 0,0-1-1 0 0,-1 0 0 0 0,0-1 0 0 0,-1 1 1 0 0,-6 9-1 0 0,-54 70 330 0 0,62-84-283 0 0,-122 137 1450 0 0,124-141-1477 0 0,1 1 0 0 0,0-1 0 0 0,0 0 1 0 0,-1 0-1 0 0,1 1 0 0 0,0-1 0 0 0,0 0 0 0 0,-1 0 0 0 0,1 1 0 0 0,0-1 0 0 0,0 0 0 0 0,0 1 1 0 0,-1-1-1 0 0,1 0 0 0 0,0 1 0 0 0,0-1 0 0 0,0 0 0 0 0,0 1 0 0 0,0-1 0 0 0,0 1 0 0 0,0-1 1 0 0,0 0-1 0 0,0 1 0 0 0,0-1 0 0 0,0 0 0 0 0,0 1 0 0 0,0-1 0 0 0,0 0 0 0 0,0 1 1 0 0,0-1-1 0 0,0 1 0 0 0,1-1 0 0 0,-1 0 0 0 0,0 1 0 0 0,13 2 14 0 0,17-6-39 0 0,-6-4-395 0 0,0-1 0 0 0,-1-1 0 0 0,0-1 1 0 0,33-19-1 0 0,80-60-8482 0 0,-113 72 5420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8706 0 0,'59'0'4759'0'0,"96"0"-5152"0"0,-38-18-1190 0 0,-99 14 23 0 0,-1-1 0 0 0,1-1 1 0 0,-1-1-1 0 0,24-12 0 0 0,-22 9-1114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4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7009 0 0,'-32'15'4999'0'0,"10"6"-3391"0"0,19-16-1601 0 0,0 1 0 0 0,0 0 0 0 0,1 0 0 0 0,0-1 1 0 0,0 2-1 0 0,0-1 0 0 0,1 0 0 0 0,-2 9 0 0 0,-12 105 412 0 0,0 132 0 0 0,15-216-528 0 0,1 0-1 0 0,8 47 1 0 0,10-6-2221 0 0,-14-62 267 0 0,1-1 1 0 0,13 26 0 0 0,0-18-852 0 0,-10-16 947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4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9 323 9938 0 0,'-2'-21'6906'0'0,"-1"0"-4145"0"0,2 14-2689 0 0,0-1 0 0 0,0 1 0 0 0,0-1 0 0 0,1 1 0 0 0,1-1 0 0 0,1-11 1 0 0,1-35 350 0 0,-3 42 60 0 0,-3 131 211 0 0,5-20-506 0 0,9 201-179 0 0,12-101-10 0 0,-17-169 2 0 0,0-1 0 0 0,3 1 0 0 0,0-2 0 0 0,2 1-1 0 0,25 47 1 0 0,-36-75-1 0 0,3 5 2 0 0,1 0-1 0 0,0 0 1 0 0,0-1 0 0 0,0 1 0 0 0,6 5 0 0 0,-9-11 1 0 0,-1 1 0 0 0,1-1 0 0 0,0 1 0 0 0,-1-1-1 0 0,1 1 1 0 0,0-1 0 0 0,-1 0 0 0 0,1 1 0 0 0,0-1 0 0 0,-1 0 0 0 0,1 0-1 0 0,0 1 1 0 0,0-1 0 0 0,-1 0 0 0 0,1 0 0 0 0,0 0 0 0 0,0 0 0 0 0,-1 0-1 0 0,1 0 1 0 0,0 0 0 0 0,1 0 0 0 0,-1-1 4 0 0,1 0 0 0 0,-1 0-1 0 0,0 1 1 0 0,0-1 0 0 0,0 0 0 0 0,0 0 0 0 0,0 0-1 0 0,0 0 1 0 0,-1 0 0 0 0,1 0 0 0 0,0-1 0 0 0,0 1-1 0 0,-1 0 1 0 0,1 0 0 0 0,-1-1 0 0 0,1 1 0 0 0,0-2-1 0 0,10-36-38 0 0,-2-1-1 0 0,-1 0 0 0 0,4-68 1 0 0,0 3-566 0 0,-2 40 135 0 0,26-88 0 0 0,-28 129 445 0 0,0-1 0 0 0,2 1-1 0 0,1 0 1 0 0,1 1 0 0 0,0 1 0 0 0,25-33 0 0 0,-36 53 14 0 0,0 1 0 0 0,0-1 0 0 0,1 1 0 0 0,-1-1 1 0 0,0 1-1 0 0,1 0 0 0 0,-1-1 0 0 0,1 1 0 0 0,-1 0 0 0 0,1 0 0 0 0,-1 0 1 0 0,1 0-1 0 0,0 0 0 0 0,-1 0 0 0 0,1 1 0 0 0,0-1 0 0 0,0 1 1 0 0,0-1-1 0 0,0 1 0 0 0,2-1 0 0 0,-2 2 10 0 0,-1-1 0 0 0,1 1-1 0 0,-1 0 1 0 0,0 0 0 0 0,1-1 0 0 0,-1 1-1 0 0,1 0 1 0 0,-1 0 0 0 0,0 0 0 0 0,0 1-1 0 0,0-1 1 0 0,0 0 0 0 0,1 0 0 0 0,-1 1-1 0 0,-1-1 1 0 0,1 0 0 0 0,0 1 0 0 0,0-1-1 0 0,-1 1 1 0 0,1-1 0 0 0,0 1 0 0 0,-1-1-1 0 0,1 4 1 0 0,8 30 12 0 0,-2 1 1 0 0,-2 0-1 0 0,-1 1 0 0 0,-2-1 0 0 0,-2 37 1 0 0,2 10-20 0 0,-1-52-9 0 0,1 29-29 0 0,12 71-1 0 0,-11-115 29 0 0,1 1 0 0 0,0 0 1 0 0,1-1-1 0 0,1 1 0 0 0,0-2 0 0 0,1 1 0 0 0,1-1 1 0 0,19 29-1 0 0,-26-42 28 0 0,0-1 0 0 0,0 1 0 0 0,0 0 0 0 0,1-1 0 0 0,-1 1 0 0 0,1 0 0 0 0,-1-1 0 0 0,1 0 0 0 0,0 1 0 0 0,0-1 0 0 0,-1 0 0 0 0,1 0 0 0 0,0 0 0 0 0,0 0 0 0 0,0 0 0 0 0,0 0 0 0 0,0-1 0 0 0,0 1 0 0 0,1-1 0 0 0,-1 1 0 0 0,0-1 0 0 0,0 0 0 0 0,0 0 0 0 0,3 0 0 0 0,-3-1 27 0 0,1 0-1 0 0,-1 0 0 0 0,0 0 1 0 0,0 0-1 0 0,0-1 1 0 0,0 1-1 0 0,0-1 1 0 0,0 0-1 0 0,0 1 0 0 0,0-1 1 0 0,-1 0-1 0 0,1 0 1 0 0,-1 0-1 0 0,1 0 1 0 0,-1 0-1 0 0,0 0 1 0 0,0-1-1 0 0,0 1 0 0 0,0 0 1 0 0,1-5-1 0 0,110-398 2391 0 0,9-28-2681 0 0,-104 395 287 0 0,33-57-1 0 0,5-10 332 0 0,-52 89-71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8:56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14483 0 0,'0'5'906'0'0,"0"0"0"0"0,-1-1 0 0 0,0 1-1 0 0,0 0 1 0 0,0 0 0 0 0,-4 7 0 0 0,3-6-567 0 0,0-1 0 0 0,-1 1 0 0 0,0-1 0 0 0,0 0 0 0 0,-1 0-1 0 0,1 0 1 0 0,-1-1 0 0 0,0 1 0 0 0,-1-1 0 0 0,1 0 0 0 0,0 0 0 0 0,-1 0 0 0 0,0-1 0 0 0,0 1 0 0 0,-6 2 0 0 0,22-14-351 0 0,-1 0-1 0 0,0 0 1 0 0,10-10-1 0 0,27-23-1296 0 0,-43 38 1281 0 0,0 1 0 0 0,0-1 0 0 0,1 1 1 0 0,-1 0-1 0 0,1 0 0 0 0,0 0 0 0 0,-1 0 0 0 0,1 1 0 0 0,0 0 1 0 0,0 0-1 0 0,0 0 0 0 0,0 1 0 0 0,0 0 0 0 0,0 0 0 0 0,0 0 1 0 0,6 1-1 0 0,-9-1 48 0 0,1 1-1 0 0,-1 0 1 0 0,1 0 0 0 0,-1 0 0 0 0,0 0 0 0 0,1 0 0 0 0,-1 0 0 0 0,0 0 0 0 0,0 1 0 0 0,0-1-1 0 0,0 1 1 0 0,0 0 0 0 0,0-1 0 0 0,0 1 0 0 0,0 0 0 0 0,-1 0 0 0 0,1 0 0 0 0,-1 0-1 0 0,1 1 1 0 0,-1-1 0 0 0,0 0 0 0 0,0 1 0 0 0,0-1 0 0 0,0 1 0 0 0,0-1 0 0 0,-1 1-1 0 0,1-1 1 0 0,-1 1 0 0 0,1-1 0 0 0,-1 1 0 0 0,0-1 0 0 0,-1 5 0 0 0,1 14 191 0 0,-6 43 0 0 0,-6-21-3509 0 0,10-40 1992 0 0,1 1-1 0 0,-1-1 1 0 0,0 0-1 0 0,0 0 1 0 0,-11 13-3920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0 10882 0 0,'-14'15'8323'0'0,"-2"-2"-6526"0"0,-12 13-2063 0 0,-102 174 48 0 0,118-179 215 0 0,-18 30-81 0 0,-112 205-1566 0 0,119-211-1842 0 0,10-19-1321 0 0,22-51-3066 0 0,-3 13 5946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5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6353 0 0,'5'36'6349'0'0,"-9"25"-6032"0"0,2-36 43 0 0,-12 108-77 0 0,5-72-571 0 0,1 124-1 0 0,9-173-299 0 0,2 28-2334 0 0,5-18-2297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6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7866 0 0,'-3'2'11193'0'0,"19"3"-11064"0"0,8 7-57 0 0,0-2 1 0 0,0 0-1 0 0,1-2 0 0 0,27 6 1 0 0,-36-12-1059 0 0,-1 1 0 0 0,1-2 1 0 0,17 0-1 0 0,-22-2-1291 0 0,1 0 0 0 0,-1 0 0 0 0,1-1 0 0 0,20-6 0 0 0,-19 3-937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6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 6769 0 0,'3'5'4757'0'0,"4"2"-3919"0"0,6 7-1129 0 0,-12-9 440 0 0,0 1-1 0 0,1-1 1 0 0,-2 1-1 0 0,1-1 0 0 0,-1 1 1 0 0,0-1-1 0 0,0 1 1 0 0,0-1-1 0 0,-1 1 0 0 0,0-1 1 0 0,0 1-1 0 0,0-1 1 0 0,-1 1-1 0 0,0-1 1 0 0,0 0-1 0 0,-3 6 0 0 0,-6 11 100 0 0,-2 0 0 0 0,-20 27-1 0 0,4-8-71 0 0,19-26-52 0 0,-3 6-831 0 0,13-21 675 0 0,0 1 0 0 0,0 0 0 0 0,0-1-1 0 0,0 1 1 0 0,1 0 0 0 0,-1-1 0 0 0,0 1-1 0 0,0 0 1 0 0,1-1 0 0 0,-1 1 0 0 0,1 0 0 0 0,-1-1-1 0 0,0 1 1 0 0,1-1 0 0 0,-1 1 0 0 0,1-1-1 0 0,0 1 1 0 0,-1-1 0 0 0,1 1 0 0 0,-1-1-1 0 0,1 0 1 0 0,0 1 0 0 0,-1-1 0 0 0,1 0 0 0 0,0 0-1 0 0,-1 1 1 0 0,1-1 0 0 0,0 0 0 0 0,-1 0-1 0 0,1 0 1 0 0,0 0 0 0 0,-1 0 0 0 0,1 0 0 0 0,1 0-1 0 0,13 3-6 0 0,0 0 48 0 0,0 1 0 0 0,26 10 0 0 0,-37-13 28 0 0,-1 0 1 0 0,0 1-1 0 0,0 0 0 0 0,0-1 1 0 0,0 1-1 0 0,0 0 0 0 0,0 1 1 0 0,0-1-1 0 0,-1 0 0 0 0,1 1 1 0 0,-1-1-1 0 0,0 1 1 0 0,0 0-1 0 0,0 0 0 0 0,0 0 1 0 0,0 0-1 0 0,-1 0 0 0 0,2 4 1 0 0,-2-4 73 0 0,-1-1 0 0 0,0 1 1 0 0,0-1-1 0 0,0 1 0 0 0,0 0 1 0 0,-1-1-1 0 0,1 1 1 0 0,-1-1-1 0 0,0 1 0 0 0,1-1 1 0 0,-1 1-1 0 0,0-1 0 0 0,0 0 1 0 0,-1 1-1 0 0,1-1 0 0 0,0 0 1 0 0,-1 0-1 0 0,1 0 0 0 0,-1 0 1 0 0,0 0-1 0 0,0 0 0 0 0,0 0 1 0 0,0-1-1 0 0,-4 4 0 0 0,-7 4 277 0 0,0 0-1 0 0,-25 13 1 0 0,33-19-377 0 0,-2 0-267 0 0,-1 1 0 0 0,1-1 0 0 0,0 0 0 0 0,-1 0 0 0 0,1-1 0 0 0,-14 2 1 0 0,20-4-3 0 0,0 0 0 0 0,-1 0 1 0 0,1 0-1 0 0,0 0 1 0 0,-1 0-1 0 0,1 0 1 0 0,0 0-1 0 0,-1 0 0 0 0,1-1 1 0 0,0 1-1 0 0,-1-1 1 0 0,1 1-1 0 0,0-1 1 0 0,0 1-1 0 0,0-1 0 0 0,-1 0 1 0 0,1 0-1 0 0,-1-1 1 0 0,1 1-170 0 0,0 0 1 0 0,0-1-1 0 0,0 1 0 0 0,1-1 1 0 0,-1 0-1 0 0,0 1 1 0 0,1-1-1 0 0,-1 0 1 0 0,1 1-1 0 0,0-1 0 0 0,0 0 1 0 0,-1 1-1 0 0,1-1 1 0 0,0 0-1 0 0,0 1 1 0 0,1-1-1 0 0,-1 0 0 0 0,1-2 1 0 0,0-6-2291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11402 0 0,'1'-3'77'0'0,"-1"1"0"0"0,1-1-1 0 0,0 1 1 0 0,0 0-1 0 0,0-1 1 0 0,0 1 0 0 0,0 0-1 0 0,1 0 1 0 0,-1 0-1 0 0,1 0 1 0 0,-1 0 0 0 0,1 0-1 0 0,0 0 1 0 0,-1 0-1 0 0,1 1 1 0 0,0-1 0 0 0,0 1-1 0 0,3-2 1 0 0,46-27-1860 0 0,-41 25 1921 0 0,4-2 35 0 0,0 1-1 0 0,1 0 1 0 0,-1 1-1 0 0,1 1 1 0 0,0 0-1 0 0,1 1 1 0 0,-1 1-1 0 0,1 0 1 0 0,-1 1-1 0 0,1 0 1 0 0,28 4-1 0 0,-36-2-116 0 0,-1 0 0 0 0,0 0 0 0 0,0 1-1 0 0,-1 0 1 0 0,1 0 0 0 0,0 0 0 0 0,-1 1-1 0 0,1 0 1 0 0,-1 0 0 0 0,0 1 0 0 0,0 0-1 0 0,0 0 1 0 0,0 0 0 0 0,-1 1 0 0 0,0 0-1 0 0,0 0 1 0 0,0 0 0 0 0,0 1 0 0 0,-1-1 0 0 0,0 1-1 0 0,0 0 1 0 0,-1 0 0 0 0,1 1 0 0 0,-1-1-1 0 0,-1 1 1 0 0,1 0 0 0 0,2 13 0 0 0,0 11 277 0 0,-1 0 1 0 0,-2 0-1 0 0,-3 58 1 0 0,-20 95 152 0 0,3-41-378 0 0,14-95-96 0 0,2 0 1 0 0,5 70-1 0 0,-1-99-52 0 0,1-2-1 0 0,0 1 0 0 0,2 0 1 0 0,0-1-1 0 0,1 1 0 0 0,0-2 1 0 0,2 1-1 0 0,0-1 0 0 0,17 27 1 0 0,-15-30-121 0 0,0-1 0 0 0,1 0 1 0 0,0-1-1 0 0,0 0 1 0 0,1 0-1 0 0,1-1 1 0 0,0-1-1 0 0,0 0 1 0 0,18 8-1 0 0,-21-12-354 0 0,-1-1-1 0 0,0-1 0 0 0,1 0 1 0 0,-1 0-1 0 0,1-1 0 0 0,19 2 1 0 0,-22-4-238 0 0,0 0 0 0 0,0 0 0 0 0,0-1 0 0 0,0 1 0 0 0,0-2 1 0 0,0 1-1 0 0,-1-1 0 0 0,1 0 0 0 0,0 0 0 0 0,10-6 0 0 0,-6 1-1474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7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949 2 9890 0 0,'-6'-1'6836'0'0,"5"1"-6728"0"0,-1 0 0 0 0,1 0-1 0 0,0 0 1 0 0,0 0 0 0 0,0 0 0 0 0,0 0-1 0 0,0 0 1 0 0,0 0 0 0 0,0 1-1 0 0,0-1 1 0 0,0 0 0 0 0,0 0-1 0 0,0 1 1 0 0,0-1 0 0 0,-2 2-1 0 0,-13 9 130 0 0,1 1 0 0 0,0 0 0 0 0,1 1-1 0 0,0 1 1 0 0,1 0 0 0 0,-18 25 0 0 0,-19 19 32 0 0,-128 116 47 0 0,27-29-68 0 0,-211 219 454 0 0,330-334-1196 0 0,-1 0-1325 0 0,82-56-16758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 5881 0 0,'33'3'7305'0'0,"-27"-3"-7214"0"0,1 0 1 0 0,-1 0-1 0 0,0 1 1 0 0,1 0-1 0 0,-1 0 0 0 0,11 3 1 0 0,-17-3-115 0 0,1-1-1 0 0,0 1 1 0 0,0-1 0 0 0,-1 0 0 0 0,1 1 0 0 0,0 0 0 0 0,-1-1-1 0 0,1 1 1 0 0,0-1 0 0 0,-1 1 0 0 0,1 0 0 0 0,-1-1-1 0 0,1 1 1 0 0,-1 0 0 0 0,0-1 0 0 0,1 1 0 0 0,-1 0-1 0 0,0 0 1 0 0,1-1 0 0 0,-1 1 0 0 0,0 0 0 0 0,0 1 0 0 0,0 0 100 0 0,0 0 1 0 0,0 0 0 0 0,0 0 0 0 0,-1 0 0 0 0,1 0 0 0 0,-1 0 0 0 0,0 0 0 0 0,1 0 0 0 0,-1 0 0 0 0,0 0 0 0 0,0 0 0 0 0,-3 3 0 0 0,-3 5-76 0 0,-1-1 1 0 0,0 0-1 0 0,-1 0 1 0 0,0-1-1 0 0,-1 0 1 0 0,0-1-1 0 0,0 0 1 0 0,-17 9-1 0 0,17-10 82 0 0,0-1-1 0 0,0 2 1 0 0,1 0-1 0 0,-1 0 1 0 0,1 0-1 0 0,1 1 1 0 0,0 1-1 0 0,0-1 1 0 0,-8 12-1 0 0,16-19-105 0 0,0-1 0 0 0,0 1 0 0 0,0 0 0 0 0,0-1-1 0 0,0 1 1 0 0,0-1 0 0 0,0 1 0 0 0,0 0 0 0 0,0-1-1 0 0,0 1 1 0 0,1-1 0 0 0,-1 1 0 0 0,0-1 0 0 0,0 1-1 0 0,0 0 1 0 0,1-1 0 0 0,-1 1 0 0 0,0-1 0 0 0,1 1 0 0 0,-1-1-1 0 0,0 1 1 0 0,1-1 0 0 0,-1 0 0 0 0,1 1 0 0 0,-1-1-1 0 0,1 1 1 0 0,-1-1 0 0 0,1 0 0 0 0,-1 1 0 0 0,1-1 0 0 0,-1 0-1 0 0,1 0 1 0 0,-1 0 0 0 0,1 1 0 0 0,0-1 0 0 0,0 0-1 0 0,28 11-263 0 0,-24-9 274 0 0,9 2 3 0 0,-1 1 1 0 0,0 0-1 0 0,0 1 0 0 0,0 1 0 0 0,-1 0 0 0 0,12 9 0 0 0,-21-13 105 0 0,0-1-1 0 0,-1 1 1 0 0,1 0-1 0 0,-1 0 1 0 0,1 0-1 0 0,-1 0 1 0 0,0 0 0 0 0,0 1-1 0 0,0-1 1 0 0,0 1-1 0 0,-1-1 1 0 0,0 1 0 0 0,1 0-1 0 0,-1-1 1 0 0,-1 1-1 0 0,1 0 1 0 0,0 0-1 0 0,-1 0 1 0 0,0-1 0 0 0,0 1-1 0 0,0 0 1 0 0,0 0-1 0 0,-1 0 1 0 0,0 0-1 0 0,1 0 1 0 0,-1-1 0 0 0,-2 6-1 0 0,0-3 84 0 0,0 1-1 0 0,0-1 1 0 0,0 0-1 0 0,-1 0 1 0 0,1 0 0 0 0,-2-1-1 0 0,1 1 1 0 0,-1-1-1 0 0,1 0 1 0 0,-1 0-1 0 0,-1 0 1 0 0,1-1-1 0 0,-1 0 1 0 0,0 0-1 0 0,0 0 1 0 0,-8 3 0 0 0,5-2-424 0 0,-1-1 0 0 0,0-1 1 0 0,0 1-1 0 0,-12 1 1 0 0,12-3-706 0 0,1-1 0 0 0,-1 0-1 0 0,1 0 1 0 0,-15-2 0 0 0,18 0-169 0 0,0 0-1 0 0,1 0 1 0 0,-1 0-1 0 0,0-1 1 0 0,1 0-1 0 0,-6-3 1 0 0,-5-3-3141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29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18 6433 0 0,'-19'-15'7083'0'0,"13"12"-5096"0"0,5 24-1467 0 0,14 235-69 0 0,0-32-133 0 0,-13-190-256 0 0,8 119 188 0 0,-6-134-187 0 0,1 0-1 0 0,1 0 0 0 0,1 0 1 0 0,0-1-1 0 0,16 34 0 0 0,-21-50-33 0 0,1-1 0 0 0,-1 1-1 0 0,1-1 1 0 0,0 0-1 0 0,-1 1 1 0 0,1-1 0 0 0,0 1-1 0 0,0-1 1 0 0,0 0 0 0 0,0 0-1 0 0,0 0 1 0 0,0 1-1 0 0,0-1 1 0 0,0 0 0 0 0,0 0-1 0 0,0-1 1 0 0,1 1-1 0 0,-1 0 1 0 0,0 0 0 0 0,1 0-1 0 0,-1-1 1 0 0,1 1 0 0 0,-1-1-1 0 0,1 1 1 0 0,-1-1-1 0 0,1 0 1 0 0,-1 0 0 0 0,1 1-1 0 0,-1-1 1 0 0,1 0 0 0 0,-1 0-1 0 0,1 0 1 0 0,0-1-1 0 0,-1 1 1 0 0,1 0 0 0 0,-1-1-1 0 0,1 1 1 0 0,-1-1-1 0 0,0 1 1 0 0,1-1 0 0 0,-1 1-1 0 0,1-1 1 0 0,-1 0 0 0 0,0 0-1 0 0,0 0 1 0 0,1 0-1 0 0,-1 0 1 0 0,0 0 0 0 0,0 0-1 0 0,1-2 1 0 0,8-7 197 0 0,-1 0 1 0 0,-1-1-1 0 0,1 0 1 0 0,8-16-1 0 0,-15 23-257 0 0,32-59 158 0 0,-3-2-1 0 0,-2-1 1 0 0,31-113 0 0 0,-46 136-83 0 0,-7 21-41 0 0,-4 11 4 0 0,0 0 0 0 0,0 1 0 0 0,1-1 0 0 0,0 1 0 0 0,1 0 1 0 0,0 0-1 0 0,13-18 0 0 0,-18 28 1 0 0,1 0 1 0 0,-1 0 0 0 0,0 0-1 0 0,0 0 1 0 0,0 0-1 0 0,0-1 1 0 0,1 1-1 0 0,-1 0 1 0 0,0 0 0 0 0,0 0-1 0 0,0 0 1 0 0,1 0-1 0 0,-1 0 1 0 0,0 0 0 0 0,0 0-1 0 0,1 0 1 0 0,-1 0-1 0 0,0 0 1 0 0,0 0-1 0 0,0 0 1 0 0,1 0 0 0 0,-1 0-1 0 0,0 0 1 0 0,0 0-1 0 0,1 0 1 0 0,-1 0 0 0 0,0 0-1 0 0,0 0 1 0 0,0 0-1 0 0,1 0 1 0 0,-1 0-1 0 0,0 0 1 0 0,0 0 0 0 0,0 1-1 0 0,1-1 1 0 0,-1 0-1 0 0,0 0 1 0 0,0 0 0 0 0,0 0-1 0 0,0 0 1 0 0,0 1-1 0 0,1-1 1 0 0,6 14 348 0 0,1 20 170 0 0,-7-32-488 0 0,10 65 406 0 0,3 99 0 0 0,0 6-133 0 0,-9-141-187 0 0,1 0-1 0 0,1 0 0 0 0,18 46 0 0 0,-21-68-67 0 0,2 7-27 0 0,0 0 1 0 0,2-1-1 0 0,16 27 1 0 0,-22-40 2 0 0,-1 1 0 0 0,1 0 0 0 0,0-1 1 0 0,0 0-1 0 0,0 1 0 0 0,0-1 0 0 0,1 0 0 0 0,-1 0 0 0 0,1 0 0 0 0,-1 0 1 0 0,1-1-1 0 0,0 1 0 0 0,0-1 0 0 0,0 1 0 0 0,-1-1 0 0 0,1 0 0 0 0,0 0 1 0 0,0-1-1 0 0,1 1 0 0 0,-1 0 0 0 0,0-1 0 0 0,0 0 0 0 0,0 0 0 0 0,0 0 1 0 0,0 0-1 0 0,0 0 0 0 0,5-2 0 0 0,-5 1 57 0 0,0 0 1 0 0,0-1-1 0 0,0 0 1 0 0,0 1-1 0 0,0-1 1 0 0,0 0 0 0 0,0-1-1 0 0,-1 1 1 0 0,1 0-1 0 0,-1-1 1 0 0,1 1-1 0 0,-1-1 1 0 0,0 0-1 0 0,2-3 1 0 0,24-48 429 0 0,-19 35-382 0 0,20-44-11 0 0,-2-1-1 0 0,-3-2 1 0 0,-3 0-1 0 0,-3-2 1 0 0,10-77-1 0 0,0-1-94 0 0,-23 124-144 0 0,2 0-1 0 0,0 0 1 0 0,1 1 0 0 0,16-29 0 0 0,-23 48 74 0 0,0 0 1 0 0,0 1 0 0 0,0-1-1 0 0,0 1 1 0 0,0 0 0 0 0,0-1-1 0 0,1 1 1 0 0,-1 0 0 0 0,0-1-1 0 0,1 1 1 0 0,-1 0 0 0 0,1 0-1 0 0,-1 0 1 0 0,3-1-1 0 0,-3 2-49 0 0,0 0-1 0 0,0 0 0 0 0,0 0 0 0 0,0-1 1 0 0,0 1-1 0 0,0 0 0 0 0,0 0 0 0 0,0 1 1 0 0,0-1-1 0 0,0 0 0 0 0,0 0 0 0 0,0 0 0 0 0,0 1 1 0 0,0-1-1 0 0,0 0 0 0 0,0 1 0 0 0,0-1 1 0 0,2 2-1 0 0,1 2-888 0 0,1 0 1 0 0,-1 0-1 0 0,0 1 1 0 0,0-1 0 0 0,-1 1-1 0 0,1 0 1 0 0,3 6-1 0 0,13 19-8772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0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63 8114 0 0,'0'-24'5865'0'0,"-1"22"-5677"0"0,1 0 0 0 0,0 0-1 0 0,-1 0 1 0 0,1 0 0 0 0,0 0 0 0 0,0 0 0 0 0,0 1 0 0 0,0-1-1 0 0,0 0 1 0 0,1 0 0 0 0,-1 0 0 0 0,1 0 0 0 0,-1 0 0 0 0,1 0-1 0 0,-1 1 1 0 0,1-1 0 0 0,0 0 0 0 0,2-2 0 0 0,-6 44 1123 0 0,-39 369-693 0 0,20-234-930 0 0,18-150-258 0 0,2-19 217 0 0,1 0 0 0 0,0 0 0 0 0,0 0-1 0 0,0 0 1 0 0,1 0 0 0 0,0 0 0 0 0,0 0 0 0 0,2 11 0 0 0,11-51-5339 0 0,-5 3 3252 0 0,6-53 1 0 0,-4-33 2542 0 0,-8 71 1303 0 0,3-1 1 0 0,1 1-1 0 0,16-55 0 0 0,-21 95-1151 0 0,1 0 0 0 0,0 1 0 0 0,0-1 0 0 0,1 1-1 0 0,0 0 1 0 0,0 0 0 0 0,0 0 0 0 0,0 0 0 0 0,1 1-1 0 0,5-6 1 0 0,-8 9-142 0 0,1-1-1 0 0,0 1 1 0 0,0 0-1 0 0,0 0 1 0 0,0-1-1 0 0,0 2 1 0 0,0-1-1 0 0,0 0 1 0 0,0 0-1 0 0,0 1 1 0 0,0-1-1 0 0,0 1 0 0 0,1-1 1 0 0,-1 1-1 0 0,0 0 1 0 0,0 0-1 0 0,1 0 1 0 0,-1 0-1 0 0,0 0 1 0 0,0 1-1 0 0,0-1 1 0 0,1 1-1 0 0,-1 0 1 0 0,0-1-1 0 0,0 1 1 0 0,0 0-1 0 0,0 0 1 0 0,0 0-1 0 0,2 2 1 0 0,3 1-36 0 0,0 1-1 0 0,0 0 1 0 0,-1 1 0 0 0,1-1 0 0 0,-1 1 0 0 0,-1 0 0 0 0,1 1 0 0 0,-1-1 0 0 0,0 1 0 0 0,0 0 0 0 0,-1 0 0 0 0,0 1 0 0 0,0-1 0 0 0,-1 1 0 0 0,0 0 0 0 0,0 0 0 0 0,-1 0-1 0 0,0 0 1 0 0,1 13 0 0 0,-2-11-62 0 0,-1 0-1 0 0,0 0 0 0 0,0 0 0 0 0,-1 0 0 0 0,0 0 1 0 0,-1 0-1 0 0,0 0 0 0 0,0-1 0 0 0,-1 1 0 0 0,-1-1 1 0 0,1 1-1 0 0,-2-1 0 0 0,1 0 0 0 0,-1-1 1 0 0,0 1-1 0 0,-8 9 0 0 0,10-16-27 0 0,-11 16 65 0 0,14-17-79 0 0,-1-1 0 0 0,1 1 0 0 0,0-1 1 0 0,-1 1-1 0 0,1-1 0 0 0,-1 1 0 0 0,1-1 0 0 0,0 1 0 0 0,-1-1 0 0 0,1 1 0 0 0,-1-1 0 0 0,1 0 0 0 0,-1 1 0 0 0,0-1 1 0 0,1 0-1 0 0,-1 0 0 0 0,1 1 0 0 0,-1-1 0 0 0,1 0 0 0 0,-1 0 0 0 0,0 0 0 0 0,1 0 0 0 0,-1 0 0 0 0,0 0 0 0 0,1 0-36 0 0,0-1 0 0 0,-1 0-1 0 0,1 0 1 0 0,0 1-1 0 0,0-1 1 0 0,0 0-1 0 0,0 0 1 0 0,1 1-1 0 0,-1-1 1 0 0,0 0-1 0 0,0 0 1 0 0,0 1-1 0 0,1-1 1 0 0,-1 0-1 0 0,0 1 1 0 0,1-1-1 0 0,-1 0 1 0 0,0 1-1 0 0,1-1 1 0 0,-1 0-1 0 0,1 1 1 0 0,-1-1-1 0 0,1 1 1 0 0,0-1-1 0 0,-1 1 1 0 0,2-1-1 0 0,16-15-515 0 0,-17 15 569 0 0,1 0 1 0 0,-1-1 0 0 0,1 1-1 0 0,-1 0 1 0 0,1 0 0 0 0,-1 0-1 0 0,1 1 1 0 0,0-1 0 0 0,0 0-1 0 0,-1 1 1 0 0,1-1 0 0 0,0 1-1 0 0,0-1 1 0 0,0 1 0 0 0,-1 0-1 0 0,1 0 1 0 0,0 0 0 0 0,0 0-1 0 0,0 0 1 0 0,0 0 0 0 0,0 1-1 0 0,-1-1 1 0 0,1 1 0 0 0,0-1-1 0 0,0 1 1 0 0,-1-1 0 0 0,1 1-1 0 0,0 0 1 0 0,-1 0 0 0 0,1 0-1 0 0,0 0 1 0 0,-1 0 0 0 0,0 0-1 0 0,1 1 1 0 0,1 1 0 0 0,-1 0 56 0 0,0 0 1 0 0,-1 0 0 0 0,1 0-1 0 0,-1 0 1 0 0,1 0 0 0 0,-1 1-1 0 0,0-1 1 0 0,0 1-1 0 0,-1-1 1 0 0,1 1 0 0 0,-1-1-1 0 0,1 1 1 0 0,-1-1 0 0 0,0 1-1 0 0,-1-1 1 0 0,1 1-1 0 0,-2 5 1 0 0,-2 6 147 0 0,0-1 0 0 0,-1 0 0 0 0,-1 0-1 0 0,-1-1 1 0 0,-15 25 0 0 0,-49 58-400 0 0,68-92 171 0 0,-10 11-2766 0 0,31-40-7927 0 0,-10 14 8174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0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10666 0 0,'-5'7'1200'0'0,"0"1"0"0"0,0 0-1 0 0,1-1 1 0 0,-4 13 0 0 0,0 5-892 0 0,-7 35 0 0 0,-6 20-21 0 0,19-75-428 0 0,-34 107 1144 0 0,27-54-3197 0 0,8-47-37 0 0,1-1-1 0 0,0 1 0 0 0,3 15 1 0 0,1-12-1329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25 12547 0 0,'-5'-9'1319'0'0,"-6"-6"-457"0"0,11 15-935 0 0,-1 1-1 0 0,1 0 0 0 0,0 0 1 0 0,-1 0-1 0 0,1 0 1 0 0,0 0-1 0 0,0 0 0 0 0,0 0 1 0 0,-1 0-1 0 0,1 0 0 0 0,0 0 1 0 0,0 0-1 0 0,0 0 1 0 0,1 0-1 0 0,-1 0 0 0 0,0 0 1 0 0,0 0-1 0 0,1 2 1 0 0,13 153-2794 0 0,-2 0-3596 0 0,-11-122 4455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5985 0 0,'17'-28'4708'0'0,"-14"23"-4405"0"0,1 1 1 0 0,0-1-1 0 0,0 1 1 0 0,0 0-1 0 0,0 0 1 0 0,7-4-1 0 0,-8 6-201 0 0,0 0-1 0 0,0 1 1 0 0,1-1-1 0 0,-1 1 1 0 0,0-1 0 0 0,1 1-1 0 0,-1 0 1 0 0,0 1-1 0 0,1-1 1 0 0,-1 0-1 0 0,1 1 1 0 0,-1 0-1 0 0,1 0 1 0 0,-1 0-1 0 0,1 0 1 0 0,-1 1 0 0 0,1-1-1 0 0,-1 1 1 0 0,1 0-1 0 0,-1 0 1 0 0,5 2-1 0 0,-1 0 42 0 0,-1 0 0 0 0,1 1-1 0 0,-1 0 1 0 0,0 0 0 0 0,0 0-1 0 0,-1 1 1 0 0,1 0 0 0 0,-1 0 0 0 0,0 0-1 0 0,0 0 1 0 0,6 10 0 0 0,-5-4-18 0 0,1 0 0 0 0,-1 0 0 0 0,-1 1 0 0 0,0 0 0 0 0,6 24 0 0 0,-5-4-34 0 0,-1-1 1 0 0,-1 1 0 0 0,-2-1 0 0 0,-2 46 0 0 0,-8 51-4 0 0,-2 85-15 0 0,11-177-207 0 0,1 1-1 0 0,2-2 1 0 0,14 64 0 0 0,-16-91-88 0 0,0 0 0 0 0,0-1-1 0 0,1 1 1 0 0,0-1 0 0 0,1 1 0 0 0,0-1 0 0 0,0 0-1 0 0,0-1 1 0 0,1 1 0 0 0,0-1 0 0 0,0 1 0 0 0,1-2-1 0 0,0 1 1 0 0,0 0 0 0 0,0-1 0 0 0,0-1-1 0 0,1 1 1 0 0,0-1 0 0 0,0 0 0 0 0,0 0 0 0 0,1-1-1 0 0,-1 0 1 0 0,1 0 0 0 0,-1-1 0 0 0,1 0 0 0 0,0 0-1 0 0,0-1 1 0 0,0 0 0 0 0,0 0 0 0 0,0-1-1 0 0,15-1 1 0 0,-12-1-329 0 0,-1-1 1 0 0,0 0-1 0 0,0 0 0 0 0,-1-1 0 0 0,1 0 1 0 0,-1-1-1 0 0,0 0 0 0 0,0-1 0 0 0,0 1 0 0 0,-1-2 1 0 0,13-11-1 0 0,-4 4-2222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1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0 11755 0 0,'-13'5'1471'0'0,"0"0"1"0"0,1 1 0 0 0,0 1 0 0 0,-14 8 0 0 0,9-3-499 0 0,1 1 0 0 0,-17 17 0 0 0,-6 11-651 0 0,-36 51-1 0 0,35-41 773 0 0,-74 77-688 0 0,-14 18-600 0 0,104-115-2248 0 0,-25 44-1 0 0,46-70 1358 0 0,1 0 1 0 0,0-1-1 0 0,0 2 0 0 0,0-1 0 0 0,1 0 0 0 0,0 0 0 0 0,0 0 0 0 0,0 1 0 0 0,0-1 0 0 0,1 0 0 0 0,0 1 0 0 0,1 9 0 0 0,-1-4-2484 0 0</inkml:trace>
  <inkml:trace contextRef="#ctx0" brushRef="#br0" timeOffset="1">877 693 16964 0 0,'-9'23'4202'0'0,"3"16"-2411"0"0,-4 9-1259 0 0,-4-11 116 0 0,-2-1 0 0 0,-2-1-1 0 0,-23 33 1 0 0,2 0-3763 0 0,4 2-8721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1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44 14571 0 0,'-21'4'4133'0'0,"20"-4"-3929"0"0,11-1-695 0 0,112 11 232 0 0,2-1 813 0 0,98-20-1667 0 0,-76-14-7200 0 0,-88 4 2912 0 0,-40 13 2556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1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11602 0 0,'-19'4'4270'0'0,"14"-4"-3662"0"0,1 1-1 0 0,-1 0 0 0 0,1 0 1 0 0,0 0-1 0 0,-1 1 1 0 0,1 0-1 0 0,-8 4 0 0 0,11-5-586 0 0,-1 1 0 0 0,1-1-1 0 0,-1 1 1 0 0,1-1 0 0 0,0 1-1 0 0,-1 0 1 0 0,1 0-1 0 0,0 0 1 0 0,0 0 0 0 0,1 0-1 0 0,-1 0 1 0 0,0 0 0 0 0,1 0-1 0 0,-1 0 1 0 0,1 0-1 0 0,-1 0 1 0 0,1 0 0 0 0,0 0-1 0 0,0 1 1 0 0,1 2 0 0 0,10 421-187 0 0,10-245-5052 0 0,-15-143-568 0 0,22 67 0 0 0,-19-82 2689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7017 0 0,'3'69'6797'0'0,"11"35"-4819"0"0,2 12-701 0 0,-12-53-611 0 0,-1-8-104 0 0,16 79-1 0 0,-16-119-551 0 0,1 0 0 0 0,0 0 0 0 0,1-1 1 0 0,0 0-1 0 0,2 0 0 0 0,-1 0 0 0 0,2-1 0 0 0,0 0 0 0 0,0 0 0 0 0,12 13 0 0 0,-18-25-40 0 0,-1 1-1 0 0,0 0 0 0 0,1-1 1 0 0,0 0-1 0 0,-1 1 0 0 0,1-1 1 0 0,0 0-1 0 0,0 0 0 0 0,0 1 1 0 0,0-2-1 0 0,0 1 0 0 0,0 0 1 0 0,0 0-1 0 0,0-1 0 0 0,0 1 1 0 0,0-1-1 0 0,0 1 0 0 0,0-1 1 0 0,0 0-1 0 0,1 0 0 0 0,2 0 1 0 0,-2-1 3 0 0,0 0 0 0 0,1 0 1 0 0,-1 0-1 0 0,0 0 0 0 0,0-1 1 0 0,0 0-1 0 0,0 1 0 0 0,0-1 1 0 0,0 0-1 0 0,0-1 0 0 0,-1 1 1 0 0,4-3-1 0 0,6-9 25 0 0,-1 0 0 0 0,0-1 0 0 0,-1 0 0 0 0,9-18 0 0 0,-14 25 39 0 0,25-51 58 0 0,-3-2 0 0 0,-2 0 1 0 0,21-83-1 0 0,-42 132-58 0 0,-4 7-4 0 0,2 0 0 0 0,-1 0 0 0 0,0-1 1 0 0,1 2-1 0 0,0-1 0 0 0,0 0 1 0 0,1 0-1 0 0,-1 1 0 0 0,1-1 0 0 0,0 1 1 0 0,0-1-1 0 0,7-6 0 0 0,-10 11-14 0 0,1 0 1 0 0,-1 0-1 0 0,0 0 0 0 0,0 0 0 0 0,1-1 0 0 0,-1 1 0 0 0,0 0 0 0 0,0 0 0 0 0,1 0 0 0 0,-1 0 1 0 0,0 0-1 0 0,0 0 0 0 0,1 0 0 0 0,-1 0 0 0 0,0 0 0 0 0,1 0 0 0 0,-1 0 0 0 0,0 0 1 0 0,0 0-1 0 0,1 0 0 0 0,-1 0 0 0 0,0 0 0 0 0,1 0 0 0 0,-1 1 0 0 0,0-1 0 0 0,0 0 0 0 0,1 0 1 0 0,-1 0-1 0 0,0 0 0 0 0,0 0 0 0 0,0 1 0 0 0,1-1 0 0 0,-1 0 0 0 0,0 0 0 0 0,0 0 0 0 0,0 1 1 0 0,1-1-1 0 0,3 15 528 0 0,-2 21 106 0 0,-2-32-583 0 0,-2 78 563 0 0,4 92 313 0 0,-1-155-869 0 0,2 1-1 0 0,0-1 0 0 0,1 0 1 0 0,1 0-1 0 0,1 0 0 0 0,14 29 1 0 0,-17-42-74 0 0,0 0 1 0 0,0 0 0 0 0,0-1 0 0 0,1 0-1 0 0,0 1 1 0 0,1-1 0 0 0,-1-1 0 0 0,1 1-1 0 0,0-1 1 0 0,0 0 0 0 0,0 0 0 0 0,0 0-1 0 0,1 0 1 0 0,-1-1 0 0 0,1 0 0 0 0,10 3-1 0 0,-11-4 10 0 0,0-1 0 0 0,0-1 0 0 0,0 1 0 0 0,0-1-1 0 0,1 1 1 0 0,-1-1 0 0 0,0-1 0 0 0,0 1 0 0 0,0-1-1 0 0,0 0 1 0 0,0 0 0 0 0,0 0 0 0 0,0-1 0 0 0,-1 0-1 0 0,1 0 1 0 0,0 0 0 0 0,-1 0 0 0 0,1-1 0 0 0,-1 0-1 0 0,0 0 1 0 0,6-5 0 0 0,5-6 34 0 0,-1-1-1 0 0,-1 0 1 0 0,0-1-1 0 0,-1-1 1 0 0,0 0-1 0 0,-2 0 1 0 0,0-1-1 0 0,8-20 1 0 0,2-12-82 0 0,25-95 0 0 0,-28 73-120 0 0,8-90 0 0 0,-12 5-2985 0 0,-13 156 3088 0 0,-1-33-2366 0 0,-6 20-1066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3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32 144 5441 0 0,'-7'-53'4947'0'0,"0"2"-749"0"0,1 77-277 0 0,0 3-3788 0 0,1 93 230 0 0,13 155-1 0 0,-4-249-376 0 0,-4-27-25 0 0,0 0 0 0 0,0 0 0 0 0,0 0 0 0 0,1 1 0 0 0,-1-1 0 0 0,0 0 0 0 0,1 0 0 0 0,-1 0 0 0 0,1 0 0 0 0,-1 0 0 0 0,1 0 0 0 0,-1 1 0 0 0,1-1 1 0 0,0 0-1 0 0,-1-1 0 0 0,1 1 0 0 0,0 0 0 0 0,0 0 0 0 0,1 1 0 0 0,6-43-3342 0 0,4-67 392 0 0,-7 52 3134 0 0,2 1 0 0 0,3-1 1 0 0,2 2-1 0 0,20-60 0 0 0,-30 111 15 0 0,0-1 0 0 0,0 0 0 0 0,0 1 0 0 0,1-1 1 0 0,-1 1-1 0 0,1 0 0 0 0,0-1 0 0 0,-1 1 0 0 0,2 1 0 0 0,-1-1 0 0 0,0 0 0 0 0,0 1 0 0 0,1 0 0 0 0,0-1 1 0 0,-1 1-1 0 0,1 1 0 0 0,0-1 0 0 0,0 1 0 0 0,0-1 0 0 0,0 1 0 0 0,5-1 0 0 0,-3 1-49 0 0,1 0 1 0 0,-1 1-1 0 0,1-1 0 0 0,-1 1 0 0 0,0 0 0 0 0,1 1 0 0 0,-1 0 1 0 0,0 0-1 0 0,1 0 0 0 0,-1 1 0 0 0,0 0 0 0 0,0 0 0 0 0,9 5 1 0 0,-12-6-51 0 0,0 1 1 0 0,-1 0 0 0 0,1 0-1 0 0,0 0 1 0 0,-1 0 0 0 0,1 0-1 0 0,-1 0 1 0 0,0 1 0 0 0,0 0-1 0 0,0-1 1 0 0,0 1 0 0 0,0 0-1 0 0,-1 0 1 0 0,1 0 0 0 0,-1 0 0 0 0,0 0-1 0 0,2 6 1 0 0,-2-3 43 0 0,0-1 0 0 0,-1 1 0 0 0,1 0 0 0 0,-1-1 0 0 0,-1 1 0 0 0,1 0 0 0 0,-1-1 0 0 0,0 1 0 0 0,-3 10 0 0 0,1-6-24 0 0,-1-1 0 0 0,0 0 0 0 0,0 0 0 0 0,-1 0 0 0 0,0 0 0 0 0,0-1 0 0 0,-1 0 0 0 0,0 0 0 0 0,-1 0 0 0 0,0-1 0 0 0,-13 11 0 0 0,-9-3-339 0 0,15-12-374 0 0,14-4 586 0 0,0 1 0 0 0,-1 0 0 0 0,1 0 0 0 0,0-1 0 0 0,0 1 1 0 0,0 0-1 0 0,0-1 0 0 0,-1 1 0 0 0,1 0 0 0 0,0-1 0 0 0,0 1 0 0 0,0 0 0 0 0,0-1 1 0 0,0 1-1 0 0,0 0 0 0 0,0-1 0 0 0,0 1 0 0 0,0 0 0 0 0,0-1 0 0 0,0 1 0 0 0,0 0 0 0 0,0-1 1 0 0,0 1-1 0 0,0 0 0 0 0,1-1 0 0 0,-1 1 0 0 0,0 0 0 0 0,0 0 0 0 0,0-1 0 0 0,0 1 1 0 0,1 0-1 0 0,-1-1 0 0 0,0 1 0 0 0,0 0 0 0 0,0 0 0 0 0,1 0 0 0 0,-1-1 0 0 0,2-1 18 0 0,0 0 1 0 0,0 0-1 0 0,0 0 0 0 0,0 0 0 0 0,0 1 0 0 0,0-1 0 0 0,1 1 0 0 0,-1 0 0 0 0,0-1 1 0 0,1 1-1 0 0,-1 0 0 0 0,1 0 0 0 0,-1 0 0 0 0,1 1 0 0 0,2-1 0 0 0,0 0 20 0 0,0 0 0 0 0,0 0-1 0 0,0 1 1 0 0,-1-1 0 0 0,1 1 0 0 0,0 0-1 0 0,8 2 1 0 0,-10-1 39 0 0,1-1 0 0 0,-1 1 0 0 0,1 1 0 0 0,-1-1 0 0 0,1 0 0 0 0,-1 1 0 0 0,0 0 0 0 0,0-1 0 0 0,0 1 0 0 0,0 1 0 0 0,0-1 1 0 0,0 0-1 0 0,0 1 0 0 0,-1-1 0 0 0,1 1 0 0 0,-1 0 0 0 0,0 0 0 0 0,0 0 0 0 0,0 0 0 0 0,0 0 0 0 0,0 1 0 0 0,1 5 0 0 0,-2-5 75 0 0,0 0 1 0 0,0 0-1 0 0,-1 0 1 0 0,0 0 0 0 0,0 0-1 0 0,0 0 1 0 0,0 1-1 0 0,-1-1 1 0 0,1 0-1 0 0,-1 0 1 0 0,0 0-1 0 0,0 0 1 0 0,-1 0 0 0 0,1 0-1 0 0,-1-1 1 0 0,0 1-1 0 0,0 0 1 0 0,0-1-1 0 0,-5 7 1 0 0,-5 6 33 0 0,-23 28 164 0 0,33-42-476 0 0,-1 1 0 0 0,0 0 0 0 0,0-1 0 0 0,0 1-1 0 0,0-1 1 0 0,0 0 0 0 0,0 0 0 0 0,-1 0 0 0 0,1-1 0 0 0,0 1-1 0 0,-7 1 1 0 0,16-47-14395 0 0,3 33 11206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10154 0 0,'28'-2'3818'0'0,"12"0"-3626"0"0,-24 4 115 0 0,-1 0 0 0 0,0 1-1 0 0,0 0 1 0 0,0 1 0 0 0,0 1 0 0 0,-1 1-1 0 0,17 8 1 0 0,-28-12-285 0 0,1 0-1 0 0,0 0 1 0 0,-1 1 0 0 0,0-1-1 0 0,0 1 1 0 0,0 0 0 0 0,0 0-1 0 0,0 0 1 0 0,0 0 0 0 0,-1 0-1 0 0,0 1 1 0 0,1-1 0 0 0,-1 1-1 0 0,0-1 1 0 0,-1 1 0 0 0,1 0 0 0 0,-1 0-1 0 0,0 0 1 0 0,0 0 0 0 0,0 0-1 0 0,0 0 1 0 0,-1 0 0 0 0,1 0-1 0 0,-1 0 1 0 0,0 1 0 0 0,0-1-1 0 0,-1 0 1 0 0,1 0 0 0 0,-1 0-1 0 0,0 0 1 0 0,-2 5 0 0 0,-2 7-29 0 0,-2 0 0 0 0,0-1 0 0 0,0 0 0 0 0,-1-1 0 0 0,-1 0 0 0 0,-1 0 0 0 0,-18 22 0 0 0,6-13-87 0 0,-1 0-1 0 0,0-2 1 0 0,-30 22-1 0 0,44-37 107 0 0,-4 4-390 0 0,14-10 367 0 0,-1 1 0 0 0,1-1 1 0 0,-1 0-1 0 0,1 1 1 0 0,-1-1-1 0 0,1 0 1 0 0,-1 0-1 0 0,1 0 0 0 0,-1 1 1 0 0,1-1-1 0 0,-1 0 1 0 0,1 0-1 0 0,-1 0 0 0 0,1 0 1 0 0,-1 0-1 0 0,1 0 1 0 0,-1 0-1 0 0,1 0 1 0 0,-1 0-1 0 0,1 0 0 0 0,-1-1 1 0 0,1 1-1 0 0,-1 0 1 0 0,1 0-1 0 0,-1 0 0 0 0,1-1 1 0 0,-1 1-1 0 0,1 0 1 0 0,0-1-1 0 0,122-19-713 0 0,-13 2-2397 0 0,0-9-5239 0 0,-90 20 5443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4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5849 0 0,'12'36'1161'0'0,"3"-1"1"0"0,32 59-1 0 0,-17-37 30 0 0,7 7-161 0 0,2-2 1 0 0,92 108 0 0 0,-65-87-1132 0 0,-30-39-56 0 0,20 27-1789 0 0,-27-18-6693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837 12 10474 0 0,'-1'-1'287'0'0,"-1"0"0"0"0,1 0 0 0 0,-1 0-1 0 0,1 0 1 0 0,-1 0 0 0 0,1 0 0 0 0,-1 0 0 0 0,1 1 0 0 0,-1-1-1 0 0,0 0 1 0 0,1 1 0 0 0,-1 0 0 0 0,0-1 0 0 0,0 1-1 0 0,1 0 1 0 0,-1 0 0 0 0,0 0 0 0 0,-2 0 0 0 0,-1 0 14 0 0,1 1 1 0 0,-1 0 0 0 0,1 0-1 0 0,-1 1 1 0 0,1-1 0 0 0,0 1-1 0 0,-5 3 1 0 0,-8 5 343 0 0,0 1 1 0 0,-23 21-1 0 0,31-25-31 0 0,-428 400 4162 0 0,193-129-4923 0 0,271-290-9688 0 0,23-25 4382 0 0,-7-5-1061 0 0,-19 20 3376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5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66 5753 0 0,'9'-8'886'0'0,"0"0"0"0"0,0 0-1 0 0,1 0 1 0 0,0 1 0 0 0,16-8 0 0 0,-23 13-801 0 0,0 0-1 0 0,1 1 1 0 0,-1-1 0 0 0,0 1 0 0 0,1 0 0 0 0,0 0-1 0 0,-1 1 1 0 0,1-1 0 0 0,-1 1 0 0 0,1-1 0 0 0,0 1 0 0 0,-1 0-1 0 0,1 1 1 0 0,0-1 0 0 0,-1 1 0 0 0,1-1 0 0 0,-1 1 0 0 0,1 0-1 0 0,-1 0 1 0 0,1 1 0 0 0,-1-1 0 0 0,6 4 0 0 0,-7-4-41 0 0,-1 0 0 0 0,0 0 0 0 0,0 0 0 0 0,1 0-1 0 0,-1 0 1 0 0,0 0 0 0 0,0 0 0 0 0,0 0 0 0 0,0 1 0 0 0,0-1 0 0 0,-1 0 0 0 0,1 1 0 0 0,0-1 0 0 0,-1 1 0 0 0,1-1 0 0 0,-1 1 0 0 0,1-1 0 0 0,-1 1-1 0 0,1-1 1 0 0,-1 4 0 0 0,0-2 55 0 0,0 0 0 0 0,-1 0 0 0 0,1 0 0 0 0,-1 1 0 0 0,0-1 0 0 0,0 0-1 0 0,0 0 1 0 0,0 0 0 0 0,-3 5 0 0 0,-4 5 341 0 0,-1-1 0 0 0,0 0 0 0 0,-16 16 0 0 0,18-20-205 0 0,-118 129 4026 0 0,125-137-4242 0 0,0 1 0 0 0,-1-1 0 0 0,1 0 0 0 0,0 1 0 0 0,-1-1 0 0 0,1 0 0 0 0,0 1 0 0 0,0-1 0 0 0,-1 1 0 0 0,1-1 0 0 0,0 0 0 0 0,0 1 0 0 0,0-1 0 0 0,0 1 0 0 0,-1-1 0 0 0,1 1 0 0 0,0-1 0 0 0,0 0 0 0 0,0 1 0 0 0,0-1 0 0 0,0 1 0 0 0,0-1 0 0 0,0 1 0 0 0,0-1 0 0 0,0 1 0 0 0,1-1 0 0 0,-1 1 1 0 0,0-1-1 0 0,0 0 0 0 0,0 1 0 0 0,0-1 0 0 0,1 1 0 0 0,-1-1 0 0 0,0 0 0 0 0,0 1 0 0 0,1-1 0 0 0,-1 0 0 0 0,0 1 0 0 0,1-1 0 0 0,-1 0 0 0 0,1 1 0 0 0,25 8 183 0 0,33-5-524 0 0,-12-7-969 0 0,0-2 0 0 0,0-2 0 0 0,58-17 1 0 0,-66 12-2293 0 0,-1-1 0 0 0,40-20 0 0 0,-51 19-506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9074 0 0,'-3'21'466'0'0,"1"0"-1"0"0,2 0 1 0 0,-1 0-1 0 0,4 23 1 0 0,-1-19-589 0 0,-1 0 0 0 0,-3 38 0 0 0,-5-20 85 0 0,-1 24-1864 0 0,4 0-3329 0 0,4-42 2297 0 0</inkml:trace>
  <inkml:trace contextRef="#ctx0" brushRef="#br0" timeOffset="1">87 881 11843 0 0,'-14'46'4404'0'0,"11"-26"-4286"0"0,0 1 0 0 0,1-1-1 0 0,1 26 1 0 0,1-33-321 0 0,-1-1 0 0 0,0 1 0 0 0,0-1-1 0 0,-4 14 1 0 0,-10 8-2979 0 0,13-31 2271 0 0,-1 0 1 0 0,1 0-1 0 0,0-1 0 0 0,-1 1 0 0 0,1 0 1 0 0,-1-1-1 0 0,0 0 0 0 0,-4 3 1 0 0,-7 2-2566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5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49 121 9226 0 0,'-19'9'6578'0'0,"-11"-1"-3017"0"0,37-8-3623 0 0,0-1 0 0 0,0 1 0 0 0,0 0-1 0 0,10 1 1 0 0,-8 0 19 0 0,0 0-1 0 0,1-1 1 0 0,14-2-1 0 0,31-8-1767 0 0,69-24 0 0 0,-100 26-219 0 0,0-1 0 0 0,-1-2 0 0 0,0 0 1 0 0,0-1-1 0 0,23-18 0 0 0,-30 18-321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5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10962 0 0,'-2'1'737'0'0,"0"0"-1"0"0,0 0 0 0 0,0 0 1 0 0,0 0-1 0 0,0 0 0 0 0,-5 6 2210 0 0,3-2-2210 0 0,3-3-624 0 0,0 0 0 0 0,1 0 0 0 0,-1 0 0 0 0,1 0 0 0 0,0 0 0 0 0,-1 0 0 0 0,1 0 0 0 0,0 1 0 0 0,0-1 0 0 0,1 0 0 0 0,-1 0 0 0 0,0 0 0 0 0,1 0 0 0 0,0 4 0 0 0,3 11-24 0 0,0 38 171 0 0,-1 1 0 0 0,-3 0 0 0 0,-12 87 0 0 0,7-81-295 0 0,-2 3-240 0 0,-3 74-1511 0 0,10-117-1260 0 0,1 0 1 0 0,5 25 0 0 0,2-18-3353 0 0,-2-16 3018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63 3721 0 0,'-1'-2'475'0'0,"0"0"1"0"0,1 0 0 0 0,-1 0-1 0 0,0 0 1 0 0,1 0-1 0 0,0 0 1 0 0,-1 0 0 0 0,1 0-1 0 0,0 0 1 0 0,0 0-1 0 0,0 0 1 0 0,1-1-1 0 0,-1 1 1 0 0,0 0 0 0 0,1 0-1 0 0,-1 0 1 0 0,1 0-1 0 0,0 0 1 0 0,-1 0 0 0 0,1 1-1 0 0,0-1 1 0 0,0 0-1 0 0,1 0 1 0 0,0-1 0 0 0,-1 2-347 0 0,0 0 1 0 0,0 0-1 0 0,0 0 1 0 0,0 0-1 0 0,0 0 0 0 0,0 1 1 0 0,0-1-1 0 0,0 0 1 0 0,1 1-1 0 0,-1-1 1 0 0,0 0-1 0 0,0 1 1 0 0,1 0-1 0 0,-1-1 1 0 0,0 1-1 0 0,0 0 1 0 0,1 0-1 0 0,-1-1 1 0 0,1 1-1 0 0,-1 0 1 0 0,0 0-1 0 0,1 1 1 0 0,-1-1-1 0 0,0 0 1 0 0,1 0-1 0 0,-1 1 1 0 0,0-1-1 0 0,0 1 1 0 0,1-1-1 0 0,-1 1 1 0 0,0-1-1 0 0,0 1 1 0 0,0 0-1 0 0,0-1 1 0 0,0 1-1 0 0,1 0 1 0 0,0 2-1 0 0,3 3-14 0 0,-1 0-1 0 0,0 1 1 0 0,-1-1 0 0 0,1 1-1 0 0,-1 0 1 0 0,0 0-1 0 0,-1 1 1 0 0,0-1 0 0 0,0 0-1 0 0,1 15 1 0 0,0-9-50 0 0,37 203 233 0 0,4 19-203 0 0,-30-176-51 0 0,43 109 1 0 0,-55-161-15 0 0,1-1-1 0 0,0 0 0 0 0,1 1 1 0 0,-1-2-1 0 0,1 1 0 0 0,1 0 1 0 0,-1-1-1 0 0,7 7 0 0 0,-10-11-22 0 0,0 0-1 0 0,0-1 1 0 0,1 1-1 0 0,-1 0 1 0 0,0 0-1 0 0,0-1 1 0 0,0 1-1 0 0,1-1 1 0 0,-1 1-1 0 0,0-1 1 0 0,1 1-1 0 0,-1-1 1 0 0,0 0-1 0 0,1 0 1 0 0,-1 0-1 0 0,1 0 1 0 0,-1 0-1 0 0,0 0 1 0 0,2 0-1 0 0,-1-1-14 0 0,0 0-1 0 0,0 1 0 0 0,-1-1 1 0 0,1-1-1 0 0,0 1 0 0 0,0 0 1 0 0,-1 0-1 0 0,1 0 0 0 0,-1-1 1 0 0,1 1-1 0 0,-1-1 0 0 0,0 1 1 0 0,1-1-1 0 0,-1 0 0 0 0,0 0 1 0 0,2-3-1 0 0,17-34-229 0 0,-1 0 0 0 0,22-68 0 0 0,14-88 133 0 0,-33 109 12 0 0,-21 82 85 0 0,18-55-74 0 0,-17 54 70 0 0,0 0 0 0 0,0 1 0 0 0,0-1-1 0 0,1 1 1 0 0,0 0 0 0 0,0 0 0 0 0,0 0-1 0 0,0 0 1 0 0,8-6 0 0 0,-11 9 27 0 0,1 1 0 0 0,0-1 1 0 0,-1 1-1 0 0,1-1 0 0 0,0 1 0 0 0,0 0 1 0 0,-1-1-1 0 0,1 1 0 0 0,0 0 1 0 0,0 0-1 0 0,0 0 0 0 0,-1 0 0 0 0,1 0 1 0 0,0 0-1 0 0,0 0 0 0 0,0 0 0 0 0,-1 0 1 0 0,1 0-1 0 0,0 0 0 0 0,0 0 0 0 0,0 0 1 0 0,-1 1-1 0 0,1-1 0 0 0,0 0 0 0 0,0 0 1 0 0,-1 1-1 0 0,1-1 0 0 0,0 1 0 0 0,-1-1 1 0 0,1 1-1 0 0,0-1 0 0 0,-1 1 1 0 0,1-1-1 0 0,-1 1 0 0 0,1 0 0 0 0,-1-1 1 0 0,1 1-1 0 0,-1 0 0 0 0,1-1 0 0 0,-1 1 1 0 0,0 0-1 0 0,1 0 0 0 0,-1-1 0 0 0,0 1 1 0 0,0 0-1 0 0,1 1 0 0 0,12 44 439 0 0,-12-38-423 0 0,23 147 552 0 0,3 11-188 0 0,-22-147-355 0 0,0 0-1 0 0,1 0 1 0 0,1-1 0 0 0,1 0 0 0 0,1 0 0 0 0,15 23 0 0 0,-22-38-20 0 0,0 1 0 0 0,1-1 0 0 0,-1 0 0 0 0,1 0 0 0 0,0 0 0 0 0,0 0 0 0 0,0 0 0 0 0,0-1 0 0 0,0 1 0 0 0,1-1 0 0 0,-1 0 0 0 0,1 0 0 0 0,-1 0 0 0 0,1 0 0 0 0,0-1 0 0 0,0 0 0 0 0,5 2 0 0 0,-6-3 9 0 0,0 0 0 0 0,0 0-1 0 0,1-1 1 0 0,-1 1 0 0 0,0-1 0 0 0,1 1 0 0 0,-1-1-1 0 0,0 0 1 0 0,0 0 0 0 0,0-1 0 0 0,0 1 0 0 0,0-1-1 0 0,0 1 1 0 0,0-1 0 0 0,0 0 0 0 0,-1 0 0 0 0,1 0-1 0 0,-1 0 1 0 0,1-1 0 0 0,-1 1 0 0 0,2-4 0 0 0,15-19 1 0 0,-2 0-1 0 0,-1-2 1 0 0,-1 0 0 0 0,21-54 0 0 0,-14 31-51 0 0,1-9 76 0 0,24-90 0 0 0,-35 103-207 0 0,2 0 0 0 0,2 1 0 0 0,2 1 0 0 0,25-44 0 0 0,-27 65-648 0 0,-16 42-3925 0 0,-2-10 1841 0 0,1-1-1 0 0,0 1 1 0 0,1 0 0 0 0,1 15-1 0 0,-1-12-425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6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11715 0 0,'2'10'9759'0'0,"-3"-9"-9369"0"0,-8 14 2988 0 0,-20 15-4253 0 0,21-23 1924 0 0,-33 35-795 0 0,1 2 0 0 0,-57 84 0 0 0,85-110-521 0 0,-36 60 387 0 0,22-26-5680 0 0,83-118-11970 0 0,-45 47 15309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7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6 4977 0 0,'2'-1'581'0'0,"0"0"1"0"0,0 0-1 0 0,0 1 0 0 0,1-1 1 0 0,-1 1-1 0 0,0-1 0 0 0,1 1 0 0 0,-1 0 1 0 0,0 0-1 0 0,1 0 0 0 0,-1 0 1 0 0,0 0-1 0 0,1 0 0 0 0,-1 1 1 0 0,4 0-1 0 0,-4 0-258 0 0,-1 1 1 0 0,1-1-1 0 0,-1 0 1 0 0,0 1-1 0 0,0-1 1 0 0,1 1-1 0 0,-1 0 1 0 0,0-1-1 0 0,0 1 0 0 0,-1 0 1 0 0,1 0-1 0 0,0-1 1 0 0,-1 1-1 0 0,1 0 1 0 0,-1 0-1 0 0,1 0 1 0 0,-1 0-1 0 0,0 0 1 0 0,0 2-1 0 0,15 126 3410 0 0,16 88-4533 0 0,-23-199-1022 0 0,-2-8-977 0 0</inkml:trace>
  <inkml:trace contextRef="#ctx0" brushRef="#br0" timeOffset="1">15 190 7418 0 0,'-14'16'12591'0'0,"14"-15"-12428"0"0,1 1 0 0 0,0 0 0 0 0,-1-1 0 0 0,1 1 0 0 0,0-1 0 0 0,0 1 0 0 0,0-1 0 0 0,0 0 0 0 0,0 1 0 0 0,0-1 0 0 0,1 0 0 0 0,-1 0 0 0 0,3 2 0 0 0,3 2-220 0 0,0 1 0 0 0,1-1 0 0 0,0-1 0 0 0,0 0-1 0 0,0 0 1 0 0,1-1 0 0 0,-1 1 0 0 0,1-2-1 0 0,0 1 1 0 0,0-2 0 0 0,0 1 0 0 0,0-1 0 0 0,0 0-1 0 0,0-1 1 0 0,0 0 0 0 0,10-1 0 0 0,-3-1-1427 0 0,0 0 1 0 0,-1-1 0 0 0,21-6-1 0 0,-21 4-2051 0 0,1-1-1 0 0,26-14 0 0 0,-26 10-2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11 6465 0 0,'47'-5'9007'0'0,"-38"3"-8364"0"0,0 1 0 0 0,0 0 0 0 0,0 0 0 0 0,18 1 0 0 0,-21 1-448 0 0,0 0 0 0 0,0 0 1 0 0,0 0-1 0 0,-1 1 0 0 0,1 0 0 0 0,0 0 1 0 0,-1 0-1 0 0,1 1 0 0 0,-1 0 1 0 0,0 0-1 0 0,0 0 0 0 0,0 0 1 0 0,6 7-1 0 0,-9-8-158 0 0,0 1 0 0 0,0-1 0 0 0,0 1 0 0 0,0-1-1 0 0,-1 1 1 0 0,1 0 0 0 0,-1 0 0 0 0,0 0 0 0 0,0 0 0 0 0,0 0 0 0 0,0 0 0 0 0,-1 0 0 0 0,1 0 0 0 0,-1 0-1 0 0,0 1 1 0 0,0-1 0 0 0,0 0 0 0 0,0 0 0 0 0,0 0 0 0 0,-1 0 0 0 0,1 0 0 0 0,-1 0 0 0 0,0 0 0 0 0,0 0-1 0 0,0 0 1 0 0,0 0 0 0 0,-3 4 0 0 0,0 0 70 0 0,0 1 1 0 0,-1-1-1 0 0,0 0 0 0 0,0-1 0 0 0,-1 1 1 0 0,0-1-1 0 0,0 0 0 0 0,-10 8 0 0 0,-62 37-4 0 0,37-26-183 0 0,18-15-942 0 0,39-19-1086 0 0,-11 8 2107 0 0,0-1-1 0 0,0 2 1 0 0,0-1-1 0 0,0 0 1 0 0,0 1-1 0 0,0 0 1 0 0,1 0-1 0 0,-1 0 1 0 0,0 1-1 0 0,0 0 1 0 0,0 0-1 0 0,0 0 1 0 0,0 1-1 0 0,0 0 0 0 0,0-1 1 0 0,0 2-1 0 0,-1-1 1 0 0,1 0-1 0 0,6 6 1 0 0,-9-7 60 0 0,0 1 1 0 0,0-1 0 0 0,-1 1-1 0 0,1-1 1 0 0,0 1-1 0 0,-1 0 1 0 0,1 0-1 0 0,-1-1 1 0 0,1 1 0 0 0,-1 0-1 0 0,0 1 1 0 0,0-1-1 0 0,0 0 1 0 0,0 0-1 0 0,0 0 1 0 0,0 1 0 0 0,-1-1-1 0 0,1 0 1 0 0,-1 1-1 0 0,0-1 1 0 0,1 0-1 0 0,-1 1 1 0 0,0-1 0 0 0,-1 0-1 0 0,1 1 1 0 0,0-1-1 0 0,-1 1 1 0 0,1-1-1 0 0,-1 0 1 0 0,1 0 0 0 0,-1 1-1 0 0,0-1 1 0 0,0 0-1 0 0,0 0 1 0 0,-1 0 0 0 0,1 0-1 0 0,0 0 1 0 0,-1 0-1 0 0,1 0 1 0 0,-1 0-1 0 0,0-1 1 0 0,-3 3 0 0 0,-8 10 227 0 0,-1-1 0 0 0,0-1 0 0 0,-24 16 0 0 0,33-25-600 0 0,-1 0-1 0 0,1-1 1 0 0,-1 1-1 0 0,1-1 1 0 0,-1 0-1 0 0,-9 1 1 0 0,12-2-236 0 0,0-1 1 0 0,-1 1 0 0 0,1-1 0 0 0,0 0 0 0 0,-1-1-1 0 0,1 1 1 0 0,0 0 0 0 0,0-1 0 0 0,-1 0 0 0 0,1 0 0 0 0,0 0-1 0 0,-5-2 1 0 0,5 1-241 0 0,1 1 0 0 0,0-1 0 0 0,0 0 0 0 0,0 0 0 0 0,1 1 0 0 0,-1-1-1 0 0,0-1 1 0 0,1 1 0 0 0,-1 0 0 0 0,1 0 0 0 0,0 0 0 0 0,-2-4 0 0 0,-1-3-2472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8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693 0 13035 0 0,'-30'21'5721'0'0,"12"-10"-5097"0"0,1 2 0 0 0,-24 22-1 0 0,-29 35-547 0 0,-202 198-395 0 0,141-159-5160 0 0,104-89 320 0 0,-41 20-1 0 0,49-31 1766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8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8530 0 0,'10'7'9158'0'0,"-9"-6"-8676"0"0,8 19 3142 0 0,4 26-2818 0 0,-11-39 142 0 0,-1-2-873 0 0,34 137 1543 0 0,71 182 0 0 0,-80-267-2177 0 0,3-2 0 0 0,57 84-1 0 0,-75-123-1772 0 0,24 26 0 0 0,-30-37 628 0 0,0-1 0 0 0,-1 0-1 0 0,2 0 1 0 0,-1 0 0 0 0,8 4 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38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18 8546 0 0,'21'0'5480'0'0,"15"-9"-3829"0"0,-2 1-1150 0 0,-28 8-261 0 0,1 0 0 0 0,-1 0 0 0 0,0 0 0 0 0,1 1 0 0 0,-1 0 0 0 0,0 0 0 0 0,0 1 0 0 0,0 0 0 0 0,0 0 0 0 0,7 3 0 0 0,-12-4-169 0 0,1-1 0 0 0,-1 1 0 0 0,1 0 0 0 0,-1 0 0 0 0,0 0 0 0 0,1 0 0 0 0,-1 0 1 0 0,0 0-1 0 0,0 1 0 0 0,0-1 0 0 0,0 0 0 0 0,0 1 0 0 0,0-1 0 0 0,0 1 0 0 0,0-1 0 0 0,0 1 0 0 0,0 2 1 0 0,-1-3-42 0 0,0 1 1 0 0,0 0-1 0 0,0 0 1 0 0,0 0 0 0 0,0 0-1 0 0,0-1 1 0 0,-1 1-1 0 0,1 0 1 0 0,-1 0 0 0 0,1-1-1 0 0,-1 1 1 0 0,0 0 0 0 0,0-1-1 0 0,0 1 1 0 0,0-1-1 0 0,0 1 1 0 0,0-1 0 0 0,0 1-1 0 0,0-1 1 0 0,-2 2-1 0 0,-13 11 30 0 0,0 0-1 0 0,-1-2 0 0 0,-1 0 0 0 0,0 0 1 0 0,0-2-1 0 0,-34 15 0 0 0,0 0-63 0 0,46-22-17 0 0,0 1-46 0 0,0-1 0 0 0,0 0 0 0 0,-1 0 0 0 0,1 0 0 0 0,-1-1 0 0 0,1 0 0 0 0,-1 0 0 0 0,-8 0 0 0 0,37-18-2409 0 0,-15 14 2541 0 0,-1 1 0 0 0,0-1 1 0 0,1 2-1 0 0,-1-1 0 0 0,0 1 1 0 0,1 0-1 0 0,-1 0 0 0 0,1 1 1 0 0,-1 0-1 0 0,0 0 0 0 0,1 0 1 0 0,-1 1-1 0 0,0 0 0 0 0,0 0 1 0 0,0 1-1 0 0,0-1 0 0 0,-1 1 1 0 0,1 1-1 0 0,-1-1 1 0 0,0 1-1 0 0,0 0 0 0 0,0 0 1 0 0,0 0-1 0 0,0 1 0 0 0,-1 0 1 0 0,4 5-1 0 0,-5-6 103 0 0,0 0 1 0 0,0 0 0 0 0,0 0-1 0 0,0 1 1 0 0,-1-1-1 0 0,0 1 1 0 0,0 0-1 0 0,0 0 1 0 0,-1 0-1 0 0,1-1 1 0 0,-1 1-1 0 0,0 0 1 0 0,-1 1-1 0 0,1-1 1 0 0,-1 0-1 0 0,0 0 1 0 0,0 0-1 0 0,-1 0 1 0 0,1 0-1 0 0,-1 0 1 0 0,0 0-1 0 0,-1 0 1 0 0,1 0-1 0 0,-1 0 1 0 0,0-1-1 0 0,0 1 1 0 0,-1 0 0 0 0,1-1-1 0 0,-1 0 1 0 0,0 1-1 0 0,0-1 1 0 0,-7 6-1 0 0,3-3-133 0 0,0-1-1 0 0,0 0 1 0 0,-1-1-1 0 0,0 0 1 0 0,0 0 0 0 0,0 0-1 0 0,-9 3 1 0 0,6-5-701 0 0,1 1-1 0 0,-1-1 1 0 0,0 0 0 0 0,0-1 0 0 0,-20 1 0 0 0,21-3-914 0 0,-1 0 1 0 0,1 0 0 0 0,-16-4-1 0 0,17 2-446 0 0,0 0-1 0 0,1-1 0 0 0,-1 0 1 0 0,-10-5-1 0 0,4 0-1890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0 4513 0 0,'0'8'4716'0'0,"0"4"-384"0"0,0-9-4073 0 0,-1 0-1 0 0,1 0 1 0 0,-1 0 0 0 0,0 0-1 0 0,1-1 1 0 0,-1 1-1 0 0,-1 0 1 0 0,-1 3 0 0 0,-54 113 3022 0 0,34-67-3184 0 0,-24 81 0 0 0,26-45 73 0 0,20-78-247 0 0,-1 0 1 0 0,2 0-1 0 0,-1 0 1 0 0,1 0 0 0 0,1 0-1 0 0,3 19 1 0 0,-4-29 57 0 0,0 0 0 0 0,0 1 1 0 0,0-1-1 0 0,0 0 0 0 0,0 0 1 0 0,0 0-1 0 0,0 1 0 0 0,0-1 1 0 0,0 0-1 0 0,0 0 0 0 0,0 0 1 0 0,0 0-1 0 0,0 1 0 0 0,0-1 1 0 0,0 0-1 0 0,0 0 0 0 0,0 0 1 0 0,0 0-1 0 0,0 1 0 0 0,1-1 1 0 0,-1 0-1 0 0,0 0 1 0 0,0 0-1 0 0,0 0 0 0 0,0 0 1 0 0,0 0-1 0 0,0 1 0 0 0,1-1 1 0 0,-1 0-1 0 0,0 0 0 0 0,0 0 1 0 0,0 0-1 0 0,0 0 0 0 0,1 0 1 0 0,-1 0-1 0 0,0 0 0 0 0,0 0 1 0 0,0 0-1 0 0,0 0 0 0 0,1 0 1 0 0,-1 0-1 0 0,0 0 0 0 0,0 0 1 0 0,0 0-1 0 0,1 0 0 0 0,-1 0 1 0 0,0 0-1 0 0,7-9-387 0 0,1-14-79 0 0,2-22-605 0 0,25-72 1 0 0,-22 81 1165 0 0,2-9-134 0 0,26-48 0 0 0,-35 81 256 0 0,1-1 1 0 0,1 1-1 0 0,0 0 1 0 0,1 1 0 0 0,0 0-1 0 0,1 0 1 0 0,0 1-1 0 0,14-11 1 0 0,-20 18-117 0 0,0 1 0 0 0,-1 0 0 0 0,1 0 0 0 0,0 1 0 0 0,0-1 0 0 0,0 1 1 0 0,1 0-1 0 0,-1 0 0 0 0,0 0 0 0 0,0 1 0 0 0,1-1 0 0 0,-1 1 0 0 0,0 0 1 0 0,1 0-1 0 0,-1 1 0 0 0,0-1 0 0 0,0 1 0 0 0,1 0 0 0 0,-1 0 0 0 0,0 0 1 0 0,0 1-1 0 0,0-1 0 0 0,0 1 0 0 0,0 0 0 0 0,3 3 0 0 0,0-1 3 0 0,0 0 0 0 0,-1 0 0 0 0,0 1 0 0 0,1 0 0 0 0,-2 1 0 0 0,1-1 0 0 0,-1 1 0 0 0,0 0-1 0 0,0 0 1 0 0,0 1 0 0 0,-1-1 0 0 0,6 13 0 0 0,-9-17-9 0 0,-1 0 1 0 0,0 0-1 0 0,0 0 1 0 0,1 0-1 0 0,-1-1 0 0 0,-1 1 1 0 0,1 0-1 0 0,0 0 0 0 0,0 0 1 0 0,-1 0-1 0 0,1 0 1 0 0,-1-1-1 0 0,1 1 0 0 0,-1 0 1 0 0,0 0-1 0 0,0-1 1 0 0,0 1-1 0 0,0 0 0 0 0,0-1 1 0 0,0 1-1 0 0,0-1 0 0 0,0 1 1 0 0,-1-1-1 0 0,1 0 1 0 0,0 0-1 0 0,-1 1 0 0 0,1-1 1 0 0,-1 0-1 0 0,-2 1 1 0 0,-10 7 193 0 0,0-1 0 0 0,-24 11 1 0 0,13-7-197 0 0,22-10-71 0 0,-51 25 152 0 0,51-26-147 0 0,0 1 0 0 0,1-1 1 0 0,-1 0-1 0 0,-1 0 0 0 0,1-1 0 0 0,0 1 0 0 0,0-1 1 0 0,0 1-1 0 0,0-1 0 0 0,0 0 0 0 0,0 0 0 0 0,-1 0 0 0 0,1-1 1 0 0,0 1-1 0 0,-5-2 0 0 0,7 1-28 0 0,1 1 0 0 0,-1-1 0 0 0,0 0 0 0 0,1 0 1 0 0,-1 0-1 0 0,0 0 0 0 0,1 1 0 0 0,-1-1 0 0 0,1 0 0 0 0,0 0 0 0 0,-1 0 0 0 0,1 0 1 0 0,0 0-1 0 0,-1 0 0 0 0,1 0 0 0 0,0 0 0 0 0,0 0 0 0 0,0 0 0 0 0,0 0 0 0 0,0 0 1 0 0,0-1-1 0 0,0 1 0 0 0,1-1 0 0 0,5-32-732 0 0,-4 23 591 0 0,-2 10 151 0 0,1 0-1 0 0,-1 0 1 0 0,0 0-1 0 0,0 0 0 0 0,0 0 1 0 0,1 0-1 0 0,-1 0 1 0 0,0 0-1 0 0,1 0 1 0 0,-1 0-1 0 0,1 0 0 0 0,0 0 1 0 0,-1 0-1 0 0,1 0 1 0 0,-1 0-1 0 0,1 1 1 0 0,0-1-1 0 0,0 0 0 0 0,0 1 1 0 0,-1-1-1 0 0,1 0 1 0 0,0 1-1 0 0,0-1 0 0 0,0 1 1 0 0,0-1-1 0 0,0 1 1 0 0,0 0-1 0 0,0-1 1 0 0,0 1-1 0 0,0 0 0 0 0,0 0 1 0 0,0 0-1 0 0,0 0 1 0 0,2-1-1 0 0,3 2-76 0 0,0 0 1 0 0,0 0-1 0 0,0 0 1 0 0,0 0-1 0 0,6 3 0 0 0,5 1 9 0 0,14 1 108 0 0,45 13 174 0 0,-70-17-185 0 0,0 0 0 0 0,0 1 0 0 0,-1-1 0 0 0,1 1 0 0 0,-1 0 0 0 0,1 1-1 0 0,-1-1 1 0 0,0 1 0 0 0,7 8 0 0 0,-10-10 39 0 0,-1 0 0 0 0,0 0-1 0 0,0 0 1 0 0,0 0 0 0 0,0 0 0 0 0,0 0 0 0 0,0 1 0 0 0,-1-1-1 0 0,1 0 1 0 0,-1 0 0 0 0,1 1 0 0 0,-1-1 0 0 0,0 0-1 0 0,0 1 1 0 0,0-1 0 0 0,0 0 0 0 0,-1 1 0 0 0,1-1 0 0 0,-1 0-1 0 0,1 0 1 0 0,-1 1 0 0 0,0-1 0 0 0,1 0 0 0 0,-1 0-1 0 0,0 0 1 0 0,-1 0 0 0 0,1 0 0 0 0,0 0 0 0 0,-1 0 0 0 0,1 0-1 0 0,-3 2 1 0 0,-4 6 149 0 0,-1-1 0 0 0,0 0 1 0 0,0-1-1 0 0,-15 11 0 0 0,-19 13 315 0 0,-63 43 8 0 0,93-67-533 0 0,-1-1 0 0 0,1 0 0 0 0,-2-1 1 0 0,1 0-1 0 0,-1-1 0 0 0,-17 3 0 0 0,31-7-137 0 0,-1-1 0 0 0,1 1-1 0 0,0-1 1 0 0,0 0 0 0 0,-1 1 0 0 0,1-1 0 0 0,0 0-1 0 0,-1 0 1 0 0,1 0 0 0 0,-1 0 0 0 0,1 0-1 0 0,0 0 1 0 0,-1 0 0 0 0,1-1 0 0 0,0 1-1 0 0,-1 0 1 0 0,1-1 0 0 0,0 1 0 0 0,0-1 0 0 0,-1 1-1 0 0,1-1 1 0 0,0 0 0 0 0,0 1 0 0 0,0-1-1 0 0,0 0 1 0 0,0 0 0 0 0,0 0 0 0 0,0 0 0 0 0,0 0-1 0 0,0 0 1 0 0,0 0 0 0 0,0 0 0 0 0,1 0-1 0 0,-1-1 1 0 0,0-1 0 0 0,0-3-1383 0 0,0 0-1 0 0,0 1 1 0 0,1-1 0 0 0,0 0-1 0 0,1 0 1 0 0,-1 0 0 0 0,2-6-1 0 0,-1 5 11 0 0,2-18-3567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4617 0 0,'2'-16'3292'0'0,"-2"15"-3190"0"0,1-1 1 0 0,0 0 0 0 0,-1 1-1 0 0,1-1 1 0 0,0 1 0 0 0,0-1-1 0 0,0 1 1 0 0,0 0 0 0 0,0-1-1 0 0,1 1 1 0 0,-1 0 0 0 0,0 0-1 0 0,1 0 1 0 0,-1 0 0 0 0,0 0-1 0 0,1 0 1 0 0,-1 0 0 0 0,3-1-1 0 0,8-4 190 0 0,-1 1-1 0 0,1 0 1 0 0,0 1-1 0 0,0 1 0 0 0,1-1 1 0 0,-1 2-1 0 0,23-3 1 0 0,95 4-3017 0 0,-52 3-1033 0 0,-42-3 2003 0 0,1-1-1118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4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4073 0 0,'7'-18'3143'0'0,"0"0"1"0"0,1 0-1 0 0,15-25 0 0 0,-23 43-3100 0 0,0 0 1 0 0,0 0-1 0 0,0-1 0 0 0,0 1 0 0 0,0 0 1 0 0,1 0-1 0 0,-1 0 0 0 0,0 0 0 0 0,0 0 0 0 0,0-1 1 0 0,0 1-1 0 0,0 0 0 0 0,0 0 0 0 0,1 0 1 0 0,-1 0-1 0 0,0 0 0 0 0,0 0 0 0 0,0 0 1 0 0,0 0-1 0 0,0 0 0 0 0,1 0 0 0 0,-1 0 0 0 0,0-1 1 0 0,0 1-1 0 0,0 0 0 0 0,1 0 0 0 0,-1 0 1 0 0,0 0-1 0 0,0 0 0 0 0,0 0 0 0 0,0 0 0 0 0,1 1 1 0 0,-1-1-1 0 0,0 0 0 0 0,0 0 0 0 0,0 0 1 0 0,0 0-1 0 0,1 0 0 0 0,-1 0 0 0 0,0 0 1 0 0,0 0-1 0 0,0 0 0 0 0,0 0 0 0 0,0 0 0 0 0,1 1 1 0 0,5 10 679 0 0,4 18-623 0 0,-9-27 13 0 0,75 353 883 0 0,6 18-632 0 0,-74-348-341 0 0,17 39 0 0 0,-22-58-11 0 0,0 1-1 0 0,0-1 1 0 0,1 0 0 0 0,0-1-1 0 0,0 1 1 0 0,0 0-1 0 0,1-1 1 0 0,-1 0 0 0 0,1 0-1 0 0,1-1 1 0 0,7 7 0 0 0,-11-11-22 0 0,0 1 1 0 0,0-1 0 0 0,0 0 0 0 0,0 1 0 0 0,0-1-1 0 0,1 0 1 0 0,-1 0 0 0 0,0 0 0 0 0,0-1 0 0 0,0 1-1 0 0,0 0 1 0 0,0-1 0 0 0,0 1 0 0 0,0-1 0 0 0,0 0-1 0 0,-1 0 1 0 0,1 1 0 0 0,0-1 0 0 0,0-1 0 0 0,0 1 0 0 0,-1 0-1 0 0,1 0 1 0 0,-1 0 0 0 0,1-1 0 0 0,-1 1 0 0 0,1-1-1 0 0,-1 0 1 0 0,2-3 0 0 0,5-4-109 0 0,0-1 1 0 0,-1 0-1 0 0,8-16 0 0 0,24-59-528 0 0,43-134 1 0 0,-10 22 349 0 0,-70 192 289 0 0,16-33-31 0 0,-17 36 32 0 0,0-1 0 0 0,0 1-1 0 0,1 0 1 0 0,-1 0 0 0 0,1 0-1 0 0,-1 1 1 0 0,1-1-1 0 0,-1 0 1 0 0,1 0 0 0 0,0 1-1 0 0,0-1 1 0 0,0 1 0 0 0,0 0-1 0 0,2-2 1 0 0,-3 3 10 0 0,0 0 0 0 0,0 1 0 0 0,0-1 0 0 0,0 0 1 0 0,0 0-1 0 0,0 1 0 0 0,0-1 0 0 0,-1 0 0 0 0,1 1 0 0 0,0-1 0 0 0,0 1 0 0 0,-1-1 0 0 0,1 1 0 0 0,0 0 1 0 0,0-1-1 0 0,-1 1 0 0 0,1-1 0 0 0,-1 1 0 0 0,1 0 0 0 0,0 0 0 0 0,-1-1 0 0 0,1 1 0 0 0,-1 0 1 0 0,0 0-1 0 0,1 0 0 0 0,-1 0 0 0 0,0 0 0 0 0,0-1 0 0 0,1 1 0 0 0,-1 2 0 0 0,9 32 323 0 0,-8-32-285 0 0,26 155 940 0 0,-16-81-325 0 0,34 118 1 0 0,-43-189-615 0 0,1 0-1 0 0,-1 0 1 0 0,1 0 0 0 0,0 0 0 0 0,1 0 0 0 0,-1-1 0 0 0,1 0 0 0 0,0 1 0 0 0,0-1 0 0 0,1-1 0 0 0,8 9 0 0 0,-11-12-21 0 0,1 1 0 0 0,-1-1 0 0 0,0 0 0 0 0,0 0 0 0 0,1 0 1 0 0,-1 0-1 0 0,0 0 0 0 0,1 0 0 0 0,-1 0 0 0 0,1-1 0 0 0,-1 1 0 0 0,1-1 0 0 0,0 0 1 0 0,-1 0-1 0 0,1 0 0 0 0,-1 0 0 0 0,1 0 0 0 0,-1 0 0 0 0,1-1 0 0 0,-1 1 1 0 0,1-1-1 0 0,-1 0 0 0 0,1 0 0 0 0,-1 0 0 0 0,0 0 0 0 0,1 0 0 0 0,-1 0 0 0 0,0-1 1 0 0,0 1-1 0 0,0-1 0 0 0,0 0 0 0 0,3-2 0 0 0,9-10 64 0 0,-1-1 0 0 0,0 0 0 0 0,-1-1 0 0 0,0 0 0 0 0,10-20 0 0 0,42-95 23 0 0,-41 81-62 0 0,21-53-103 0 0,41-151-1 0 0,-55 157 34 0 0,-24 82-18 0 0,0-1-1 0 0,15-24 1 0 0,7-15-344 0 0,-25 54-464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11450 0 0,'-17'4'1573'0'0,"0"1"-1"0"0,0 1 1 0 0,-20 9-1 0 0,21-7-1089 0 0,1 1 0 0 0,0 1 0 0 0,0 0 0 0 0,1 1 0 0 0,0 0-1 0 0,1 2 1 0 0,1-1 0 0 0,0 1 0 0 0,-19 28 0 0 0,12-15-94 0 0,2 1 1 0 0,1 0-1 0 0,-20 48 1 0 0,32-66-386 0 0,0 1 0 0 0,1-1 1 0 0,0 0-1 0 0,1 1 0 0 0,0-1 1 0 0,0 1-1 0 0,1 0 0 0 0,0 0 1 0 0,1 0-1 0 0,0 0 0 0 0,1-1 1 0 0,0 1-1 0 0,0 0 0 0 0,1 0 1 0 0,6 18-1 0 0,-6-24-63 0 0,0 0 0 0 0,0 0 0 0 0,1 0 0 0 0,-1 0 0 0 0,1 0 1 0 0,0-1-1 0 0,0 1 0 0 0,0-1 0 0 0,0 0 0 0 0,1 0 0 0 0,-1 0 0 0 0,1 0 0 0 0,0-1 0 0 0,0 1 1 0 0,7 2-1 0 0,-4-2-159 0 0,0-1 0 0 0,0 0 0 0 0,0-1 1 0 0,0 0-1 0 0,0 0 0 0 0,0 0 1 0 0,0-1-1 0 0,0 0 0 0 0,9-1 0 0 0,5-2-1190 0 0,-1-1 0 0 0,0-1 0 0 0,-1-1 0 0 0,1 0 0 0 0,-1-2 0 0 0,19-9 0 0 0,-28 11-331 0 0,0 0 0 0 0,0 0 1 0 0,16-14-1 0 0,-10 5-1398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9106 0 0,'1'19'7902'0'0,"-11"19"-7138"0"0,4-18-336 0 0,-22 91 894 0 0,18-80-1466 0 0,2 1 0 0 0,1-1 0 0 0,1 1-1 0 0,-1 42 1 0 0,10-35-3945 0 0,9-2-5136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5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12603 0 0,'0'3'497'0'0,"1"1"0"0"0,-1-1 1 0 0,1 0-1 0 0,0 0 0 0 0,-1 1 1 0 0,1-1-1 0 0,1 0 0 0 0,2 6 1 0 0,32 41-581 0 0,-8-12 320 0 0,42 100 308 0 0,1 3-58 0 0,-39-86-2223 0 0,2-1 0 0 0,2-2 0 0 0,3-1 0 0 0,81 82 0 0 0,-89-108-4698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5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 0 9410 0 0,'-12'13'7904'0'0,"-16"4"-5383"0"0,4-2-1698 0 0,-108 108 3308 0 0,-50 80-2679 0 0,138-152-1389 0 0,23-27-150 0 0,-13 14-335 0 0,2 1 1 0 0,-41 67-1 0 0,65-91 4 0 0,5-2-5369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13531 0 0,'-6'23'7361'0'0,"3"4"-4246"0"0,1 58-3946 0 0,2-68 1463 0 0,0 0-911 0 0,1 0 0 0 0,0 0 1 0 0,7 28-1 0 0,-6-39-407 0 0,0 1 0 0 0,0-1 0 0 0,0 0 0 0 0,1 0 0 0 0,6 9 0 0 0,-8-13-160 0 0,1 1 1 0 0,0-1-1 0 0,0 1 0 0 0,0-1 1 0 0,1 0-1 0 0,-1 0 1 0 0,0 0-1 0 0,1 0 1 0 0,0 0-1 0 0,-1-1 0 0 0,1 1 1 0 0,4 1-1 0 0,2-1-1890 0 0,-1-2-872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11771 0 0,'14'7'3443'0'0,"22"-5"-4055"0"0,-23-2 834 0 0,89 10-208 0 0,-28-2 27 0 0,114-1 1 0 0,-135-10-237 0 0,9 1-26 0 0,69-11 0 0 0,-108 9-841 0 0,-1-2 0 0 0,25-8 0 0 0,-31 8-813 0 0,-1-1 1 0 0,-1 0-1 0 0,26-17 0 0 0,-21 11-828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6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8762 0 0,'2'3'846'0'0,"0"-1"0"0"0,0 1 0 0 0,0 0 0 0 0,0 0 0 0 0,0 0 0 0 0,-1 0 0 0 0,0 1 0 0 0,2 2-1 0 0,10 52 95 0 0,-11-46-192 0 0,8 51-296 0 0,-4 1 0 0 0,0 74 0 0 0,-16 129-1922 0 0,7-197 75 0 0,2-12-2598 0 0,9-1-3443 0 0,-4-40 3639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46 170 13123 0 0,'-5'15'1398'0'0,"1"0"0"0"0,-3 26 0 0 0,3 70-1557 0 0,0-19 145 0 0,-3-11 94 0 0,-7 87-114 0 0,14-140-24 0 0,1 1 0 0 0,1-1-1 0 0,11 54 1 0 0,-12-76 22 0 0,1 0-1 0 0,0 1 1 0 0,1-1 0 0 0,0 0 0 0 0,-1 0-1 0 0,2 0 1 0 0,-1 0 0 0 0,9 9 0 0 0,-11-14 30 0 0,0 1 1 0 0,0-1 0 0 0,0 0 0 0 0,0 0 0 0 0,1 0 0 0 0,-1 0 0 0 0,0 0 0 0 0,1 0 0 0 0,-1 0 0 0 0,1-1 0 0 0,-1 1 0 0 0,1 0-1 0 0,-1-1 1 0 0,1 1 0 0 0,-1-1 0 0 0,1 0 0 0 0,0 1 0 0 0,-1-1 0 0 0,1 0 0 0 0,0 0 0 0 0,-1 0 0 0 0,1 0 0 0 0,0-1 0 0 0,-1 1 0 0 0,1 0-1 0 0,-1 0 1 0 0,1-1 0 0 0,-1 1 0 0 0,1-1 0 0 0,-1 0 0 0 0,1 1 0 0 0,-1-1 0 0 0,1 0 0 0 0,-1 0 0 0 0,0 0 0 0 0,1 0 0 0 0,-1 0-1 0 0,0 0 1 0 0,0 0 0 0 0,2-3 0 0 0,12-12-31 0 0,-1-1-1 0 0,-1 0 1 0 0,-1-1-1 0 0,0-1 1 0 0,11-23-1 0 0,-1-6-27 0 0,16-51-1 0 0,-23 47 564 0 0,14-92-1 0 0,-23 101-143 0 0,3-1-1 0 0,1 2 1 0 0,25-66-1 0 0,-32 102-198 0 0,0-1 0 0 0,0 1 0 0 0,1 0 0 0 0,0 0 0 0 0,0 0 0 0 0,0 1 0 0 0,10-10 0 0 0,-13 15-82 0 0,0-1 1 0 0,0 0-1 0 0,-1 0 1 0 0,1 1-1 0 0,0-1 1 0 0,1 1-1 0 0,-1-1 0 0 0,0 1 1 0 0,0-1-1 0 0,0 1 1 0 0,0 0-1 0 0,0-1 1 0 0,0 1-1 0 0,0 0 0 0 0,1 0 1 0 0,-1 0-1 0 0,0 0 1 0 0,0 0-1 0 0,0 0 1 0 0,3 0-1 0 0,-3 1 10 0 0,1 0-1 0 0,0 0 1 0 0,-1 0 0 0 0,1 1 0 0 0,-1-1-1 0 0,1 0 1 0 0,-1 0 0 0 0,1 1 0 0 0,-1-1 0 0 0,0 1-1 0 0,0-1 1 0 0,0 1 0 0 0,0 0 0 0 0,0-1-1 0 0,0 1 1 0 0,0 0 0 0 0,0 2 0 0 0,10 22 133 0 0,-2 1 0 0 0,-1 0 0 0 0,8 49 1 0 0,2 86-26 0 0,-13-100-136 0 0,19 95 0 0 0,-22-147-83 0 0,1 0 1 0 0,0-1-1 0 0,0 1 0 0 0,1-1 0 0 0,0 0 0 0 0,1 0 1 0 0,0 0-1 0 0,0-1 0 0 0,1 0 0 0 0,9 11 0 0 0,-14-19 9 0 0,0 1 1 0 0,0-1-1 0 0,0 1 0 0 0,0-1 0 0 0,0 0 0 0 0,1 0 0 0 0,-1 1 0 0 0,0-1 0 0 0,0 0 0 0 0,0 0 0 0 0,0 0 0 0 0,1 0 0 0 0,-1 0 0 0 0,0-1 0 0 0,0 1 1 0 0,0 0-1 0 0,0 0 0 0 0,0-1 0 0 0,0 1 0 0 0,1-1 0 0 0,-1 1 0 0 0,0-1 0 0 0,0 1 0 0 0,0-1 0 0 0,-1 0 0 0 0,1 1 0 0 0,0-1 0 0 0,0 0 1 0 0,0 0-1 0 0,0 0 0 0 0,-1 0 0 0 0,1 0 0 0 0,1-1 0 0 0,24-35 135 0 0,-7 3 202 0 0,-1 0 0 0 0,-2-1 0 0 0,11-37-1 0 0,27-114 402 0 0,2-7-484 0 0,-43 158-288 0 0,1 1 0 0 0,2 0 0 0 0,27-44 0 0 0,-40 73-109 0 0,9-16 254 0 0,-11 21-182 0 0,-1-1 0 0 0,0 1 0 0 0,0-1 1 0 0,0 1-1 0 0,1 0 0 0 0,-1-1 0 0 0,0 1 0 0 0,0-1 1 0 0,0 1-1 0 0,0 0 0 0 0,0-1 0 0 0,0 1 0 0 0,0-1 0 0 0,0 1 1 0 0,0-1-1 0 0,0 1 0 0 0,0 0 0 0 0,0-1 0 0 0,0 1 0 0 0,0-1 1 0 0,0 1-1 0 0,-1-1 0 0 0,1 1 0 0 0,0 0 0 0 0,0-1 1 0 0,0 1-1 0 0,-1 0 0 0 0,1-1 0 0 0,0 1 0 0 0,0 0 0 0 0,-1-1 1 0 0,1 1-1 0 0,0 0 0 0 0,-1-1 0 0 0,1 1 0 0 0,0 0 1 0 0,-1 0-1 0 0,1-1 0 0 0,-1 1 0 0 0,1 0 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7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 10258 0 0,'-15'19'6674'0'0,"-18"3"-4469"0"0,28-19-2297 0 0,-1 0 0 0 0,1 1 0 0 0,0-1-1 0 0,0 1 1 0 0,0 0 0 0 0,-8 9 0 0 0,-25 40 260 0 0,3 2 0 0 0,-48 97 0 0 0,78-140-195 0 0,0 1 0 0 0,0-1 0 0 0,1 1 0 0 0,1 0 0 0 0,-3 22 0 0 0,5-29-76 0 0,1 0-1 0 0,-1-1 1 0 0,1 1 0 0 0,1 0 0 0 0,-1-1 0 0 0,1 1-1 0 0,0 0 1 0 0,0-1 0 0 0,1 1 0 0 0,-1-1-1 0 0,1 0 1 0 0,0 1 0 0 0,1-1 0 0 0,-1 0 0 0 0,7 9-1 0 0,-6-12-43 0 0,-1 0 0 0 0,0 0 1 0 0,1-1-1 0 0,-1 1 0 0 0,1 0 0 0 0,-1-1 0 0 0,1 0 0 0 0,0 0 0 0 0,0 1 0 0 0,-1-2 0 0 0,1 1 0 0 0,0 0 0 0 0,0-1 0 0 0,0 1 0 0 0,0-1 0 0 0,0 0 0 0 0,0 0 0 0 0,0 0 1 0 0,0 0-1 0 0,0 0 0 0 0,0-1 0 0 0,0 1 0 0 0,0-1 0 0 0,-1 0 0 0 0,4-1 0 0 0,6-2-1005 0 0,-1 0 0 0 0,-1-1 0 0 0,1 0 0 0 0,19-13 0 0 0,25-28-3653 0 0,-38 30 2632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7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0 163 7322 0 0,'28'3'2252'0'0,"45"-2"0"0"0,7 0-2145 0 0,38 6-1149 0 0,61-8-6856 0 0,-150-1 5681 0 0</inkml:trace>
  <inkml:trace contextRef="#ctx0" brushRef="#br0" timeOffset="1">2163 0 7586 0 0,'37'2'1128'0'0,"1"2"1"0"0,55 13 0 0 0,18 2-3371 0 0,-67-15-730 0 0,52-1 0 0 0,-66-4 898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4945 0 0,'17'-21'4360'0'0,"-15"18"-4218"0"0,-1 1 0 0 0,1-1 0 0 0,0 1 0 0 0,0 0 0 0 0,0 0 0 0 0,0 0 0 0 0,0 0 0 0 0,0 0 0 0 0,1 0-1 0 0,-1 0 1 0 0,1 1 0 0 0,-1-1 0 0 0,1 1 0 0 0,0 0 0 0 0,-1-1 0 0 0,1 1 0 0 0,4-1 0 0 0,-2 2 20 0 0,0 0-1 0 0,0-1 1 0 0,0 2 0 0 0,0-1 0 0 0,-1 0-1 0 0,1 1 1 0 0,0 0 0 0 0,0 0 0 0 0,-1 1-1 0 0,1-1 1 0 0,0 1 0 0 0,-1 0 0 0 0,0 0-1 0 0,1 0 1 0 0,-1 1 0 0 0,0-1 0 0 0,0 1-1 0 0,0 0 1 0 0,-1 1 0 0 0,1-1 0 0 0,-1 0-1 0 0,0 1 1 0 0,0 0 0 0 0,0 0-1 0 0,3 5 1 0 0,-2-3-42 0 0,0-1 0 0 0,0 1 0 0 0,-1 0-1 0 0,0 0 1 0 0,0 1 0 0 0,-1-1 0 0 0,0 0-1 0 0,0 1 1 0 0,0-1 0 0 0,-1 1 0 0 0,0 0 0 0 0,0 0-1 0 0,-1-1 1 0 0,0 1 0 0 0,0 0 0 0 0,0 0-1 0 0,-3 10 1 0 0,-1-6 67 0 0,0 0 0 0 0,-1-1 0 0 0,0 0 0 0 0,-1 0 0 0 0,-1 0 0 0 0,1-1 0 0 0,-11 11 0 0 0,-60 57 642 0 0,33-35-237 0 0,47-40-977 0 0,12-2 103 0 0,28-4-195 0 0,-26 2 137 0 0,8-1-1045 0 0,-1-1 1 0 0,39-12-1 0 0,44-24-7836 0 0,-82 29 5535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8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0 10322 0 0,'-3'8'6320'0'0,"-6"7"-4662"0"0,-1 3-1641 0 0,-2 7 250 0 0,-1 0 0 0 0,-1-2 0 0 0,-2 0-1 0 0,0 0 1 0 0,-32 34 0 0 0,25-31-223 0 0,-118 133-404 0 0,44-54-1649 0 0,27-30-2119 0 0,60-66 2393 0 0,0 0 1 0 0,0-1 0 0 0,-1 0 0 0 0,0 0 0 0 0,-19 8-1 0 0,18-12-628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8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6513 0 0,'16'9'8330'0'0,"-2"2"-3527"0"0,-9-6-4219 0 0,-1 0 1 0 0,1 0-1 0 0,-1 0 1 0 0,8 12 0 0 0,4 14 715 0 0,177 442 1697 0 0,-129-316-4626 0 0,-23-81-2103 0 0,-29-59 179 0 0,25 32 1 0 0,-35-46 2888 0 0,0-1-1 0 0,0 1 0 0 0,0-1 0 0 0,0 1 1 0 0,1-1-1 0 0,-1 0 0 0 0,1 0 0 0 0,-1 0 0 0 0,1-1 1 0 0,0 1-1 0 0,0-1 0 0 0,0 1 0 0 0,0-1 1 0 0,0 0-1 0 0,0 0 0 0 0,5 1 0 0 0,0-5-1810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9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7266 0 0,'16'-1'2135'0'0,"0"-1"1"0"0,25-5-1 0 0,-27 4-2099 0 0,-1 1 0 0 0,1 0 0 0 0,-1 0-1 0 0,19 2 1 0 0,-1 5-1925 0 0,-29-5 1424 0 0,-1 0 1 0 0,1 1 0 0 0,-1-1 0 0 0,1 1 0 0 0,-1-1-1 0 0,0 1 1 0 0,1 0 0 0 0,-1 0 0 0 0,0-1 0 0 0,1 1-1 0 0,-1 0 1 0 0,0 0 0 0 0,0 0 0 0 0,0 0 0 0 0,0 1-1 0 0,0-1 1 0 0,1 2 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9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114 187 7146 0 0,'-1'0'212'0'0,"1"-1"1"0"0,-1 1-1 0 0,0 0 1 0 0,1 0-1 0 0,-1 0 1 0 0,0-1-1 0 0,1 1 1 0 0,-1 0 0 0 0,0-1-1 0 0,1 1 1 0 0,-1 0-1 0 0,0-1 1 0 0,1 1-1 0 0,-1-1 1 0 0,1 1 0 0 0,-1-1-1 0 0,1 1 1 0 0,-1-1-1 0 0,1 0 1 0 0,-1 1-1 0 0,1-1 1 0 0,0 0-1 0 0,-1 1 1 0 0,1-1 0 0 0,-1-1-1 0 0,-5-26 1548 0 0,6 21-1794 0 0,-1-1 1 0 0,2 1-1 0 0,-1 0 0 0 0,1-1 0 0 0,2-10 1 0 0,-2 16 47 0 0,4-11-418 0 0,-4 13 421 0 0,-1 0-1 0 0,0 0 0 0 0,0 0 0 0 0,1-1 0 0 0,-1 1 1 0 0,0 0-1 0 0,0 0 0 0 0,1 0 0 0 0,-1 0 0 0 0,0 0 1 0 0,0 0-1 0 0,1 0 0 0 0,-1 0 0 0 0,0 0 0 0 0,1 0 1 0 0,-1 0-1 0 0,0 0 0 0 0,0 0 0 0 0,1 0 0 0 0,-1 0 0 0 0,0 0 1 0 0,1 0-1 0 0,-1 0 0 0 0,0 0 0 0 0,0 0 0 0 0,1 0 1 0 0,-1 0-1 0 0,0 0 0 0 0,1 1 0 0 0,-1-1 0 0 0,0 0 1 0 0,0 0-1 0 0,0 0 0 0 0,1 1 0 0 0,-1-1 0 0 0,0 0 1 0 0,0 0-1 0 0,0 0 0 0 0,1 1 0 0 0,-1-1 0 0 0,12-5 2231 0 0,20-16-119 0 0,-19 12-1468 0 0,-8 6-511 0 0,4-4 65 0 0,1 2-1 0 0,0-1 1 0 0,0 1-1 0 0,0 0 1 0 0,15-4-1 0 0,-23 8-155 0 0,1 1 1 0 0,-1-1-1 0 0,0 1 0 0 0,1 0 0 0 0,-1 0 1 0 0,0 0-1 0 0,1 0 0 0 0,-1 0 0 0 0,1 0 1 0 0,-1 0-1 0 0,0 1 0 0 0,1-1 0 0 0,-1 1 1 0 0,0 0-1 0 0,0 0 0 0 0,1 0 0 0 0,-1 0 0 0 0,0 0 1 0 0,0 0-1 0 0,0 0 0 0 0,0 1 0 0 0,0-1 1 0 0,-1 1-1 0 0,1 0 0 0 0,0-1 0 0 0,-1 1 1 0 0,1 0-1 0 0,-1 0 0 0 0,0 0 0 0 0,1 0 1 0 0,1 4-1 0 0,0 0 25 0 0,0 1 0 0 0,0 0 0 0 0,0 1 1 0 0,-1-1-1 0 0,0 0 0 0 0,-1 1 0 0 0,1-1 0 0 0,-1 1 1 0 0,-1-1-1 0 0,1 1 0 0 0,-1 0 0 0 0,-1-1 0 0 0,-1 13 0 0 0,-1-8-15 0 0,0 0 0 0 0,-1 0-1 0 0,0-1 1 0 0,-1 0-1 0 0,0 0 1 0 0,-1 0-1 0 0,-14 20 1 0 0,6-12-9 0 0,-2-1 0 0 0,0 0-1 0 0,-1-1 1 0 0,-1 0 0 0 0,-1-2-1 0 0,0 0 1 0 0,-1-1 0 0 0,-26 14 0 0 0,41-25-18 0 0,0 0 0 0 0,0-1 0 0 0,-1 1 0 0 0,1-1 1 0 0,0 0-1 0 0,-1-1 0 0 0,1 1 0 0 0,-1-1 0 0 0,0 0 0 0 0,1-1 1 0 0,-1 1-1 0 0,0-1 0 0 0,1 0 0 0 0,-1 0 0 0 0,-9-2 0 0 0,15 2-36 0 0,0 0-1 0 0,0-1 0 0 0,0 1 0 0 0,0 0 0 0 0,-1 0 0 0 0,1 0 0 0 0,0 0 0 0 0,0 0 0 0 0,0 0 1 0 0,0 0-1 0 0,0 0 0 0 0,0 0 0 0 0,0 0 0 0 0,0 0 0 0 0,-1 0 0 0 0,1-1 0 0 0,0 1 0 0 0,0 0 0 0 0,0 0 1 0 0,0 0-1 0 0,0 0 0 0 0,0 0 0 0 0,0 0 0 0 0,0-1 0 0 0,0 1 0 0 0,0 0 0 0 0,0 0 0 0 0,0 0 0 0 0,0 0 1 0 0,0 0-1 0 0,0 0 0 0 0,0-1 0 0 0,0 1 0 0 0,0 0 0 0 0,0 0 0 0 0,0 0 0 0 0,0 0 0 0 0,0 0 1 0 0,0 0-1 0 0,0-1 0 0 0,0 1 0 0 0,0 0 0 0 0,0 0 0 0 0,0 0 0 0 0,0 0 0 0 0,0 0 0 0 0,1 0 0 0 0,-1 0 1 0 0,0 0-1 0 0,0-1 0 0 0,0 1 0 0 0,0 0 0 0 0,0 0 0 0 0,0 0 0 0 0,0 0 0 0 0,1 0 0 0 0,10-8 97 0 0,14-3-39 0 0,-4 7-276 0 0,0 0 0 0 0,0 2 0 0 0,0 0 1 0 0,0 1-1 0 0,29 3 0 0 0,48-4-3825 0 0,-36-9-1543 0 0,-23-3-1413 0 0,-19 4 1317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4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11602 0 0,'11'3'5776'0'0,"21"-9"-6420"0"0,-18 3 987 0 0,29-1 176 0 0,1 1-1 0 0,0 2 1 0 0,61 6 0 0 0,133 28 2819 0 0,-103-12-2540 0 0,-58-9-1321 0 0,-36-5-390 0 0,2 0 1 0 0,-1-3-1 0 0,0-2 0 0 0,67-4 0 0 0,-102 1-6 0 0,1 0 0 0 0,-1-1-1 0 0,0 0 1 0 0,1 0 0 0 0,-1-1-1 0 0,0 1 1 0 0,0-1 0 0 0,-1-1-1 0 0,1 0 1 0 0,-1 0 0 0 0,1 0 0 0 0,-1 0-1 0 0,0-1 1 0 0,5-6 0 0 0,-2 0-2373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0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13275 0 0,'-8'26'5545'0'0,"7"-18"-5438"0"0,1 0 1 0 0,0 0-1 0 0,0 0 0 0 0,0 0 1 0 0,2 11-1 0 0,3 35 483 0 0,-3 0 0 0 0,-6 61 0 0 0,-20 109 1149 0 0,0-15-3691 0 0,21-151-2426 0 0,5 92-1 0 0,4-118-2002 0 0,-2-19 2066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12059 0 0,'10'14'6159'0'0,"2"-3"-4004"0"0,-10-9-2103 0 0,0-1 0 0 0,0 1 0 0 0,0 0 0 0 0,-1-1 0 0 0,1 1 0 0 0,0 0 0 0 0,-1 1 1 0 0,1-1-1 0 0,-1 0 0 0 0,0 0 0 0 0,0 0 0 0 0,0 1 0 0 0,0-1 0 0 0,0 1 0 0 0,0-1 0 0 0,-1 1 0 0 0,1 2 0 0 0,9 117 698 0 0,-1 61-313 0 0,-4-46-528 0 0,31 184 0 0 0,-35-317 80 0 0,2 17-63 0 0,1-1 0 0 0,1 0 0 0 0,0 0-1 0 0,2 0 1 0 0,1 0 0 0 0,10 19 0 0 0,-18-38 56 0 0,1 1 1 0 0,0 0-1 0 0,0-1 1 0 0,0 1 0 0 0,0-1-1 0 0,0 1 1 0 0,1-1 0 0 0,-1 0-1 0 0,0 1 1 0 0,1-1-1 0 0,-1 0 1 0 0,1 0 0 0 0,-1 0-1 0 0,1 0 1 0 0,-1 0-1 0 0,1 0 1 0 0,0-1 0 0 0,-1 1-1 0 0,1-1 1 0 0,0 1 0 0 0,0-1-1 0 0,-1 1 1 0 0,1-1-1 0 0,0 0 1 0 0,0 0 0 0 0,0 0-1 0 0,3 0 1 0 0,-2-1 23 0 0,0-1 0 0 0,1 1 0 0 0,-1-1 1 0 0,0 1-1 0 0,0-1 0 0 0,0 0 0 0 0,0-1 0 0 0,-1 1 1 0 0,1 0-1 0 0,0-1 0 0 0,-1 1 0 0 0,0-1 0 0 0,3-4 1 0 0,11-14 112 0 0,-1-1 1 0 0,-2-1 0 0 0,0 0 0 0 0,-1-1 0 0 0,-1-1 0 0 0,10-36 0 0 0,28-158 442 0 0,-40 166-427 0 0,2 0-1 0 0,2 0 0 0 0,2 1 1 0 0,27-60-1 0 0,-33 91-25 0 0,20-35 425 0 0,-27 53-492 0 0,-1 0 1 0 0,1 1-1 0 0,0-1 1 0 0,0 1-1 0 0,1-1 1 0 0,-1 1-1 0 0,0 0 1 0 0,1 0 0 0 0,-1 0-1 0 0,1 0 1 0 0,0 0-1 0 0,0 1 1 0 0,0-1-1 0 0,-1 1 1 0 0,7-2-1 0 0,-7 3-38 0 0,0 0-1 0 0,-1 0 1 0 0,1 0-1 0 0,-1 0 1 0 0,1 0-1 0 0,0 1 1 0 0,-1-1-1 0 0,1 1 1 0 0,-1-1-1 0 0,1 1 1 0 0,-1 0-1 0 0,1-1 1 0 0,-1 1-1 0 0,0 0 1 0 0,1 0-1 0 0,-1 0 1 0 0,0 0-1 0 0,0 0 1 0 0,0 0-1 0 0,0 1 1 0 0,0-1-1 0 0,0 0 1 0 0,0 0-1 0 0,0 1 1 0 0,0-1-1 0 0,0 1 1 0 0,-1-1-1 0 0,1 1 1 0 0,0 2-1 0 0,15 51-63 0 0,-15-50 77 0 0,9 58-138 0 0,-2 1 1 0 0,-2 74-1 0 0,-6-84 3 0 0,3-1 0 0 0,2 0 0 0 0,2 0 1 0 0,15 52-1 0 0,-20-100 49 0 0,-1 1 1 0 0,1-1-1 0 0,0 0 0 0 0,1 1 1 0 0,-1-1-1 0 0,1 0 0 0 0,5 5 1 0 0,-8-9 50 0 0,1 0 0 0 0,0 0 0 0 0,0 0 0 0 0,0-1 0 0 0,0 1 0 0 0,0 0 0 0 0,0 0 0 0 0,0-1 0 0 0,0 1 0 0 0,0-1 0 0 0,0 1 0 0 0,0-1 0 0 0,0 0 0 0 0,0 1 0 0 0,1-1 0 0 0,-1 0 0 0 0,0 0 0 0 0,0 1 0 0 0,0-1 0 0 0,1 0 0 0 0,-1 0 0 0 0,0-1 0 0 0,0 1 0 0 0,0 0 0 0 0,1 0 0 0 0,-1 0 0 0 0,0-1 0 0 0,0 1 0 0 0,0-1 0 0 0,0 1 0 0 0,0-1 0 0 0,0 1 0 0 0,0-1 0 0 0,0 0 0 0 0,0 1 0 0 0,0-1 0 0 0,0 0 0 0 0,1-1 0 0 0,7-6 89 0 0,0-1 1 0 0,-1 0-1 0 0,0 0 0 0 0,-1-1 1 0 0,0 0-1 0 0,0 0 0 0 0,-1-1 1 0 0,6-13-1 0 0,34-97 490 0 0,-36 93-543 0 0,60-224 302 0 0,-49 164-208 0 0,4 0 0 0 0,45-102 1 0 0,-64 176 165 0 0,0 0 0 0 0,1 1 1 0 0,1 0-1 0 0,0 0 0 0 0,0 0 1 0 0,19-19-1 0 0,-44 77-1853 0 0,8-19-1367 0 0,9-12-1167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1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43 2785 0 0,'58'-42'13366'0'0,"-79"54"-6943"0"0,-1 4-3446 0 0,-43 41-2614 0 0,53-45 277 0 0,-4 3-641 0 0,1 1 0 0 0,0 1 0 0 0,1 1-1 0 0,2 0 1 0 0,-1 0 0 0 0,2 2 0 0 0,1-1 0 0 0,0 1 0 0 0,1 1 0 0 0,2-1 0 0 0,0 2 0 0 0,1-1 0 0 0,-5 33 0 0 0,10-51-74 0 0,1 0 1 0 0,-1 0-1 0 0,1 1 0 0 0,0-1 1 0 0,0 1-1 0 0,0-1 0 0 0,0 0 1 0 0,1 1-1 0 0,-1-1 0 0 0,1 0 1 0 0,0 1-1 0 0,0-1 0 0 0,0 0 1 0 0,0 0-1 0 0,1 0 0 0 0,-1 0 1 0 0,1 0-1 0 0,0 0 0 0 0,0 0 1 0 0,0-1-1 0 0,0 1 0 0 0,3 2 1 0 0,-1-2-195 0 0,0-1 0 0 0,0 0 0 0 0,0 0 1 0 0,0 0-1 0 0,0-1 0 0 0,1 1 0 0 0,-1-1 1 0 0,1 0-1 0 0,-1 0 0 0 0,1 0 0 0 0,-1-1 1 0 0,1 0-1 0 0,-1 0 0 0 0,1 0 0 0 0,8-1 1 0 0,4-2-713 0 0,-1 0 1 0 0,1 0-1 0 0,-1-2 1 0 0,0 0 0 0 0,0-1-1 0 0,21-11 1 0 0,-17 6-1105 0 0,-1-1-1 0 0,0-1 1 0 0,0 0 0 0 0,20-20 0 0 0,-19 14-492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1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4025 0 0,'43'6'7415'0'0,"-38"-6"-7048"0"0,1 0 0 0 0,-1 1 0 0 0,1-1 0 0 0,-1 1 0 0 0,11 4 0 0 0,-14-4-239 0 0,1 0 0 0 0,-1 0 1 0 0,0 1-1 0 0,0-1 0 0 0,0 1 0 0 0,0-1 1 0 0,0 1-1 0 0,0 0 0 0 0,0 0 0 0 0,0 0 1 0 0,-1 0-1 0 0,1 0 0 0 0,-1 0 0 0 0,0 1 1 0 0,1-1-1 0 0,0 5 0 0 0,0-2-100 0 0,0 0 1 0 0,-1 0-1 0 0,0 0 1 0 0,0 1-1 0 0,0-1 0 0 0,0 0 1 0 0,-1 0-1 0 0,0 1 1 0 0,0-1-1 0 0,-1 0 1 0 0,1 1-1 0 0,-1-1 0 0 0,-1 0 1 0 0,1 0-1 0 0,0 0 1 0 0,-1 0-1 0 0,0 0 0 0 0,0 0 1 0 0,-1 0-1 0 0,-4 6 1 0 0,-5 7 67 0 0,-1-1 0 0 0,-1-1 0 0 0,-27 26 0 0 0,26-27-85 0 0,21-20-357 0 0,0 1 0 0 0,1 0 0 0 0,0 1 0 0 0,0-1 0 0 0,0 1 0 0 0,0 1-1 0 0,0-1 1 0 0,0 1 0 0 0,15-2 0 0 0,-13 2 314 0 0,0 1-1 0 0,-1 0 1 0 0,1 0 0 0 0,0 1-1 0 0,0 0 1 0 0,-1 1 0 0 0,1 0-1 0 0,0 0 1 0 0,11 4-1 0 0,-19-5 77 0 0,1 1-1 0 0,0-1 0 0 0,0 1 0 0 0,-1 0 1 0 0,1 0-1 0 0,0 0 0 0 0,-1 0 1 0 0,1 0-1 0 0,-1 0 0 0 0,0 0 0 0 0,1 1 1 0 0,-1-1-1 0 0,0 0 0 0 0,0 1 0 0 0,0-1 1 0 0,0 1-1 0 0,0-1 0 0 0,0 1 0 0 0,0 0 1 0 0,0-1-1 0 0,-1 1 0 0 0,2 3 0 0 0,-2-2 58 0 0,0 0-1 0 0,0 0 1 0 0,0 0-1 0 0,0 0 1 0 0,0 0-1 0 0,-1 0 1 0 0,0 0-1 0 0,1 0 1 0 0,-1 0-1 0 0,0 0 1 0 0,-1 0-1 0 0,-1 3 1 0 0,-4 6 244 0 0,0 0 0 0 0,-1-1 0 0 0,0 0 0 0 0,-19 19 0 0 0,-1-1-35 0 0,-33 31 331 0 0,55-55-736 0 0,0 0 0 0 0,0-1 0 0 0,0 0 0 0 0,-1 0 1 0 0,0 0-1 0 0,1-1 0 0 0,-1 0 0 0 0,-13 3 0 0 0,19-5 0 0 0,1-1-1 0 0,-1 0 0 0 0,1 0 1 0 0,-1 0-1 0 0,1 1 1 0 0,-1-1-1 0 0,0 0 1 0 0,1 0-1 0 0,-1 0 1 0 0,1 0-1 0 0,-1 0 1 0 0,1 0-1 0 0,-1 0 1 0 0,1 0-1 0 0,-1-1 1 0 0,1 1-1 0 0,-1 0 1 0 0,1 0-1 0 0,-1 0 1 0 0,1 0-1 0 0,-1-1 1 0 0,1 1-1 0 0,-1 0 1 0 0,1-1-1 0 0,-1 1 1 0 0,1 0-1 0 0,-1-1 1 0 0,1 1-1 0 0,0 0 1 0 0,-1-1-1 0 0,1 1 1 0 0,-1-1-1 0 0,2-18-3879 0 0,17-19-2220 0 0,-9 25 3356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9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7258 0 0,'19'-1'536'0'0,"2"-2"-1072"0"0,7 0-553 0 0,-1 0-359 0 0,-1-1 240 0 0,2 0-1537 0 0</inkml:trace>
  <inkml:trace contextRef="#ctx0" brushRef="#br0" timeOffset="1">1446 40 13459 0 0,'13'2'6369'0'0,"0"1"-5217"0"0,5 2-807 0 0,-2-2-241 0 0,1 1-48 0 0,2-1-96 0 0,1 1-208 0 0,2-2-481 0 0,-1-1-759 0 0,1-1-1265 0 0,-2-3-1639 0 0,-1-4-3610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2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9474 0 0,'-9'17'5811'0'0,"7"-14"-5672"0"0,0-1-1 0 0,1 0 1 0 0,0 1-1 0 0,-1-1 1 0 0,1 1-1 0 0,0 0 1 0 0,0-1-1 0 0,1 1 1 0 0,-1 0 0 0 0,1 0-1 0 0,-1-1 1 0 0,1 1-1 0 0,0 0 1 0 0,0 0-1 0 0,0 0 1 0 0,0 0-1 0 0,0-1 1 0 0,2 5-1 0 0,14 72 985 0 0,5 0 0 0 0,31 78 0 0 0,-15-67-1386 0 0,3-3 0 0 0,4-1 1 0 0,62 91-1 0 0,-98-165-176 0 0,40 53-1360 0 0,-45-61 1127 0 0,0 0 1 0 0,1 0-1 0 0,0 0 1 0 0,0 0 0 0 0,0-1-1 0 0,0 0 1 0 0,1 0-1 0 0,0 0 1 0 0,-1-1-1 0 0,1 1 1 0 0,10 3-1 0 0,-14-6 377 0 0,-1 0 0 0 0,1 0 0 0 0,0 0 0 0 0,0 0 0 0 0,0 0 0 0 0,0 0 0 0 0,0 0 0 0 0,0 0 0 0 0,-1-1-1 0 0,1 1 1 0 0,0 0 0 0 0,0 0 0 0 0,0-1 0 0 0,0 1 0 0 0,-1-1 0 0 0,1 1 0 0 0,0 0 0 0 0,-1-1 0 0 0,1 0-1 0 0,3-3-1179 0 0,1-3-591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2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 1 8554 0 0,'-6'21'9321'0'0,"-18"11"-5334"0"0,8-11-2387 0 0,-30 43 559 0 0,-80 86-1 0 0,-4 5-1695 0 0,55-58-369 0 0,9-12-206 0 0,-64 108 1 0 0,103-149-233 0 0,15-27-499 0 0,1 1 0 0 0,1 1 0 0 0,0 0 0 0 0,2 0 0 0 0,-9 25 1 0 0,17-44 636 0 0,0 1 0 0 0,-1 0 0 0 0,1-1 0 0 0,0 1 1 0 0,-1 0-1 0 0,1-1 0 0 0,0 1 0 0 0,0 0 0 0 0,0 0 1 0 0,0-1-1 0 0,0 1 0 0 0,0 0 0 0 0,0-1 0 0 0,0 1 1 0 0,0 0-1 0 0,0 0 0 0 0,0-1 0 0 0,0 1 1 0 0,0 0-1 0 0,0-1 0 0 0,1 1 0 0 0,-1 0 0 0 0,0 0 1 0 0,1-1-1 0 0,-1 1 0 0 0,0-1 0 0 0,1 1 0 0 0,-1 0 1 0 0,2 0-1 0 0,-1-1-171 0 0,0 0 0 0 0,0 0 1 0 0,0-1-1 0 0,1 1 0 0 0,-1 0 0 0 0,0-1 1 0 0,0 1-1 0 0,0-1 0 0 0,0 1 0 0 0,0-1 1 0 0,0 1-1 0 0,0-1 0 0 0,0 0 1 0 0,0 1-1 0 0,1-3 0 0 0,36-36-6322 0 0,-23 20 3800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6897 0 0,'13'15'10144'0'0,"7"-1"-7646"0"0,-16-12-2587 0 0,0 0 0 0 0,-1 0 0 0 0,1 0 0 0 0,-1 1 0 0 0,0 0 0 0 0,0-1 0 0 0,0 1 1 0 0,5 7-1 0 0,-7-8-20 0 0,0 0 0 0 0,0 0 0 0 0,-1 0 0 0 0,1 0 0 0 0,-1 1 1 0 0,1-1-1 0 0,-1 0 0 0 0,0 0 0 0 0,0 1 0 0 0,0-1 0 0 0,0 0 1 0 0,0 0-1 0 0,0 1 0 0 0,-1-1 0 0 0,1 0 0 0 0,-1 0 0 0 0,0 0 1 0 0,0 0-1 0 0,1 0 0 0 0,-1 0 0 0 0,-1 0 0 0 0,1 0 0 0 0,0 0 0 0 0,0 0 1 0 0,-1 0-1 0 0,1 0 0 0 0,-1-1 0 0 0,1 1 0 0 0,-1-1 0 0 0,-2 2 1 0 0,-8 8-64 0 0,-1-1 0 0 0,0-1 0 0 0,-18 10 1 0 0,13-8 225 0 0,9-6 18 0 0,-1 0-1 0 0,1-1 0 0 0,-20 6 0 0 0,20-7-17 0 0,25-10-812 0 0,20-7 540 0 0,-28 12 240 0 0,-1 1-1 0 0,1 0 1 0 0,0 1 0 0 0,0 0 0 0 0,0 0-1 0 0,0 0 1 0 0,0 1 0 0 0,0 1-1 0 0,0-1 1 0 0,9 4 0 0 0,-14-4 60 0 0,0 0 1 0 0,0 1-1 0 0,-1-1 1 0 0,1 1-1 0 0,0-1 1 0 0,-1 1-1 0 0,0 0 1 0 0,1 0-1 0 0,-1 0 0 0 0,0 0 1 0 0,0 0-1 0 0,0 1 1 0 0,0-1-1 0 0,0 1 1 0 0,-1-1-1 0 0,1 1 1 0 0,-1-1-1 0 0,0 1 1 0 0,1 0-1 0 0,-1 0 0 0 0,-1 0 1 0 0,1 0-1 0 0,0 0 1 0 0,-1 0-1 0 0,1 0 1 0 0,-1 0-1 0 0,0 0 1 0 0,0 0-1 0 0,0 3 1 0 0,-1 2 114 0 0,-1-1 0 0 0,1 1 0 0 0,-2 0 0 0 0,1-1 0 0 0,-1 0 1 0 0,0 0-1 0 0,0 1 0 0 0,0-2 0 0 0,-1 1 0 0 0,-1 0 0 0 0,1-1 1 0 0,-1 0-1 0 0,-7 8 0 0 0,-10 9 44 0 0,-48 37 0 0 0,55-48-291 0 0,12-9-229 0 0,-1 0-1 0 0,0-1 0 0 0,0 1 1 0 0,0-1-1 0 0,0 0 1 0 0,0 0-1 0 0,-1 0 0 0 0,-7 2 1 0 0,10-4-14 0 0,1 0 0 0 0,0 1 0 0 0,-1-1 1 0 0,1 0-1 0 0,0 0 0 0 0,-1 0 0 0 0,1 0 1 0 0,0-1-1 0 0,-1 1 0 0 0,1 0 0 0 0,0 0 1 0 0,-1-1-1 0 0,1 1 0 0 0,0-1 0 0 0,0 1 1 0 0,-1-1-1 0 0,1 0 0 0 0,0 1 0 0 0,0-1 1 0 0,0 0-1 0 0,0 0 0 0 0,0 0 1 0 0,0 0-1 0 0,0 0 0 0 0,0 0 0 0 0,0 0 1 0 0,1 0-1 0 0,-1 0 0 0 0,0 0 0 0 0,1 0 1 0 0,-1-1-1 0 0,0 1 0 0 0,1 0 0 0 0,-1-2 1 0 0,-2-7-2338 0 0,-1-2-858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4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90 10162 0 0,'-1'0'205'0'0,"0"0"-1"0"0,0 0 1 0 0,1 0 0 0 0,-1 0-1 0 0,0 0 1 0 0,0 0 0 0 0,0 0-1 0 0,1 0 1 0 0,-1 0 0 0 0,0 0-1 0 0,0 0 1 0 0,1-1 0 0 0,-1 1-1 0 0,0 0 1 0 0,0 0 0 0 0,1-1-1 0 0,-1 1 1 0 0,0-1 0 0 0,1 1-1 0 0,-1 0 1 0 0,0-1-1 0 0,1 1 1 0 0,-2-2 0 0 0,2 2-127 0 0,0-1 1 0 0,1 0-1 0 0,-1 1 1 0 0,0-1-1 0 0,0 0 0 0 0,0 1 1 0 0,0-1-1 0 0,1 0 1 0 0,-1 1-1 0 0,0-1 0 0 0,0 1 1 0 0,1-1-1 0 0,-1 1 1 0 0,0-1-1 0 0,1 0 1 0 0,-1 1-1 0 0,1 0 0 0 0,-1-1 1 0 0,1 1-1 0 0,0-2 1 0 0,34-20 84 0 0,7 10-24 0 0,1 1-1 0 0,1 2 1 0 0,-1 2 0 0 0,70-1 0 0 0,-93 6-111 0 0,401 6 160 0 0,-273 2-200 0 0,-129-5 89 0 0,-1 0-1 0 0,1 1 0 0 0,33 9 1 0 0,-43-8 172 0 0,0 0 0 0 0,-1 0 0 0 0,1 1 1 0 0,-1 1-1 0 0,0-1 0 0 0,0 1 1 0 0,-1 1-1 0 0,1-1 0 0 0,10 12 0 0 0,-7-4-96 0 0,0 1 0 0 0,-1 0 0 0 0,0 1-1 0 0,-1 0 1 0 0,-1 0 0 0 0,0 1 0 0 0,-1 0-1 0 0,-1 1 1 0 0,-1-1 0 0 0,0 1 0 0 0,4 27-1 0 0,0 22-368 0 0,3 108-1 0 0,-12-164 259 0 0,-4 592-261 0 0,-2-98 170 0 0,10-92 177 0 0,6 304 827 0 0,-33 214 1439 0 0,-3-185-1493 0 0,38-356-815 0 0,-1 75-5 0 0,-59 115-34 0 0,33-447-145 0 0,-7 155-1114 0 0,20-247 921 0 0,1 84 383 0 0,2-110-195 0 0,1 0 0 0 0,0 0-1 0 0,7 22 1 0 0,-9-35 39 0 0,1 0-1 0 0,-1 0 1 0 0,0 0 0 0 0,0 0-1 0 0,1 0 1 0 0,-1 0 0 0 0,0 0-1 0 0,1 0 1 0 0,-1 0 0 0 0,1 0-1 0 0,-1 0 1 0 0,1-1 0 0 0,-1 1 0 0 0,1 0-1 0 0,0 0 1 0 0,-1-1 0 0 0,1 1-1 0 0,0 0 1 0 0,0-1 0 0 0,0 1-1 0 0,1 0 1 0 0,-1-1 44 0 0,-1-1 1 0 0,1 0-1 0 0,0 1 0 0 0,-1-1 1 0 0,1 0-1 0 0,-1 0 0 0 0,1 0 1 0 0,-1 1-1 0 0,0-1 0 0 0,1 0 1 0 0,-1 0-1 0 0,0 0 0 0 0,1 0 1 0 0,-1 0-1 0 0,0 0 0 0 0,0 0 1 0 0,0 0-1 0 0,0 1 0 0 0,0-1 1 0 0,0 0-1 0 0,0 0 0 0 0,0 0 0 0 0,-1-1 1 0 0,1 1 60 0 0,0 0 0 0 0,0 0-1 0 0,-1 0 1 0 0,1 0 0 0 0,0 1 0 0 0,-1-1 0 0 0,1 0 0 0 0,-1 0 0 0 0,1 0-1 0 0,-1 1 1 0 0,0-1 0 0 0,1 0 0 0 0,-1 1 0 0 0,0-1 0 0 0,1 1 0 0 0,-1-1 0 0 0,0 1-1 0 0,1-1 1 0 0,-1 1 0 0 0,0-1 0 0 0,0 1 0 0 0,0-1 0 0 0,0 1 0 0 0,1 0-1 0 0,-1 0 1 0 0,0-1 0 0 0,0 1 0 0 0,0 0 0 0 0,0 0 0 0 0,0 0 0 0 0,0 0-1 0 0,0 0 1 0 0,0 0 0 0 0,1 0 0 0 0,-1 1 0 0 0,-2-1 0 0 0,-36 7 945 0 0,37-7-934 0 0,-56 13 125 0 0,0-2 0 0 0,-98 5 0 0 0,125-16-1588 0 0,1-1 0 0 0,-47-7 0 0 0,56 4-934 0 0,1-1 1 0 0,-1-1 0 0 0,1 0 0 0 0,-27-14-1 0 0,-1-6-4181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8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12299 0 0,'52'-16'2648'0'0,"-35"9"-3327"0"0,37-7-1 0 0,29 4 508 0 0,1 3 1 0 0,-1 5-1 0 0,1 3 0 0 0,101 13 0 0 0,-169-12-626 0 0,-9-2-257 0 0,0 1 0 0 0,0 0 1 0 0,0 0-1 0 0,11 3 0 0 0,-34 5-3362 0 0,3-8 2713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0:58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5673 0 0,'6'7'5666'0'0,"9"-2"-3645"0"0,17-3-1830 0 0,-28-2 288 0 0,88 4 1895 0 0,218 6-82 0 0,-233-15-5988 0 0,-65 3 1662 0 0,0 0 0 0 0,0-1 0 0 0,0-1-1 0 0,14-6 1 0 0,-3-1-1755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0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72 2713 0 0,'-31'-20'11881'0'0,"32"19"-11810"0"0,11-3 1017 0 0,16 0-975 0 0,505-28 3218 0 0,-407 22-3405 0 0,-132 11-736 0 0,0 0 0 0 0,1 0 0 0 0,-1 1 0 0 0,1-1 0 0 0,-1 1 0 0 0,-6 4 0 0 0,-16 4-2498 0 0,-35 3-3222 0 0,46-10 3963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12 4113 0 0,'1'-1'746'0'0,"-1"1"-639"0"0,1 0-1 0 0,-1-1 1 0 0,0 1 0 0 0,0 0-1 0 0,0-1 1 0 0,0 1-1 0 0,1 0 1 0 0,-1 0 0 0 0,0-1-1 0 0,0 1 1 0 0,0 0-1 0 0,0-1 1 0 0,0 1 0 0 0,0 0-1 0 0,0-1 1 0 0,0 1-1 0 0,0 0 1 0 0,0-1 0 0 0,0 1-1 0 0,0 0 1 0 0,0-1-1 0 0,0 1 1 0 0,0 0 0 0 0,-1 0-1 0 0,1-1 1 0 0,0 1 0 0 0,0 0-1 0 0,0-1 1 0 0,0 1-1 0 0,-1-1 321 0 0,0 1-321 0 0,1 0-46 0 0,-1 0 0 0 0,1 0 0 0 0,-1 1-1 0 0,1-1 1 0 0,0 0 0 0 0,-1 1 0 0 0,1-1-1 0 0,-1 1 1 0 0,1-1 0 0 0,-1 0-1 0 0,1 1 1 0 0,0-1 0 0 0,-1 1 0 0 0,1-1-1 0 0,0 1 1 0 0,0-1 0 0 0,-1 1 0 0 0,1-1-1 0 0,0 1 1 0 0,0-1 0 0 0,0 1 0 0 0,0-1-1 0 0,0 1 1 0 0,0 0 0 0 0,0-1 0 0 0,0 1-1 0 0,0-1 1 0 0,0 1 0 0 0,0-1 0 0 0,0 1-1 0 0,0 0 1 0 0,0-1 0 0 0,0 1-1 0 0,0-1 1 0 0,1 1 0 0 0,-5 249 3497 0 0,0 83-2152 0 0,26 148-229 0 0,-15-362-885 0 0,-7 261 870 0 0,-2-42 103 0 0,22 205 747 0 0,-4 145 887 0 0,-15-294-2285 0 0,-5-13-343 0 0,-1-105 206 0 0,-17 303-77 0 0,-3 184-394 0 0,25-698 0 0 0,11 470 97 0 0,9-353 28 0 0,1 31 28 0 0,-12-49-269 0 0,4 158 46 0 0,-23-197 50 0 0,6-87 36 0 0,1 0-1 0 0,2 42 0 0 0,12 288-960 0 0,-9-345 759 0 0,2-1 0 0 0,10 33 0 0 0,1 11-168 0 0,-12-40 305 0 0,-3-20-54 0 0,1 0 0 0 0,-1 0 0 0 0,1 0 0 0 0,0 0 0 0 0,0-1 0 0 0,0 1 1 0 0,1 0-1 0 0,0-1 0 0 0,0 0 0 0 0,1 1 0 0 0,4 6 0 0 0,-5-9 54 0 0,0-1-1 0 0,0 1 1 0 0,0-1-1 0 0,0 1 1 0 0,0 0-1 0 0,0 0 1 0 0,-1-1 0 0 0,1 1-1 0 0,-1 0 1 0 0,0 1-1 0 0,0-1 1 0 0,0 0-1 0 0,0 0 1 0 0,-1 0-1 0 0,1 1 1 0 0,-1-1 0 0 0,0 0-1 0 0,0 0 1 0 0,0 1-1 0 0,0-1 1 0 0,-1 0-1 0 0,1 1 1 0 0,-1-1 0 0 0,-1 5-1 0 0,2-7 46 0 0,0-1 1 0 0,0 0-1 0 0,0 1 0 0 0,0-1 1 0 0,0 1-1 0 0,0-1 0 0 0,0 0 0 0 0,0 1 1 0 0,0-1-1 0 0,1 0 0 0 0,-1 1 1 0 0,0-1-1 0 0,0 0 0 0 0,1 1 0 0 0,-1-1 1 0 0,0 0-1 0 0,0 0 0 0 0,1 1 1 0 0,-1-1-1 0 0,0 0 0 0 0,0 0 0 0 0,1 0 1 0 0,-1 1-1 0 0,0-1 0 0 0,1 0 1 0 0,-1 0-1 0 0,0 0 0 0 0,1 0 0 0 0,-1 0 1 0 0,1 1-1 0 0,-1-1 0 0 0,0 0 1 0 0,1 0-1 0 0,0 0 0 0 0,-1 0 3 0 0,1 0 0 0 0,-1 0 0 0 0,1 0 0 0 0,-1 0 0 0 0,1 0 0 0 0,-1 0 0 0 0,1 0 0 0 0,-1 0 0 0 0,1 0 0 0 0,-1 1 0 0 0,0-1 0 0 0,1 0 0 0 0,-1 0 0 0 0,1 0 0 0 0,-1 1 0 0 0,1-1 0 0 0,-1 0 0 0 0,0 1 0 0 0,1-1 0 0 0,-1 0 0 0 0,0 1 0 0 0,1-1 0 0 0,-1 0 0 0 0,0 1 0 0 0,0-1 0 0 0,1 1 0 0 0,-1-1 0 0 0,0 1 0 0 0,0-1 0 0 0,0 0 0 0 0,1 1 0 0 0,-1-1 0 0 0,0 1 0 0 0,0-1 0 0 0,0 1 0 0 0,0-1 0 0 0,0 1 0 0 0,0-1 0 0 0,0 1 0 0 0,0-1 0 0 0,0 1 1 0 0,0-1-1 0 0,0 1 0 0 0,-1-1 0 0 0,1 1 0 0 0,0-1 0 0 0,0 1-1 0 0,-8 11 244 0 0,1 1-1 0 0,1 0 0 0 0,0 0 0 0 0,-4 15 0 0 0,10-27-256 0 0,-1 0 0 0 0,1 1 0 0 0,-1-1-1 0 0,1 0 1 0 0,0 0 0 0 0,-1 0-1 0 0,1 1 1 0 0,0-1 0 0 0,0 0-1 0 0,0 0 1 0 0,0 1 0 0 0,0-1 0 0 0,0 0-1 0 0,0 1 1 0 0,0-1 0 0 0,1 0-1 0 0,-1 0 1 0 0,0 0 0 0 0,1 1 0 0 0,-1-1-1 0 0,1 0 1 0 0,-1 0 0 0 0,2 2-1 0 0,0-2-2 0 0,0 0-1 0 0,0 0 1 0 0,0-1-1 0 0,0 1 0 0 0,0 0 1 0 0,0-1-1 0 0,0 0 0 0 0,0 1 1 0 0,0-1-1 0 0,0 0 1 0 0,0 0-1 0 0,4 0 0 0 0,-5 0 17 0 0,0 0 0 0 0,0 1-1 0 0,0-1 1 0 0,0 1 0 0 0,0 0 0 0 0,0-1-1 0 0,0 1 1 0 0,0 0 0 0 0,0 0-1 0 0,0 0 1 0 0,0-1 0 0 0,-1 1-1 0 0,1 0 1 0 0,0 0 0 0 0,-1 0 0 0 0,1 0-1 0 0,0 0 1 0 0,-1 0 0 0 0,1 0-1 0 0,-1 1 1 0 0,0-1 0 0 0,1 0-1 0 0,-1 0 1 0 0,0 0 0 0 0,0 0 0 0 0,0 1-1 0 0,0-1 1 0 0,0 0 0 0 0,0 0-1 0 0,0 2 1 0 0,-2 39 75 0 0,2-28-96 0 0,9-11-28 0 0,21-16-78 0 0,-28 11 114 0 0,1 0 1 0 0,1 0 0 0 0,-1 1 0 0 0,0-1 0 0 0,0 1-1 0 0,0 0 1 0 0,1 0 0 0 0,-1 0 0 0 0,4 0 0 0 0,122 13-302 0 0,224-9 0 0 0,-176-5-398 0 0,-123 3 58 0 0,14 0-1060 0 0,-24-4-2687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3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90 9314 0 0,'-1'-1'214'0'0,"-1"0"0"0"0,0 0-1 0 0,1 0 1 0 0,-1-1 0 0 0,1 1 0 0 0,-1-1-1 0 0,1 1 1 0 0,0-1 0 0 0,-1 0 0 0 0,1 1 0 0 0,0-1-1 0 0,0 0 1 0 0,0 0 0 0 0,0-2 0 0 0,1 3-210 0 0,0 1 1 0 0,0 0-1 0 0,0-1 1 0 0,0 1-1 0 0,0 0 1 0 0,0-1 0 0 0,0 1-1 0 0,0 0 1 0 0,1-1-1 0 0,-1 1 1 0 0,0 0-1 0 0,0-1 1 0 0,0 1-1 0 0,1 0 1 0 0,-1-1 0 0 0,0 1-1 0 0,0 0 1 0 0,1 0-1 0 0,-1-1 1 0 0,0 1-1 0 0,0 0 1 0 0,1 0-1 0 0,-1 0 1 0 0,0 0 0 0 0,1-1-1 0 0,-1 1 1 0 0,1 0-1 0 0,20-3 7 0 0,372-20 2511 0 0,-119 3-1513 0 0,-234 18-968 0 0,222-6-225 0 0,-272 9-1670 0 0,0 0 0 0 0,-1 1-1 0 0,-17 5 1 0 0,-8 2-2746 0 0,24-6 1770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4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7778 0 0,'0'-1'71'0'0,"0"1"1"0"0,0 0-1 0 0,0-1 1 0 0,0 1 0 0 0,0-1-1 0 0,0 1 1 0 0,0 0 0 0 0,0-1-1 0 0,0 1 1 0 0,0-1-1 0 0,0 1 1 0 0,0 0 0 0 0,0-1-1 0 0,0 1 1 0 0,0-1-1 0 0,0 1 1 0 0,1 0 0 0 0,-1-1-1 0 0,0 1 1 0 0,0 0-1 0 0,0-1 1 0 0,1 1 0 0 0,-1 0-1 0 0,0-1 1 0 0,0 1-1 0 0,1 0 1 0 0,-1 0 0 0 0,0-1-1 0 0,1 1 1 0 0,-1 0 0 0 0,0 0-1 0 0,1-1 1 0 0,-1 1-1 0 0,0 0 1 0 0,1 0 0 0 0,14 7 368 0 0,9 18-516 0 0,15 35 1496 0 0,46 98 0 0 0,-29-49-1201 0 0,-41-82-278 0 0,-10-16-220 0 0,1 0 0 0 0,0 0 0 0 0,1 0 0 0 0,0-1-1 0 0,11 13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39:1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0 9642 0 0,'-2'1'237'0'0,"0"0"-1"0"0,0-1 1 0 0,0 1-1 0 0,0 0 1 0 0,0 0-1 0 0,0 0 1 0 0,0 0-1 0 0,1 0 1 0 0,-1 0 0 0 0,0 1-1 0 0,1-1 1 0 0,-1 0-1 0 0,0 1 1 0 0,1-1-1 0 0,0 1 1 0 0,-1 0-1 0 0,1 0 1 0 0,0-1 0 0 0,0 1-1 0 0,0 0 1 0 0,0 0-1 0 0,0 0 1 0 0,1 0-1 0 0,-2 3 1 0 0,0 7-583 0 0,0-1 0 0 0,1 0 0 0 0,-1 20 0 0 0,-1 11 61 0 0,-30 92-1294 0 0,20-85-1032 0 0,1 1 0 0 0,-5 52-1 0 0,14-78 1355 0 0,0 2-1072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 1 6409 0 0,'-2'0'394'0'0,"1"0"0"0"0,-1 1 0 0 0,0-1 0 0 0,1 1 0 0 0,-1-1 0 0 0,0 1 0 0 0,1 0 0 0 0,-1 0 0 0 0,1-1 0 0 0,-1 1 0 0 0,1 0 0 0 0,-1 0 0 0 0,1 1 0 0 0,0-1 0 0 0,-1 0-1 0 0,-1 2 1 0 0,-20 29-926 0 0,10-14 1227 0 0,-220 247 5531 0 0,19-23-3494 0 0,149-161-2294 0 0,-61 98 1 0 0,108-151-469 0 0,1 0 0 0 0,2 1 0 0 0,1 0 0 0 0,1 1 1 0 0,-12 41-1 0 0,46-129-18986 0 0,-19 48 16219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1 8146 0 0,'-44'63'4573'0'0,"-19"27"-3349"0"0,57-81-1112 0 0,-67 110 674 0 0,62-97-708 0 0,0 0-1 0 0,2 0 0 0 0,-12 40 0 0 0,21-62-119 0 0,-1 1 0 0 0,1-1 1 0 0,0 1-1 0 0,0-1 0 0 0,-1 1 0 0 0,1-1 0 0 0,0 1 1 0 0,0-1-1 0 0,0 1 0 0 0,0-1 0 0 0,0 1 1 0 0,0-1-1 0 0,0 1 0 0 0,0 0 0 0 0,0-1 0 0 0,0 1 1 0 0,0-1-1 0 0,0 1 0 0 0,0-1 0 0 0,0 1 0 0 0,1-1 1 0 0,-1 1-1 0 0,0-1 0 0 0,0 1 0 0 0,1-1 1 0 0,-1 1-1 0 0,0-1 0 0 0,1 0 0 0 0,-1 1 0 0 0,1 0 1 0 0,13-6-2639 0 0,16-20-1904 0 0,1-10 836 0 0,-21 22 1625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5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3 4337 0 0,'0'0'247'0'0,"1"-1"0"0"0,0 1 0 0 0,0 0-1 0 0,0-1 1 0 0,0 1 0 0 0,-1 0 0 0 0,1 0 0 0 0,0 0 0 0 0,0 0 0 0 0,0 0 0 0 0,0 0 0 0 0,0 0-1 0 0,-1 0 1 0 0,1 0 0 0 0,0 0 0 0 0,0 0 0 0 0,0 0 0 0 0,0 1 0 0 0,0-1 0 0 0,-1 0 0 0 0,1 1 0 0 0,0-1-1 0 0,0 0 1 0 0,-1 1 0 0 0,1-1 0 0 0,0 1 0 0 0,0-1 0 0 0,0 2 0 0 0,2 1 35 0 0,-1-1 1 0 0,0 1-1 0 0,0 0 0 0 0,-1 0 1 0 0,1 0-1 0 0,0 0 1 0 0,1 6-1 0 0,1 5 36 0 0,0 0 1 0 0,3 25-1 0 0,-6-34-300 0 0,25 160 1196 0 0,-21-143-1547 0 0,1-1-1 0 0,1 0 1 0 0,1 0-1 0 0,1-1 0 0 0,17 30 1 0 0</inkml:trace>
  <inkml:trace contextRef="#ctx0" brushRef="#br0" timeOffset="1">0 245 6833 0 0,'3'-2'3698'0'0,"13"-5"-2064"0"0,9 7-732 0 0,0 0 0 0 0,-1 2 0 0 0,1 1 0 0 0,27 7 0 0 0,21 2-553 0 0,58 12-2632 0 0,-74-13-5970 0 0,-42-8 3749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6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5569 0 0,'6'-3'5401'0'0,"-6"3"-5344"0"0,1 0 0 0 0,-1-1 0 0 0,0 1 1 0 0,1 0-1 0 0,-1 0 0 0 0,0 0 0 0 0,1-1 1 0 0,-1 1-1 0 0,1 0 0 0 0,-1 0 0 0 0,1 0 1 0 0,-1 0-1 0 0,0 0 0 0 0,1 0 0 0 0,-1-1 1 0 0,1 1-1 0 0,-1 0 0 0 0,1 0 1 0 0,-1 1-1 0 0,1-1 0 0 0,-1 0 0 0 0,1 0 1 0 0,-1 0-1 0 0,0 0 0 0 0,1 0 0 0 0,-1 0 1 0 0,1 1-1 0 0,-1-1 0 0 0,0 0 0 0 0,1 0 1 0 0,-1 0-1 0 0,1 1 0 0 0,-1-1 0 0 0,0 0 1 0 0,1 1-1 0 0,-1-1 0 0 0,1 1 0 0 0,9 9 479 0 0,1 0 0 0 0,-1 1 0 0 0,-1 1 0 0 0,0-1-1 0 0,-1 1 1 0 0,0 1 0 0 0,0 0 0 0 0,-2 0 0 0 0,6 15 0 0 0,18 30 292 0 0,87 118 844 0 0,-72-112-1587 0 0,53 91-74 0 0,-64-85-4154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6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 7802 0 0,'-1'4'762'0'0,"1"1"0"0"0,-1-1 0 0 0,0 0 0 0 0,-1 1 0 0 0,1-1 0 0 0,-1 0 0 0 0,1 0 0 0 0,-1 0 0 0 0,0 0 0 0 0,-5 7 0 0 0,-33 39 589 0 0,25-33-265 0 0,-260 310 3167 0 0,201-240-3935 0 0,-76 98-252 0 0,124-148-95 0 0,1 1 0 0 0,2 1-1 0 0,-23 53 1 0 0,27-53-309 0 0,-4 11-1326 0 0,13-17-2637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6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3545 0 0,'-2'6'360'0'0,"0"0"-1"0"0,1-1 1 0 0,-1 1 0 0 0,1 0 0 0 0,0 0-1 0 0,1 0 1 0 0,0 8 0 0 0,-4 26 436 0 0,-19 45 1348 0 0,3-11-780 0 0,-12 87 0 0 0,31-147-1370 0 0,2-11-81 0 0,-1-1 0 0 0,0 1 0 0 0,-1 0-1 0 0,1 0 1 0 0,0 0 0 0 0,-1 0 0 0 0,0-1-1 0 0,1 1 1 0 0,-1 0 0 0 0,0 0 0 0 0,-3 4-1 0 0,4-38-5359 0 0,16-94 1539 0 0,-13 108 2825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1968 0 0,'4'-14'221'0'0,"0"0"-1"0"0,1 0 0 0 0,1 1 0 0 0,0 0 1 0 0,1 0-1 0 0,0 0 0 0 0,1 1 0 0 0,1 0 0 0 0,16-19 1 0 0,-21 27 60 0 0,0 0 1 0 0,1 1 0 0 0,-1-1 0 0 0,1 1 0 0 0,-1 0-1 0 0,1 0 1 0 0,0 0 0 0 0,0 1 0 0 0,1 0 0 0 0,-1 0-1 0 0,0 0 1 0 0,1 0 0 0 0,-1 1 0 0 0,1 0 0 0 0,-1 0 0 0 0,1 1-1 0 0,0-1 1 0 0,-1 1 0 0 0,1 0 0 0 0,0 1 0 0 0,-1 0-1 0 0,1-1 1 0 0,-1 2 0 0 0,1-1 0 0 0,-1 1 0 0 0,1 0-1 0 0,8 4 1 0 0,-11-5-188 0 0,0 1 0 0 0,1-1 1 0 0,-1 1-1 0 0,0 0 0 0 0,-1 0 0 0 0,1 0 0 0 0,0 0 0 0 0,-1 0 0 0 0,1 1 0 0 0,-1-1 0 0 0,1 1 1 0 0,-1 0-1 0 0,0 0 0 0 0,0 0 0 0 0,-1 0 0 0 0,1 0 0 0 0,0 0 0 0 0,-1 0 0 0 0,0 0 0 0 0,0 0 1 0 0,1 7-1 0 0,-1-6-52 0 0,-1 0 0 0 0,0 1 0 0 0,-1-1 0 0 0,1 0 0 0 0,-1 1 0 0 0,0-1 0 0 0,0 0 1 0 0,0 0-1 0 0,-1 0 0 0 0,1 0 0 0 0,-1 0 0 0 0,0 0 0 0 0,0 0 0 0 0,0 0 0 0 0,-1-1 1 0 0,1 1-1 0 0,-5 3 0 0 0,-2 3 63 0 0,0-1 0 0 0,0 0-1 0 0,-1-1 1 0 0,-1 0 0 0 0,-11 7 0 0 0,16-11-96 0 0,-1 0 1 0 0,0-1-1 0 0,0 0 1 0 0,0 0-1 0 0,0 0 1 0 0,0-1-1 0 0,-1 0 1 0 0,1-1-1 0 0,-1 1 1 0 0,-7-1-1 0 0,27-1-199 0 0,0 1-1 0 0,0 1 1 0 0,0 0-1 0 0,0 0 1 0 0,16 6-1 0 0,-23-6 222 0 0,0-1 0 0 0,-1 1 0 0 0,1 0 0 0 0,-1 0 0 0 0,1 1 0 0 0,-1 0 0 0 0,0-1 0 0 0,0 1 0 0 0,0 1 0 0 0,0-1 0 0 0,0 1 0 0 0,-1-1 0 0 0,1 1 0 0 0,-1 0 0 0 0,0 0 0 0 0,3 6 0 0 0,-5-7 55 0 0,0 1-1 0 0,-1-1 1 0 0,1 1-1 0 0,-1-1 1 0 0,1 1-1 0 0,-1 0 1 0 0,0-1-1 0 0,0 1 1 0 0,-1 0-1 0 0,1-1 1 0 0,-1 1 0 0 0,0-1-1 0 0,0 1 1 0 0,0-1-1 0 0,0 1 1 0 0,-1-1-1 0 0,1 0 1 0 0,-1 0-1 0 0,0 0 1 0 0,0 1-1 0 0,0-2 1 0 0,0 1-1 0 0,0 0 1 0 0,-1 0-1 0 0,-4 3 1 0 0,-3 5 85 0 0,-2-1 0 0 0,1-1-1 0 0,-1 0 1 0 0,-25 14 0 0 0,27-17-522 0 0,0-1 0 0 0,-1-1 0 0 0,0 0 0 0 0,0 0 0 0 0,-16 3 0 0 0,23-6-31 0 0,1-1-1 0 0,0 0 1 0 0,-1 0-1 0 0,1 0 0 0 0,0 0 1 0 0,-1 0-1 0 0,1 0 1 0 0,0-1-1 0 0,-1 0 1 0 0,-3-1-1 0 0,5 1-28 0 0,0 0-1 0 0,1 0 1 0 0,-1 0-1 0 0,0 0 0 0 0,1 0 1 0 0,-1 0-1 0 0,1 0 1 0 0,0-1-1 0 0,-1 1 0 0 0,1-1 1 0 0,0 1-1 0 0,0-1 1 0 0,0 1-1 0 0,0-1 0 0 0,0 0 1 0 0,0 0-1 0 0,0 1 1 0 0,0-1-1 0 0,0-2 0 0 0,-2-9-2367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7530 0 0,'6'-5'331'0'0,"0"0"1"0"0,0 0 0 0 0,1 1 0 0 0,-1 0-1 0 0,1 0 1 0 0,0 1 0 0 0,0 0 0 0 0,0 0-1 0 0,12-2 1 0 0,72-13 410 0 0,-67 15-124 0 0,78-11 1291 0 0,1 4 1 0 0,0 6-1 0 0,114 8 1 0 0,-91 7-1732 0 0,-1 6 0 0 0,143 38 0 0 0,-256-52-379 0 0,105 22-3876 0 0,-101-23 499 0 0,0-1 0 0 0,29 0-1 0 0,-35-3-275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4377 0 0,'7'-20'15155'0'0,"2"31"-11231"0"0,-2-1-3539 0 0,0 0 1 0 0,1 0-1 0 0,1-1 1 0 0,12 11-1 0 0,24 27-48 0 0,143 192-120 0 0,-104-140-5684 0 0,-76-93 2420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21:51:08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1041 1 13043 0 0,'1'1'268'0'0,"-1"-1"1"0"0,1 1-1 0 0,-1 0 1 0 0,0-1 0 0 0,1 1-1 0 0,-1 0 1 0 0,1 0-1 0 0,-1 0 1 0 0,0-1-1 0 0,0 1 1 0 0,0 0 0 0 0,1 0-1 0 0,-1 0 1 0 0,0 0-1 0 0,0 0 1 0 0,0-1-1 0 0,0 1 1 0 0,0 0-1 0 0,-1 2 1 0 0,-7 20 1592 0 0,-19 18-102 0 0,-239 236 3309 0 0,48-56-2620 0 0,-35 76-535 0 0,201-229-1937 0 0,3 3 1 0 0,-62 117-1 0 0,96-158-200 0 0,7-18-148 0 0,1 0-1 0 0,1 1 1 0 0,0 0-1 0 0,1 0 1 0 0,1 1-1 0 0,-6 23 1 0 0,11-30-1534 0 0,14-23-3003 0 0,6-25 740 0 0,17-60-4617 0 0,-20 50 3866 0 0,-8 27 1865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2992F-8435-F34A-CA8C-D8EEBEE5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F678D-667C-34B4-7DEA-9F5FDE2F3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AEE-3AE7-E3DA-7CF5-73207A4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766B9-8391-FDEF-D5FC-C2CAA8C7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4F006-50D6-D0C2-A47E-A8283102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7E7D-CD78-DC10-849C-29C08C9A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72424-7B36-909F-29C5-DB646D31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F086-9205-34AB-8642-64DAE2AF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50931-F156-1652-1E44-9DCB7006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14786-903B-91E1-E8A8-123A5BD5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6FB40-906E-CDAB-BC8F-3AE94B643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731F2-50D8-BFDC-BC32-D7CC0C2B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9C955-CBEE-9B55-C578-11C0019C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C26BF-4BAD-568A-8C81-237284CE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EA6E9-A358-4FC5-CB13-6D9DD7E8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B96B8-D47C-A150-E3B6-A0598D5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2A00F-1229-C5D7-C953-FB2FB467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138AE-69DE-7ECF-83B2-899A4BF1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4441B-805A-3715-E687-830B6458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92D87-D3F7-3E1A-86F5-79245DAE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4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C22A-E7DA-6908-7C17-AB9A6AD0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61513-E555-5D84-9898-7C4A4474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16927-5E68-20FB-16CF-04F0A13A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8BAB5-B606-C011-68B1-D6F9488D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28CAC-71EC-E881-EE99-840F5CE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1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2391A-22E6-A843-1A38-9C187504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D940-2DEE-F1F5-3984-2194648B9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DA924-8E18-A977-412D-7E87BF9D1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03686-B2FE-D8C8-85E4-7C4A6CBD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9B0BC-704F-E124-C42C-7CE8C09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35FC2-BC58-06E5-F8F1-51D5C1F7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3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EE6E2-0CDE-F8BF-4B93-E7647A71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B9D73-79EC-CA6F-A3C1-B02AD4F6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DD946-922B-9FDC-322F-5E65C2B40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81D6C-B82E-27A9-DECA-0400A16B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6B7EA-32FB-BEB0-0532-21717D974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E82B80-8B6C-E374-C913-2918941D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8AE50A-1BF1-5E43-62D9-F282174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3A7A6-8CEA-6009-6720-6DE1EAD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3B8F-F2AF-DC47-60BA-FB3F686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AA2A0-5F8F-5058-90DE-DE47E2EF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7D5784-EAB6-41D4-1CE0-0A03075C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1BB6A-425C-4AD3-4A72-FC603D02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501F5-E125-554E-2B04-AEBBFB68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E870B-33B6-9998-208D-A0F31CAC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2CCCB-F1A9-B9F8-129A-35BBB88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2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C1A60-B6A6-412E-7653-B548D88A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CB13F-9C3B-49B6-3B55-D13BD826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D9544-D305-5FF0-3EE1-40CBB020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027EE-5B7C-DEE1-BDFA-2C2BE75A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42F4D-9ED5-A1F4-3EFD-59126B27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F7FAD-907E-1520-4826-4A012AA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2671-042B-1968-5985-0EB4DBE4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97854-7823-D756-B707-E4577E6D2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E3161-00DE-7A11-090C-9AE069C3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D3DFC-8723-4F16-FC2A-645DAF5B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4E2A0-DCAB-D357-3046-46B4E1E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83765-EAC9-1700-8E27-B44DE7F7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B8B16F-7864-C2CB-EA52-686C3E7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1633A-A3FD-F436-EC84-02C9CFC6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F4583-61D4-B29F-FEEC-D0A0B2D5E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DCAB-A4BC-4D24-8D56-3E2770E950A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E71A-D2BD-CA7E-A228-0FDE5252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FB2AD-E51E-DEE9-07D7-30C285BEF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7248-4D13-46BE-9705-FE370AC0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6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1.xml"/><Relationship Id="rId21" Type="http://schemas.openxmlformats.org/officeDocument/2006/relationships/customXml" Target="../ink/ink1013.xml"/><Relationship Id="rId63" Type="http://schemas.openxmlformats.org/officeDocument/2006/relationships/customXml" Target="../ink/ink1034.xml"/><Relationship Id="rId159" Type="http://schemas.openxmlformats.org/officeDocument/2006/relationships/customXml" Target="../ink/ink1082.xml"/><Relationship Id="rId170" Type="http://schemas.openxmlformats.org/officeDocument/2006/relationships/image" Target="../media/image1042.png"/><Relationship Id="rId226" Type="http://schemas.openxmlformats.org/officeDocument/2006/relationships/image" Target="../media/image1070.png"/><Relationship Id="rId268" Type="http://schemas.openxmlformats.org/officeDocument/2006/relationships/image" Target="../media/image1091.png"/><Relationship Id="rId32" Type="http://schemas.openxmlformats.org/officeDocument/2006/relationships/image" Target="../media/image973.png"/><Relationship Id="rId74" Type="http://schemas.openxmlformats.org/officeDocument/2006/relationships/image" Target="../media/image994.png"/><Relationship Id="rId128" Type="http://schemas.openxmlformats.org/officeDocument/2006/relationships/image" Target="../media/image1021.png"/><Relationship Id="rId5" Type="http://schemas.openxmlformats.org/officeDocument/2006/relationships/image" Target="../media/image24.png"/><Relationship Id="rId181" Type="http://schemas.openxmlformats.org/officeDocument/2006/relationships/customXml" Target="../ink/ink1093.xml"/><Relationship Id="rId237" Type="http://schemas.openxmlformats.org/officeDocument/2006/relationships/customXml" Target="../ink/ink1121.xml"/><Relationship Id="rId279" Type="http://schemas.openxmlformats.org/officeDocument/2006/relationships/customXml" Target="../ink/ink1142.xml"/><Relationship Id="rId22" Type="http://schemas.openxmlformats.org/officeDocument/2006/relationships/image" Target="../media/image968.png"/><Relationship Id="rId43" Type="http://schemas.openxmlformats.org/officeDocument/2006/relationships/customXml" Target="../ink/ink1024.xml"/><Relationship Id="rId64" Type="http://schemas.openxmlformats.org/officeDocument/2006/relationships/image" Target="../media/image989.png"/><Relationship Id="rId118" Type="http://schemas.openxmlformats.org/officeDocument/2006/relationships/image" Target="../media/image1016.png"/><Relationship Id="rId139" Type="http://schemas.openxmlformats.org/officeDocument/2006/relationships/customXml" Target="../ink/ink1072.xml"/><Relationship Id="rId85" Type="http://schemas.openxmlformats.org/officeDocument/2006/relationships/customXml" Target="../ink/ink1045.xml"/><Relationship Id="rId150" Type="http://schemas.openxmlformats.org/officeDocument/2006/relationships/image" Target="../media/image1032.png"/><Relationship Id="rId171" Type="http://schemas.openxmlformats.org/officeDocument/2006/relationships/customXml" Target="../ink/ink1088.xml"/><Relationship Id="rId192" Type="http://schemas.openxmlformats.org/officeDocument/2006/relationships/image" Target="../media/image1053.png"/><Relationship Id="rId206" Type="http://schemas.openxmlformats.org/officeDocument/2006/relationships/image" Target="../media/image1060.png"/><Relationship Id="rId227" Type="http://schemas.openxmlformats.org/officeDocument/2006/relationships/customXml" Target="../ink/ink1116.xml"/><Relationship Id="rId248" Type="http://schemas.openxmlformats.org/officeDocument/2006/relationships/image" Target="../media/image1081.png"/><Relationship Id="rId269" Type="http://schemas.openxmlformats.org/officeDocument/2006/relationships/customXml" Target="../ink/ink1137.xml"/><Relationship Id="rId12" Type="http://schemas.openxmlformats.org/officeDocument/2006/relationships/image" Target="../media/image963.png"/><Relationship Id="rId33" Type="http://schemas.openxmlformats.org/officeDocument/2006/relationships/customXml" Target="../ink/ink1019.xml"/><Relationship Id="rId108" Type="http://schemas.openxmlformats.org/officeDocument/2006/relationships/image" Target="../media/image1011.png"/><Relationship Id="rId129" Type="http://schemas.openxmlformats.org/officeDocument/2006/relationships/customXml" Target="../ink/ink1067.xml"/><Relationship Id="rId280" Type="http://schemas.openxmlformats.org/officeDocument/2006/relationships/image" Target="../media/image1097.png"/><Relationship Id="rId54" Type="http://schemas.openxmlformats.org/officeDocument/2006/relationships/image" Target="../media/image984.png"/><Relationship Id="rId75" Type="http://schemas.openxmlformats.org/officeDocument/2006/relationships/customXml" Target="../ink/ink1040.xml"/><Relationship Id="rId96" Type="http://schemas.openxmlformats.org/officeDocument/2006/relationships/image" Target="../media/image1005.png"/><Relationship Id="rId140" Type="http://schemas.openxmlformats.org/officeDocument/2006/relationships/image" Target="../media/image1027.png"/><Relationship Id="rId161" Type="http://schemas.openxmlformats.org/officeDocument/2006/relationships/customXml" Target="../ink/ink1083.xml"/><Relationship Id="rId182" Type="http://schemas.openxmlformats.org/officeDocument/2006/relationships/image" Target="../media/image1048.png"/><Relationship Id="rId217" Type="http://schemas.openxmlformats.org/officeDocument/2006/relationships/customXml" Target="../ink/ink1111.xml"/><Relationship Id="rId6" Type="http://schemas.openxmlformats.org/officeDocument/2006/relationships/customXml" Target="../ink/ink1005.xml"/><Relationship Id="rId238" Type="http://schemas.openxmlformats.org/officeDocument/2006/relationships/image" Target="../media/image1076.png"/><Relationship Id="rId259" Type="http://schemas.openxmlformats.org/officeDocument/2006/relationships/customXml" Target="../ink/ink1132.xml"/><Relationship Id="rId23" Type="http://schemas.openxmlformats.org/officeDocument/2006/relationships/customXml" Target="../ink/ink1014.xml"/><Relationship Id="rId119" Type="http://schemas.openxmlformats.org/officeDocument/2006/relationships/customXml" Target="../ink/ink1062.xml"/><Relationship Id="rId270" Type="http://schemas.openxmlformats.org/officeDocument/2006/relationships/image" Target="../media/image1092.png"/><Relationship Id="rId44" Type="http://schemas.openxmlformats.org/officeDocument/2006/relationships/image" Target="../media/image979.png"/><Relationship Id="rId65" Type="http://schemas.openxmlformats.org/officeDocument/2006/relationships/customXml" Target="../ink/ink1035.xml"/><Relationship Id="rId86" Type="http://schemas.openxmlformats.org/officeDocument/2006/relationships/image" Target="../media/image1000.png"/><Relationship Id="rId130" Type="http://schemas.openxmlformats.org/officeDocument/2006/relationships/image" Target="../media/image1022.png"/><Relationship Id="rId151" Type="http://schemas.openxmlformats.org/officeDocument/2006/relationships/customXml" Target="../ink/ink1078.xml"/><Relationship Id="rId172" Type="http://schemas.openxmlformats.org/officeDocument/2006/relationships/image" Target="../media/image1043.png"/><Relationship Id="rId193" Type="http://schemas.openxmlformats.org/officeDocument/2006/relationships/customXml" Target="../ink/ink1099.xml"/><Relationship Id="rId207" Type="http://schemas.openxmlformats.org/officeDocument/2006/relationships/customXml" Target="../ink/ink1106.xml"/><Relationship Id="rId228" Type="http://schemas.openxmlformats.org/officeDocument/2006/relationships/image" Target="../media/image1071.png"/><Relationship Id="rId249" Type="http://schemas.openxmlformats.org/officeDocument/2006/relationships/customXml" Target="../ink/ink1127.xml"/><Relationship Id="rId13" Type="http://schemas.openxmlformats.org/officeDocument/2006/relationships/customXml" Target="../ink/ink1009.xml"/><Relationship Id="rId109" Type="http://schemas.openxmlformats.org/officeDocument/2006/relationships/customXml" Target="../ink/ink1057.xml"/><Relationship Id="rId260" Type="http://schemas.openxmlformats.org/officeDocument/2006/relationships/image" Target="../media/image1087.png"/><Relationship Id="rId281" Type="http://schemas.openxmlformats.org/officeDocument/2006/relationships/customXml" Target="../ink/ink1143.xml"/><Relationship Id="rId34" Type="http://schemas.openxmlformats.org/officeDocument/2006/relationships/image" Target="../media/image974.png"/><Relationship Id="rId55" Type="http://schemas.openxmlformats.org/officeDocument/2006/relationships/customXml" Target="../ink/ink1030.xml"/><Relationship Id="rId76" Type="http://schemas.openxmlformats.org/officeDocument/2006/relationships/image" Target="../media/image995.png"/><Relationship Id="rId97" Type="http://schemas.openxmlformats.org/officeDocument/2006/relationships/customXml" Target="../ink/ink1051.xml"/><Relationship Id="rId120" Type="http://schemas.openxmlformats.org/officeDocument/2006/relationships/image" Target="../media/image1017.png"/><Relationship Id="rId141" Type="http://schemas.openxmlformats.org/officeDocument/2006/relationships/customXml" Target="../ink/ink1073.xml"/><Relationship Id="rId7" Type="http://schemas.openxmlformats.org/officeDocument/2006/relationships/image" Target="../media/image25.png"/><Relationship Id="rId162" Type="http://schemas.openxmlformats.org/officeDocument/2006/relationships/image" Target="../media/image1038.png"/><Relationship Id="rId183" Type="http://schemas.openxmlformats.org/officeDocument/2006/relationships/customXml" Target="../ink/ink1094.xml"/><Relationship Id="rId218" Type="http://schemas.openxmlformats.org/officeDocument/2006/relationships/image" Target="../media/image1066.png"/><Relationship Id="rId239" Type="http://schemas.openxmlformats.org/officeDocument/2006/relationships/customXml" Target="../ink/ink1122.xml"/><Relationship Id="rId250" Type="http://schemas.openxmlformats.org/officeDocument/2006/relationships/image" Target="../media/image1082.png"/><Relationship Id="rId271" Type="http://schemas.openxmlformats.org/officeDocument/2006/relationships/customXml" Target="../ink/ink1138.xml"/><Relationship Id="rId24" Type="http://schemas.openxmlformats.org/officeDocument/2006/relationships/image" Target="../media/image969.png"/><Relationship Id="rId45" Type="http://schemas.openxmlformats.org/officeDocument/2006/relationships/customXml" Target="../ink/ink1025.xml"/><Relationship Id="rId66" Type="http://schemas.openxmlformats.org/officeDocument/2006/relationships/image" Target="../media/image990.png"/><Relationship Id="rId87" Type="http://schemas.openxmlformats.org/officeDocument/2006/relationships/customXml" Target="../ink/ink1046.xml"/><Relationship Id="rId110" Type="http://schemas.openxmlformats.org/officeDocument/2006/relationships/image" Target="../media/image1012.png"/><Relationship Id="rId131" Type="http://schemas.openxmlformats.org/officeDocument/2006/relationships/customXml" Target="../ink/ink1068.xml"/><Relationship Id="rId152" Type="http://schemas.openxmlformats.org/officeDocument/2006/relationships/image" Target="../media/image1033.png"/><Relationship Id="rId173" Type="http://schemas.openxmlformats.org/officeDocument/2006/relationships/customXml" Target="../ink/ink1089.xml"/><Relationship Id="rId194" Type="http://schemas.openxmlformats.org/officeDocument/2006/relationships/image" Target="../media/image1054.png"/><Relationship Id="rId208" Type="http://schemas.openxmlformats.org/officeDocument/2006/relationships/image" Target="../media/image1061.png"/><Relationship Id="rId229" Type="http://schemas.openxmlformats.org/officeDocument/2006/relationships/customXml" Target="../ink/ink1117.xml"/><Relationship Id="rId240" Type="http://schemas.openxmlformats.org/officeDocument/2006/relationships/image" Target="../media/image1077.png"/><Relationship Id="rId261" Type="http://schemas.openxmlformats.org/officeDocument/2006/relationships/customXml" Target="../ink/ink1133.xml"/><Relationship Id="rId14" Type="http://schemas.openxmlformats.org/officeDocument/2006/relationships/image" Target="../media/image964.png"/><Relationship Id="rId35" Type="http://schemas.openxmlformats.org/officeDocument/2006/relationships/customXml" Target="../ink/ink1020.xml"/><Relationship Id="rId56" Type="http://schemas.openxmlformats.org/officeDocument/2006/relationships/image" Target="../media/image985.png"/><Relationship Id="rId77" Type="http://schemas.openxmlformats.org/officeDocument/2006/relationships/customXml" Target="../ink/ink1041.xml"/><Relationship Id="rId100" Type="http://schemas.openxmlformats.org/officeDocument/2006/relationships/image" Target="../media/image1007.png"/><Relationship Id="rId282" Type="http://schemas.openxmlformats.org/officeDocument/2006/relationships/image" Target="../media/image1098.png"/><Relationship Id="rId8" Type="http://schemas.openxmlformats.org/officeDocument/2006/relationships/customXml" Target="../ink/ink1006.xml"/><Relationship Id="rId98" Type="http://schemas.openxmlformats.org/officeDocument/2006/relationships/image" Target="../media/image1006.png"/><Relationship Id="rId121" Type="http://schemas.openxmlformats.org/officeDocument/2006/relationships/customXml" Target="../ink/ink1063.xml"/><Relationship Id="rId142" Type="http://schemas.openxmlformats.org/officeDocument/2006/relationships/image" Target="../media/image1028.png"/><Relationship Id="rId163" Type="http://schemas.openxmlformats.org/officeDocument/2006/relationships/customXml" Target="../ink/ink1084.xml"/><Relationship Id="rId184" Type="http://schemas.openxmlformats.org/officeDocument/2006/relationships/image" Target="../media/image1049.png"/><Relationship Id="rId219" Type="http://schemas.openxmlformats.org/officeDocument/2006/relationships/customXml" Target="../ink/ink1112.xml"/><Relationship Id="rId230" Type="http://schemas.openxmlformats.org/officeDocument/2006/relationships/image" Target="../media/image1072.png"/><Relationship Id="rId251" Type="http://schemas.openxmlformats.org/officeDocument/2006/relationships/customXml" Target="../ink/ink1128.xml"/><Relationship Id="rId25" Type="http://schemas.openxmlformats.org/officeDocument/2006/relationships/customXml" Target="../ink/ink1015.xml"/><Relationship Id="rId46" Type="http://schemas.openxmlformats.org/officeDocument/2006/relationships/image" Target="../media/image980.png"/><Relationship Id="rId67" Type="http://schemas.openxmlformats.org/officeDocument/2006/relationships/customXml" Target="../ink/ink1036.xml"/><Relationship Id="rId272" Type="http://schemas.openxmlformats.org/officeDocument/2006/relationships/image" Target="../media/image1093.png"/><Relationship Id="rId88" Type="http://schemas.openxmlformats.org/officeDocument/2006/relationships/image" Target="../media/image1001.png"/><Relationship Id="rId111" Type="http://schemas.openxmlformats.org/officeDocument/2006/relationships/customXml" Target="../ink/ink1058.xml"/><Relationship Id="rId132" Type="http://schemas.openxmlformats.org/officeDocument/2006/relationships/image" Target="../media/image1023.png"/><Relationship Id="rId153" Type="http://schemas.openxmlformats.org/officeDocument/2006/relationships/customXml" Target="../ink/ink1079.xml"/><Relationship Id="rId174" Type="http://schemas.openxmlformats.org/officeDocument/2006/relationships/image" Target="../media/image1044.png"/><Relationship Id="rId195" Type="http://schemas.openxmlformats.org/officeDocument/2006/relationships/customXml" Target="../ink/ink1100.xml"/><Relationship Id="rId209" Type="http://schemas.openxmlformats.org/officeDocument/2006/relationships/customXml" Target="../ink/ink1107.xml"/><Relationship Id="rId220" Type="http://schemas.openxmlformats.org/officeDocument/2006/relationships/image" Target="../media/image1067.png"/><Relationship Id="rId241" Type="http://schemas.openxmlformats.org/officeDocument/2006/relationships/customXml" Target="../ink/ink1123.xml"/><Relationship Id="rId15" Type="http://schemas.openxmlformats.org/officeDocument/2006/relationships/customXml" Target="../ink/ink1010.xml"/><Relationship Id="rId36" Type="http://schemas.openxmlformats.org/officeDocument/2006/relationships/image" Target="../media/image975.png"/><Relationship Id="rId57" Type="http://schemas.openxmlformats.org/officeDocument/2006/relationships/customXml" Target="../ink/ink1031.xml"/><Relationship Id="rId262" Type="http://schemas.openxmlformats.org/officeDocument/2006/relationships/image" Target="../media/image1088.png"/><Relationship Id="rId283" Type="http://schemas.openxmlformats.org/officeDocument/2006/relationships/customXml" Target="../ink/ink1144.xml"/><Relationship Id="rId78" Type="http://schemas.openxmlformats.org/officeDocument/2006/relationships/image" Target="../media/image996.png"/><Relationship Id="rId99" Type="http://schemas.openxmlformats.org/officeDocument/2006/relationships/customXml" Target="../ink/ink1052.xml"/><Relationship Id="rId101" Type="http://schemas.openxmlformats.org/officeDocument/2006/relationships/customXml" Target="../ink/ink1053.xml"/><Relationship Id="rId122" Type="http://schemas.openxmlformats.org/officeDocument/2006/relationships/image" Target="../media/image1018.png"/><Relationship Id="rId143" Type="http://schemas.openxmlformats.org/officeDocument/2006/relationships/customXml" Target="../ink/ink1074.xml"/><Relationship Id="rId164" Type="http://schemas.openxmlformats.org/officeDocument/2006/relationships/image" Target="../media/image1039.png"/><Relationship Id="rId185" Type="http://schemas.openxmlformats.org/officeDocument/2006/relationships/customXml" Target="../ink/ink1095.xml"/><Relationship Id="rId9" Type="http://schemas.openxmlformats.org/officeDocument/2006/relationships/customXml" Target="../ink/ink1007.xml"/><Relationship Id="rId210" Type="http://schemas.openxmlformats.org/officeDocument/2006/relationships/image" Target="../media/image1062.png"/><Relationship Id="rId26" Type="http://schemas.openxmlformats.org/officeDocument/2006/relationships/image" Target="../media/image970.png"/><Relationship Id="rId231" Type="http://schemas.openxmlformats.org/officeDocument/2006/relationships/customXml" Target="../ink/ink1118.xml"/><Relationship Id="rId252" Type="http://schemas.openxmlformats.org/officeDocument/2006/relationships/image" Target="../media/image1083.png"/><Relationship Id="rId273" Type="http://schemas.openxmlformats.org/officeDocument/2006/relationships/customXml" Target="../ink/ink1139.xml"/><Relationship Id="rId47" Type="http://schemas.openxmlformats.org/officeDocument/2006/relationships/customXml" Target="../ink/ink1026.xml"/><Relationship Id="rId68" Type="http://schemas.openxmlformats.org/officeDocument/2006/relationships/image" Target="../media/image991.png"/><Relationship Id="rId89" Type="http://schemas.openxmlformats.org/officeDocument/2006/relationships/customXml" Target="../ink/ink1047.xml"/><Relationship Id="rId112" Type="http://schemas.openxmlformats.org/officeDocument/2006/relationships/image" Target="../media/image1013.png"/><Relationship Id="rId133" Type="http://schemas.openxmlformats.org/officeDocument/2006/relationships/customXml" Target="../ink/ink1069.xml"/><Relationship Id="rId154" Type="http://schemas.openxmlformats.org/officeDocument/2006/relationships/image" Target="../media/image1034.png"/><Relationship Id="rId175" Type="http://schemas.openxmlformats.org/officeDocument/2006/relationships/customXml" Target="../ink/ink1090.xml"/><Relationship Id="rId196" Type="http://schemas.openxmlformats.org/officeDocument/2006/relationships/image" Target="../media/image1055.png"/><Relationship Id="rId200" Type="http://schemas.openxmlformats.org/officeDocument/2006/relationships/image" Target="../media/image1057.png"/><Relationship Id="rId16" Type="http://schemas.openxmlformats.org/officeDocument/2006/relationships/image" Target="../media/image965.png"/><Relationship Id="rId221" Type="http://schemas.openxmlformats.org/officeDocument/2006/relationships/customXml" Target="../ink/ink1113.xml"/><Relationship Id="rId242" Type="http://schemas.openxmlformats.org/officeDocument/2006/relationships/image" Target="../media/image1078.png"/><Relationship Id="rId263" Type="http://schemas.openxmlformats.org/officeDocument/2006/relationships/customXml" Target="../ink/ink1134.xml"/><Relationship Id="rId284" Type="http://schemas.openxmlformats.org/officeDocument/2006/relationships/image" Target="../media/image1099.png"/><Relationship Id="rId37" Type="http://schemas.openxmlformats.org/officeDocument/2006/relationships/customXml" Target="../ink/ink1021.xml"/><Relationship Id="rId58" Type="http://schemas.openxmlformats.org/officeDocument/2006/relationships/image" Target="../media/image986.png"/><Relationship Id="rId79" Type="http://schemas.openxmlformats.org/officeDocument/2006/relationships/customXml" Target="../ink/ink1042.xml"/><Relationship Id="rId102" Type="http://schemas.openxmlformats.org/officeDocument/2006/relationships/image" Target="../media/image1008.png"/><Relationship Id="rId123" Type="http://schemas.openxmlformats.org/officeDocument/2006/relationships/customXml" Target="../ink/ink1064.xml"/><Relationship Id="rId144" Type="http://schemas.openxmlformats.org/officeDocument/2006/relationships/image" Target="../media/image1029.png"/><Relationship Id="rId90" Type="http://schemas.openxmlformats.org/officeDocument/2006/relationships/image" Target="../media/image1002.png"/><Relationship Id="rId165" Type="http://schemas.openxmlformats.org/officeDocument/2006/relationships/customXml" Target="../ink/ink1085.xml"/><Relationship Id="rId186" Type="http://schemas.openxmlformats.org/officeDocument/2006/relationships/image" Target="../media/image1050.png"/><Relationship Id="rId211" Type="http://schemas.openxmlformats.org/officeDocument/2006/relationships/customXml" Target="../ink/ink1108.xml"/><Relationship Id="rId232" Type="http://schemas.openxmlformats.org/officeDocument/2006/relationships/image" Target="../media/image1073.png"/><Relationship Id="rId253" Type="http://schemas.openxmlformats.org/officeDocument/2006/relationships/customXml" Target="../ink/ink1129.xml"/><Relationship Id="rId274" Type="http://schemas.openxmlformats.org/officeDocument/2006/relationships/image" Target="../media/image1094.png"/><Relationship Id="rId27" Type="http://schemas.openxmlformats.org/officeDocument/2006/relationships/customXml" Target="../ink/ink1016.xml"/><Relationship Id="rId48" Type="http://schemas.openxmlformats.org/officeDocument/2006/relationships/image" Target="../media/image981.png"/><Relationship Id="rId69" Type="http://schemas.openxmlformats.org/officeDocument/2006/relationships/customXml" Target="../ink/ink1037.xml"/><Relationship Id="rId113" Type="http://schemas.openxmlformats.org/officeDocument/2006/relationships/customXml" Target="../ink/ink1059.xml"/><Relationship Id="rId134" Type="http://schemas.openxmlformats.org/officeDocument/2006/relationships/image" Target="../media/image1024.png"/><Relationship Id="rId80" Type="http://schemas.openxmlformats.org/officeDocument/2006/relationships/image" Target="../media/image997.png"/><Relationship Id="rId155" Type="http://schemas.openxmlformats.org/officeDocument/2006/relationships/customXml" Target="../ink/ink1080.xml"/><Relationship Id="rId176" Type="http://schemas.openxmlformats.org/officeDocument/2006/relationships/image" Target="../media/image1045.png"/><Relationship Id="rId197" Type="http://schemas.openxmlformats.org/officeDocument/2006/relationships/customXml" Target="../ink/ink1101.xml"/><Relationship Id="rId201" Type="http://schemas.openxmlformats.org/officeDocument/2006/relationships/customXml" Target="../ink/ink1103.xml"/><Relationship Id="rId222" Type="http://schemas.openxmlformats.org/officeDocument/2006/relationships/image" Target="../media/image1068.png"/><Relationship Id="rId243" Type="http://schemas.openxmlformats.org/officeDocument/2006/relationships/customXml" Target="../ink/ink1124.xml"/><Relationship Id="rId264" Type="http://schemas.openxmlformats.org/officeDocument/2006/relationships/image" Target="../media/image1089.png"/><Relationship Id="rId17" Type="http://schemas.openxmlformats.org/officeDocument/2006/relationships/customXml" Target="../ink/ink1011.xml"/><Relationship Id="rId38" Type="http://schemas.openxmlformats.org/officeDocument/2006/relationships/image" Target="../media/image976.png"/><Relationship Id="rId59" Type="http://schemas.openxmlformats.org/officeDocument/2006/relationships/customXml" Target="../ink/ink1032.xml"/><Relationship Id="rId103" Type="http://schemas.openxmlformats.org/officeDocument/2006/relationships/customXml" Target="../ink/ink1054.xml"/><Relationship Id="rId124" Type="http://schemas.openxmlformats.org/officeDocument/2006/relationships/image" Target="../media/image1019.png"/><Relationship Id="rId70" Type="http://schemas.openxmlformats.org/officeDocument/2006/relationships/image" Target="../media/image992.png"/><Relationship Id="rId91" Type="http://schemas.openxmlformats.org/officeDocument/2006/relationships/customXml" Target="../ink/ink1048.xml"/><Relationship Id="rId145" Type="http://schemas.openxmlformats.org/officeDocument/2006/relationships/customXml" Target="../ink/ink1075.xml"/><Relationship Id="rId166" Type="http://schemas.openxmlformats.org/officeDocument/2006/relationships/image" Target="../media/image1040.png"/><Relationship Id="rId187" Type="http://schemas.openxmlformats.org/officeDocument/2006/relationships/customXml" Target="../ink/ink109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63.png"/><Relationship Id="rId233" Type="http://schemas.openxmlformats.org/officeDocument/2006/relationships/customXml" Target="../ink/ink1119.xml"/><Relationship Id="rId254" Type="http://schemas.openxmlformats.org/officeDocument/2006/relationships/image" Target="../media/image1084.png"/><Relationship Id="rId28" Type="http://schemas.openxmlformats.org/officeDocument/2006/relationships/image" Target="../media/image971.png"/><Relationship Id="rId49" Type="http://schemas.openxmlformats.org/officeDocument/2006/relationships/customXml" Target="../ink/ink1027.xml"/><Relationship Id="rId114" Type="http://schemas.openxmlformats.org/officeDocument/2006/relationships/image" Target="../media/image1014.png"/><Relationship Id="rId275" Type="http://schemas.openxmlformats.org/officeDocument/2006/relationships/customXml" Target="../ink/ink1140.xml"/><Relationship Id="rId60" Type="http://schemas.openxmlformats.org/officeDocument/2006/relationships/image" Target="../media/image987.png"/><Relationship Id="rId81" Type="http://schemas.openxmlformats.org/officeDocument/2006/relationships/customXml" Target="../ink/ink1043.xml"/><Relationship Id="rId135" Type="http://schemas.openxmlformats.org/officeDocument/2006/relationships/customXml" Target="../ink/ink1070.xml"/><Relationship Id="rId156" Type="http://schemas.openxmlformats.org/officeDocument/2006/relationships/image" Target="../media/image1035.png"/><Relationship Id="rId177" Type="http://schemas.openxmlformats.org/officeDocument/2006/relationships/customXml" Target="../ink/ink1091.xml"/><Relationship Id="rId198" Type="http://schemas.openxmlformats.org/officeDocument/2006/relationships/image" Target="../media/image1056.png"/><Relationship Id="rId202" Type="http://schemas.openxmlformats.org/officeDocument/2006/relationships/image" Target="../media/image1058.png"/><Relationship Id="rId223" Type="http://schemas.openxmlformats.org/officeDocument/2006/relationships/customXml" Target="../ink/ink1114.xml"/><Relationship Id="rId244" Type="http://schemas.openxmlformats.org/officeDocument/2006/relationships/image" Target="../media/image1079.png"/><Relationship Id="rId18" Type="http://schemas.openxmlformats.org/officeDocument/2006/relationships/image" Target="../media/image966.png"/><Relationship Id="rId39" Type="http://schemas.openxmlformats.org/officeDocument/2006/relationships/customXml" Target="../ink/ink1022.xml"/><Relationship Id="rId265" Type="http://schemas.openxmlformats.org/officeDocument/2006/relationships/customXml" Target="../ink/ink1135.xml"/><Relationship Id="rId50" Type="http://schemas.openxmlformats.org/officeDocument/2006/relationships/image" Target="../media/image982.png"/><Relationship Id="rId104" Type="http://schemas.openxmlformats.org/officeDocument/2006/relationships/image" Target="../media/image1009.png"/><Relationship Id="rId125" Type="http://schemas.openxmlformats.org/officeDocument/2006/relationships/customXml" Target="../ink/ink1065.xml"/><Relationship Id="rId146" Type="http://schemas.openxmlformats.org/officeDocument/2006/relationships/image" Target="../media/image1030.png"/><Relationship Id="rId167" Type="http://schemas.openxmlformats.org/officeDocument/2006/relationships/customXml" Target="../ink/ink1086.xml"/><Relationship Id="rId188" Type="http://schemas.openxmlformats.org/officeDocument/2006/relationships/image" Target="../media/image1051.png"/><Relationship Id="rId71" Type="http://schemas.openxmlformats.org/officeDocument/2006/relationships/customXml" Target="../ink/ink1038.xml"/><Relationship Id="rId92" Type="http://schemas.openxmlformats.org/officeDocument/2006/relationships/image" Target="../media/image1003.png"/><Relationship Id="rId213" Type="http://schemas.openxmlformats.org/officeDocument/2006/relationships/customXml" Target="../ink/ink1109.xml"/><Relationship Id="rId234" Type="http://schemas.openxmlformats.org/officeDocument/2006/relationships/image" Target="../media/image1074.png"/><Relationship Id="rId2" Type="http://schemas.openxmlformats.org/officeDocument/2006/relationships/customXml" Target="../ink/ink1003.xml"/><Relationship Id="rId29" Type="http://schemas.openxmlformats.org/officeDocument/2006/relationships/customXml" Target="../ink/ink1017.xml"/><Relationship Id="rId255" Type="http://schemas.openxmlformats.org/officeDocument/2006/relationships/customXml" Target="../ink/ink1130.xml"/><Relationship Id="rId276" Type="http://schemas.openxmlformats.org/officeDocument/2006/relationships/image" Target="../media/image1095.png"/><Relationship Id="rId40" Type="http://schemas.openxmlformats.org/officeDocument/2006/relationships/image" Target="../media/image977.png"/><Relationship Id="rId115" Type="http://schemas.openxmlformats.org/officeDocument/2006/relationships/customXml" Target="../ink/ink1060.xml"/><Relationship Id="rId136" Type="http://schemas.openxmlformats.org/officeDocument/2006/relationships/image" Target="../media/image1025.png"/><Relationship Id="rId157" Type="http://schemas.openxmlformats.org/officeDocument/2006/relationships/customXml" Target="../ink/ink1081.xml"/><Relationship Id="rId178" Type="http://schemas.openxmlformats.org/officeDocument/2006/relationships/image" Target="../media/image1046.png"/><Relationship Id="rId61" Type="http://schemas.openxmlformats.org/officeDocument/2006/relationships/customXml" Target="../ink/ink1033.xml"/><Relationship Id="rId82" Type="http://schemas.openxmlformats.org/officeDocument/2006/relationships/image" Target="../media/image998.png"/><Relationship Id="rId199" Type="http://schemas.openxmlformats.org/officeDocument/2006/relationships/customXml" Target="../ink/ink1102.xml"/><Relationship Id="rId203" Type="http://schemas.openxmlformats.org/officeDocument/2006/relationships/customXml" Target="../ink/ink1104.xml"/><Relationship Id="rId19" Type="http://schemas.openxmlformats.org/officeDocument/2006/relationships/customXml" Target="../ink/ink1012.xml"/><Relationship Id="rId224" Type="http://schemas.openxmlformats.org/officeDocument/2006/relationships/image" Target="../media/image1069.png"/><Relationship Id="rId245" Type="http://schemas.openxmlformats.org/officeDocument/2006/relationships/customXml" Target="../ink/ink1125.xml"/><Relationship Id="rId266" Type="http://schemas.openxmlformats.org/officeDocument/2006/relationships/image" Target="../media/image1090.png"/><Relationship Id="rId30" Type="http://schemas.openxmlformats.org/officeDocument/2006/relationships/image" Target="../media/image972.png"/><Relationship Id="rId105" Type="http://schemas.openxmlformats.org/officeDocument/2006/relationships/customXml" Target="../ink/ink1055.xml"/><Relationship Id="rId126" Type="http://schemas.openxmlformats.org/officeDocument/2006/relationships/image" Target="../media/image1020.png"/><Relationship Id="rId147" Type="http://schemas.openxmlformats.org/officeDocument/2006/relationships/customXml" Target="../ink/ink1076.xml"/><Relationship Id="rId168" Type="http://schemas.openxmlformats.org/officeDocument/2006/relationships/image" Target="../media/image1041.png"/><Relationship Id="rId51" Type="http://schemas.openxmlformats.org/officeDocument/2006/relationships/customXml" Target="../ink/ink1028.xml"/><Relationship Id="rId72" Type="http://schemas.openxmlformats.org/officeDocument/2006/relationships/image" Target="../media/image993.png"/><Relationship Id="rId93" Type="http://schemas.openxmlformats.org/officeDocument/2006/relationships/customXml" Target="../ink/ink1049.xml"/><Relationship Id="rId189" Type="http://schemas.openxmlformats.org/officeDocument/2006/relationships/customXml" Target="../ink/ink1097.xml"/><Relationship Id="rId3" Type="http://schemas.openxmlformats.org/officeDocument/2006/relationships/image" Target="../media/image1.png"/><Relationship Id="rId214" Type="http://schemas.openxmlformats.org/officeDocument/2006/relationships/image" Target="../media/image1064.png"/><Relationship Id="rId235" Type="http://schemas.openxmlformats.org/officeDocument/2006/relationships/customXml" Target="../ink/ink1120.xml"/><Relationship Id="rId256" Type="http://schemas.openxmlformats.org/officeDocument/2006/relationships/image" Target="../media/image1085.png"/><Relationship Id="rId277" Type="http://schemas.openxmlformats.org/officeDocument/2006/relationships/customXml" Target="../ink/ink1141.xml"/><Relationship Id="rId116" Type="http://schemas.openxmlformats.org/officeDocument/2006/relationships/image" Target="../media/image1015.png"/><Relationship Id="rId137" Type="http://schemas.openxmlformats.org/officeDocument/2006/relationships/customXml" Target="../ink/ink1071.xml"/><Relationship Id="rId158" Type="http://schemas.openxmlformats.org/officeDocument/2006/relationships/image" Target="../media/image1036.png"/><Relationship Id="rId20" Type="http://schemas.openxmlformats.org/officeDocument/2006/relationships/image" Target="../media/image967.png"/><Relationship Id="rId41" Type="http://schemas.openxmlformats.org/officeDocument/2006/relationships/customXml" Target="../ink/ink1023.xml"/><Relationship Id="rId62" Type="http://schemas.openxmlformats.org/officeDocument/2006/relationships/image" Target="../media/image988.png"/><Relationship Id="rId83" Type="http://schemas.openxmlformats.org/officeDocument/2006/relationships/customXml" Target="../ink/ink1044.xml"/><Relationship Id="rId179" Type="http://schemas.openxmlformats.org/officeDocument/2006/relationships/customXml" Target="../ink/ink1092.xml"/><Relationship Id="rId190" Type="http://schemas.openxmlformats.org/officeDocument/2006/relationships/image" Target="../media/image1052.png"/><Relationship Id="rId204" Type="http://schemas.openxmlformats.org/officeDocument/2006/relationships/image" Target="../media/image1059.png"/><Relationship Id="rId225" Type="http://schemas.openxmlformats.org/officeDocument/2006/relationships/customXml" Target="../ink/ink1115.xml"/><Relationship Id="rId246" Type="http://schemas.openxmlformats.org/officeDocument/2006/relationships/image" Target="../media/image1080.png"/><Relationship Id="rId267" Type="http://schemas.openxmlformats.org/officeDocument/2006/relationships/customXml" Target="../ink/ink1136.xml"/><Relationship Id="rId106" Type="http://schemas.openxmlformats.org/officeDocument/2006/relationships/image" Target="../media/image1010.png"/><Relationship Id="rId127" Type="http://schemas.openxmlformats.org/officeDocument/2006/relationships/customXml" Target="../ink/ink1066.xml"/><Relationship Id="rId10" Type="http://schemas.openxmlformats.org/officeDocument/2006/relationships/image" Target="../media/image2.png"/><Relationship Id="rId31" Type="http://schemas.openxmlformats.org/officeDocument/2006/relationships/customXml" Target="../ink/ink1018.xml"/><Relationship Id="rId52" Type="http://schemas.openxmlformats.org/officeDocument/2006/relationships/image" Target="../media/image983.png"/><Relationship Id="rId73" Type="http://schemas.openxmlformats.org/officeDocument/2006/relationships/customXml" Target="../ink/ink1039.xml"/><Relationship Id="rId94" Type="http://schemas.openxmlformats.org/officeDocument/2006/relationships/image" Target="../media/image1004.png"/><Relationship Id="rId148" Type="http://schemas.openxmlformats.org/officeDocument/2006/relationships/image" Target="../media/image1031.png"/><Relationship Id="rId169" Type="http://schemas.openxmlformats.org/officeDocument/2006/relationships/customXml" Target="../ink/ink1087.xml"/><Relationship Id="rId4" Type="http://schemas.openxmlformats.org/officeDocument/2006/relationships/customXml" Target="../ink/ink1004.xml"/><Relationship Id="rId180" Type="http://schemas.openxmlformats.org/officeDocument/2006/relationships/image" Target="../media/image1047.png"/><Relationship Id="rId215" Type="http://schemas.openxmlformats.org/officeDocument/2006/relationships/customXml" Target="../ink/ink1110.xml"/><Relationship Id="rId236" Type="http://schemas.openxmlformats.org/officeDocument/2006/relationships/image" Target="../media/image1075.png"/><Relationship Id="rId257" Type="http://schemas.openxmlformats.org/officeDocument/2006/relationships/customXml" Target="../ink/ink1131.xml"/><Relationship Id="rId278" Type="http://schemas.openxmlformats.org/officeDocument/2006/relationships/image" Target="../media/image1096.png"/><Relationship Id="rId42" Type="http://schemas.openxmlformats.org/officeDocument/2006/relationships/image" Target="../media/image978.png"/><Relationship Id="rId84" Type="http://schemas.openxmlformats.org/officeDocument/2006/relationships/image" Target="../media/image999.png"/><Relationship Id="rId138" Type="http://schemas.openxmlformats.org/officeDocument/2006/relationships/image" Target="../media/image1026.png"/><Relationship Id="rId191" Type="http://schemas.openxmlformats.org/officeDocument/2006/relationships/customXml" Target="../ink/ink1098.xml"/><Relationship Id="rId205" Type="http://schemas.openxmlformats.org/officeDocument/2006/relationships/customXml" Target="../ink/ink1105.xml"/><Relationship Id="rId247" Type="http://schemas.openxmlformats.org/officeDocument/2006/relationships/customXml" Target="../ink/ink1126.xml"/><Relationship Id="rId107" Type="http://schemas.openxmlformats.org/officeDocument/2006/relationships/customXml" Target="../ink/ink1056.xml"/><Relationship Id="rId11" Type="http://schemas.openxmlformats.org/officeDocument/2006/relationships/customXml" Target="../ink/ink1008.xml"/><Relationship Id="rId53" Type="http://schemas.openxmlformats.org/officeDocument/2006/relationships/customXml" Target="../ink/ink1029.xml"/><Relationship Id="rId149" Type="http://schemas.openxmlformats.org/officeDocument/2006/relationships/customXml" Target="../ink/ink1077.xml"/><Relationship Id="rId95" Type="http://schemas.openxmlformats.org/officeDocument/2006/relationships/customXml" Target="../ink/ink1050.xml"/><Relationship Id="rId160" Type="http://schemas.openxmlformats.org/officeDocument/2006/relationships/image" Target="../media/image1037.png"/><Relationship Id="rId216" Type="http://schemas.openxmlformats.org/officeDocument/2006/relationships/image" Target="../media/image1065.png"/><Relationship Id="rId258" Type="http://schemas.openxmlformats.org/officeDocument/2006/relationships/image" Target="../media/image108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03.xml"/><Relationship Id="rId21" Type="http://schemas.openxmlformats.org/officeDocument/2006/relationships/customXml" Target="../ink/ink1155.xml"/><Relationship Id="rId42" Type="http://schemas.openxmlformats.org/officeDocument/2006/relationships/image" Target="../media/image1115.png"/><Relationship Id="rId63" Type="http://schemas.openxmlformats.org/officeDocument/2006/relationships/customXml" Target="../ink/ink1176.xml"/><Relationship Id="rId84" Type="http://schemas.openxmlformats.org/officeDocument/2006/relationships/image" Target="../media/image1136.png"/><Relationship Id="rId138" Type="http://schemas.openxmlformats.org/officeDocument/2006/relationships/image" Target="../media/image1163.png"/><Relationship Id="rId159" Type="http://schemas.openxmlformats.org/officeDocument/2006/relationships/customXml" Target="../ink/ink1224.xml"/><Relationship Id="rId170" Type="http://schemas.openxmlformats.org/officeDocument/2006/relationships/image" Target="../media/image1179.png"/><Relationship Id="rId191" Type="http://schemas.openxmlformats.org/officeDocument/2006/relationships/customXml" Target="../ink/ink1240.xml"/><Relationship Id="rId205" Type="http://schemas.openxmlformats.org/officeDocument/2006/relationships/customXml" Target="../ink/ink1247.xml"/><Relationship Id="rId226" Type="http://schemas.openxmlformats.org/officeDocument/2006/relationships/image" Target="../media/image1207.png"/><Relationship Id="rId107" Type="http://schemas.openxmlformats.org/officeDocument/2006/relationships/customXml" Target="../ink/ink1198.xml"/><Relationship Id="rId11" Type="http://schemas.openxmlformats.org/officeDocument/2006/relationships/customXml" Target="../ink/ink1150.xml"/><Relationship Id="rId32" Type="http://schemas.openxmlformats.org/officeDocument/2006/relationships/image" Target="../media/image1110.png"/><Relationship Id="rId53" Type="http://schemas.openxmlformats.org/officeDocument/2006/relationships/customXml" Target="../ink/ink1171.xml"/><Relationship Id="rId74" Type="http://schemas.openxmlformats.org/officeDocument/2006/relationships/image" Target="../media/image1131.png"/><Relationship Id="rId128" Type="http://schemas.openxmlformats.org/officeDocument/2006/relationships/image" Target="../media/image1158.png"/><Relationship Id="rId149" Type="http://schemas.openxmlformats.org/officeDocument/2006/relationships/customXml" Target="../ink/ink1219.xml"/><Relationship Id="rId5" Type="http://schemas.openxmlformats.org/officeDocument/2006/relationships/image" Target="../media/image24.png"/><Relationship Id="rId95" Type="http://schemas.openxmlformats.org/officeDocument/2006/relationships/customXml" Target="../ink/ink1192.xml"/><Relationship Id="rId160" Type="http://schemas.openxmlformats.org/officeDocument/2006/relationships/image" Target="../media/image1174.png"/><Relationship Id="rId181" Type="http://schemas.openxmlformats.org/officeDocument/2006/relationships/customXml" Target="../ink/ink1235.xml"/><Relationship Id="rId216" Type="http://schemas.openxmlformats.org/officeDocument/2006/relationships/image" Target="../media/image1202.png"/><Relationship Id="rId237" Type="http://schemas.openxmlformats.org/officeDocument/2006/relationships/customXml" Target="../ink/ink1263.xml"/><Relationship Id="rId22" Type="http://schemas.openxmlformats.org/officeDocument/2006/relationships/image" Target="../media/image1105.png"/><Relationship Id="rId43" Type="http://schemas.openxmlformats.org/officeDocument/2006/relationships/customXml" Target="../ink/ink1166.xml"/><Relationship Id="rId64" Type="http://schemas.openxmlformats.org/officeDocument/2006/relationships/image" Target="../media/image1126.png"/><Relationship Id="rId118" Type="http://schemas.openxmlformats.org/officeDocument/2006/relationships/image" Target="../media/image1153.png"/><Relationship Id="rId139" Type="http://schemas.openxmlformats.org/officeDocument/2006/relationships/customXml" Target="../ink/ink1214.xml"/><Relationship Id="rId85" Type="http://schemas.openxmlformats.org/officeDocument/2006/relationships/customXml" Target="../ink/ink1187.xml"/><Relationship Id="rId150" Type="http://schemas.openxmlformats.org/officeDocument/2006/relationships/image" Target="../media/image1169.png"/><Relationship Id="rId171" Type="http://schemas.openxmlformats.org/officeDocument/2006/relationships/customXml" Target="../ink/ink1230.xml"/><Relationship Id="rId192" Type="http://schemas.openxmlformats.org/officeDocument/2006/relationships/image" Target="../media/image1190.png"/><Relationship Id="rId206" Type="http://schemas.openxmlformats.org/officeDocument/2006/relationships/image" Target="../media/image1197.png"/><Relationship Id="rId227" Type="http://schemas.openxmlformats.org/officeDocument/2006/relationships/customXml" Target="../ink/ink1258.xml"/><Relationship Id="rId12" Type="http://schemas.openxmlformats.org/officeDocument/2006/relationships/image" Target="../media/image1100.png"/><Relationship Id="rId33" Type="http://schemas.openxmlformats.org/officeDocument/2006/relationships/customXml" Target="../ink/ink1161.xml"/><Relationship Id="rId108" Type="http://schemas.openxmlformats.org/officeDocument/2006/relationships/image" Target="../media/image1148.png"/><Relationship Id="rId129" Type="http://schemas.openxmlformats.org/officeDocument/2006/relationships/customXml" Target="../ink/ink1209.xml"/><Relationship Id="rId54" Type="http://schemas.openxmlformats.org/officeDocument/2006/relationships/image" Target="../media/image1121.png"/><Relationship Id="rId75" Type="http://schemas.openxmlformats.org/officeDocument/2006/relationships/customXml" Target="../ink/ink1182.xml"/><Relationship Id="rId96" Type="http://schemas.openxmlformats.org/officeDocument/2006/relationships/image" Target="../media/image1142.png"/><Relationship Id="rId140" Type="http://schemas.openxmlformats.org/officeDocument/2006/relationships/image" Target="../media/image1164.png"/><Relationship Id="rId161" Type="http://schemas.openxmlformats.org/officeDocument/2006/relationships/customXml" Target="../ink/ink1225.xml"/><Relationship Id="rId182" Type="http://schemas.openxmlformats.org/officeDocument/2006/relationships/image" Target="../media/image1185.png"/><Relationship Id="rId217" Type="http://schemas.openxmlformats.org/officeDocument/2006/relationships/customXml" Target="../ink/ink1253.xml"/><Relationship Id="rId6" Type="http://schemas.openxmlformats.org/officeDocument/2006/relationships/customXml" Target="../ink/ink1147.xml"/><Relationship Id="rId238" Type="http://schemas.openxmlformats.org/officeDocument/2006/relationships/image" Target="../media/image1213.png"/><Relationship Id="rId23" Type="http://schemas.openxmlformats.org/officeDocument/2006/relationships/customXml" Target="../ink/ink1156.xml"/><Relationship Id="rId119" Type="http://schemas.openxmlformats.org/officeDocument/2006/relationships/customXml" Target="../ink/ink1204.xml"/><Relationship Id="rId44" Type="http://schemas.openxmlformats.org/officeDocument/2006/relationships/image" Target="../media/image1116.png"/><Relationship Id="rId65" Type="http://schemas.openxmlformats.org/officeDocument/2006/relationships/customXml" Target="../ink/ink1177.xml"/><Relationship Id="rId86" Type="http://schemas.openxmlformats.org/officeDocument/2006/relationships/image" Target="../media/image1137.png"/><Relationship Id="rId130" Type="http://schemas.openxmlformats.org/officeDocument/2006/relationships/image" Target="../media/image1159.png"/><Relationship Id="rId151" Type="http://schemas.openxmlformats.org/officeDocument/2006/relationships/customXml" Target="../ink/ink1220.xml"/><Relationship Id="rId172" Type="http://schemas.openxmlformats.org/officeDocument/2006/relationships/image" Target="../media/image1180.png"/><Relationship Id="rId193" Type="http://schemas.openxmlformats.org/officeDocument/2006/relationships/customXml" Target="../ink/ink1241.xml"/><Relationship Id="rId207" Type="http://schemas.openxmlformats.org/officeDocument/2006/relationships/customXml" Target="../ink/ink1248.xml"/><Relationship Id="rId228" Type="http://schemas.openxmlformats.org/officeDocument/2006/relationships/image" Target="../media/image1208.png"/><Relationship Id="rId13" Type="http://schemas.openxmlformats.org/officeDocument/2006/relationships/customXml" Target="../ink/ink1151.xml"/><Relationship Id="rId109" Type="http://schemas.openxmlformats.org/officeDocument/2006/relationships/customXml" Target="../ink/ink1199.xml"/><Relationship Id="rId34" Type="http://schemas.openxmlformats.org/officeDocument/2006/relationships/image" Target="../media/image1111.png"/><Relationship Id="rId55" Type="http://schemas.openxmlformats.org/officeDocument/2006/relationships/customXml" Target="../ink/ink1172.xml"/><Relationship Id="rId76" Type="http://schemas.openxmlformats.org/officeDocument/2006/relationships/image" Target="../media/image1132.png"/><Relationship Id="rId97" Type="http://schemas.openxmlformats.org/officeDocument/2006/relationships/customXml" Target="../ink/ink1193.xml"/><Relationship Id="rId120" Type="http://schemas.openxmlformats.org/officeDocument/2006/relationships/image" Target="../media/image1154.png"/><Relationship Id="rId141" Type="http://schemas.openxmlformats.org/officeDocument/2006/relationships/customXml" Target="../ink/ink1215.xml"/><Relationship Id="rId7" Type="http://schemas.openxmlformats.org/officeDocument/2006/relationships/image" Target="../media/image25.png"/><Relationship Id="rId162" Type="http://schemas.openxmlformats.org/officeDocument/2006/relationships/image" Target="../media/image1175.png"/><Relationship Id="rId183" Type="http://schemas.openxmlformats.org/officeDocument/2006/relationships/customXml" Target="../ink/ink1236.xml"/><Relationship Id="rId218" Type="http://schemas.openxmlformats.org/officeDocument/2006/relationships/image" Target="../media/image1203.png"/><Relationship Id="rId239" Type="http://schemas.openxmlformats.org/officeDocument/2006/relationships/customXml" Target="../ink/ink1264.xml"/><Relationship Id="rId24" Type="http://schemas.openxmlformats.org/officeDocument/2006/relationships/image" Target="../media/image1106.png"/><Relationship Id="rId45" Type="http://schemas.openxmlformats.org/officeDocument/2006/relationships/customXml" Target="../ink/ink1167.xml"/><Relationship Id="rId66" Type="http://schemas.openxmlformats.org/officeDocument/2006/relationships/image" Target="../media/image1127.png"/><Relationship Id="rId87" Type="http://schemas.openxmlformats.org/officeDocument/2006/relationships/customXml" Target="../ink/ink1188.xml"/><Relationship Id="rId110" Type="http://schemas.openxmlformats.org/officeDocument/2006/relationships/image" Target="../media/image1149.png"/><Relationship Id="rId131" Type="http://schemas.openxmlformats.org/officeDocument/2006/relationships/customXml" Target="../ink/ink1210.xml"/><Relationship Id="rId152" Type="http://schemas.openxmlformats.org/officeDocument/2006/relationships/image" Target="../media/image1170.png"/><Relationship Id="rId173" Type="http://schemas.openxmlformats.org/officeDocument/2006/relationships/customXml" Target="../ink/ink1231.xml"/><Relationship Id="rId194" Type="http://schemas.openxmlformats.org/officeDocument/2006/relationships/image" Target="../media/image1191.png"/><Relationship Id="rId208" Type="http://schemas.openxmlformats.org/officeDocument/2006/relationships/image" Target="../media/image1198.png"/><Relationship Id="rId229" Type="http://schemas.openxmlformats.org/officeDocument/2006/relationships/customXml" Target="../ink/ink1259.xml"/><Relationship Id="rId240" Type="http://schemas.openxmlformats.org/officeDocument/2006/relationships/image" Target="../media/image1214.png"/><Relationship Id="rId14" Type="http://schemas.openxmlformats.org/officeDocument/2006/relationships/image" Target="../media/image1101.png"/><Relationship Id="rId35" Type="http://schemas.openxmlformats.org/officeDocument/2006/relationships/customXml" Target="../ink/ink1162.xml"/><Relationship Id="rId56" Type="http://schemas.openxmlformats.org/officeDocument/2006/relationships/image" Target="../media/image1122.png"/><Relationship Id="rId77" Type="http://schemas.openxmlformats.org/officeDocument/2006/relationships/customXml" Target="../ink/ink1183.xml"/><Relationship Id="rId100" Type="http://schemas.openxmlformats.org/officeDocument/2006/relationships/image" Target="../media/image1144.png"/><Relationship Id="rId8" Type="http://schemas.openxmlformats.org/officeDocument/2006/relationships/customXml" Target="../ink/ink1148.xml"/><Relationship Id="rId98" Type="http://schemas.openxmlformats.org/officeDocument/2006/relationships/image" Target="../media/image1143.png"/><Relationship Id="rId121" Type="http://schemas.openxmlformats.org/officeDocument/2006/relationships/customXml" Target="../ink/ink1205.xml"/><Relationship Id="rId142" Type="http://schemas.openxmlformats.org/officeDocument/2006/relationships/image" Target="../media/image1165.png"/><Relationship Id="rId163" Type="http://schemas.openxmlformats.org/officeDocument/2006/relationships/customXml" Target="../ink/ink1226.xml"/><Relationship Id="rId184" Type="http://schemas.openxmlformats.org/officeDocument/2006/relationships/image" Target="../media/image1186.png"/><Relationship Id="rId219" Type="http://schemas.openxmlformats.org/officeDocument/2006/relationships/customXml" Target="../ink/ink1254.xml"/><Relationship Id="rId230" Type="http://schemas.openxmlformats.org/officeDocument/2006/relationships/image" Target="../media/image1209.png"/><Relationship Id="rId25" Type="http://schemas.openxmlformats.org/officeDocument/2006/relationships/customXml" Target="../ink/ink1157.xml"/><Relationship Id="rId46" Type="http://schemas.openxmlformats.org/officeDocument/2006/relationships/image" Target="../media/image1117.png"/><Relationship Id="rId67" Type="http://schemas.openxmlformats.org/officeDocument/2006/relationships/customXml" Target="../ink/ink1178.xml"/><Relationship Id="rId88" Type="http://schemas.openxmlformats.org/officeDocument/2006/relationships/image" Target="../media/image1138.png"/><Relationship Id="rId111" Type="http://schemas.openxmlformats.org/officeDocument/2006/relationships/customXml" Target="../ink/ink1200.xml"/><Relationship Id="rId132" Type="http://schemas.openxmlformats.org/officeDocument/2006/relationships/image" Target="../media/image1160.png"/><Relationship Id="rId153" Type="http://schemas.openxmlformats.org/officeDocument/2006/relationships/customXml" Target="../ink/ink1221.xml"/><Relationship Id="rId174" Type="http://schemas.openxmlformats.org/officeDocument/2006/relationships/image" Target="../media/image1181.png"/><Relationship Id="rId195" Type="http://schemas.openxmlformats.org/officeDocument/2006/relationships/customXml" Target="../ink/ink1242.xml"/><Relationship Id="rId209" Type="http://schemas.openxmlformats.org/officeDocument/2006/relationships/customXml" Target="../ink/ink1249.xml"/><Relationship Id="rId220" Type="http://schemas.openxmlformats.org/officeDocument/2006/relationships/image" Target="../media/image1204.png"/><Relationship Id="rId241" Type="http://schemas.openxmlformats.org/officeDocument/2006/relationships/customXml" Target="../ink/ink1265.xml"/><Relationship Id="rId15" Type="http://schemas.openxmlformats.org/officeDocument/2006/relationships/customXml" Target="../ink/ink1152.xml"/><Relationship Id="rId36" Type="http://schemas.openxmlformats.org/officeDocument/2006/relationships/image" Target="../media/image1112.png"/><Relationship Id="rId57" Type="http://schemas.openxmlformats.org/officeDocument/2006/relationships/customXml" Target="../ink/ink1173.xml"/><Relationship Id="rId106" Type="http://schemas.openxmlformats.org/officeDocument/2006/relationships/image" Target="../media/image1147.png"/><Relationship Id="rId127" Type="http://schemas.openxmlformats.org/officeDocument/2006/relationships/customXml" Target="../ink/ink1208.xml"/><Relationship Id="rId10" Type="http://schemas.openxmlformats.org/officeDocument/2006/relationships/image" Target="../media/image2.png"/><Relationship Id="rId31" Type="http://schemas.openxmlformats.org/officeDocument/2006/relationships/customXml" Target="../ink/ink1160.xml"/><Relationship Id="rId52" Type="http://schemas.openxmlformats.org/officeDocument/2006/relationships/image" Target="../media/image1120.png"/><Relationship Id="rId73" Type="http://schemas.openxmlformats.org/officeDocument/2006/relationships/customXml" Target="../ink/ink1181.xml"/><Relationship Id="rId78" Type="http://schemas.openxmlformats.org/officeDocument/2006/relationships/image" Target="../media/image1133.png"/><Relationship Id="rId94" Type="http://schemas.openxmlformats.org/officeDocument/2006/relationships/image" Target="../media/image1141.png"/><Relationship Id="rId99" Type="http://schemas.openxmlformats.org/officeDocument/2006/relationships/customXml" Target="../ink/ink1194.xml"/><Relationship Id="rId101" Type="http://schemas.openxmlformats.org/officeDocument/2006/relationships/customXml" Target="../ink/ink1195.xml"/><Relationship Id="rId122" Type="http://schemas.openxmlformats.org/officeDocument/2006/relationships/image" Target="../media/image1155.png"/><Relationship Id="rId143" Type="http://schemas.openxmlformats.org/officeDocument/2006/relationships/customXml" Target="../ink/ink1216.xml"/><Relationship Id="rId148" Type="http://schemas.openxmlformats.org/officeDocument/2006/relationships/image" Target="../media/image1168.png"/><Relationship Id="rId164" Type="http://schemas.openxmlformats.org/officeDocument/2006/relationships/image" Target="../media/image1176.png"/><Relationship Id="rId169" Type="http://schemas.openxmlformats.org/officeDocument/2006/relationships/customXml" Target="../ink/ink1229.xml"/><Relationship Id="rId185" Type="http://schemas.openxmlformats.org/officeDocument/2006/relationships/customXml" Target="../ink/ink1237.xml"/><Relationship Id="rId4" Type="http://schemas.openxmlformats.org/officeDocument/2006/relationships/customXml" Target="../ink/ink1146.xml"/><Relationship Id="rId9" Type="http://schemas.openxmlformats.org/officeDocument/2006/relationships/customXml" Target="../ink/ink1149.xml"/><Relationship Id="rId180" Type="http://schemas.openxmlformats.org/officeDocument/2006/relationships/image" Target="../media/image1184.png"/><Relationship Id="rId210" Type="http://schemas.openxmlformats.org/officeDocument/2006/relationships/image" Target="../media/image1199.png"/><Relationship Id="rId215" Type="http://schemas.openxmlformats.org/officeDocument/2006/relationships/customXml" Target="../ink/ink1252.xml"/><Relationship Id="rId236" Type="http://schemas.openxmlformats.org/officeDocument/2006/relationships/image" Target="../media/image1212.png"/><Relationship Id="rId26" Type="http://schemas.openxmlformats.org/officeDocument/2006/relationships/image" Target="../media/image1107.png"/><Relationship Id="rId231" Type="http://schemas.openxmlformats.org/officeDocument/2006/relationships/customXml" Target="../ink/ink1260.xml"/><Relationship Id="rId47" Type="http://schemas.openxmlformats.org/officeDocument/2006/relationships/customXml" Target="../ink/ink1168.xml"/><Relationship Id="rId68" Type="http://schemas.openxmlformats.org/officeDocument/2006/relationships/image" Target="../media/image1128.png"/><Relationship Id="rId89" Type="http://schemas.openxmlformats.org/officeDocument/2006/relationships/customXml" Target="../ink/ink1189.xml"/><Relationship Id="rId112" Type="http://schemas.openxmlformats.org/officeDocument/2006/relationships/image" Target="../media/image1150.png"/><Relationship Id="rId133" Type="http://schemas.openxmlformats.org/officeDocument/2006/relationships/customXml" Target="../ink/ink1211.xml"/><Relationship Id="rId154" Type="http://schemas.openxmlformats.org/officeDocument/2006/relationships/image" Target="../media/image1171.png"/><Relationship Id="rId175" Type="http://schemas.openxmlformats.org/officeDocument/2006/relationships/customXml" Target="../ink/ink1232.xml"/><Relationship Id="rId196" Type="http://schemas.openxmlformats.org/officeDocument/2006/relationships/image" Target="../media/image1192.png"/><Relationship Id="rId200" Type="http://schemas.openxmlformats.org/officeDocument/2006/relationships/image" Target="../media/image1194.png"/><Relationship Id="rId16" Type="http://schemas.openxmlformats.org/officeDocument/2006/relationships/image" Target="../media/image1102.png"/><Relationship Id="rId221" Type="http://schemas.openxmlformats.org/officeDocument/2006/relationships/customXml" Target="../ink/ink1255.xml"/><Relationship Id="rId242" Type="http://schemas.openxmlformats.org/officeDocument/2006/relationships/image" Target="../media/image1215.png"/><Relationship Id="rId37" Type="http://schemas.openxmlformats.org/officeDocument/2006/relationships/customXml" Target="../ink/ink1163.xml"/><Relationship Id="rId58" Type="http://schemas.openxmlformats.org/officeDocument/2006/relationships/image" Target="../media/image1123.png"/><Relationship Id="rId79" Type="http://schemas.openxmlformats.org/officeDocument/2006/relationships/customXml" Target="../ink/ink1184.xml"/><Relationship Id="rId102" Type="http://schemas.openxmlformats.org/officeDocument/2006/relationships/image" Target="../media/image1145.png"/><Relationship Id="rId123" Type="http://schemas.openxmlformats.org/officeDocument/2006/relationships/customXml" Target="../ink/ink1206.xml"/><Relationship Id="rId144" Type="http://schemas.openxmlformats.org/officeDocument/2006/relationships/image" Target="../media/image1166.png"/><Relationship Id="rId90" Type="http://schemas.openxmlformats.org/officeDocument/2006/relationships/image" Target="../media/image1139.png"/><Relationship Id="rId165" Type="http://schemas.openxmlformats.org/officeDocument/2006/relationships/customXml" Target="../ink/ink1227.xml"/><Relationship Id="rId186" Type="http://schemas.openxmlformats.org/officeDocument/2006/relationships/image" Target="../media/image1187.png"/><Relationship Id="rId211" Type="http://schemas.openxmlformats.org/officeDocument/2006/relationships/customXml" Target="../ink/ink1250.xml"/><Relationship Id="rId232" Type="http://schemas.openxmlformats.org/officeDocument/2006/relationships/image" Target="../media/image1210.png"/><Relationship Id="rId27" Type="http://schemas.openxmlformats.org/officeDocument/2006/relationships/customXml" Target="../ink/ink1158.xml"/><Relationship Id="rId48" Type="http://schemas.openxmlformats.org/officeDocument/2006/relationships/image" Target="../media/image1118.png"/><Relationship Id="rId69" Type="http://schemas.openxmlformats.org/officeDocument/2006/relationships/customXml" Target="../ink/ink1179.xml"/><Relationship Id="rId113" Type="http://schemas.openxmlformats.org/officeDocument/2006/relationships/customXml" Target="../ink/ink1201.xml"/><Relationship Id="rId134" Type="http://schemas.openxmlformats.org/officeDocument/2006/relationships/image" Target="../media/image1161.png"/><Relationship Id="rId80" Type="http://schemas.openxmlformats.org/officeDocument/2006/relationships/image" Target="../media/image1134.png"/><Relationship Id="rId155" Type="http://schemas.openxmlformats.org/officeDocument/2006/relationships/customXml" Target="../ink/ink1222.xml"/><Relationship Id="rId176" Type="http://schemas.openxmlformats.org/officeDocument/2006/relationships/image" Target="../media/image1182.png"/><Relationship Id="rId197" Type="http://schemas.openxmlformats.org/officeDocument/2006/relationships/customXml" Target="../ink/ink1243.xml"/><Relationship Id="rId201" Type="http://schemas.openxmlformats.org/officeDocument/2006/relationships/customXml" Target="../ink/ink1245.xml"/><Relationship Id="rId222" Type="http://schemas.openxmlformats.org/officeDocument/2006/relationships/image" Target="../media/image1205.png"/><Relationship Id="rId17" Type="http://schemas.openxmlformats.org/officeDocument/2006/relationships/customXml" Target="../ink/ink1153.xml"/><Relationship Id="rId38" Type="http://schemas.openxmlformats.org/officeDocument/2006/relationships/image" Target="../media/image1113.png"/><Relationship Id="rId59" Type="http://schemas.openxmlformats.org/officeDocument/2006/relationships/customXml" Target="../ink/ink1174.xml"/><Relationship Id="rId103" Type="http://schemas.openxmlformats.org/officeDocument/2006/relationships/customXml" Target="../ink/ink1196.xml"/><Relationship Id="rId124" Type="http://schemas.openxmlformats.org/officeDocument/2006/relationships/image" Target="../media/image1156.png"/><Relationship Id="rId70" Type="http://schemas.openxmlformats.org/officeDocument/2006/relationships/image" Target="../media/image1129.png"/><Relationship Id="rId91" Type="http://schemas.openxmlformats.org/officeDocument/2006/relationships/customXml" Target="../ink/ink1190.xml"/><Relationship Id="rId145" Type="http://schemas.openxmlformats.org/officeDocument/2006/relationships/customXml" Target="../ink/ink1217.xml"/><Relationship Id="rId166" Type="http://schemas.openxmlformats.org/officeDocument/2006/relationships/image" Target="../media/image1177.png"/><Relationship Id="rId187" Type="http://schemas.openxmlformats.org/officeDocument/2006/relationships/customXml" Target="../ink/ink123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00.png"/><Relationship Id="rId233" Type="http://schemas.openxmlformats.org/officeDocument/2006/relationships/customXml" Target="../ink/ink1261.xml"/><Relationship Id="rId28" Type="http://schemas.openxmlformats.org/officeDocument/2006/relationships/image" Target="../media/image1108.png"/><Relationship Id="rId49" Type="http://schemas.openxmlformats.org/officeDocument/2006/relationships/customXml" Target="../ink/ink1169.xml"/><Relationship Id="rId114" Type="http://schemas.openxmlformats.org/officeDocument/2006/relationships/image" Target="../media/image1151.png"/><Relationship Id="rId60" Type="http://schemas.openxmlformats.org/officeDocument/2006/relationships/image" Target="../media/image1124.png"/><Relationship Id="rId81" Type="http://schemas.openxmlformats.org/officeDocument/2006/relationships/customXml" Target="../ink/ink1185.xml"/><Relationship Id="rId135" Type="http://schemas.openxmlformats.org/officeDocument/2006/relationships/customXml" Target="../ink/ink1212.xml"/><Relationship Id="rId156" Type="http://schemas.openxmlformats.org/officeDocument/2006/relationships/image" Target="../media/image1172.png"/><Relationship Id="rId177" Type="http://schemas.openxmlformats.org/officeDocument/2006/relationships/customXml" Target="../ink/ink1233.xml"/><Relationship Id="rId198" Type="http://schemas.openxmlformats.org/officeDocument/2006/relationships/image" Target="../media/image1193.png"/><Relationship Id="rId202" Type="http://schemas.openxmlformats.org/officeDocument/2006/relationships/image" Target="../media/image1195.png"/><Relationship Id="rId223" Type="http://schemas.openxmlformats.org/officeDocument/2006/relationships/customXml" Target="../ink/ink1256.xml"/><Relationship Id="rId18" Type="http://schemas.openxmlformats.org/officeDocument/2006/relationships/image" Target="../media/image1103.png"/><Relationship Id="rId39" Type="http://schemas.openxmlformats.org/officeDocument/2006/relationships/customXml" Target="../ink/ink1164.xml"/><Relationship Id="rId50" Type="http://schemas.openxmlformats.org/officeDocument/2006/relationships/image" Target="../media/image1119.png"/><Relationship Id="rId104" Type="http://schemas.openxmlformats.org/officeDocument/2006/relationships/image" Target="../media/image1146.png"/><Relationship Id="rId125" Type="http://schemas.openxmlformats.org/officeDocument/2006/relationships/customXml" Target="../ink/ink1207.xml"/><Relationship Id="rId146" Type="http://schemas.openxmlformats.org/officeDocument/2006/relationships/image" Target="../media/image1167.png"/><Relationship Id="rId167" Type="http://schemas.openxmlformats.org/officeDocument/2006/relationships/customXml" Target="../ink/ink1228.xml"/><Relationship Id="rId188" Type="http://schemas.openxmlformats.org/officeDocument/2006/relationships/image" Target="../media/image1188.png"/><Relationship Id="rId71" Type="http://schemas.openxmlformats.org/officeDocument/2006/relationships/customXml" Target="../ink/ink1180.xml"/><Relationship Id="rId92" Type="http://schemas.openxmlformats.org/officeDocument/2006/relationships/image" Target="../media/image1140.png"/><Relationship Id="rId213" Type="http://schemas.openxmlformats.org/officeDocument/2006/relationships/customXml" Target="../ink/ink1251.xml"/><Relationship Id="rId234" Type="http://schemas.openxmlformats.org/officeDocument/2006/relationships/image" Target="../media/image1211.png"/><Relationship Id="rId2" Type="http://schemas.openxmlformats.org/officeDocument/2006/relationships/customXml" Target="../ink/ink1145.xml"/><Relationship Id="rId29" Type="http://schemas.openxmlformats.org/officeDocument/2006/relationships/customXml" Target="../ink/ink1159.xml"/><Relationship Id="rId40" Type="http://schemas.openxmlformats.org/officeDocument/2006/relationships/image" Target="../media/image1114.png"/><Relationship Id="rId115" Type="http://schemas.openxmlformats.org/officeDocument/2006/relationships/customXml" Target="../ink/ink1202.xml"/><Relationship Id="rId136" Type="http://schemas.openxmlformats.org/officeDocument/2006/relationships/image" Target="../media/image1162.png"/><Relationship Id="rId157" Type="http://schemas.openxmlformats.org/officeDocument/2006/relationships/customXml" Target="../ink/ink1223.xml"/><Relationship Id="rId178" Type="http://schemas.openxmlformats.org/officeDocument/2006/relationships/image" Target="../media/image1183.png"/><Relationship Id="rId61" Type="http://schemas.openxmlformats.org/officeDocument/2006/relationships/customXml" Target="../ink/ink1175.xml"/><Relationship Id="rId82" Type="http://schemas.openxmlformats.org/officeDocument/2006/relationships/image" Target="../media/image1135.png"/><Relationship Id="rId199" Type="http://schemas.openxmlformats.org/officeDocument/2006/relationships/customXml" Target="../ink/ink1244.xml"/><Relationship Id="rId203" Type="http://schemas.openxmlformats.org/officeDocument/2006/relationships/customXml" Target="../ink/ink1246.xml"/><Relationship Id="rId19" Type="http://schemas.openxmlformats.org/officeDocument/2006/relationships/customXml" Target="../ink/ink1154.xml"/><Relationship Id="rId224" Type="http://schemas.openxmlformats.org/officeDocument/2006/relationships/image" Target="../media/image1206.png"/><Relationship Id="rId30" Type="http://schemas.openxmlformats.org/officeDocument/2006/relationships/image" Target="../media/image1109.png"/><Relationship Id="rId105" Type="http://schemas.openxmlformats.org/officeDocument/2006/relationships/customXml" Target="../ink/ink1197.xml"/><Relationship Id="rId126" Type="http://schemas.openxmlformats.org/officeDocument/2006/relationships/image" Target="../media/image1157.png"/><Relationship Id="rId147" Type="http://schemas.openxmlformats.org/officeDocument/2006/relationships/customXml" Target="../ink/ink1218.xml"/><Relationship Id="rId168" Type="http://schemas.openxmlformats.org/officeDocument/2006/relationships/image" Target="../media/image1178.png"/><Relationship Id="rId51" Type="http://schemas.openxmlformats.org/officeDocument/2006/relationships/customXml" Target="../ink/ink1170.xml"/><Relationship Id="rId72" Type="http://schemas.openxmlformats.org/officeDocument/2006/relationships/image" Target="../media/image1130.png"/><Relationship Id="rId93" Type="http://schemas.openxmlformats.org/officeDocument/2006/relationships/customXml" Target="../ink/ink1191.xml"/><Relationship Id="rId189" Type="http://schemas.openxmlformats.org/officeDocument/2006/relationships/customXml" Target="../ink/ink1239.xml"/><Relationship Id="rId3" Type="http://schemas.openxmlformats.org/officeDocument/2006/relationships/image" Target="../media/image1.png"/><Relationship Id="rId214" Type="http://schemas.openxmlformats.org/officeDocument/2006/relationships/image" Target="../media/image1201.png"/><Relationship Id="rId235" Type="http://schemas.openxmlformats.org/officeDocument/2006/relationships/customXml" Target="../ink/ink1262.xml"/><Relationship Id="rId116" Type="http://schemas.openxmlformats.org/officeDocument/2006/relationships/image" Target="../media/image1152.png"/><Relationship Id="rId137" Type="http://schemas.openxmlformats.org/officeDocument/2006/relationships/customXml" Target="../ink/ink1213.xml"/><Relationship Id="rId158" Type="http://schemas.openxmlformats.org/officeDocument/2006/relationships/image" Target="../media/image1173.png"/><Relationship Id="rId20" Type="http://schemas.openxmlformats.org/officeDocument/2006/relationships/image" Target="../media/image1104.png"/><Relationship Id="rId41" Type="http://schemas.openxmlformats.org/officeDocument/2006/relationships/customXml" Target="../ink/ink1165.xml"/><Relationship Id="rId62" Type="http://schemas.openxmlformats.org/officeDocument/2006/relationships/image" Target="../media/image1125.png"/><Relationship Id="rId83" Type="http://schemas.openxmlformats.org/officeDocument/2006/relationships/customXml" Target="../ink/ink1186.xml"/><Relationship Id="rId179" Type="http://schemas.openxmlformats.org/officeDocument/2006/relationships/customXml" Target="../ink/ink1234.xml"/><Relationship Id="rId190" Type="http://schemas.openxmlformats.org/officeDocument/2006/relationships/image" Target="../media/image1189.png"/><Relationship Id="rId204" Type="http://schemas.openxmlformats.org/officeDocument/2006/relationships/image" Target="../media/image1196.png"/><Relationship Id="rId225" Type="http://schemas.openxmlformats.org/officeDocument/2006/relationships/customXml" Target="../ink/ink125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8.png"/><Relationship Id="rId21" Type="http://schemas.openxmlformats.org/officeDocument/2006/relationships/customXml" Target="../ink/ink1276.xml"/><Relationship Id="rId42" Type="http://schemas.openxmlformats.org/officeDocument/2006/relationships/image" Target="../media/image1231.png"/><Relationship Id="rId63" Type="http://schemas.openxmlformats.org/officeDocument/2006/relationships/image" Target="../media/image1241.png"/><Relationship Id="rId84" Type="http://schemas.openxmlformats.org/officeDocument/2006/relationships/customXml" Target="../ink/ink1308.xml"/><Relationship Id="rId138" Type="http://schemas.openxmlformats.org/officeDocument/2006/relationships/customXml" Target="../ink/ink1335.xml"/><Relationship Id="rId159" Type="http://schemas.openxmlformats.org/officeDocument/2006/relationships/image" Target="../media/image1289.png"/><Relationship Id="rId170" Type="http://schemas.openxmlformats.org/officeDocument/2006/relationships/customXml" Target="../ink/ink1351.xml"/><Relationship Id="rId191" Type="http://schemas.openxmlformats.org/officeDocument/2006/relationships/image" Target="../media/image1305.png"/><Relationship Id="rId205" Type="http://schemas.openxmlformats.org/officeDocument/2006/relationships/image" Target="../media/image1312.png"/><Relationship Id="rId226" Type="http://schemas.openxmlformats.org/officeDocument/2006/relationships/customXml" Target="../ink/ink1379.xml"/><Relationship Id="rId247" Type="http://schemas.openxmlformats.org/officeDocument/2006/relationships/image" Target="../media/image1333.png"/><Relationship Id="rId107" Type="http://schemas.openxmlformats.org/officeDocument/2006/relationships/image" Target="../media/image1263.png"/><Relationship Id="rId11" Type="http://schemas.openxmlformats.org/officeDocument/2006/relationships/customXml" Target="../ink/ink1271.xml"/><Relationship Id="rId32" Type="http://schemas.openxmlformats.org/officeDocument/2006/relationships/image" Target="../media/image1226.png"/><Relationship Id="rId53" Type="http://schemas.openxmlformats.org/officeDocument/2006/relationships/image" Target="../media/image1236.png"/><Relationship Id="rId74" Type="http://schemas.openxmlformats.org/officeDocument/2006/relationships/customXml" Target="../ink/ink1303.xml"/><Relationship Id="rId128" Type="http://schemas.openxmlformats.org/officeDocument/2006/relationships/customXml" Target="../ink/ink1330.xml"/><Relationship Id="rId149" Type="http://schemas.openxmlformats.org/officeDocument/2006/relationships/image" Target="../media/image1284.png"/><Relationship Id="rId5" Type="http://schemas.openxmlformats.org/officeDocument/2006/relationships/image" Target="../media/image24.png"/><Relationship Id="rId95" Type="http://schemas.openxmlformats.org/officeDocument/2006/relationships/image" Target="../media/image1257.png"/><Relationship Id="rId160" Type="http://schemas.openxmlformats.org/officeDocument/2006/relationships/customXml" Target="../ink/ink1346.xml"/><Relationship Id="rId181" Type="http://schemas.openxmlformats.org/officeDocument/2006/relationships/image" Target="../media/image1300.png"/><Relationship Id="rId216" Type="http://schemas.openxmlformats.org/officeDocument/2006/relationships/customXml" Target="../ink/ink1374.xml"/><Relationship Id="rId237" Type="http://schemas.openxmlformats.org/officeDocument/2006/relationships/image" Target="../media/image1328.png"/><Relationship Id="rId22" Type="http://schemas.openxmlformats.org/officeDocument/2006/relationships/image" Target="../media/image1221.png"/><Relationship Id="rId43" Type="http://schemas.openxmlformats.org/officeDocument/2006/relationships/customXml" Target="../ink/ink1287.xml"/><Relationship Id="rId64" Type="http://schemas.openxmlformats.org/officeDocument/2006/relationships/customXml" Target="../ink/ink1298.xml"/><Relationship Id="rId118" Type="http://schemas.openxmlformats.org/officeDocument/2006/relationships/customXml" Target="../ink/ink1325.xml"/><Relationship Id="rId139" Type="http://schemas.openxmlformats.org/officeDocument/2006/relationships/image" Target="../media/image1279.png"/><Relationship Id="rId85" Type="http://schemas.openxmlformats.org/officeDocument/2006/relationships/image" Target="../media/image1252.png"/><Relationship Id="rId150" Type="http://schemas.openxmlformats.org/officeDocument/2006/relationships/customXml" Target="../ink/ink1341.xml"/><Relationship Id="rId171" Type="http://schemas.openxmlformats.org/officeDocument/2006/relationships/image" Target="../media/image1295.png"/><Relationship Id="rId192" Type="http://schemas.openxmlformats.org/officeDocument/2006/relationships/customXml" Target="../ink/ink1362.xml"/><Relationship Id="rId206" Type="http://schemas.openxmlformats.org/officeDocument/2006/relationships/customXml" Target="../ink/ink1369.xml"/><Relationship Id="rId227" Type="http://schemas.openxmlformats.org/officeDocument/2006/relationships/image" Target="../media/image1323.png"/><Relationship Id="rId12" Type="http://schemas.openxmlformats.org/officeDocument/2006/relationships/image" Target="../media/image1216.png"/><Relationship Id="rId33" Type="http://schemas.openxmlformats.org/officeDocument/2006/relationships/customXml" Target="../ink/ink1282.xml"/><Relationship Id="rId108" Type="http://schemas.openxmlformats.org/officeDocument/2006/relationships/customXml" Target="../ink/ink1320.xml"/><Relationship Id="rId129" Type="http://schemas.openxmlformats.org/officeDocument/2006/relationships/image" Target="../media/image1274.png"/><Relationship Id="rId54" Type="http://schemas.openxmlformats.org/officeDocument/2006/relationships/customXml" Target="../ink/ink1293.xml"/><Relationship Id="rId75" Type="http://schemas.openxmlformats.org/officeDocument/2006/relationships/image" Target="../media/image1247.png"/><Relationship Id="rId96" Type="http://schemas.openxmlformats.org/officeDocument/2006/relationships/customXml" Target="../ink/ink1314.xml"/><Relationship Id="rId140" Type="http://schemas.openxmlformats.org/officeDocument/2006/relationships/customXml" Target="../ink/ink1336.xml"/><Relationship Id="rId161" Type="http://schemas.openxmlformats.org/officeDocument/2006/relationships/image" Target="../media/image1290.png"/><Relationship Id="rId182" Type="http://schemas.openxmlformats.org/officeDocument/2006/relationships/customXml" Target="../ink/ink1357.xml"/><Relationship Id="rId217" Type="http://schemas.openxmlformats.org/officeDocument/2006/relationships/image" Target="../media/image1318.png"/><Relationship Id="rId6" Type="http://schemas.openxmlformats.org/officeDocument/2006/relationships/customXml" Target="../ink/ink1268.xml"/><Relationship Id="rId238" Type="http://schemas.openxmlformats.org/officeDocument/2006/relationships/customXml" Target="../ink/ink1385.xml"/><Relationship Id="rId23" Type="http://schemas.openxmlformats.org/officeDocument/2006/relationships/customXml" Target="../ink/ink1277.xml"/><Relationship Id="rId119" Type="http://schemas.openxmlformats.org/officeDocument/2006/relationships/image" Target="../media/image1269.png"/><Relationship Id="rId44" Type="http://schemas.openxmlformats.org/officeDocument/2006/relationships/image" Target="../media/image1232.png"/><Relationship Id="rId65" Type="http://schemas.openxmlformats.org/officeDocument/2006/relationships/image" Target="../media/image1242.png"/><Relationship Id="rId86" Type="http://schemas.openxmlformats.org/officeDocument/2006/relationships/customXml" Target="../ink/ink1309.xml"/><Relationship Id="rId130" Type="http://schemas.openxmlformats.org/officeDocument/2006/relationships/customXml" Target="../ink/ink1331.xml"/><Relationship Id="rId151" Type="http://schemas.openxmlformats.org/officeDocument/2006/relationships/image" Target="../media/image1285.png"/><Relationship Id="rId172" Type="http://schemas.openxmlformats.org/officeDocument/2006/relationships/customXml" Target="../ink/ink1352.xml"/><Relationship Id="rId193" Type="http://schemas.openxmlformats.org/officeDocument/2006/relationships/image" Target="../media/image1306.png"/><Relationship Id="rId207" Type="http://schemas.openxmlformats.org/officeDocument/2006/relationships/image" Target="../media/image1313.png"/><Relationship Id="rId228" Type="http://schemas.openxmlformats.org/officeDocument/2006/relationships/customXml" Target="../ink/ink1380.xml"/><Relationship Id="rId13" Type="http://schemas.openxmlformats.org/officeDocument/2006/relationships/customXml" Target="../ink/ink1272.xml"/><Relationship Id="rId109" Type="http://schemas.openxmlformats.org/officeDocument/2006/relationships/image" Target="../media/image1264.png"/><Relationship Id="rId34" Type="http://schemas.openxmlformats.org/officeDocument/2006/relationships/image" Target="../media/image1227.png"/><Relationship Id="rId55" Type="http://schemas.openxmlformats.org/officeDocument/2006/relationships/image" Target="../media/image1237.png"/><Relationship Id="rId76" Type="http://schemas.openxmlformats.org/officeDocument/2006/relationships/customXml" Target="../ink/ink1304.xml"/><Relationship Id="rId97" Type="http://schemas.openxmlformats.org/officeDocument/2006/relationships/image" Target="../media/image1258.png"/><Relationship Id="rId120" Type="http://schemas.openxmlformats.org/officeDocument/2006/relationships/customXml" Target="../ink/ink1326.xml"/><Relationship Id="rId141" Type="http://schemas.openxmlformats.org/officeDocument/2006/relationships/image" Target="../media/image1280.png"/><Relationship Id="rId7" Type="http://schemas.openxmlformats.org/officeDocument/2006/relationships/image" Target="../media/image25.png"/><Relationship Id="rId162" Type="http://schemas.openxmlformats.org/officeDocument/2006/relationships/customXml" Target="../ink/ink1347.xml"/><Relationship Id="rId183" Type="http://schemas.openxmlformats.org/officeDocument/2006/relationships/image" Target="../media/image1301.png"/><Relationship Id="rId218" Type="http://schemas.openxmlformats.org/officeDocument/2006/relationships/customXml" Target="../ink/ink1375.xml"/><Relationship Id="rId239" Type="http://schemas.openxmlformats.org/officeDocument/2006/relationships/image" Target="../media/image1329.png"/><Relationship Id="rId24" Type="http://schemas.openxmlformats.org/officeDocument/2006/relationships/image" Target="../media/image1222.png"/><Relationship Id="rId45" Type="http://schemas.openxmlformats.org/officeDocument/2006/relationships/customXml" Target="../ink/ink1288.xml"/><Relationship Id="rId66" Type="http://schemas.openxmlformats.org/officeDocument/2006/relationships/customXml" Target="../ink/ink1299.xml"/><Relationship Id="rId87" Type="http://schemas.openxmlformats.org/officeDocument/2006/relationships/image" Target="../media/image1253.png"/><Relationship Id="rId110" Type="http://schemas.openxmlformats.org/officeDocument/2006/relationships/customXml" Target="../ink/ink1321.xml"/><Relationship Id="rId131" Type="http://schemas.openxmlformats.org/officeDocument/2006/relationships/image" Target="../media/image1275.png"/><Relationship Id="rId152" Type="http://schemas.openxmlformats.org/officeDocument/2006/relationships/customXml" Target="../ink/ink1342.xml"/><Relationship Id="rId173" Type="http://schemas.openxmlformats.org/officeDocument/2006/relationships/image" Target="../media/image1296.png"/><Relationship Id="rId194" Type="http://schemas.openxmlformats.org/officeDocument/2006/relationships/customXml" Target="../ink/ink1363.xml"/><Relationship Id="rId208" Type="http://schemas.openxmlformats.org/officeDocument/2006/relationships/customXml" Target="../ink/ink1370.xml"/><Relationship Id="rId229" Type="http://schemas.openxmlformats.org/officeDocument/2006/relationships/image" Target="../media/image1324.png"/><Relationship Id="rId240" Type="http://schemas.openxmlformats.org/officeDocument/2006/relationships/customXml" Target="../ink/ink1386.xml"/><Relationship Id="rId14" Type="http://schemas.openxmlformats.org/officeDocument/2006/relationships/image" Target="../media/image1217.png"/><Relationship Id="rId35" Type="http://schemas.openxmlformats.org/officeDocument/2006/relationships/customXml" Target="../ink/ink1283.xml"/><Relationship Id="rId56" Type="http://schemas.openxmlformats.org/officeDocument/2006/relationships/customXml" Target="../ink/ink1294.xml"/><Relationship Id="rId77" Type="http://schemas.openxmlformats.org/officeDocument/2006/relationships/image" Target="../media/image1248.png"/><Relationship Id="rId100" Type="http://schemas.openxmlformats.org/officeDocument/2006/relationships/customXml" Target="../ink/ink1316.xml"/><Relationship Id="rId8" Type="http://schemas.openxmlformats.org/officeDocument/2006/relationships/customXml" Target="../ink/ink1269.xml"/><Relationship Id="rId98" Type="http://schemas.openxmlformats.org/officeDocument/2006/relationships/customXml" Target="../ink/ink1315.xml"/><Relationship Id="rId121" Type="http://schemas.openxmlformats.org/officeDocument/2006/relationships/image" Target="../media/image1270.png"/><Relationship Id="rId142" Type="http://schemas.openxmlformats.org/officeDocument/2006/relationships/customXml" Target="../ink/ink1337.xml"/><Relationship Id="rId163" Type="http://schemas.openxmlformats.org/officeDocument/2006/relationships/image" Target="../media/image1291.png"/><Relationship Id="rId184" Type="http://schemas.openxmlformats.org/officeDocument/2006/relationships/customXml" Target="../ink/ink1358.xml"/><Relationship Id="rId219" Type="http://schemas.openxmlformats.org/officeDocument/2006/relationships/image" Target="../media/image1319.png"/><Relationship Id="rId230" Type="http://schemas.openxmlformats.org/officeDocument/2006/relationships/customXml" Target="../ink/ink1381.xml"/><Relationship Id="rId25" Type="http://schemas.openxmlformats.org/officeDocument/2006/relationships/customXml" Target="../ink/ink1278.xml"/><Relationship Id="rId46" Type="http://schemas.openxmlformats.org/officeDocument/2006/relationships/image" Target="../media/image1233.png"/><Relationship Id="rId67" Type="http://schemas.openxmlformats.org/officeDocument/2006/relationships/image" Target="../media/image1243.png"/><Relationship Id="rId88" Type="http://schemas.openxmlformats.org/officeDocument/2006/relationships/customXml" Target="../ink/ink1310.xml"/><Relationship Id="rId111" Type="http://schemas.openxmlformats.org/officeDocument/2006/relationships/image" Target="../media/image1265.png"/><Relationship Id="rId132" Type="http://schemas.openxmlformats.org/officeDocument/2006/relationships/customXml" Target="../ink/ink1332.xml"/><Relationship Id="rId153" Type="http://schemas.openxmlformats.org/officeDocument/2006/relationships/image" Target="../media/image1286.png"/><Relationship Id="rId174" Type="http://schemas.openxmlformats.org/officeDocument/2006/relationships/customXml" Target="../ink/ink1353.xml"/><Relationship Id="rId195" Type="http://schemas.openxmlformats.org/officeDocument/2006/relationships/image" Target="../media/image1307.png"/><Relationship Id="rId209" Type="http://schemas.openxmlformats.org/officeDocument/2006/relationships/image" Target="../media/image1314.png"/><Relationship Id="rId220" Type="http://schemas.openxmlformats.org/officeDocument/2006/relationships/customXml" Target="../ink/ink1376.xml"/><Relationship Id="rId241" Type="http://schemas.openxmlformats.org/officeDocument/2006/relationships/image" Target="../media/image1330.png"/><Relationship Id="rId15" Type="http://schemas.openxmlformats.org/officeDocument/2006/relationships/customXml" Target="../ink/ink1273.xml"/><Relationship Id="rId36" Type="http://schemas.openxmlformats.org/officeDocument/2006/relationships/image" Target="../media/image1228.png"/><Relationship Id="rId57" Type="http://schemas.openxmlformats.org/officeDocument/2006/relationships/image" Target="../media/image1238.png"/><Relationship Id="rId10" Type="http://schemas.openxmlformats.org/officeDocument/2006/relationships/image" Target="../media/image2.png"/><Relationship Id="rId31" Type="http://schemas.openxmlformats.org/officeDocument/2006/relationships/customXml" Target="../ink/ink1281.xml"/><Relationship Id="rId52" Type="http://schemas.openxmlformats.org/officeDocument/2006/relationships/customXml" Target="../ink/ink1292.xml"/><Relationship Id="rId73" Type="http://schemas.openxmlformats.org/officeDocument/2006/relationships/image" Target="../media/image1246.png"/><Relationship Id="rId78" Type="http://schemas.openxmlformats.org/officeDocument/2006/relationships/customXml" Target="../ink/ink1305.xml"/><Relationship Id="rId94" Type="http://schemas.openxmlformats.org/officeDocument/2006/relationships/customXml" Target="../ink/ink1313.xml"/><Relationship Id="rId99" Type="http://schemas.openxmlformats.org/officeDocument/2006/relationships/image" Target="../media/image1259.png"/><Relationship Id="rId101" Type="http://schemas.openxmlformats.org/officeDocument/2006/relationships/image" Target="../media/image1260.png"/><Relationship Id="rId122" Type="http://schemas.openxmlformats.org/officeDocument/2006/relationships/customXml" Target="../ink/ink1327.xml"/><Relationship Id="rId143" Type="http://schemas.openxmlformats.org/officeDocument/2006/relationships/image" Target="../media/image1281.png"/><Relationship Id="rId148" Type="http://schemas.openxmlformats.org/officeDocument/2006/relationships/customXml" Target="../ink/ink1340.xml"/><Relationship Id="rId164" Type="http://schemas.openxmlformats.org/officeDocument/2006/relationships/customXml" Target="../ink/ink1348.xml"/><Relationship Id="rId169" Type="http://schemas.openxmlformats.org/officeDocument/2006/relationships/image" Target="../media/image1294.png"/><Relationship Id="rId185" Type="http://schemas.openxmlformats.org/officeDocument/2006/relationships/image" Target="../media/image1302.png"/><Relationship Id="rId4" Type="http://schemas.openxmlformats.org/officeDocument/2006/relationships/customXml" Target="../ink/ink1267.xml"/><Relationship Id="rId9" Type="http://schemas.openxmlformats.org/officeDocument/2006/relationships/customXml" Target="../ink/ink1270.xml"/><Relationship Id="rId180" Type="http://schemas.openxmlformats.org/officeDocument/2006/relationships/customXml" Target="../ink/ink1356.xml"/><Relationship Id="rId210" Type="http://schemas.openxmlformats.org/officeDocument/2006/relationships/customXml" Target="../ink/ink1371.xml"/><Relationship Id="rId215" Type="http://schemas.openxmlformats.org/officeDocument/2006/relationships/image" Target="../media/image1317.png"/><Relationship Id="rId236" Type="http://schemas.openxmlformats.org/officeDocument/2006/relationships/customXml" Target="../ink/ink1384.xml"/><Relationship Id="rId26" Type="http://schemas.openxmlformats.org/officeDocument/2006/relationships/image" Target="../media/image1223.png"/><Relationship Id="rId231" Type="http://schemas.openxmlformats.org/officeDocument/2006/relationships/image" Target="../media/image1325.png"/><Relationship Id="rId47" Type="http://schemas.openxmlformats.org/officeDocument/2006/relationships/customXml" Target="../ink/ink1289.xml"/><Relationship Id="rId68" Type="http://schemas.openxmlformats.org/officeDocument/2006/relationships/customXml" Target="../ink/ink1300.xml"/><Relationship Id="rId89" Type="http://schemas.openxmlformats.org/officeDocument/2006/relationships/image" Target="../media/image1254.png"/><Relationship Id="rId112" Type="http://schemas.openxmlformats.org/officeDocument/2006/relationships/customXml" Target="../ink/ink1322.xml"/><Relationship Id="rId133" Type="http://schemas.openxmlformats.org/officeDocument/2006/relationships/image" Target="../media/image1276.png"/><Relationship Id="rId154" Type="http://schemas.openxmlformats.org/officeDocument/2006/relationships/customXml" Target="../ink/ink1343.xml"/><Relationship Id="rId175" Type="http://schemas.openxmlformats.org/officeDocument/2006/relationships/image" Target="../media/image1297.png"/><Relationship Id="rId196" Type="http://schemas.openxmlformats.org/officeDocument/2006/relationships/customXml" Target="../ink/ink1364.xml"/><Relationship Id="rId200" Type="http://schemas.openxmlformats.org/officeDocument/2006/relationships/customXml" Target="../ink/ink1366.xml"/><Relationship Id="rId16" Type="http://schemas.openxmlformats.org/officeDocument/2006/relationships/image" Target="../media/image1218.png"/><Relationship Id="rId221" Type="http://schemas.openxmlformats.org/officeDocument/2006/relationships/image" Target="../media/image1320.png"/><Relationship Id="rId242" Type="http://schemas.openxmlformats.org/officeDocument/2006/relationships/customXml" Target="../ink/ink1387.xml"/><Relationship Id="rId37" Type="http://schemas.openxmlformats.org/officeDocument/2006/relationships/customXml" Target="../ink/ink1284.xml"/><Relationship Id="rId58" Type="http://schemas.openxmlformats.org/officeDocument/2006/relationships/customXml" Target="../ink/ink1295.xml"/><Relationship Id="rId79" Type="http://schemas.openxmlformats.org/officeDocument/2006/relationships/image" Target="../media/image1249.png"/><Relationship Id="rId102" Type="http://schemas.openxmlformats.org/officeDocument/2006/relationships/customXml" Target="../ink/ink1317.xml"/><Relationship Id="rId123" Type="http://schemas.openxmlformats.org/officeDocument/2006/relationships/image" Target="../media/image1271.png"/><Relationship Id="rId144" Type="http://schemas.openxmlformats.org/officeDocument/2006/relationships/customXml" Target="../ink/ink1338.xml"/><Relationship Id="rId90" Type="http://schemas.openxmlformats.org/officeDocument/2006/relationships/customXml" Target="../ink/ink1311.xml"/><Relationship Id="rId165" Type="http://schemas.openxmlformats.org/officeDocument/2006/relationships/image" Target="../media/image1292.png"/><Relationship Id="rId186" Type="http://schemas.openxmlformats.org/officeDocument/2006/relationships/customXml" Target="../ink/ink1359.xml"/><Relationship Id="rId211" Type="http://schemas.openxmlformats.org/officeDocument/2006/relationships/image" Target="../media/image1315.png"/><Relationship Id="rId232" Type="http://schemas.openxmlformats.org/officeDocument/2006/relationships/customXml" Target="../ink/ink1382.xml"/><Relationship Id="rId27" Type="http://schemas.openxmlformats.org/officeDocument/2006/relationships/customXml" Target="../ink/ink1279.xml"/><Relationship Id="rId48" Type="http://schemas.openxmlformats.org/officeDocument/2006/relationships/customXml" Target="../ink/ink1290.xml"/><Relationship Id="rId69" Type="http://schemas.openxmlformats.org/officeDocument/2006/relationships/image" Target="../media/image1244.png"/><Relationship Id="rId113" Type="http://schemas.openxmlformats.org/officeDocument/2006/relationships/image" Target="../media/image1266.png"/><Relationship Id="rId134" Type="http://schemas.openxmlformats.org/officeDocument/2006/relationships/customXml" Target="../ink/ink1333.xml"/><Relationship Id="rId80" Type="http://schemas.openxmlformats.org/officeDocument/2006/relationships/customXml" Target="../ink/ink1306.xml"/><Relationship Id="rId155" Type="http://schemas.openxmlformats.org/officeDocument/2006/relationships/image" Target="../media/image1287.png"/><Relationship Id="rId176" Type="http://schemas.openxmlformats.org/officeDocument/2006/relationships/customXml" Target="../ink/ink1354.xml"/><Relationship Id="rId197" Type="http://schemas.openxmlformats.org/officeDocument/2006/relationships/image" Target="../media/image1308.png"/><Relationship Id="rId201" Type="http://schemas.openxmlformats.org/officeDocument/2006/relationships/image" Target="../media/image1310.png"/><Relationship Id="rId222" Type="http://schemas.openxmlformats.org/officeDocument/2006/relationships/customXml" Target="../ink/ink1377.xml"/><Relationship Id="rId243" Type="http://schemas.openxmlformats.org/officeDocument/2006/relationships/image" Target="../media/image1331.png"/><Relationship Id="rId17" Type="http://schemas.openxmlformats.org/officeDocument/2006/relationships/customXml" Target="../ink/ink1274.xml"/><Relationship Id="rId38" Type="http://schemas.openxmlformats.org/officeDocument/2006/relationships/image" Target="../media/image1229.png"/><Relationship Id="rId59" Type="http://schemas.openxmlformats.org/officeDocument/2006/relationships/image" Target="../media/image1239.png"/><Relationship Id="rId103" Type="http://schemas.openxmlformats.org/officeDocument/2006/relationships/image" Target="../media/image1261.png"/><Relationship Id="rId124" Type="http://schemas.openxmlformats.org/officeDocument/2006/relationships/customXml" Target="../ink/ink1328.xml"/><Relationship Id="rId70" Type="http://schemas.openxmlformats.org/officeDocument/2006/relationships/customXml" Target="../ink/ink1301.xml"/><Relationship Id="rId91" Type="http://schemas.openxmlformats.org/officeDocument/2006/relationships/image" Target="../media/image1255.png"/><Relationship Id="rId145" Type="http://schemas.openxmlformats.org/officeDocument/2006/relationships/image" Target="../media/image1282.png"/><Relationship Id="rId166" Type="http://schemas.openxmlformats.org/officeDocument/2006/relationships/customXml" Target="../ink/ink1349.xml"/><Relationship Id="rId187" Type="http://schemas.openxmlformats.org/officeDocument/2006/relationships/image" Target="../media/image130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72.xml"/><Relationship Id="rId233" Type="http://schemas.openxmlformats.org/officeDocument/2006/relationships/image" Target="../media/image1326.png"/><Relationship Id="rId28" Type="http://schemas.openxmlformats.org/officeDocument/2006/relationships/image" Target="../media/image1224.png"/><Relationship Id="rId49" Type="http://schemas.openxmlformats.org/officeDocument/2006/relationships/image" Target="../media/image1234.png"/><Relationship Id="rId114" Type="http://schemas.openxmlformats.org/officeDocument/2006/relationships/customXml" Target="../ink/ink1323.xml"/><Relationship Id="rId60" Type="http://schemas.openxmlformats.org/officeDocument/2006/relationships/customXml" Target="../ink/ink1296.xml"/><Relationship Id="rId81" Type="http://schemas.openxmlformats.org/officeDocument/2006/relationships/image" Target="../media/image1250.png"/><Relationship Id="rId135" Type="http://schemas.openxmlformats.org/officeDocument/2006/relationships/image" Target="../media/image1277.png"/><Relationship Id="rId156" Type="http://schemas.openxmlformats.org/officeDocument/2006/relationships/customXml" Target="../ink/ink1344.xml"/><Relationship Id="rId177" Type="http://schemas.openxmlformats.org/officeDocument/2006/relationships/image" Target="../media/image1298.png"/><Relationship Id="rId198" Type="http://schemas.openxmlformats.org/officeDocument/2006/relationships/customXml" Target="../ink/ink1365.xml"/><Relationship Id="rId202" Type="http://schemas.openxmlformats.org/officeDocument/2006/relationships/customXml" Target="../ink/ink1367.xml"/><Relationship Id="rId223" Type="http://schemas.openxmlformats.org/officeDocument/2006/relationships/image" Target="../media/image1321.png"/><Relationship Id="rId244" Type="http://schemas.openxmlformats.org/officeDocument/2006/relationships/customXml" Target="../ink/ink1388.xml"/><Relationship Id="rId18" Type="http://schemas.openxmlformats.org/officeDocument/2006/relationships/image" Target="../media/image1219.png"/><Relationship Id="rId39" Type="http://schemas.openxmlformats.org/officeDocument/2006/relationships/customXml" Target="../ink/ink1285.xml"/><Relationship Id="rId50" Type="http://schemas.openxmlformats.org/officeDocument/2006/relationships/customXml" Target="../ink/ink1291.xml"/><Relationship Id="rId104" Type="http://schemas.openxmlformats.org/officeDocument/2006/relationships/customXml" Target="../ink/ink1318.xml"/><Relationship Id="rId125" Type="http://schemas.openxmlformats.org/officeDocument/2006/relationships/image" Target="../media/image1272.png"/><Relationship Id="rId146" Type="http://schemas.openxmlformats.org/officeDocument/2006/relationships/customXml" Target="../ink/ink1339.xml"/><Relationship Id="rId167" Type="http://schemas.openxmlformats.org/officeDocument/2006/relationships/image" Target="../media/image1293.png"/><Relationship Id="rId188" Type="http://schemas.openxmlformats.org/officeDocument/2006/relationships/customXml" Target="../ink/ink1360.xml"/><Relationship Id="rId71" Type="http://schemas.openxmlformats.org/officeDocument/2006/relationships/image" Target="../media/image1245.png"/><Relationship Id="rId92" Type="http://schemas.openxmlformats.org/officeDocument/2006/relationships/customXml" Target="../ink/ink1312.xml"/><Relationship Id="rId213" Type="http://schemas.openxmlformats.org/officeDocument/2006/relationships/image" Target="../media/image1316.png"/><Relationship Id="rId234" Type="http://schemas.openxmlformats.org/officeDocument/2006/relationships/customXml" Target="../ink/ink1383.xml"/><Relationship Id="rId2" Type="http://schemas.openxmlformats.org/officeDocument/2006/relationships/customXml" Target="../ink/ink1266.xml"/><Relationship Id="rId29" Type="http://schemas.openxmlformats.org/officeDocument/2006/relationships/customXml" Target="../ink/ink1280.xml"/><Relationship Id="rId40" Type="http://schemas.openxmlformats.org/officeDocument/2006/relationships/image" Target="../media/image1230.png"/><Relationship Id="rId115" Type="http://schemas.openxmlformats.org/officeDocument/2006/relationships/image" Target="../media/image1267.png"/><Relationship Id="rId136" Type="http://schemas.openxmlformats.org/officeDocument/2006/relationships/customXml" Target="../ink/ink1334.xml"/><Relationship Id="rId157" Type="http://schemas.openxmlformats.org/officeDocument/2006/relationships/image" Target="../media/image1288.png"/><Relationship Id="rId178" Type="http://schemas.openxmlformats.org/officeDocument/2006/relationships/customXml" Target="../ink/ink1355.xml"/><Relationship Id="rId61" Type="http://schemas.openxmlformats.org/officeDocument/2006/relationships/image" Target="../media/image1240.png"/><Relationship Id="rId82" Type="http://schemas.openxmlformats.org/officeDocument/2006/relationships/customXml" Target="../ink/ink1307.xml"/><Relationship Id="rId199" Type="http://schemas.openxmlformats.org/officeDocument/2006/relationships/image" Target="../media/image1309.png"/><Relationship Id="rId203" Type="http://schemas.openxmlformats.org/officeDocument/2006/relationships/image" Target="../media/image1311.png"/><Relationship Id="rId19" Type="http://schemas.openxmlformats.org/officeDocument/2006/relationships/customXml" Target="../ink/ink1275.xml"/><Relationship Id="rId224" Type="http://schemas.openxmlformats.org/officeDocument/2006/relationships/customXml" Target="../ink/ink1378.xml"/><Relationship Id="rId245" Type="http://schemas.openxmlformats.org/officeDocument/2006/relationships/image" Target="../media/image1332.png"/><Relationship Id="rId30" Type="http://schemas.openxmlformats.org/officeDocument/2006/relationships/image" Target="../media/image1225.png"/><Relationship Id="rId105" Type="http://schemas.openxmlformats.org/officeDocument/2006/relationships/image" Target="../media/image1262.png"/><Relationship Id="rId126" Type="http://schemas.openxmlformats.org/officeDocument/2006/relationships/customXml" Target="../ink/ink1329.xml"/><Relationship Id="rId147" Type="http://schemas.openxmlformats.org/officeDocument/2006/relationships/image" Target="../media/image1283.png"/><Relationship Id="rId168" Type="http://schemas.openxmlformats.org/officeDocument/2006/relationships/customXml" Target="../ink/ink1350.xml"/><Relationship Id="rId51" Type="http://schemas.openxmlformats.org/officeDocument/2006/relationships/image" Target="../media/image1235.png"/><Relationship Id="rId72" Type="http://schemas.openxmlformats.org/officeDocument/2006/relationships/customXml" Target="../ink/ink1302.xml"/><Relationship Id="rId93" Type="http://schemas.openxmlformats.org/officeDocument/2006/relationships/image" Target="../media/image1256.png"/><Relationship Id="rId189" Type="http://schemas.openxmlformats.org/officeDocument/2006/relationships/image" Target="../media/image1304.png"/><Relationship Id="rId3" Type="http://schemas.openxmlformats.org/officeDocument/2006/relationships/image" Target="../media/image1.png"/><Relationship Id="rId214" Type="http://schemas.openxmlformats.org/officeDocument/2006/relationships/customXml" Target="../ink/ink1373.xml"/><Relationship Id="rId235" Type="http://schemas.openxmlformats.org/officeDocument/2006/relationships/image" Target="../media/image1327.png"/><Relationship Id="rId116" Type="http://schemas.openxmlformats.org/officeDocument/2006/relationships/customXml" Target="../ink/ink1324.xml"/><Relationship Id="rId137" Type="http://schemas.openxmlformats.org/officeDocument/2006/relationships/image" Target="../media/image1278.png"/><Relationship Id="rId158" Type="http://schemas.openxmlformats.org/officeDocument/2006/relationships/customXml" Target="../ink/ink1345.xml"/><Relationship Id="rId20" Type="http://schemas.openxmlformats.org/officeDocument/2006/relationships/image" Target="../media/image1220.png"/><Relationship Id="rId41" Type="http://schemas.openxmlformats.org/officeDocument/2006/relationships/customXml" Target="../ink/ink1286.xml"/><Relationship Id="rId62" Type="http://schemas.openxmlformats.org/officeDocument/2006/relationships/customXml" Target="../ink/ink1297.xml"/><Relationship Id="rId83" Type="http://schemas.openxmlformats.org/officeDocument/2006/relationships/image" Target="../media/image1251.png"/><Relationship Id="rId179" Type="http://schemas.openxmlformats.org/officeDocument/2006/relationships/image" Target="../media/image1299.png"/><Relationship Id="rId190" Type="http://schemas.openxmlformats.org/officeDocument/2006/relationships/customXml" Target="../ink/ink1361.xml"/><Relationship Id="rId204" Type="http://schemas.openxmlformats.org/officeDocument/2006/relationships/customXml" Target="../ink/ink1368.xml"/><Relationship Id="rId225" Type="http://schemas.openxmlformats.org/officeDocument/2006/relationships/image" Target="../media/image1322.png"/><Relationship Id="rId246" Type="http://schemas.openxmlformats.org/officeDocument/2006/relationships/customXml" Target="../ink/ink1389.xml"/><Relationship Id="rId106" Type="http://schemas.openxmlformats.org/officeDocument/2006/relationships/customXml" Target="../ink/ink1319.xml"/><Relationship Id="rId127" Type="http://schemas.openxmlformats.org/officeDocument/2006/relationships/image" Target="../media/image127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48.xml"/><Relationship Id="rId21" Type="http://schemas.openxmlformats.org/officeDocument/2006/relationships/customXml" Target="../ink/ink1400.xml"/><Relationship Id="rId42" Type="http://schemas.openxmlformats.org/officeDocument/2006/relationships/image" Target="../media/image1349.png"/><Relationship Id="rId63" Type="http://schemas.openxmlformats.org/officeDocument/2006/relationships/customXml" Target="../ink/ink1421.xml"/><Relationship Id="rId84" Type="http://schemas.openxmlformats.org/officeDocument/2006/relationships/image" Target="../media/image1370.png"/><Relationship Id="rId138" Type="http://schemas.openxmlformats.org/officeDocument/2006/relationships/image" Target="../media/image1397.png"/><Relationship Id="rId159" Type="http://schemas.openxmlformats.org/officeDocument/2006/relationships/customXml" Target="../ink/ink1469.xml"/><Relationship Id="rId170" Type="http://schemas.openxmlformats.org/officeDocument/2006/relationships/image" Target="../media/image1413.png"/><Relationship Id="rId107" Type="http://schemas.openxmlformats.org/officeDocument/2006/relationships/customXml" Target="../ink/ink1443.xml"/><Relationship Id="rId11" Type="http://schemas.openxmlformats.org/officeDocument/2006/relationships/customXml" Target="../ink/ink1395.xml"/><Relationship Id="rId32" Type="http://schemas.openxmlformats.org/officeDocument/2006/relationships/image" Target="../media/image1344.png"/><Relationship Id="rId53" Type="http://schemas.openxmlformats.org/officeDocument/2006/relationships/customXml" Target="../ink/ink1416.xml"/><Relationship Id="rId74" Type="http://schemas.openxmlformats.org/officeDocument/2006/relationships/image" Target="../media/image1365.png"/><Relationship Id="rId128" Type="http://schemas.openxmlformats.org/officeDocument/2006/relationships/image" Target="../media/image1392.png"/><Relationship Id="rId149" Type="http://schemas.openxmlformats.org/officeDocument/2006/relationships/customXml" Target="../ink/ink1464.xml"/><Relationship Id="rId5" Type="http://schemas.openxmlformats.org/officeDocument/2006/relationships/image" Target="../media/image24.png"/><Relationship Id="rId95" Type="http://schemas.openxmlformats.org/officeDocument/2006/relationships/customXml" Target="../ink/ink1437.xml"/><Relationship Id="rId160" Type="http://schemas.openxmlformats.org/officeDocument/2006/relationships/image" Target="../media/image1408.png"/><Relationship Id="rId22" Type="http://schemas.openxmlformats.org/officeDocument/2006/relationships/image" Target="../media/image1339.png"/><Relationship Id="rId43" Type="http://schemas.openxmlformats.org/officeDocument/2006/relationships/customXml" Target="../ink/ink1411.xml"/><Relationship Id="rId64" Type="http://schemas.openxmlformats.org/officeDocument/2006/relationships/image" Target="../media/image1360.png"/><Relationship Id="rId118" Type="http://schemas.openxmlformats.org/officeDocument/2006/relationships/image" Target="../media/image1387.png"/><Relationship Id="rId139" Type="http://schemas.openxmlformats.org/officeDocument/2006/relationships/customXml" Target="../ink/ink1459.xml"/><Relationship Id="rId85" Type="http://schemas.openxmlformats.org/officeDocument/2006/relationships/customXml" Target="../ink/ink1432.xml"/><Relationship Id="rId150" Type="http://schemas.openxmlformats.org/officeDocument/2006/relationships/image" Target="../media/image1403.png"/><Relationship Id="rId171" Type="http://schemas.openxmlformats.org/officeDocument/2006/relationships/customXml" Target="../ink/ink1475.xml"/><Relationship Id="rId12" Type="http://schemas.openxmlformats.org/officeDocument/2006/relationships/image" Target="../media/image1334.png"/><Relationship Id="rId33" Type="http://schemas.openxmlformats.org/officeDocument/2006/relationships/customXml" Target="../ink/ink1406.xml"/><Relationship Id="rId108" Type="http://schemas.openxmlformats.org/officeDocument/2006/relationships/image" Target="../media/image1382.png"/><Relationship Id="rId129" Type="http://schemas.openxmlformats.org/officeDocument/2006/relationships/customXml" Target="../ink/ink1454.xml"/><Relationship Id="rId54" Type="http://schemas.openxmlformats.org/officeDocument/2006/relationships/image" Target="../media/image1355.png"/><Relationship Id="rId70" Type="http://schemas.openxmlformats.org/officeDocument/2006/relationships/image" Target="../media/image1363.png"/><Relationship Id="rId75" Type="http://schemas.openxmlformats.org/officeDocument/2006/relationships/customXml" Target="../ink/ink1427.xml"/><Relationship Id="rId91" Type="http://schemas.openxmlformats.org/officeDocument/2006/relationships/customXml" Target="../ink/ink1435.xml"/><Relationship Id="rId96" Type="http://schemas.openxmlformats.org/officeDocument/2006/relationships/image" Target="../media/image1376.png"/><Relationship Id="rId140" Type="http://schemas.openxmlformats.org/officeDocument/2006/relationships/image" Target="../media/image1398.png"/><Relationship Id="rId145" Type="http://schemas.openxmlformats.org/officeDocument/2006/relationships/customXml" Target="../ink/ink1462.xml"/><Relationship Id="rId161" Type="http://schemas.openxmlformats.org/officeDocument/2006/relationships/customXml" Target="../ink/ink1470.xml"/><Relationship Id="rId166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2.xml"/><Relationship Id="rId23" Type="http://schemas.openxmlformats.org/officeDocument/2006/relationships/customXml" Target="../ink/ink1401.xml"/><Relationship Id="rId28" Type="http://schemas.openxmlformats.org/officeDocument/2006/relationships/image" Target="../media/image1342.png"/><Relationship Id="rId49" Type="http://schemas.openxmlformats.org/officeDocument/2006/relationships/customXml" Target="../ink/ink1414.xml"/><Relationship Id="rId114" Type="http://schemas.openxmlformats.org/officeDocument/2006/relationships/image" Target="../media/image1385.png"/><Relationship Id="rId119" Type="http://schemas.openxmlformats.org/officeDocument/2006/relationships/customXml" Target="../ink/ink1449.xml"/><Relationship Id="rId44" Type="http://schemas.openxmlformats.org/officeDocument/2006/relationships/image" Target="../media/image1350.png"/><Relationship Id="rId60" Type="http://schemas.openxmlformats.org/officeDocument/2006/relationships/image" Target="../media/image1358.png"/><Relationship Id="rId65" Type="http://schemas.openxmlformats.org/officeDocument/2006/relationships/customXml" Target="../ink/ink1422.xml"/><Relationship Id="rId81" Type="http://schemas.openxmlformats.org/officeDocument/2006/relationships/customXml" Target="../ink/ink1430.xml"/><Relationship Id="rId86" Type="http://schemas.openxmlformats.org/officeDocument/2006/relationships/image" Target="../media/image1371.png"/><Relationship Id="rId130" Type="http://schemas.openxmlformats.org/officeDocument/2006/relationships/image" Target="../media/image1393.png"/><Relationship Id="rId135" Type="http://schemas.openxmlformats.org/officeDocument/2006/relationships/customXml" Target="../ink/ink1457.xml"/><Relationship Id="rId151" Type="http://schemas.openxmlformats.org/officeDocument/2006/relationships/customXml" Target="../ink/ink1465.xml"/><Relationship Id="rId156" Type="http://schemas.openxmlformats.org/officeDocument/2006/relationships/image" Target="../media/image1406.png"/><Relationship Id="rId172" Type="http://schemas.openxmlformats.org/officeDocument/2006/relationships/image" Target="../media/image1414.png"/><Relationship Id="rId13" Type="http://schemas.openxmlformats.org/officeDocument/2006/relationships/customXml" Target="../ink/ink1396.xml"/><Relationship Id="rId18" Type="http://schemas.openxmlformats.org/officeDocument/2006/relationships/image" Target="../media/image1337.png"/><Relationship Id="rId39" Type="http://schemas.openxmlformats.org/officeDocument/2006/relationships/customXml" Target="../ink/ink1409.xml"/><Relationship Id="rId109" Type="http://schemas.openxmlformats.org/officeDocument/2006/relationships/customXml" Target="../ink/ink1444.xml"/><Relationship Id="rId34" Type="http://schemas.openxmlformats.org/officeDocument/2006/relationships/image" Target="../media/image1345.png"/><Relationship Id="rId50" Type="http://schemas.openxmlformats.org/officeDocument/2006/relationships/image" Target="../media/image1353.png"/><Relationship Id="rId55" Type="http://schemas.openxmlformats.org/officeDocument/2006/relationships/customXml" Target="../ink/ink1417.xml"/><Relationship Id="rId76" Type="http://schemas.openxmlformats.org/officeDocument/2006/relationships/image" Target="../media/image1366.png"/><Relationship Id="rId97" Type="http://schemas.openxmlformats.org/officeDocument/2006/relationships/customXml" Target="../ink/ink1438.xml"/><Relationship Id="rId104" Type="http://schemas.openxmlformats.org/officeDocument/2006/relationships/image" Target="../media/image1380.png"/><Relationship Id="rId120" Type="http://schemas.openxmlformats.org/officeDocument/2006/relationships/image" Target="../media/image1388.png"/><Relationship Id="rId125" Type="http://schemas.openxmlformats.org/officeDocument/2006/relationships/customXml" Target="../ink/ink1452.xml"/><Relationship Id="rId141" Type="http://schemas.openxmlformats.org/officeDocument/2006/relationships/customXml" Target="../ink/ink1460.xml"/><Relationship Id="rId146" Type="http://schemas.openxmlformats.org/officeDocument/2006/relationships/image" Target="../media/image1401.png"/><Relationship Id="rId167" Type="http://schemas.openxmlformats.org/officeDocument/2006/relationships/customXml" Target="../ink/ink1473.xml"/><Relationship Id="rId7" Type="http://schemas.openxmlformats.org/officeDocument/2006/relationships/image" Target="../media/image25.png"/><Relationship Id="rId71" Type="http://schemas.openxmlformats.org/officeDocument/2006/relationships/customXml" Target="../ink/ink1425.xml"/><Relationship Id="rId92" Type="http://schemas.openxmlformats.org/officeDocument/2006/relationships/image" Target="../media/image1374.png"/><Relationship Id="rId162" Type="http://schemas.openxmlformats.org/officeDocument/2006/relationships/image" Target="../media/image1409.png"/><Relationship Id="rId2" Type="http://schemas.openxmlformats.org/officeDocument/2006/relationships/customXml" Target="../ink/ink1390.xml"/><Relationship Id="rId29" Type="http://schemas.openxmlformats.org/officeDocument/2006/relationships/customXml" Target="../ink/ink1404.xml"/><Relationship Id="rId24" Type="http://schemas.openxmlformats.org/officeDocument/2006/relationships/image" Target="../media/image1340.png"/><Relationship Id="rId40" Type="http://schemas.openxmlformats.org/officeDocument/2006/relationships/image" Target="../media/image1348.png"/><Relationship Id="rId45" Type="http://schemas.openxmlformats.org/officeDocument/2006/relationships/customXml" Target="../ink/ink1412.xml"/><Relationship Id="rId66" Type="http://schemas.openxmlformats.org/officeDocument/2006/relationships/image" Target="../media/image1361.png"/><Relationship Id="rId87" Type="http://schemas.openxmlformats.org/officeDocument/2006/relationships/customXml" Target="../ink/ink1433.xml"/><Relationship Id="rId110" Type="http://schemas.openxmlformats.org/officeDocument/2006/relationships/image" Target="../media/image1383.png"/><Relationship Id="rId115" Type="http://schemas.openxmlformats.org/officeDocument/2006/relationships/customXml" Target="../ink/ink1447.xml"/><Relationship Id="rId131" Type="http://schemas.openxmlformats.org/officeDocument/2006/relationships/customXml" Target="../ink/ink1455.xml"/><Relationship Id="rId136" Type="http://schemas.openxmlformats.org/officeDocument/2006/relationships/image" Target="../media/image1396.png"/><Relationship Id="rId157" Type="http://schemas.openxmlformats.org/officeDocument/2006/relationships/customXml" Target="../ink/ink1468.xml"/><Relationship Id="rId61" Type="http://schemas.openxmlformats.org/officeDocument/2006/relationships/customXml" Target="../ink/ink1420.xml"/><Relationship Id="rId82" Type="http://schemas.openxmlformats.org/officeDocument/2006/relationships/image" Target="../media/image1369.png"/><Relationship Id="rId152" Type="http://schemas.openxmlformats.org/officeDocument/2006/relationships/image" Target="../media/image1404.png"/><Relationship Id="rId19" Type="http://schemas.openxmlformats.org/officeDocument/2006/relationships/customXml" Target="../ink/ink1399.xml"/><Relationship Id="rId14" Type="http://schemas.openxmlformats.org/officeDocument/2006/relationships/image" Target="../media/image1335.png"/><Relationship Id="rId30" Type="http://schemas.openxmlformats.org/officeDocument/2006/relationships/image" Target="../media/image1343.png"/><Relationship Id="rId35" Type="http://schemas.openxmlformats.org/officeDocument/2006/relationships/customXml" Target="../ink/ink1407.xml"/><Relationship Id="rId56" Type="http://schemas.openxmlformats.org/officeDocument/2006/relationships/image" Target="../media/image1356.png"/><Relationship Id="rId77" Type="http://schemas.openxmlformats.org/officeDocument/2006/relationships/customXml" Target="../ink/ink1428.xml"/><Relationship Id="rId100" Type="http://schemas.openxmlformats.org/officeDocument/2006/relationships/image" Target="../media/image1378.png"/><Relationship Id="rId105" Type="http://schemas.openxmlformats.org/officeDocument/2006/relationships/customXml" Target="../ink/ink1442.xml"/><Relationship Id="rId126" Type="http://schemas.openxmlformats.org/officeDocument/2006/relationships/image" Target="../media/image1391.png"/><Relationship Id="rId147" Type="http://schemas.openxmlformats.org/officeDocument/2006/relationships/customXml" Target="../ink/ink1463.xml"/><Relationship Id="rId168" Type="http://schemas.openxmlformats.org/officeDocument/2006/relationships/image" Target="../media/image1412.png"/><Relationship Id="rId8" Type="http://schemas.openxmlformats.org/officeDocument/2006/relationships/customXml" Target="../ink/ink1393.xml"/><Relationship Id="rId51" Type="http://schemas.openxmlformats.org/officeDocument/2006/relationships/customXml" Target="../ink/ink1415.xml"/><Relationship Id="rId72" Type="http://schemas.openxmlformats.org/officeDocument/2006/relationships/image" Target="../media/image1364.png"/><Relationship Id="rId93" Type="http://schemas.openxmlformats.org/officeDocument/2006/relationships/customXml" Target="../ink/ink1436.xml"/><Relationship Id="rId98" Type="http://schemas.openxmlformats.org/officeDocument/2006/relationships/image" Target="../media/image1377.png"/><Relationship Id="rId121" Type="http://schemas.openxmlformats.org/officeDocument/2006/relationships/customXml" Target="../ink/ink1450.xml"/><Relationship Id="rId142" Type="http://schemas.openxmlformats.org/officeDocument/2006/relationships/image" Target="../media/image1399.png"/><Relationship Id="rId163" Type="http://schemas.openxmlformats.org/officeDocument/2006/relationships/customXml" Target="../ink/ink1471.xml"/><Relationship Id="rId3" Type="http://schemas.openxmlformats.org/officeDocument/2006/relationships/image" Target="../media/image1.png"/><Relationship Id="rId25" Type="http://schemas.openxmlformats.org/officeDocument/2006/relationships/customXml" Target="../ink/ink1402.xml"/><Relationship Id="rId46" Type="http://schemas.openxmlformats.org/officeDocument/2006/relationships/image" Target="../media/image1351.png"/><Relationship Id="rId67" Type="http://schemas.openxmlformats.org/officeDocument/2006/relationships/customXml" Target="../ink/ink1423.xml"/><Relationship Id="rId116" Type="http://schemas.openxmlformats.org/officeDocument/2006/relationships/image" Target="../media/image1386.png"/><Relationship Id="rId137" Type="http://schemas.openxmlformats.org/officeDocument/2006/relationships/customXml" Target="../ink/ink1458.xml"/><Relationship Id="rId158" Type="http://schemas.openxmlformats.org/officeDocument/2006/relationships/image" Target="../media/image1407.png"/><Relationship Id="rId20" Type="http://schemas.openxmlformats.org/officeDocument/2006/relationships/image" Target="../media/image1338.png"/><Relationship Id="rId41" Type="http://schemas.openxmlformats.org/officeDocument/2006/relationships/customXml" Target="../ink/ink1410.xml"/><Relationship Id="rId62" Type="http://schemas.openxmlformats.org/officeDocument/2006/relationships/image" Target="../media/image1359.png"/><Relationship Id="rId83" Type="http://schemas.openxmlformats.org/officeDocument/2006/relationships/customXml" Target="../ink/ink1431.xml"/><Relationship Id="rId88" Type="http://schemas.openxmlformats.org/officeDocument/2006/relationships/image" Target="../media/image1372.png"/><Relationship Id="rId111" Type="http://schemas.openxmlformats.org/officeDocument/2006/relationships/customXml" Target="../ink/ink1445.xml"/><Relationship Id="rId132" Type="http://schemas.openxmlformats.org/officeDocument/2006/relationships/image" Target="../media/image1394.png"/><Relationship Id="rId153" Type="http://schemas.openxmlformats.org/officeDocument/2006/relationships/customXml" Target="../ink/ink1466.xml"/><Relationship Id="rId15" Type="http://schemas.openxmlformats.org/officeDocument/2006/relationships/customXml" Target="../ink/ink1397.xml"/><Relationship Id="rId36" Type="http://schemas.openxmlformats.org/officeDocument/2006/relationships/image" Target="../media/image1346.png"/><Relationship Id="rId57" Type="http://schemas.openxmlformats.org/officeDocument/2006/relationships/customXml" Target="../ink/ink1418.xml"/><Relationship Id="rId106" Type="http://schemas.openxmlformats.org/officeDocument/2006/relationships/image" Target="../media/image1381.png"/><Relationship Id="rId127" Type="http://schemas.openxmlformats.org/officeDocument/2006/relationships/customXml" Target="../ink/ink1453.xml"/><Relationship Id="rId10" Type="http://schemas.openxmlformats.org/officeDocument/2006/relationships/image" Target="../media/image2.png"/><Relationship Id="rId31" Type="http://schemas.openxmlformats.org/officeDocument/2006/relationships/customXml" Target="../ink/ink1405.xml"/><Relationship Id="rId52" Type="http://schemas.openxmlformats.org/officeDocument/2006/relationships/image" Target="../media/image1354.png"/><Relationship Id="rId73" Type="http://schemas.openxmlformats.org/officeDocument/2006/relationships/customXml" Target="../ink/ink1426.xml"/><Relationship Id="rId78" Type="http://schemas.openxmlformats.org/officeDocument/2006/relationships/image" Target="../media/image1367.png"/><Relationship Id="rId94" Type="http://schemas.openxmlformats.org/officeDocument/2006/relationships/image" Target="../media/image1375.png"/><Relationship Id="rId99" Type="http://schemas.openxmlformats.org/officeDocument/2006/relationships/customXml" Target="../ink/ink1439.xml"/><Relationship Id="rId101" Type="http://schemas.openxmlformats.org/officeDocument/2006/relationships/customXml" Target="../ink/ink1440.xml"/><Relationship Id="rId122" Type="http://schemas.openxmlformats.org/officeDocument/2006/relationships/image" Target="../media/image1389.png"/><Relationship Id="rId143" Type="http://schemas.openxmlformats.org/officeDocument/2006/relationships/customXml" Target="../ink/ink1461.xml"/><Relationship Id="rId148" Type="http://schemas.openxmlformats.org/officeDocument/2006/relationships/image" Target="../media/image1402.png"/><Relationship Id="rId164" Type="http://schemas.openxmlformats.org/officeDocument/2006/relationships/image" Target="../media/image1410.png"/><Relationship Id="rId169" Type="http://schemas.openxmlformats.org/officeDocument/2006/relationships/customXml" Target="../ink/ink1474.xml"/><Relationship Id="rId4" Type="http://schemas.openxmlformats.org/officeDocument/2006/relationships/customXml" Target="../ink/ink1391.xml"/><Relationship Id="rId9" Type="http://schemas.openxmlformats.org/officeDocument/2006/relationships/customXml" Target="../ink/ink1394.xml"/><Relationship Id="rId26" Type="http://schemas.openxmlformats.org/officeDocument/2006/relationships/image" Target="../media/image1341.png"/><Relationship Id="rId47" Type="http://schemas.openxmlformats.org/officeDocument/2006/relationships/customXml" Target="../ink/ink1413.xml"/><Relationship Id="rId68" Type="http://schemas.openxmlformats.org/officeDocument/2006/relationships/image" Target="../media/image1362.png"/><Relationship Id="rId89" Type="http://schemas.openxmlformats.org/officeDocument/2006/relationships/customXml" Target="../ink/ink1434.xml"/><Relationship Id="rId112" Type="http://schemas.openxmlformats.org/officeDocument/2006/relationships/image" Target="../media/image1384.png"/><Relationship Id="rId133" Type="http://schemas.openxmlformats.org/officeDocument/2006/relationships/customXml" Target="../ink/ink1456.xml"/><Relationship Id="rId154" Type="http://schemas.openxmlformats.org/officeDocument/2006/relationships/image" Target="../media/image1405.png"/><Relationship Id="rId16" Type="http://schemas.openxmlformats.org/officeDocument/2006/relationships/image" Target="../media/image1336.png"/><Relationship Id="rId37" Type="http://schemas.openxmlformats.org/officeDocument/2006/relationships/customXml" Target="../ink/ink1408.xml"/><Relationship Id="rId58" Type="http://schemas.openxmlformats.org/officeDocument/2006/relationships/image" Target="../media/image1357.png"/><Relationship Id="rId79" Type="http://schemas.openxmlformats.org/officeDocument/2006/relationships/customXml" Target="../ink/ink1429.xml"/><Relationship Id="rId102" Type="http://schemas.openxmlformats.org/officeDocument/2006/relationships/image" Target="../media/image1379.png"/><Relationship Id="rId123" Type="http://schemas.openxmlformats.org/officeDocument/2006/relationships/customXml" Target="../ink/ink1451.xml"/><Relationship Id="rId144" Type="http://schemas.openxmlformats.org/officeDocument/2006/relationships/image" Target="../media/image1400.png"/><Relationship Id="rId90" Type="http://schemas.openxmlformats.org/officeDocument/2006/relationships/image" Target="../media/image1373.png"/><Relationship Id="rId165" Type="http://schemas.openxmlformats.org/officeDocument/2006/relationships/customXml" Target="../ink/ink1472.xml"/><Relationship Id="rId27" Type="http://schemas.openxmlformats.org/officeDocument/2006/relationships/customXml" Target="../ink/ink1403.xml"/><Relationship Id="rId48" Type="http://schemas.openxmlformats.org/officeDocument/2006/relationships/image" Target="../media/image1352.png"/><Relationship Id="rId69" Type="http://schemas.openxmlformats.org/officeDocument/2006/relationships/customXml" Target="../ink/ink1424.xml"/><Relationship Id="rId113" Type="http://schemas.openxmlformats.org/officeDocument/2006/relationships/customXml" Target="../ink/ink1446.xml"/><Relationship Id="rId134" Type="http://schemas.openxmlformats.org/officeDocument/2006/relationships/image" Target="../media/image1395.png"/><Relationship Id="rId80" Type="http://schemas.openxmlformats.org/officeDocument/2006/relationships/image" Target="../media/image1368.png"/><Relationship Id="rId155" Type="http://schemas.openxmlformats.org/officeDocument/2006/relationships/customXml" Target="../ink/ink1467.xml"/><Relationship Id="rId17" Type="http://schemas.openxmlformats.org/officeDocument/2006/relationships/customXml" Target="../ink/ink1398.xml"/><Relationship Id="rId38" Type="http://schemas.openxmlformats.org/officeDocument/2006/relationships/image" Target="../media/image1347.png"/><Relationship Id="rId59" Type="http://schemas.openxmlformats.org/officeDocument/2006/relationships/customXml" Target="../ink/ink1419.xml"/><Relationship Id="rId103" Type="http://schemas.openxmlformats.org/officeDocument/2006/relationships/customXml" Target="../ink/ink1441.xml"/><Relationship Id="rId124" Type="http://schemas.openxmlformats.org/officeDocument/2006/relationships/image" Target="../media/image139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image" Target="../media/image10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image" Target="../media/image90.png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5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8" Type="http://schemas.openxmlformats.org/officeDocument/2006/relationships/image" Target="../media/image108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customXml" Target="../ink/ink66.xml"/><Relationship Id="rId152" Type="http://schemas.openxmlformats.org/officeDocument/2006/relationships/image" Target="../media/image75.png"/><Relationship Id="rId173" Type="http://schemas.openxmlformats.org/officeDocument/2006/relationships/customXml" Target="../ink/ink87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189" Type="http://schemas.openxmlformats.org/officeDocument/2006/relationships/customXml" Target="../ink/ink95.xml"/><Relationship Id="rId219" Type="http://schemas.openxmlformats.org/officeDocument/2006/relationships/customXml" Target="../ink/ink110.xml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8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8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Relationship Id="rId211" Type="http://schemas.openxmlformats.org/officeDocument/2006/relationships/customXml" Target="../ink/ink10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6" Type="http://schemas.openxmlformats.org/officeDocument/2006/relationships/image" Target="../media/image87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0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8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9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1.xml"/><Relationship Id="rId21" Type="http://schemas.openxmlformats.org/officeDocument/2006/relationships/customXml" Target="../ink/ink122.xml"/><Relationship Id="rId42" Type="http://schemas.openxmlformats.org/officeDocument/2006/relationships/image" Target="../media/image126.png"/><Relationship Id="rId63" Type="http://schemas.openxmlformats.org/officeDocument/2006/relationships/customXml" Target="../ink/ink143.xml"/><Relationship Id="rId84" Type="http://schemas.openxmlformats.org/officeDocument/2006/relationships/customXml" Target="../ink/ink154.xml"/><Relationship Id="rId138" Type="http://schemas.openxmlformats.org/officeDocument/2006/relationships/image" Target="../media/image173.png"/><Relationship Id="rId159" Type="http://schemas.openxmlformats.org/officeDocument/2006/relationships/customXml" Target="../ink/ink192.xml"/><Relationship Id="rId170" Type="http://schemas.openxmlformats.org/officeDocument/2006/relationships/image" Target="../media/image189.png"/><Relationship Id="rId191" Type="http://schemas.openxmlformats.org/officeDocument/2006/relationships/customXml" Target="../ink/ink208.xml"/><Relationship Id="rId205" Type="http://schemas.openxmlformats.org/officeDocument/2006/relationships/customXml" Target="../ink/ink215.xml"/><Relationship Id="rId226" Type="http://schemas.openxmlformats.org/officeDocument/2006/relationships/image" Target="../media/image217.png"/><Relationship Id="rId107" Type="http://schemas.openxmlformats.org/officeDocument/2006/relationships/customXml" Target="../ink/ink166.xml"/><Relationship Id="rId11" Type="http://schemas.openxmlformats.org/officeDocument/2006/relationships/customXml" Target="../ink/ink117.xml"/><Relationship Id="rId32" Type="http://schemas.openxmlformats.org/officeDocument/2006/relationships/image" Target="../media/image121.png"/><Relationship Id="rId53" Type="http://schemas.openxmlformats.org/officeDocument/2006/relationships/customXml" Target="../ink/ink138.xml"/><Relationship Id="rId74" Type="http://schemas.openxmlformats.org/officeDocument/2006/relationships/image" Target="../media/image142.png"/><Relationship Id="rId128" Type="http://schemas.openxmlformats.org/officeDocument/2006/relationships/image" Target="../media/image168.png"/><Relationship Id="rId149" Type="http://schemas.openxmlformats.org/officeDocument/2006/relationships/customXml" Target="../ink/ink187.xml"/><Relationship Id="rId5" Type="http://schemas.openxmlformats.org/officeDocument/2006/relationships/image" Target="../media/image24.png"/><Relationship Id="rId95" Type="http://schemas.openxmlformats.org/officeDocument/2006/relationships/image" Target="../media/image152.png"/><Relationship Id="rId160" Type="http://schemas.openxmlformats.org/officeDocument/2006/relationships/image" Target="../media/image184.png"/><Relationship Id="rId181" Type="http://schemas.openxmlformats.org/officeDocument/2006/relationships/customXml" Target="../ink/ink203.xml"/><Relationship Id="rId216" Type="http://schemas.openxmlformats.org/officeDocument/2006/relationships/image" Target="../media/image212.png"/><Relationship Id="rId237" Type="http://schemas.openxmlformats.org/officeDocument/2006/relationships/customXml" Target="../ink/ink231.xml"/><Relationship Id="rId22" Type="http://schemas.openxmlformats.org/officeDocument/2006/relationships/image" Target="../media/image116.png"/><Relationship Id="rId43" Type="http://schemas.openxmlformats.org/officeDocument/2006/relationships/customXml" Target="../ink/ink133.xml"/><Relationship Id="rId64" Type="http://schemas.openxmlformats.org/officeDocument/2006/relationships/image" Target="../media/image137.png"/><Relationship Id="rId118" Type="http://schemas.openxmlformats.org/officeDocument/2006/relationships/image" Target="../media/image163.png"/><Relationship Id="rId139" Type="http://schemas.openxmlformats.org/officeDocument/2006/relationships/customXml" Target="../ink/ink182.xml"/><Relationship Id="rId85" Type="http://schemas.openxmlformats.org/officeDocument/2006/relationships/image" Target="../media/image147.png"/><Relationship Id="rId150" Type="http://schemas.openxmlformats.org/officeDocument/2006/relationships/image" Target="../media/image179.png"/><Relationship Id="rId171" Type="http://schemas.openxmlformats.org/officeDocument/2006/relationships/customXml" Target="../ink/ink198.xml"/><Relationship Id="rId192" Type="http://schemas.openxmlformats.org/officeDocument/2006/relationships/image" Target="../media/image200.png"/><Relationship Id="rId206" Type="http://schemas.openxmlformats.org/officeDocument/2006/relationships/image" Target="../media/image207.png"/><Relationship Id="rId227" Type="http://schemas.openxmlformats.org/officeDocument/2006/relationships/customXml" Target="../ink/ink226.xml"/><Relationship Id="rId12" Type="http://schemas.openxmlformats.org/officeDocument/2006/relationships/image" Target="../media/image111.png"/><Relationship Id="rId33" Type="http://schemas.openxmlformats.org/officeDocument/2006/relationships/customXml" Target="../ink/ink128.xml"/><Relationship Id="rId108" Type="http://schemas.openxmlformats.org/officeDocument/2006/relationships/image" Target="../media/image158.png"/><Relationship Id="rId129" Type="http://schemas.openxmlformats.org/officeDocument/2006/relationships/customXml" Target="../ink/ink177.xml"/><Relationship Id="rId54" Type="http://schemas.openxmlformats.org/officeDocument/2006/relationships/image" Target="../media/image132.png"/><Relationship Id="rId75" Type="http://schemas.openxmlformats.org/officeDocument/2006/relationships/customXml" Target="../ink/ink149.xml"/><Relationship Id="rId96" Type="http://schemas.openxmlformats.org/officeDocument/2006/relationships/customXml" Target="../ink/ink160.xml"/><Relationship Id="rId140" Type="http://schemas.openxmlformats.org/officeDocument/2006/relationships/image" Target="../media/image174.png"/><Relationship Id="rId161" Type="http://schemas.openxmlformats.org/officeDocument/2006/relationships/customXml" Target="../ink/ink193.xml"/><Relationship Id="rId182" Type="http://schemas.openxmlformats.org/officeDocument/2006/relationships/image" Target="../media/image195.png"/><Relationship Id="rId217" Type="http://schemas.openxmlformats.org/officeDocument/2006/relationships/customXml" Target="../ink/ink221.xml"/><Relationship Id="rId6" Type="http://schemas.openxmlformats.org/officeDocument/2006/relationships/customXml" Target="../ink/ink114.xml"/><Relationship Id="rId238" Type="http://schemas.openxmlformats.org/officeDocument/2006/relationships/image" Target="../media/image223.png"/><Relationship Id="rId23" Type="http://schemas.openxmlformats.org/officeDocument/2006/relationships/customXml" Target="../ink/ink123.xml"/><Relationship Id="rId119" Type="http://schemas.openxmlformats.org/officeDocument/2006/relationships/customXml" Target="../ink/ink172.xml"/><Relationship Id="rId44" Type="http://schemas.openxmlformats.org/officeDocument/2006/relationships/image" Target="../media/image127.png"/><Relationship Id="rId65" Type="http://schemas.openxmlformats.org/officeDocument/2006/relationships/customXml" Target="../ink/ink144.xml"/><Relationship Id="rId86" Type="http://schemas.openxmlformats.org/officeDocument/2006/relationships/customXml" Target="../ink/ink155.xml"/><Relationship Id="rId130" Type="http://schemas.openxmlformats.org/officeDocument/2006/relationships/image" Target="../media/image169.png"/><Relationship Id="rId151" Type="http://schemas.openxmlformats.org/officeDocument/2006/relationships/customXml" Target="../ink/ink188.xml"/><Relationship Id="rId172" Type="http://schemas.openxmlformats.org/officeDocument/2006/relationships/image" Target="../media/image190.png"/><Relationship Id="rId193" Type="http://schemas.openxmlformats.org/officeDocument/2006/relationships/customXml" Target="../ink/ink209.xml"/><Relationship Id="rId207" Type="http://schemas.openxmlformats.org/officeDocument/2006/relationships/customXml" Target="../ink/ink216.xml"/><Relationship Id="rId228" Type="http://schemas.openxmlformats.org/officeDocument/2006/relationships/image" Target="../media/image218.png"/><Relationship Id="rId13" Type="http://schemas.openxmlformats.org/officeDocument/2006/relationships/customXml" Target="../ink/ink118.xml"/><Relationship Id="rId109" Type="http://schemas.openxmlformats.org/officeDocument/2006/relationships/customXml" Target="../ink/ink167.xml"/><Relationship Id="rId34" Type="http://schemas.openxmlformats.org/officeDocument/2006/relationships/image" Target="../media/image122.png"/><Relationship Id="rId55" Type="http://schemas.openxmlformats.org/officeDocument/2006/relationships/customXml" Target="../ink/ink139.xml"/><Relationship Id="rId76" Type="http://schemas.openxmlformats.org/officeDocument/2006/relationships/customXml" Target="../ink/ink150.xml"/><Relationship Id="rId97" Type="http://schemas.openxmlformats.org/officeDocument/2006/relationships/image" Target="../media/image153.png"/><Relationship Id="rId120" Type="http://schemas.openxmlformats.org/officeDocument/2006/relationships/image" Target="../media/image164.png"/><Relationship Id="rId141" Type="http://schemas.openxmlformats.org/officeDocument/2006/relationships/customXml" Target="../ink/ink183.xml"/><Relationship Id="rId7" Type="http://schemas.openxmlformats.org/officeDocument/2006/relationships/image" Target="../media/image25.png"/><Relationship Id="rId162" Type="http://schemas.openxmlformats.org/officeDocument/2006/relationships/image" Target="../media/image185.png"/><Relationship Id="rId183" Type="http://schemas.openxmlformats.org/officeDocument/2006/relationships/customXml" Target="../ink/ink204.xml"/><Relationship Id="rId218" Type="http://schemas.openxmlformats.org/officeDocument/2006/relationships/image" Target="../media/image213.png"/><Relationship Id="rId24" Type="http://schemas.openxmlformats.org/officeDocument/2006/relationships/image" Target="../media/image117.png"/><Relationship Id="rId45" Type="http://schemas.openxmlformats.org/officeDocument/2006/relationships/customXml" Target="../ink/ink134.xml"/><Relationship Id="rId66" Type="http://schemas.openxmlformats.org/officeDocument/2006/relationships/image" Target="../media/image138.png"/><Relationship Id="rId87" Type="http://schemas.openxmlformats.org/officeDocument/2006/relationships/image" Target="../media/image148.png"/><Relationship Id="rId110" Type="http://schemas.openxmlformats.org/officeDocument/2006/relationships/image" Target="../media/image159.png"/><Relationship Id="rId131" Type="http://schemas.openxmlformats.org/officeDocument/2006/relationships/customXml" Target="../ink/ink178.xml"/><Relationship Id="rId152" Type="http://schemas.openxmlformats.org/officeDocument/2006/relationships/image" Target="../media/image180.png"/><Relationship Id="rId173" Type="http://schemas.openxmlformats.org/officeDocument/2006/relationships/customXml" Target="../ink/ink199.xml"/><Relationship Id="rId194" Type="http://schemas.openxmlformats.org/officeDocument/2006/relationships/image" Target="../media/image201.png"/><Relationship Id="rId208" Type="http://schemas.openxmlformats.org/officeDocument/2006/relationships/image" Target="../media/image208.png"/><Relationship Id="rId229" Type="http://schemas.openxmlformats.org/officeDocument/2006/relationships/customXml" Target="../ink/ink227.xml"/><Relationship Id="rId14" Type="http://schemas.openxmlformats.org/officeDocument/2006/relationships/image" Target="../media/image112.png"/><Relationship Id="rId35" Type="http://schemas.openxmlformats.org/officeDocument/2006/relationships/customXml" Target="../ink/ink129.xml"/><Relationship Id="rId56" Type="http://schemas.openxmlformats.org/officeDocument/2006/relationships/image" Target="../media/image133.png"/><Relationship Id="rId77" Type="http://schemas.openxmlformats.org/officeDocument/2006/relationships/image" Target="../media/image143.png"/><Relationship Id="rId100" Type="http://schemas.openxmlformats.org/officeDocument/2006/relationships/customXml" Target="../ink/ink162.xml"/><Relationship Id="rId8" Type="http://schemas.openxmlformats.org/officeDocument/2006/relationships/customXml" Target="../ink/ink115.xml"/><Relationship Id="rId98" Type="http://schemas.openxmlformats.org/officeDocument/2006/relationships/customXml" Target="../ink/ink161.xml"/><Relationship Id="rId121" Type="http://schemas.openxmlformats.org/officeDocument/2006/relationships/customXml" Target="../ink/ink173.xml"/><Relationship Id="rId142" Type="http://schemas.openxmlformats.org/officeDocument/2006/relationships/image" Target="../media/image175.png"/><Relationship Id="rId163" Type="http://schemas.openxmlformats.org/officeDocument/2006/relationships/customXml" Target="../ink/ink194.xml"/><Relationship Id="rId184" Type="http://schemas.openxmlformats.org/officeDocument/2006/relationships/image" Target="../media/image196.png"/><Relationship Id="rId219" Type="http://schemas.openxmlformats.org/officeDocument/2006/relationships/customXml" Target="../ink/ink222.xml"/><Relationship Id="rId230" Type="http://schemas.openxmlformats.org/officeDocument/2006/relationships/image" Target="../media/image219.png"/><Relationship Id="rId25" Type="http://schemas.openxmlformats.org/officeDocument/2006/relationships/customXml" Target="../ink/ink124.xml"/><Relationship Id="rId46" Type="http://schemas.openxmlformats.org/officeDocument/2006/relationships/image" Target="../media/image128.png"/><Relationship Id="rId67" Type="http://schemas.openxmlformats.org/officeDocument/2006/relationships/customXml" Target="../ink/ink145.xml"/><Relationship Id="rId88" Type="http://schemas.openxmlformats.org/officeDocument/2006/relationships/customXml" Target="../ink/ink156.xml"/><Relationship Id="rId111" Type="http://schemas.openxmlformats.org/officeDocument/2006/relationships/customXml" Target="../ink/ink168.xml"/><Relationship Id="rId132" Type="http://schemas.openxmlformats.org/officeDocument/2006/relationships/image" Target="../media/image170.png"/><Relationship Id="rId153" Type="http://schemas.openxmlformats.org/officeDocument/2006/relationships/customXml" Target="../ink/ink189.xml"/><Relationship Id="rId174" Type="http://schemas.openxmlformats.org/officeDocument/2006/relationships/image" Target="../media/image191.png"/><Relationship Id="rId195" Type="http://schemas.openxmlformats.org/officeDocument/2006/relationships/customXml" Target="../ink/ink210.xml"/><Relationship Id="rId209" Type="http://schemas.openxmlformats.org/officeDocument/2006/relationships/customXml" Target="../ink/ink217.xml"/><Relationship Id="rId190" Type="http://schemas.openxmlformats.org/officeDocument/2006/relationships/image" Target="../media/image199.png"/><Relationship Id="rId204" Type="http://schemas.openxmlformats.org/officeDocument/2006/relationships/image" Target="../media/image206.png"/><Relationship Id="rId220" Type="http://schemas.openxmlformats.org/officeDocument/2006/relationships/image" Target="../media/image214.png"/><Relationship Id="rId225" Type="http://schemas.openxmlformats.org/officeDocument/2006/relationships/customXml" Target="../ink/ink225.xml"/><Relationship Id="rId15" Type="http://schemas.openxmlformats.org/officeDocument/2006/relationships/customXml" Target="../ink/ink119.xml"/><Relationship Id="rId36" Type="http://schemas.openxmlformats.org/officeDocument/2006/relationships/image" Target="../media/image123.png"/><Relationship Id="rId57" Type="http://schemas.openxmlformats.org/officeDocument/2006/relationships/customXml" Target="../ink/ink140.xml"/><Relationship Id="rId106" Type="http://schemas.openxmlformats.org/officeDocument/2006/relationships/customXml" Target="../ink/ink165.xml"/><Relationship Id="rId127" Type="http://schemas.openxmlformats.org/officeDocument/2006/relationships/customXml" Target="../ink/ink176.xml"/><Relationship Id="rId10" Type="http://schemas.openxmlformats.org/officeDocument/2006/relationships/image" Target="../media/image2.png"/><Relationship Id="rId31" Type="http://schemas.openxmlformats.org/officeDocument/2006/relationships/customXml" Target="../ink/ink127.xml"/><Relationship Id="rId52" Type="http://schemas.openxmlformats.org/officeDocument/2006/relationships/image" Target="../media/image131.png"/><Relationship Id="rId73" Type="http://schemas.openxmlformats.org/officeDocument/2006/relationships/customXml" Target="../ink/ink148.xml"/><Relationship Id="rId78" Type="http://schemas.openxmlformats.org/officeDocument/2006/relationships/customXml" Target="../ink/ink151.xml"/><Relationship Id="rId94" Type="http://schemas.openxmlformats.org/officeDocument/2006/relationships/customXml" Target="../ink/ink159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122" Type="http://schemas.openxmlformats.org/officeDocument/2006/relationships/image" Target="../media/image165.png"/><Relationship Id="rId143" Type="http://schemas.openxmlformats.org/officeDocument/2006/relationships/customXml" Target="../ink/ink184.xml"/><Relationship Id="rId148" Type="http://schemas.openxmlformats.org/officeDocument/2006/relationships/image" Target="../media/image178.png"/><Relationship Id="rId164" Type="http://schemas.openxmlformats.org/officeDocument/2006/relationships/image" Target="../media/image186.png"/><Relationship Id="rId169" Type="http://schemas.openxmlformats.org/officeDocument/2006/relationships/customXml" Target="../ink/ink197.xml"/><Relationship Id="rId185" Type="http://schemas.openxmlformats.org/officeDocument/2006/relationships/customXml" Target="../ink/ink205.xml"/><Relationship Id="rId4" Type="http://schemas.openxmlformats.org/officeDocument/2006/relationships/customXml" Target="../ink/ink113.xml"/><Relationship Id="rId9" Type="http://schemas.openxmlformats.org/officeDocument/2006/relationships/customXml" Target="../ink/ink116.xml"/><Relationship Id="rId180" Type="http://schemas.openxmlformats.org/officeDocument/2006/relationships/image" Target="../media/image194.png"/><Relationship Id="rId210" Type="http://schemas.openxmlformats.org/officeDocument/2006/relationships/image" Target="../media/image209.png"/><Relationship Id="rId215" Type="http://schemas.openxmlformats.org/officeDocument/2006/relationships/customXml" Target="../ink/ink220.xml"/><Relationship Id="rId236" Type="http://schemas.openxmlformats.org/officeDocument/2006/relationships/image" Target="../media/image222.png"/><Relationship Id="rId26" Type="http://schemas.openxmlformats.org/officeDocument/2006/relationships/image" Target="../media/image118.png"/><Relationship Id="rId231" Type="http://schemas.openxmlformats.org/officeDocument/2006/relationships/customXml" Target="../ink/ink228.xml"/><Relationship Id="rId47" Type="http://schemas.openxmlformats.org/officeDocument/2006/relationships/customXml" Target="../ink/ink135.xml"/><Relationship Id="rId68" Type="http://schemas.openxmlformats.org/officeDocument/2006/relationships/image" Target="../media/image139.png"/><Relationship Id="rId89" Type="http://schemas.openxmlformats.org/officeDocument/2006/relationships/image" Target="../media/image149.png"/><Relationship Id="rId112" Type="http://schemas.openxmlformats.org/officeDocument/2006/relationships/image" Target="../media/image160.png"/><Relationship Id="rId133" Type="http://schemas.openxmlformats.org/officeDocument/2006/relationships/customXml" Target="../ink/ink179.xml"/><Relationship Id="rId154" Type="http://schemas.openxmlformats.org/officeDocument/2006/relationships/image" Target="../media/image181.png"/><Relationship Id="rId175" Type="http://schemas.openxmlformats.org/officeDocument/2006/relationships/customXml" Target="../ink/ink200.xml"/><Relationship Id="rId196" Type="http://schemas.openxmlformats.org/officeDocument/2006/relationships/image" Target="../media/image202.png"/><Relationship Id="rId200" Type="http://schemas.openxmlformats.org/officeDocument/2006/relationships/image" Target="../media/image204.png"/><Relationship Id="rId16" Type="http://schemas.openxmlformats.org/officeDocument/2006/relationships/image" Target="../media/image113.png"/><Relationship Id="rId221" Type="http://schemas.openxmlformats.org/officeDocument/2006/relationships/customXml" Target="../ink/ink223.xml"/><Relationship Id="rId37" Type="http://schemas.openxmlformats.org/officeDocument/2006/relationships/customXml" Target="../ink/ink130.xml"/><Relationship Id="rId58" Type="http://schemas.openxmlformats.org/officeDocument/2006/relationships/image" Target="../media/image134.png"/><Relationship Id="rId79" Type="http://schemas.openxmlformats.org/officeDocument/2006/relationships/image" Target="../media/image144.png"/><Relationship Id="rId102" Type="http://schemas.openxmlformats.org/officeDocument/2006/relationships/customXml" Target="../ink/ink163.xml"/><Relationship Id="rId123" Type="http://schemas.openxmlformats.org/officeDocument/2006/relationships/customXml" Target="../ink/ink174.xml"/><Relationship Id="rId144" Type="http://schemas.openxmlformats.org/officeDocument/2006/relationships/image" Target="../media/image176.png"/><Relationship Id="rId90" Type="http://schemas.openxmlformats.org/officeDocument/2006/relationships/customXml" Target="../ink/ink157.xml"/><Relationship Id="rId165" Type="http://schemas.openxmlformats.org/officeDocument/2006/relationships/customXml" Target="../ink/ink195.xml"/><Relationship Id="rId186" Type="http://schemas.openxmlformats.org/officeDocument/2006/relationships/image" Target="../media/image197.png"/><Relationship Id="rId211" Type="http://schemas.openxmlformats.org/officeDocument/2006/relationships/customXml" Target="../ink/ink218.xml"/><Relationship Id="rId232" Type="http://schemas.openxmlformats.org/officeDocument/2006/relationships/image" Target="../media/image220.png"/><Relationship Id="rId27" Type="http://schemas.openxmlformats.org/officeDocument/2006/relationships/customXml" Target="../ink/ink125.xml"/><Relationship Id="rId48" Type="http://schemas.openxmlformats.org/officeDocument/2006/relationships/image" Target="../media/image129.png"/><Relationship Id="rId69" Type="http://schemas.openxmlformats.org/officeDocument/2006/relationships/customXml" Target="../ink/ink146.xml"/><Relationship Id="rId113" Type="http://schemas.openxmlformats.org/officeDocument/2006/relationships/customXml" Target="../ink/ink169.xml"/><Relationship Id="rId134" Type="http://schemas.openxmlformats.org/officeDocument/2006/relationships/image" Target="../media/image171.png"/><Relationship Id="rId80" Type="http://schemas.openxmlformats.org/officeDocument/2006/relationships/customXml" Target="../ink/ink152.xml"/><Relationship Id="rId155" Type="http://schemas.openxmlformats.org/officeDocument/2006/relationships/customXml" Target="../ink/ink190.xml"/><Relationship Id="rId176" Type="http://schemas.openxmlformats.org/officeDocument/2006/relationships/image" Target="../media/image192.png"/><Relationship Id="rId197" Type="http://schemas.openxmlformats.org/officeDocument/2006/relationships/customXml" Target="../ink/ink211.xml"/><Relationship Id="rId201" Type="http://schemas.openxmlformats.org/officeDocument/2006/relationships/customXml" Target="../ink/ink213.xml"/><Relationship Id="rId222" Type="http://schemas.openxmlformats.org/officeDocument/2006/relationships/image" Target="../media/image215.png"/><Relationship Id="rId17" Type="http://schemas.openxmlformats.org/officeDocument/2006/relationships/customXml" Target="../ink/ink120.xml"/><Relationship Id="rId38" Type="http://schemas.openxmlformats.org/officeDocument/2006/relationships/image" Target="../media/image124.png"/><Relationship Id="rId59" Type="http://schemas.openxmlformats.org/officeDocument/2006/relationships/customXml" Target="../ink/ink141.xml"/><Relationship Id="rId103" Type="http://schemas.openxmlformats.org/officeDocument/2006/relationships/image" Target="../media/image156.png"/><Relationship Id="rId124" Type="http://schemas.openxmlformats.org/officeDocument/2006/relationships/image" Target="../media/image166.png"/><Relationship Id="rId70" Type="http://schemas.openxmlformats.org/officeDocument/2006/relationships/image" Target="../media/image140.png"/><Relationship Id="rId91" Type="http://schemas.openxmlformats.org/officeDocument/2006/relationships/image" Target="../media/image150.png"/><Relationship Id="rId145" Type="http://schemas.openxmlformats.org/officeDocument/2006/relationships/customXml" Target="../ink/ink185.xml"/><Relationship Id="rId166" Type="http://schemas.openxmlformats.org/officeDocument/2006/relationships/image" Target="../media/image187.png"/><Relationship Id="rId187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10.png"/><Relationship Id="rId233" Type="http://schemas.openxmlformats.org/officeDocument/2006/relationships/customXml" Target="../ink/ink229.xml"/><Relationship Id="rId28" Type="http://schemas.openxmlformats.org/officeDocument/2006/relationships/image" Target="../media/image119.png"/><Relationship Id="rId49" Type="http://schemas.openxmlformats.org/officeDocument/2006/relationships/customXml" Target="../ink/ink136.xml"/><Relationship Id="rId114" Type="http://schemas.openxmlformats.org/officeDocument/2006/relationships/image" Target="../media/image161.png"/><Relationship Id="rId60" Type="http://schemas.openxmlformats.org/officeDocument/2006/relationships/image" Target="../media/image135.png"/><Relationship Id="rId81" Type="http://schemas.openxmlformats.org/officeDocument/2006/relationships/image" Target="../media/image145.png"/><Relationship Id="rId135" Type="http://schemas.openxmlformats.org/officeDocument/2006/relationships/customXml" Target="../ink/ink180.xml"/><Relationship Id="rId156" Type="http://schemas.openxmlformats.org/officeDocument/2006/relationships/image" Target="../media/image182.png"/><Relationship Id="rId177" Type="http://schemas.openxmlformats.org/officeDocument/2006/relationships/customXml" Target="../ink/ink201.xml"/><Relationship Id="rId198" Type="http://schemas.openxmlformats.org/officeDocument/2006/relationships/image" Target="../media/image203.png"/><Relationship Id="rId202" Type="http://schemas.openxmlformats.org/officeDocument/2006/relationships/image" Target="../media/image205.png"/><Relationship Id="rId223" Type="http://schemas.openxmlformats.org/officeDocument/2006/relationships/customXml" Target="../ink/ink224.xml"/><Relationship Id="rId18" Type="http://schemas.openxmlformats.org/officeDocument/2006/relationships/image" Target="../media/image114.png"/><Relationship Id="rId39" Type="http://schemas.openxmlformats.org/officeDocument/2006/relationships/customXml" Target="../ink/ink131.xml"/><Relationship Id="rId50" Type="http://schemas.openxmlformats.org/officeDocument/2006/relationships/image" Target="../media/image130.png"/><Relationship Id="rId104" Type="http://schemas.openxmlformats.org/officeDocument/2006/relationships/customXml" Target="../ink/ink164.xml"/><Relationship Id="rId125" Type="http://schemas.openxmlformats.org/officeDocument/2006/relationships/customXml" Target="../ink/ink175.xml"/><Relationship Id="rId146" Type="http://schemas.openxmlformats.org/officeDocument/2006/relationships/image" Target="../media/image177.png"/><Relationship Id="rId167" Type="http://schemas.openxmlformats.org/officeDocument/2006/relationships/customXml" Target="../ink/ink196.xml"/><Relationship Id="rId188" Type="http://schemas.openxmlformats.org/officeDocument/2006/relationships/image" Target="../media/image198.png"/><Relationship Id="rId71" Type="http://schemas.openxmlformats.org/officeDocument/2006/relationships/customXml" Target="../ink/ink147.xml"/><Relationship Id="rId92" Type="http://schemas.openxmlformats.org/officeDocument/2006/relationships/customXml" Target="../ink/ink158.xml"/><Relationship Id="rId213" Type="http://schemas.openxmlformats.org/officeDocument/2006/relationships/customXml" Target="../ink/ink219.xml"/><Relationship Id="rId234" Type="http://schemas.openxmlformats.org/officeDocument/2006/relationships/image" Target="../media/image221.png"/><Relationship Id="rId2" Type="http://schemas.openxmlformats.org/officeDocument/2006/relationships/customXml" Target="../ink/ink112.xml"/><Relationship Id="rId29" Type="http://schemas.openxmlformats.org/officeDocument/2006/relationships/customXml" Target="../ink/ink126.xml"/><Relationship Id="rId40" Type="http://schemas.openxmlformats.org/officeDocument/2006/relationships/image" Target="../media/image125.png"/><Relationship Id="rId115" Type="http://schemas.openxmlformats.org/officeDocument/2006/relationships/customXml" Target="../ink/ink170.xml"/><Relationship Id="rId136" Type="http://schemas.openxmlformats.org/officeDocument/2006/relationships/image" Target="../media/image172.png"/><Relationship Id="rId157" Type="http://schemas.openxmlformats.org/officeDocument/2006/relationships/customXml" Target="../ink/ink191.xml"/><Relationship Id="rId178" Type="http://schemas.openxmlformats.org/officeDocument/2006/relationships/image" Target="../media/image193.png"/><Relationship Id="rId61" Type="http://schemas.openxmlformats.org/officeDocument/2006/relationships/customXml" Target="../ink/ink142.xml"/><Relationship Id="rId82" Type="http://schemas.openxmlformats.org/officeDocument/2006/relationships/customXml" Target="../ink/ink153.xml"/><Relationship Id="rId199" Type="http://schemas.openxmlformats.org/officeDocument/2006/relationships/customXml" Target="../ink/ink212.xml"/><Relationship Id="rId203" Type="http://schemas.openxmlformats.org/officeDocument/2006/relationships/customXml" Target="../ink/ink214.xml"/><Relationship Id="rId19" Type="http://schemas.openxmlformats.org/officeDocument/2006/relationships/customXml" Target="../ink/ink121.xml"/><Relationship Id="rId224" Type="http://schemas.openxmlformats.org/officeDocument/2006/relationships/image" Target="../media/image216.png"/><Relationship Id="rId30" Type="http://schemas.openxmlformats.org/officeDocument/2006/relationships/image" Target="../media/image120.png"/><Relationship Id="rId105" Type="http://schemas.openxmlformats.org/officeDocument/2006/relationships/image" Target="../media/image157.png"/><Relationship Id="rId126" Type="http://schemas.openxmlformats.org/officeDocument/2006/relationships/image" Target="../media/image167.png"/><Relationship Id="rId147" Type="http://schemas.openxmlformats.org/officeDocument/2006/relationships/customXml" Target="../ink/ink186.xml"/><Relationship Id="rId168" Type="http://schemas.openxmlformats.org/officeDocument/2006/relationships/image" Target="../media/image188.png"/><Relationship Id="rId51" Type="http://schemas.openxmlformats.org/officeDocument/2006/relationships/customXml" Target="../ink/ink137.xml"/><Relationship Id="rId72" Type="http://schemas.openxmlformats.org/officeDocument/2006/relationships/image" Target="../media/image141.png"/><Relationship Id="rId93" Type="http://schemas.openxmlformats.org/officeDocument/2006/relationships/image" Target="../media/image151.png"/><Relationship Id="rId189" Type="http://schemas.openxmlformats.org/officeDocument/2006/relationships/customXml" Target="../ink/ink207.xml"/><Relationship Id="rId3" Type="http://schemas.openxmlformats.org/officeDocument/2006/relationships/image" Target="../media/image1.png"/><Relationship Id="rId214" Type="http://schemas.openxmlformats.org/officeDocument/2006/relationships/image" Target="../media/image211.png"/><Relationship Id="rId235" Type="http://schemas.openxmlformats.org/officeDocument/2006/relationships/customXml" Target="../ink/ink230.xml"/><Relationship Id="rId116" Type="http://schemas.openxmlformats.org/officeDocument/2006/relationships/image" Target="../media/image162.png"/><Relationship Id="rId137" Type="http://schemas.openxmlformats.org/officeDocument/2006/relationships/customXml" Target="../ink/ink181.xml"/><Relationship Id="rId158" Type="http://schemas.openxmlformats.org/officeDocument/2006/relationships/image" Target="../media/image183.png"/><Relationship Id="rId20" Type="http://schemas.openxmlformats.org/officeDocument/2006/relationships/image" Target="../media/image115.png"/><Relationship Id="rId41" Type="http://schemas.openxmlformats.org/officeDocument/2006/relationships/customXml" Target="../ink/ink132.xml"/><Relationship Id="rId62" Type="http://schemas.openxmlformats.org/officeDocument/2006/relationships/image" Target="../media/image136.png"/><Relationship Id="rId83" Type="http://schemas.openxmlformats.org/officeDocument/2006/relationships/image" Target="../media/image146.png"/><Relationship Id="rId179" Type="http://schemas.openxmlformats.org/officeDocument/2006/relationships/customXml" Target="../ink/ink20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1.png"/><Relationship Id="rId117" Type="http://schemas.openxmlformats.org/officeDocument/2006/relationships/customXml" Target="../ink/ink291.xml"/><Relationship Id="rId21" Type="http://schemas.openxmlformats.org/officeDocument/2006/relationships/customXml" Target="../ink/ink242.xml"/><Relationship Id="rId42" Type="http://schemas.openxmlformats.org/officeDocument/2006/relationships/image" Target="../media/image239.png"/><Relationship Id="rId47" Type="http://schemas.openxmlformats.org/officeDocument/2006/relationships/customXml" Target="../ink/ink255.xml"/><Relationship Id="rId63" Type="http://schemas.openxmlformats.org/officeDocument/2006/relationships/image" Target="../media/image249.png"/><Relationship Id="rId68" Type="http://schemas.openxmlformats.org/officeDocument/2006/relationships/customXml" Target="../ink/ink266.xml"/><Relationship Id="rId84" Type="http://schemas.openxmlformats.org/officeDocument/2006/relationships/customXml" Target="../ink/ink274.xml"/><Relationship Id="rId89" Type="http://schemas.openxmlformats.org/officeDocument/2006/relationships/image" Target="../media/image262.png"/><Relationship Id="rId112" Type="http://schemas.openxmlformats.org/officeDocument/2006/relationships/image" Target="../media/image273.png"/><Relationship Id="rId16" Type="http://schemas.openxmlformats.org/officeDocument/2006/relationships/image" Target="../media/image226.png"/><Relationship Id="rId107" Type="http://schemas.openxmlformats.org/officeDocument/2006/relationships/customXml" Target="../ink/ink286.xml"/><Relationship Id="rId11" Type="http://schemas.openxmlformats.org/officeDocument/2006/relationships/customXml" Target="../ink/ink237.xml"/><Relationship Id="rId32" Type="http://schemas.openxmlformats.org/officeDocument/2006/relationships/image" Target="../media/image234.png"/><Relationship Id="rId37" Type="http://schemas.openxmlformats.org/officeDocument/2006/relationships/customXml" Target="../ink/ink250.xml"/><Relationship Id="rId53" Type="http://schemas.openxmlformats.org/officeDocument/2006/relationships/customXml" Target="../ink/ink258.xml"/><Relationship Id="rId58" Type="http://schemas.openxmlformats.org/officeDocument/2006/relationships/customXml" Target="../ink/ink261.xml"/><Relationship Id="rId74" Type="http://schemas.openxmlformats.org/officeDocument/2006/relationships/customXml" Target="../ink/ink269.xml"/><Relationship Id="rId79" Type="http://schemas.openxmlformats.org/officeDocument/2006/relationships/image" Target="../media/image257.png"/><Relationship Id="rId102" Type="http://schemas.openxmlformats.org/officeDocument/2006/relationships/image" Target="../media/image268.png"/><Relationship Id="rId5" Type="http://schemas.openxmlformats.org/officeDocument/2006/relationships/image" Target="../media/image24.png"/><Relationship Id="rId90" Type="http://schemas.openxmlformats.org/officeDocument/2006/relationships/customXml" Target="../ink/ink277.xml"/><Relationship Id="rId95" Type="http://schemas.openxmlformats.org/officeDocument/2006/relationships/customXml" Target="../ink/ink280.xml"/><Relationship Id="rId22" Type="http://schemas.openxmlformats.org/officeDocument/2006/relationships/image" Target="../media/image229.png"/><Relationship Id="rId27" Type="http://schemas.openxmlformats.org/officeDocument/2006/relationships/customXml" Target="../ink/ink245.xml"/><Relationship Id="rId43" Type="http://schemas.openxmlformats.org/officeDocument/2006/relationships/customXml" Target="../ink/ink253.xml"/><Relationship Id="rId48" Type="http://schemas.openxmlformats.org/officeDocument/2006/relationships/image" Target="../media/image242.png"/><Relationship Id="rId64" Type="http://schemas.openxmlformats.org/officeDocument/2006/relationships/customXml" Target="../ink/ink264.xml"/><Relationship Id="rId69" Type="http://schemas.openxmlformats.org/officeDocument/2006/relationships/image" Target="../media/image252.png"/><Relationship Id="rId113" Type="http://schemas.openxmlformats.org/officeDocument/2006/relationships/customXml" Target="../ink/ink289.xml"/><Relationship Id="rId118" Type="http://schemas.openxmlformats.org/officeDocument/2006/relationships/image" Target="../media/image276.png"/><Relationship Id="rId80" Type="http://schemas.openxmlformats.org/officeDocument/2006/relationships/customXml" Target="../ink/ink272.xml"/><Relationship Id="rId85" Type="http://schemas.openxmlformats.org/officeDocument/2006/relationships/image" Target="../media/image260.png"/><Relationship Id="rId12" Type="http://schemas.openxmlformats.org/officeDocument/2006/relationships/image" Target="../media/image224.png"/><Relationship Id="rId17" Type="http://schemas.openxmlformats.org/officeDocument/2006/relationships/customXml" Target="../ink/ink240.xml"/><Relationship Id="rId33" Type="http://schemas.openxmlformats.org/officeDocument/2006/relationships/customXml" Target="../ink/ink248.xml"/><Relationship Id="rId38" Type="http://schemas.openxmlformats.org/officeDocument/2006/relationships/image" Target="../media/image237.png"/><Relationship Id="rId59" Type="http://schemas.openxmlformats.org/officeDocument/2006/relationships/image" Target="../media/image247.png"/><Relationship Id="rId103" Type="http://schemas.openxmlformats.org/officeDocument/2006/relationships/customXml" Target="../ink/ink284.xml"/><Relationship Id="rId108" Type="http://schemas.openxmlformats.org/officeDocument/2006/relationships/image" Target="../media/image271.png"/><Relationship Id="rId54" Type="http://schemas.openxmlformats.org/officeDocument/2006/relationships/image" Target="../media/image245.png"/><Relationship Id="rId70" Type="http://schemas.openxmlformats.org/officeDocument/2006/relationships/customXml" Target="../ink/ink267.xml"/><Relationship Id="rId75" Type="http://schemas.openxmlformats.org/officeDocument/2006/relationships/image" Target="../media/image255.png"/><Relationship Id="rId91" Type="http://schemas.openxmlformats.org/officeDocument/2006/relationships/image" Target="../media/image263.png"/><Relationship Id="rId96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23" Type="http://schemas.openxmlformats.org/officeDocument/2006/relationships/customXml" Target="../ink/ink243.xml"/><Relationship Id="rId28" Type="http://schemas.openxmlformats.org/officeDocument/2006/relationships/image" Target="../media/image232.png"/><Relationship Id="rId49" Type="http://schemas.openxmlformats.org/officeDocument/2006/relationships/customXml" Target="../ink/ink256.xml"/><Relationship Id="rId114" Type="http://schemas.openxmlformats.org/officeDocument/2006/relationships/image" Target="../media/image274.png"/><Relationship Id="rId119" Type="http://schemas.openxmlformats.org/officeDocument/2006/relationships/customXml" Target="../ink/ink292.xml"/><Relationship Id="rId10" Type="http://schemas.openxmlformats.org/officeDocument/2006/relationships/image" Target="../media/image2.png"/><Relationship Id="rId31" Type="http://schemas.openxmlformats.org/officeDocument/2006/relationships/customXml" Target="../ink/ink247.xml"/><Relationship Id="rId44" Type="http://schemas.openxmlformats.org/officeDocument/2006/relationships/image" Target="../media/image240.png"/><Relationship Id="rId52" Type="http://schemas.openxmlformats.org/officeDocument/2006/relationships/image" Target="../media/image244.png"/><Relationship Id="rId60" Type="http://schemas.openxmlformats.org/officeDocument/2006/relationships/customXml" Target="../ink/ink262.xml"/><Relationship Id="rId65" Type="http://schemas.openxmlformats.org/officeDocument/2006/relationships/image" Target="../media/image250.png"/><Relationship Id="rId73" Type="http://schemas.openxmlformats.org/officeDocument/2006/relationships/image" Target="../media/image254.png"/><Relationship Id="rId78" Type="http://schemas.openxmlformats.org/officeDocument/2006/relationships/customXml" Target="../ink/ink271.xml"/><Relationship Id="rId81" Type="http://schemas.openxmlformats.org/officeDocument/2006/relationships/image" Target="../media/image258.png"/><Relationship Id="rId86" Type="http://schemas.openxmlformats.org/officeDocument/2006/relationships/customXml" Target="../ink/ink275.xml"/><Relationship Id="rId94" Type="http://schemas.openxmlformats.org/officeDocument/2006/relationships/customXml" Target="../ink/ink279.xml"/><Relationship Id="rId99" Type="http://schemas.openxmlformats.org/officeDocument/2006/relationships/customXml" Target="../ink/ink282.xml"/><Relationship Id="rId101" Type="http://schemas.openxmlformats.org/officeDocument/2006/relationships/customXml" Target="../ink/ink283.xml"/><Relationship Id="rId4" Type="http://schemas.openxmlformats.org/officeDocument/2006/relationships/customXml" Target="../ink/ink233.xml"/><Relationship Id="rId9" Type="http://schemas.openxmlformats.org/officeDocument/2006/relationships/customXml" Target="../ink/ink236.xml"/><Relationship Id="rId13" Type="http://schemas.openxmlformats.org/officeDocument/2006/relationships/customXml" Target="../ink/ink238.xml"/><Relationship Id="rId18" Type="http://schemas.openxmlformats.org/officeDocument/2006/relationships/image" Target="../media/image227.png"/><Relationship Id="rId39" Type="http://schemas.openxmlformats.org/officeDocument/2006/relationships/customXml" Target="../ink/ink251.xml"/><Relationship Id="rId109" Type="http://schemas.openxmlformats.org/officeDocument/2006/relationships/customXml" Target="../ink/ink287.xml"/><Relationship Id="rId34" Type="http://schemas.openxmlformats.org/officeDocument/2006/relationships/image" Target="../media/image235.png"/><Relationship Id="rId50" Type="http://schemas.openxmlformats.org/officeDocument/2006/relationships/image" Target="../media/image243.png"/><Relationship Id="rId55" Type="http://schemas.openxmlformats.org/officeDocument/2006/relationships/customXml" Target="../ink/ink259.xml"/><Relationship Id="rId76" Type="http://schemas.openxmlformats.org/officeDocument/2006/relationships/customXml" Target="../ink/ink270.xml"/><Relationship Id="rId97" Type="http://schemas.openxmlformats.org/officeDocument/2006/relationships/customXml" Target="../ink/ink281.xml"/><Relationship Id="rId104" Type="http://schemas.openxmlformats.org/officeDocument/2006/relationships/image" Target="../media/image269.png"/><Relationship Id="rId120" Type="http://schemas.openxmlformats.org/officeDocument/2006/relationships/image" Target="../media/image277.png"/><Relationship Id="rId7" Type="http://schemas.openxmlformats.org/officeDocument/2006/relationships/image" Target="../media/image25.png"/><Relationship Id="rId71" Type="http://schemas.openxmlformats.org/officeDocument/2006/relationships/image" Target="../media/image253.png"/><Relationship Id="rId92" Type="http://schemas.openxmlformats.org/officeDocument/2006/relationships/customXml" Target="../ink/ink278.xml"/><Relationship Id="rId2" Type="http://schemas.openxmlformats.org/officeDocument/2006/relationships/customXml" Target="../ink/ink232.xml"/><Relationship Id="rId29" Type="http://schemas.openxmlformats.org/officeDocument/2006/relationships/customXml" Target="../ink/ink246.xml"/><Relationship Id="rId24" Type="http://schemas.openxmlformats.org/officeDocument/2006/relationships/image" Target="../media/image230.png"/><Relationship Id="rId40" Type="http://schemas.openxmlformats.org/officeDocument/2006/relationships/image" Target="../media/image238.png"/><Relationship Id="rId45" Type="http://schemas.openxmlformats.org/officeDocument/2006/relationships/customXml" Target="../ink/ink254.xml"/><Relationship Id="rId66" Type="http://schemas.openxmlformats.org/officeDocument/2006/relationships/customXml" Target="../ink/ink265.xml"/><Relationship Id="rId87" Type="http://schemas.openxmlformats.org/officeDocument/2006/relationships/image" Target="../media/image261.png"/><Relationship Id="rId110" Type="http://schemas.openxmlformats.org/officeDocument/2006/relationships/image" Target="../media/image272.png"/><Relationship Id="rId115" Type="http://schemas.openxmlformats.org/officeDocument/2006/relationships/customXml" Target="../ink/ink290.xml"/><Relationship Id="rId61" Type="http://schemas.openxmlformats.org/officeDocument/2006/relationships/image" Target="../media/image248.png"/><Relationship Id="rId82" Type="http://schemas.openxmlformats.org/officeDocument/2006/relationships/customXml" Target="../ink/ink273.xml"/><Relationship Id="rId19" Type="http://schemas.openxmlformats.org/officeDocument/2006/relationships/customXml" Target="../ink/ink241.xml"/><Relationship Id="rId14" Type="http://schemas.openxmlformats.org/officeDocument/2006/relationships/image" Target="../media/image225.png"/><Relationship Id="rId30" Type="http://schemas.openxmlformats.org/officeDocument/2006/relationships/image" Target="../media/image233.png"/><Relationship Id="rId35" Type="http://schemas.openxmlformats.org/officeDocument/2006/relationships/customXml" Target="../ink/ink249.xml"/><Relationship Id="rId56" Type="http://schemas.openxmlformats.org/officeDocument/2006/relationships/customXml" Target="../ink/ink260.xml"/><Relationship Id="rId77" Type="http://schemas.openxmlformats.org/officeDocument/2006/relationships/image" Target="../media/image256.png"/><Relationship Id="rId100" Type="http://schemas.openxmlformats.org/officeDocument/2006/relationships/image" Target="../media/image267.png"/><Relationship Id="rId105" Type="http://schemas.openxmlformats.org/officeDocument/2006/relationships/customXml" Target="../ink/ink285.xml"/><Relationship Id="rId8" Type="http://schemas.openxmlformats.org/officeDocument/2006/relationships/customXml" Target="../ink/ink235.xml"/><Relationship Id="rId51" Type="http://schemas.openxmlformats.org/officeDocument/2006/relationships/customXml" Target="../ink/ink257.xml"/><Relationship Id="rId72" Type="http://schemas.openxmlformats.org/officeDocument/2006/relationships/customXml" Target="../ink/ink268.xml"/><Relationship Id="rId93" Type="http://schemas.openxmlformats.org/officeDocument/2006/relationships/image" Target="../media/image264.png"/><Relationship Id="rId98" Type="http://schemas.openxmlformats.org/officeDocument/2006/relationships/image" Target="../media/image266.png"/><Relationship Id="rId3" Type="http://schemas.openxmlformats.org/officeDocument/2006/relationships/image" Target="../media/image1.png"/><Relationship Id="rId25" Type="http://schemas.openxmlformats.org/officeDocument/2006/relationships/customXml" Target="../ink/ink244.xml"/><Relationship Id="rId46" Type="http://schemas.openxmlformats.org/officeDocument/2006/relationships/image" Target="../media/image241.png"/><Relationship Id="rId67" Type="http://schemas.openxmlformats.org/officeDocument/2006/relationships/image" Target="../media/image251.png"/><Relationship Id="rId116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customXml" Target="../ink/ink252.xml"/><Relationship Id="rId62" Type="http://schemas.openxmlformats.org/officeDocument/2006/relationships/customXml" Target="../ink/ink263.xml"/><Relationship Id="rId83" Type="http://schemas.openxmlformats.org/officeDocument/2006/relationships/image" Target="../media/image259.png"/><Relationship Id="rId88" Type="http://schemas.openxmlformats.org/officeDocument/2006/relationships/customXml" Target="../ink/ink276.xml"/><Relationship Id="rId111" Type="http://schemas.openxmlformats.org/officeDocument/2006/relationships/customXml" Target="../ink/ink288.xml"/><Relationship Id="rId15" Type="http://schemas.openxmlformats.org/officeDocument/2006/relationships/customXml" Target="../ink/ink239.xml"/><Relationship Id="rId36" Type="http://schemas.openxmlformats.org/officeDocument/2006/relationships/image" Target="../media/image236.png"/><Relationship Id="rId57" Type="http://schemas.openxmlformats.org/officeDocument/2006/relationships/image" Target="../media/image246.png"/><Relationship Id="rId106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1.xml"/><Relationship Id="rId21" Type="http://schemas.openxmlformats.org/officeDocument/2006/relationships/customXml" Target="../ink/ink303.xml"/><Relationship Id="rId42" Type="http://schemas.openxmlformats.org/officeDocument/2006/relationships/image" Target="../media/image294.png"/><Relationship Id="rId63" Type="http://schemas.openxmlformats.org/officeDocument/2006/relationships/customXml" Target="../ink/ink324.xml"/><Relationship Id="rId84" Type="http://schemas.openxmlformats.org/officeDocument/2006/relationships/image" Target="../media/image315.png"/><Relationship Id="rId138" Type="http://schemas.openxmlformats.org/officeDocument/2006/relationships/image" Target="../media/image342.png"/><Relationship Id="rId159" Type="http://schemas.openxmlformats.org/officeDocument/2006/relationships/customXml" Target="../ink/ink372.xml"/><Relationship Id="rId170" Type="http://schemas.openxmlformats.org/officeDocument/2006/relationships/image" Target="../media/image358.png"/><Relationship Id="rId191" Type="http://schemas.openxmlformats.org/officeDocument/2006/relationships/customXml" Target="../ink/ink388.xml"/><Relationship Id="rId205" Type="http://schemas.openxmlformats.org/officeDocument/2006/relationships/customXml" Target="../ink/ink395.xml"/><Relationship Id="rId226" Type="http://schemas.openxmlformats.org/officeDocument/2006/relationships/image" Target="../media/image386.png"/><Relationship Id="rId107" Type="http://schemas.openxmlformats.org/officeDocument/2006/relationships/customXml" Target="../ink/ink346.xml"/><Relationship Id="rId11" Type="http://schemas.openxmlformats.org/officeDocument/2006/relationships/customXml" Target="../ink/ink298.xml"/><Relationship Id="rId32" Type="http://schemas.openxmlformats.org/officeDocument/2006/relationships/image" Target="../media/image289.png"/><Relationship Id="rId53" Type="http://schemas.openxmlformats.org/officeDocument/2006/relationships/customXml" Target="../ink/ink319.xml"/><Relationship Id="rId74" Type="http://schemas.openxmlformats.org/officeDocument/2006/relationships/image" Target="../media/image310.png"/><Relationship Id="rId128" Type="http://schemas.openxmlformats.org/officeDocument/2006/relationships/image" Target="../media/image337.png"/><Relationship Id="rId149" Type="http://schemas.openxmlformats.org/officeDocument/2006/relationships/customXml" Target="../ink/ink367.xml"/><Relationship Id="rId5" Type="http://schemas.openxmlformats.org/officeDocument/2006/relationships/image" Target="../media/image24.png"/><Relationship Id="rId95" Type="http://schemas.openxmlformats.org/officeDocument/2006/relationships/customXml" Target="../ink/ink340.xml"/><Relationship Id="rId160" Type="http://schemas.openxmlformats.org/officeDocument/2006/relationships/image" Target="../media/image353.png"/><Relationship Id="rId181" Type="http://schemas.openxmlformats.org/officeDocument/2006/relationships/customXml" Target="../ink/ink383.xml"/><Relationship Id="rId216" Type="http://schemas.openxmlformats.org/officeDocument/2006/relationships/image" Target="../media/image381.png"/><Relationship Id="rId237" Type="http://schemas.openxmlformats.org/officeDocument/2006/relationships/customXml" Target="../ink/ink411.xml"/><Relationship Id="rId22" Type="http://schemas.openxmlformats.org/officeDocument/2006/relationships/image" Target="../media/image284.png"/><Relationship Id="rId43" Type="http://schemas.openxmlformats.org/officeDocument/2006/relationships/customXml" Target="../ink/ink314.xml"/><Relationship Id="rId64" Type="http://schemas.openxmlformats.org/officeDocument/2006/relationships/image" Target="../media/image305.png"/><Relationship Id="rId118" Type="http://schemas.openxmlformats.org/officeDocument/2006/relationships/image" Target="../media/image332.png"/><Relationship Id="rId139" Type="http://schemas.openxmlformats.org/officeDocument/2006/relationships/customXml" Target="../ink/ink362.xml"/><Relationship Id="rId85" Type="http://schemas.openxmlformats.org/officeDocument/2006/relationships/customXml" Target="../ink/ink335.xml"/><Relationship Id="rId150" Type="http://schemas.openxmlformats.org/officeDocument/2006/relationships/image" Target="../media/image348.png"/><Relationship Id="rId171" Type="http://schemas.openxmlformats.org/officeDocument/2006/relationships/customXml" Target="../ink/ink378.xml"/><Relationship Id="rId192" Type="http://schemas.openxmlformats.org/officeDocument/2006/relationships/image" Target="../media/image369.png"/><Relationship Id="rId206" Type="http://schemas.openxmlformats.org/officeDocument/2006/relationships/image" Target="../media/image376.png"/><Relationship Id="rId227" Type="http://schemas.openxmlformats.org/officeDocument/2006/relationships/customXml" Target="../ink/ink406.xml"/><Relationship Id="rId12" Type="http://schemas.openxmlformats.org/officeDocument/2006/relationships/image" Target="../media/image279.png"/><Relationship Id="rId33" Type="http://schemas.openxmlformats.org/officeDocument/2006/relationships/customXml" Target="../ink/ink309.xml"/><Relationship Id="rId108" Type="http://schemas.openxmlformats.org/officeDocument/2006/relationships/image" Target="../media/image327.png"/><Relationship Id="rId129" Type="http://schemas.openxmlformats.org/officeDocument/2006/relationships/customXml" Target="../ink/ink357.xml"/><Relationship Id="rId54" Type="http://schemas.openxmlformats.org/officeDocument/2006/relationships/image" Target="../media/image300.png"/><Relationship Id="rId75" Type="http://schemas.openxmlformats.org/officeDocument/2006/relationships/customXml" Target="../ink/ink330.xml"/><Relationship Id="rId96" Type="http://schemas.openxmlformats.org/officeDocument/2006/relationships/image" Target="../media/image321.png"/><Relationship Id="rId140" Type="http://schemas.openxmlformats.org/officeDocument/2006/relationships/image" Target="../media/image343.png"/><Relationship Id="rId161" Type="http://schemas.openxmlformats.org/officeDocument/2006/relationships/customXml" Target="../ink/ink373.xml"/><Relationship Id="rId182" Type="http://schemas.openxmlformats.org/officeDocument/2006/relationships/image" Target="../media/image364.png"/><Relationship Id="rId217" Type="http://schemas.openxmlformats.org/officeDocument/2006/relationships/customXml" Target="../ink/ink401.xml"/><Relationship Id="rId6" Type="http://schemas.openxmlformats.org/officeDocument/2006/relationships/customXml" Target="../ink/ink295.xml"/><Relationship Id="rId238" Type="http://schemas.openxmlformats.org/officeDocument/2006/relationships/image" Target="../media/image392.png"/><Relationship Id="rId23" Type="http://schemas.openxmlformats.org/officeDocument/2006/relationships/customXml" Target="../ink/ink304.xml"/><Relationship Id="rId119" Type="http://schemas.openxmlformats.org/officeDocument/2006/relationships/customXml" Target="../ink/ink352.xml"/><Relationship Id="rId44" Type="http://schemas.openxmlformats.org/officeDocument/2006/relationships/image" Target="../media/image295.png"/><Relationship Id="rId65" Type="http://schemas.openxmlformats.org/officeDocument/2006/relationships/customXml" Target="../ink/ink325.xml"/><Relationship Id="rId86" Type="http://schemas.openxmlformats.org/officeDocument/2006/relationships/image" Target="../media/image316.png"/><Relationship Id="rId130" Type="http://schemas.openxmlformats.org/officeDocument/2006/relationships/image" Target="../media/image338.png"/><Relationship Id="rId151" Type="http://schemas.openxmlformats.org/officeDocument/2006/relationships/customXml" Target="../ink/ink368.xml"/><Relationship Id="rId172" Type="http://schemas.openxmlformats.org/officeDocument/2006/relationships/image" Target="../media/image359.png"/><Relationship Id="rId193" Type="http://schemas.openxmlformats.org/officeDocument/2006/relationships/customXml" Target="../ink/ink389.xml"/><Relationship Id="rId207" Type="http://schemas.openxmlformats.org/officeDocument/2006/relationships/customXml" Target="../ink/ink396.xml"/><Relationship Id="rId228" Type="http://schemas.openxmlformats.org/officeDocument/2006/relationships/image" Target="../media/image387.png"/><Relationship Id="rId13" Type="http://schemas.openxmlformats.org/officeDocument/2006/relationships/customXml" Target="../ink/ink299.xml"/><Relationship Id="rId109" Type="http://schemas.openxmlformats.org/officeDocument/2006/relationships/customXml" Target="../ink/ink347.xml"/><Relationship Id="rId34" Type="http://schemas.openxmlformats.org/officeDocument/2006/relationships/image" Target="../media/image290.png"/><Relationship Id="rId55" Type="http://schemas.openxmlformats.org/officeDocument/2006/relationships/customXml" Target="../ink/ink320.xml"/><Relationship Id="rId76" Type="http://schemas.openxmlformats.org/officeDocument/2006/relationships/image" Target="../media/image311.png"/><Relationship Id="rId97" Type="http://schemas.openxmlformats.org/officeDocument/2006/relationships/customXml" Target="../ink/ink341.xml"/><Relationship Id="rId120" Type="http://schemas.openxmlformats.org/officeDocument/2006/relationships/image" Target="../media/image333.png"/><Relationship Id="rId141" Type="http://schemas.openxmlformats.org/officeDocument/2006/relationships/customXml" Target="../ink/ink363.xml"/><Relationship Id="rId7" Type="http://schemas.openxmlformats.org/officeDocument/2006/relationships/image" Target="../media/image25.png"/><Relationship Id="rId162" Type="http://schemas.openxmlformats.org/officeDocument/2006/relationships/image" Target="../media/image354.png"/><Relationship Id="rId183" Type="http://schemas.openxmlformats.org/officeDocument/2006/relationships/customXml" Target="../ink/ink384.xml"/><Relationship Id="rId218" Type="http://schemas.openxmlformats.org/officeDocument/2006/relationships/image" Target="../media/image382.png"/><Relationship Id="rId239" Type="http://schemas.openxmlformats.org/officeDocument/2006/relationships/customXml" Target="../ink/ink412.xml"/><Relationship Id="rId24" Type="http://schemas.openxmlformats.org/officeDocument/2006/relationships/image" Target="../media/image285.png"/><Relationship Id="rId45" Type="http://schemas.openxmlformats.org/officeDocument/2006/relationships/customXml" Target="../ink/ink315.xml"/><Relationship Id="rId66" Type="http://schemas.openxmlformats.org/officeDocument/2006/relationships/image" Target="../media/image306.png"/><Relationship Id="rId87" Type="http://schemas.openxmlformats.org/officeDocument/2006/relationships/customXml" Target="../ink/ink336.xml"/><Relationship Id="rId110" Type="http://schemas.openxmlformats.org/officeDocument/2006/relationships/image" Target="../media/image328.png"/><Relationship Id="rId131" Type="http://schemas.openxmlformats.org/officeDocument/2006/relationships/customXml" Target="../ink/ink358.xml"/><Relationship Id="rId152" Type="http://schemas.openxmlformats.org/officeDocument/2006/relationships/image" Target="../media/image349.png"/><Relationship Id="rId173" Type="http://schemas.openxmlformats.org/officeDocument/2006/relationships/customXml" Target="../ink/ink379.xml"/><Relationship Id="rId194" Type="http://schemas.openxmlformats.org/officeDocument/2006/relationships/image" Target="../media/image370.png"/><Relationship Id="rId208" Type="http://schemas.openxmlformats.org/officeDocument/2006/relationships/image" Target="../media/image377.png"/><Relationship Id="rId229" Type="http://schemas.openxmlformats.org/officeDocument/2006/relationships/customXml" Target="../ink/ink407.xml"/><Relationship Id="rId240" Type="http://schemas.openxmlformats.org/officeDocument/2006/relationships/image" Target="../media/image393.png"/><Relationship Id="rId14" Type="http://schemas.openxmlformats.org/officeDocument/2006/relationships/image" Target="../media/image280.png"/><Relationship Id="rId35" Type="http://schemas.openxmlformats.org/officeDocument/2006/relationships/customXml" Target="../ink/ink310.xml"/><Relationship Id="rId56" Type="http://schemas.openxmlformats.org/officeDocument/2006/relationships/image" Target="../media/image301.png"/><Relationship Id="rId77" Type="http://schemas.openxmlformats.org/officeDocument/2006/relationships/customXml" Target="../ink/ink331.xml"/><Relationship Id="rId100" Type="http://schemas.openxmlformats.org/officeDocument/2006/relationships/image" Target="../media/image323.png"/><Relationship Id="rId8" Type="http://schemas.openxmlformats.org/officeDocument/2006/relationships/customXml" Target="../ink/ink296.xml"/><Relationship Id="rId98" Type="http://schemas.openxmlformats.org/officeDocument/2006/relationships/image" Target="../media/image322.png"/><Relationship Id="rId121" Type="http://schemas.openxmlformats.org/officeDocument/2006/relationships/customXml" Target="../ink/ink353.xml"/><Relationship Id="rId142" Type="http://schemas.openxmlformats.org/officeDocument/2006/relationships/image" Target="../media/image344.png"/><Relationship Id="rId163" Type="http://schemas.openxmlformats.org/officeDocument/2006/relationships/customXml" Target="../ink/ink374.xml"/><Relationship Id="rId184" Type="http://schemas.openxmlformats.org/officeDocument/2006/relationships/image" Target="../media/image365.png"/><Relationship Id="rId219" Type="http://schemas.openxmlformats.org/officeDocument/2006/relationships/customXml" Target="../ink/ink402.xml"/><Relationship Id="rId230" Type="http://schemas.openxmlformats.org/officeDocument/2006/relationships/image" Target="../media/image388.png"/><Relationship Id="rId25" Type="http://schemas.openxmlformats.org/officeDocument/2006/relationships/customXml" Target="../ink/ink305.xml"/><Relationship Id="rId46" Type="http://schemas.openxmlformats.org/officeDocument/2006/relationships/image" Target="../media/image296.png"/><Relationship Id="rId67" Type="http://schemas.openxmlformats.org/officeDocument/2006/relationships/customXml" Target="../ink/ink326.xml"/><Relationship Id="rId88" Type="http://schemas.openxmlformats.org/officeDocument/2006/relationships/image" Target="../media/image317.png"/><Relationship Id="rId111" Type="http://schemas.openxmlformats.org/officeDocument/2006/relationships/customXml" Target="../ink/ink348.xml"/><Relationship Id="rId132" Type="http://schemas.openxmlformats.org/officeDocument/2006/relationships/image" Target="../media/image339.png"/><Relationship Id="rId153" Type="http://schemas.openxmlformats.org/officeDocument/2006/relationships/customXml" Target="../ink/ink369.xml"/><Relationship Id="rId174" Type="http://schemas.openxmlformats.org/officeDocument/2006/relationships/image" Target="../media/image360.png"/><Relationship Id="rId195" Type="http://schemas.openxmlformats.org/officeDocument/2006/relationships/customXml" Target="../ink/ink390.xml"/><Relationship Id="rId209" Type="http://schemas.openxmlformats.org/officeDocument/2006/relationships/customXml" Target="../ink/ink397.xml"/><Relationship Id="rId220" Type="http://schemas.openxmlformats.org/officeDocument/2006/relationships/image" Target="../media/image383.png"/><Relationship Id="rId241" Type="http://schemas.openxmlformats.org/officeDocument/2006/relationships/customXml" Target="../ink/ink413.xml"/><Relationship Id="rId15" Type="http://schemas.openxmlformats.org/officeDocument/2006/relationships/customXml" Target="../ink/ink300.xml"/><Relationship Id="rId36" Type="http://schemas.openxmlformats.org/officeDocument/2006/relationships/image" Target="../media/image291.png"/><Relationship Id="rId57" Type="http://schemas.openxmlformats.org/officeDocument/2006/relationships/customXml" Target="../ink/ink321.xml"/><Relationship Id="rId106" Type="http://schemas.openxmlformats.org/officeDocument/2006/relationships/image" Target="../media/image326.png"/><Relationship Id="rId127" Type="http://schemas.openxmlformats.org/officeDocument/2006/relationships/customXml" Target="../ink/ink356.xml"/><Relationship Id="rId10" Type="http://schemas.openxmlformats.org/officeDocument/2006/relationships/image" Target="../media/image278.png"/><Relationship Id="rId31" Type="http://schemas.openxmlformats.org/officeDocument/2006/relationships/customXml" Target="../ink/ink308.xml"/><Relationship Id="rId52" Type="http://schemas.openxmlformats.org/officeDocument/2006/relationships/image" Target="../media/image299.png"/><Relationship Id="rId73" Type="http://schemas.openxmlformats.org/officeDocument/2006/relationships/customXml" Target="../ink/ink329.xml"/><Relationship Id="rId78" Type="http://schemas.openxmlformats.org/officeDocument/2006/relationships/image" Target="../media/image312.png"/><Relationship Id="rId94" Type="http://schemas.openxmlformats.org/officeDocument/2006/relationships/image" Target="../media/image320.png"/><Relationship Id="rId99" Type="http://schemas.openxmlformats.org/officeDocument/2006/relationships/customXml" Target="../ink/ink342.xml"/><Relationship Id="rId101" Type="http://schemas.openxmlformats.org/officeDocument/2006/relationships/customXml" Target="../ink/ink343.xml"/><Relationship Id="rId122" Type="http://schemas.openxmlformats.org/officeDocument/2006/relationships/image" Target="../media/image334.png"/><Relationship Id="rId143" Type="http://schemas.openxmlformats.org/officeDocument/2006/relationships/customXml" Target="../ink/ink364.xml"/><Relationship Id="rId148" Type="http://schemas.openxmlformats.org/officeDocument/2006/relationships/image" Target="../media/image347.png"/><Relationship Id="rId164" Type="http://schemas.openxmlformats.org/officeDocument/2006/relationships/image" Target="../media/image355.png"/><Relationship Id="rId169" Type="http://schemas.openxmlformats.org/officeDocument/2006/relationships/customXml" Target="../ink/ink377.xml"/><Relationship Id="rId185" Type="http://schemas.openxmlformats.org/officeDocument/2006/relationships/customXml" Target="../ink/ink385.xml"/><Relationship Id="rId4" Type="http://schemas.openxmlformats.org/officeDocument/2006/relationships/customXml" Target="../ink/ink294.xml"/><Relationship Id="rId9" Type="http://schemas.openxmlformats.org/officeDocument/2006/relationships/customXml" Target="../ink/ink297.xml"/><Relationship Id="rId180" Type="http://schemas.openxmlformats.org/officeDocument/2006/relationships/image" Target="../media/image363.png"/><Relationship Id="rId210" Type="http://schemas.openxmlformats.org/officeDocument/2006/relationships/image" Target="../media/image378.png"/><Relationship Id="rId215" Type="http://schemas.openxmlformats.org/officeDocument/2006/relationships/customXml" Target="../ink/ink400.xml"/><Relationship Id="rId236" Type="http://schemas.openxmlformats.org/officeDocument/2006/relationships/image" Target="../media/image391.png"/><Relationship Id="rId26" Type="http://schemas.openxmlformats.org/officeDocument/2006/relationships/image" Target="../media/image286.png"/><Relationship Id="rId231" Type="http://schemas.openxmlformats.org/officeDocument/2006/relationships/customXml" Target="../ink/ink408.xml"/><Relationship Id="rId47" Type="http://schemas.openxmlformats.org/officeDocument/2006/relationships/customXml" Target="../ink/ink316.xml"/><Relationship Id="rId68" Type="http://schemas.openxmlformats.org/officeDocument/2006/relationships/image" Target="../media/image307.png"/><Relationship Id="rId89" Type="http://schemas.openxmlformats.org/officeDocument/2006/relationships/customXml" Target="../ink/ink337.xml"/><Relationship Id="rId112" Type="http://schemas.openxmlformats.org/officeDocument/2006/relationships/image" Target="../media/image329.png"/><Relationship Id="rId133" Type="http://schemas.openxmlformats.org/officeDocument/2006/relationships/customXml" Target="../ink/ink359.xml"/><Relationship Id="rId154" Type="http://schemas.openxmlformats.org/officeDocument/2006/relationships/image" Target="../media/image350.png"/><Relationship Id="rId175" Type="http://schemas.openxmlformats.org/officeDocument/2006/relationships/customXml" Target="../ink/ink380.xml"/><Relationship Id="rId196" Type="http://schemas.openxmlformats.org/officeDocument/2006/relationships/image" Target="../media/image371.png"/><Relationship Id="rId200" Type="http://schemas.openxmlformats.org/officeDocument/2006/relationships/image" Target="../media/image373.png"/><Relationship Id="rId16" Type="http://schemas.openxmlformats.org/officeDocument/2006/relationships/image" Target="../media/image281.png"/><Relationship Id="rId221" Type="http://schemas.openxmlformats.org/officeDocument/2006/relationships/customXml" Target="../ink/ink403.xml"/><Relationship Id="rId242" Type="http://schemas.openxmlformats.org/officeDocument/2006/relationships/image" Target="../media/image394.png"/><Relationship Id="rId37" Type="http://schemas.openxmlformats.org/officeDocument/2006/relationships/customXml" Target="../ink/ink311.xml"/><Relationship Id="rId58" Type="http://schemas.openxmlformats.org/officeDocument/2006/relationships/image" Target="../media/image302.png"/><Relationship Id="rId79" Type="http://schemas.openxmlformats.org/officeDocument/2006/relationships/customXml" Target="../ink/ink332.xml"/><Relationship Id="rId102" Type="http://schemas.openxmlformats.org/officeDocument/2006/relationships/image" Target="../media/image324.png"/><Relationship Id="rId123" Type="http://schemas.openxmlformats.org/officeDocument/2006/relationships/customXml" Target="../ink/ink354.xml"/><Relationship Id="rId144" Type="http://schemas.openxmlformats.org/officeDocument/2006/relationships/image" Target="../media/image345.png"/><Relationship Id="rId90" Type="http://schemas.openxmlformats.org/officeDocument/2006/relationships/image" Target="../media/image318.png"/><Relationship Id="rId165" Type="http://schemas.openxmlformats.org/officeDocument/2006/relationships/customXml" Target="../ink/ink375.xml"/><Relationship Id="rId186" Type="http://schemas.openxmlformats.org/officeDocument/2006/relationships/image" Target="../media/image366.png"/><Relationship Id="rId211" Type="http://schemas.openxmlformats.org/officeDocument/2006/relationships/customXml" Target="../ink/ink398.xml"/><Relationship Id="rId232" Type="http://schemas.openxmlformats.org/officeDocument/2006/relationships/image" Target="../media/image389.png"/><Relationship Id="rId27" Type="http://schemas.openxmlformats.org/officeDocument/2006/relationships/customXml" Target="../ink/ink306.xml"/><Relationship Id="rId48" Type="http://schemas.openxmlformats.org/officeDocument/2006/relationships/image" Target="../media/image297.png"/><Relationship Id="rId69" Type="http://schemas.openxmlformats.org/officeDocument/2006/relationships/customXml" Target="../ink/ink327.xml"/><Relationship Id="rId113" Type="http://schemas.openxmlformats.org/officeDocument/2006/relationships/customXml" Target="../ink/ink349.xml"/><Relationship Id="rId134" Type="http://schemas.openxmlformats.org/officeDocument/2006/relationships/image" Target="../media/image340.png"/><Relationship Id="rId80" Type="http://schemas.openxmlformats.org/officeDocument/2006/relationships/image" Target="../media/image313.png"/><Relationship Id="rId155" Type="http://schemas.openxmlformats.org/officeDocument/2006/relationships/customXml" Target="../ink/ink370.xml"/><Relationship Id="rId176" Type="http://schemas.openxmlformats.org/officeDocument/2006/relationships/image" Target="../media/image361.png"/><Relationship Id="rId197" Type="http://schemas.openxmlformats.org/officeDocument/2006/relationships/customXml" Target="../ink/ink391.xml"/><Relationship Id="rId201" Type="http://schemas.openxmlformats.org/officeDocument/2006/relationships/customXml" Target="../ink/ink393.xml"/><Relationship Id="rId222" Type="http://schemas.openxmlformats.org/officeDocument/2006/relationships/image" Target="../media/image384.png"/><Relationship Id="rId243" Type="http://schemas.openxmlformats.org/officeDocument/2006/relationships/customXml" Target="../ink/ink414.xml"/><Relationship Id="rId17" Type="http://schemas.openxmlformats.org/officeDocument/2006/relationships/customXml" Target="../ink/ink301.xml"/><Relationship Id="rId38" Type="http://schemas.openxmlformats.org/officeDocument/2006/relationships/image" Target="../media/image292.png"/><Relationship Id="rId59" Type="http://schemas.openxmlformats.org/officeDocument/2006/relationships/customXml" Target="../ink/ink322.xml"/><Relationship Id="rId103" Type="http://schemas.openxmlformats.org/officeDocument/2006/relationships/customXml" Target="../ink/ink344.xml"/><Relationship Id="rId124" Type="http://schemas.openxmlformats.org/officeDocument/2006/relationships/image" Target="../media/image335.png"/><Relationship Id="rId70" Type="http://schemas.openxmlformats.org/officeDocument/2006/relationships/image" Target="../media/image308.png"/><Relationship Id="rId91" Type="http://schemas.openxmlformats.org/officeDocument/2006/relationships/customXml" Target="../ink/ink338.xml"/><Relationship Id="rId145" Type="http://schemas.openxmlformats.org/officeDocument/2006/relationships/customXml" Target="../ink/ink365.xml"/><Relationship Id="rId166" Type="http://schemas.openxmlformats.org/officeDocument/2006/relationships/image" Target="../media/image356.png"/><Relationship Id="rId187" Type="http://schemas.openxmlformats.org/officeDocument/2006/relationships/customXml" Target="../ink/ink38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79.png"/><Relationship Id="rId233" Type="http://schemas.openxmlformats.org/officeDocument/2006/relationships/customXml" Target="../ink/ink409.xml"/><Relationship Id="rId28" Type="http://schemas.openxmlformats.org/officeDocument/2006/relationships/image" Target="../media/image287.png"/><Relationship Id="rId49" Type="http://schemas.openxmlformats.org/officeDocument/2006/relationships/customXml" Target="../ink/ink317.xml"/><Relationship Id="rId114" Type="http://schemas.openxmlformats.org/officeDocument/2006/relationships/image" Target="../media/image330.png"/><Relationship Id="rId60" Type="http://schemas.openxmlformats.org/officeDocument/2006/relationships/image" Target="../media/image303.png"/><Relationship Id="rId81" Type="http://schemas.openxmlformats.org/officeDocument/2006/relationships/customXml" Target="../ink/ink333.xml"/><Relationship Id="rId135" Type="http://schemas.openxmlformats.org/officeDocument/2006/relationships/customXml" Target="../ink/ink360.xml"/><Relationship Id="rId156" Type="http://schemas.openxmlformats.org/officeDocument/2006/relationships/image" Target="../media/image351.png"/><Relationship Id="rId177" Type="http://schemas.openxmlformats.org/officeDocument/2006/relationships/customXml" Target="../ink/ink381.xml"/><Relationship Id="rId198" Type="http://schemas.openxmlformats.org/officeDocument/2006/relationships/image" Target="../media/image372.png"/><Relationship Id="rId202" Type="http://schemas.openxmlformats.org/officeDocument/2006/relationships/image" Target="../media/image374.png"/><Relationship Id="rId223" Type="http://schemas.openxmlformats.org/officeDocument/2006/relationships/customXml" Target="../ink/ink404.xml"/><Relationship Id="rId244" Type="http://schemas.openxmlformats.org/officeDocument/2006/relationships/image" Target="../media/image395.png"/><Relationship Id="rId18" Type="http://schemas.openxmlformats.org/officeDocument/2006/relationships/image" Target="../media/image282.png"/><Relationship Id="rId39" Type="http://schemas.openxmlformats.org/officeDocument/2006/relationships/customXml" Target="../ink/ink312.xml"/><Relationship Id="rId50" Type="http://schemas.openxmlformats.org/officeDocument/2006/relationships/image" Target="../media/image298.png"/><Relationship Id="rId104" Type="http://schemas.openxmlformats.org/officeDocument/2006/relationships/image" Target="../media/image325.png"/><Relationship Id="rId125" Type="http://schemas.openxmlformats.org/officeDocument/2006/relationships/customXml" Target="../ink/ink355.xml"/><Relationship Id="rId146" Type="http://schemas.openxmlformats.org/officeDocument/2006/relationships/image" Target="../media/image346.png"/><Relationship Id="rId167" Type="http://schemas.openxmlformats.org/officeDocument/2006/relationships/customXml" Target="../ink/ink376.xml"/><Relationship Id="rId188" Type="http://schemas.openxmlformats.org/officeDocument/2006/relationships/image" Target="../media/image367.png"/><Relationship Id="rId71" Type="http://schemas.openxmlformats.org/officeDocument/2006/relationships/customXml" Target="../ink/ink328.xml"/><Relationship Id="rId92" Type="http://schemas.openxmlformats.org/officeDocument/2006/relationships/image" Target="../media/image319.png"/><Relationship Id="rId213" Type="http://schemas.openxmlformats.org/officeDocument/2006/relationships/customXml" Target="../ink/ink399.xml"/><Relationship Id="rId234" Type="http://schemas.openxmlformats.org/officeDocument/2006/relationships/image" Target="../media/image390.png"/><Relationship Id="rId2" Type="http://schemas.openxmlformats.org/officeDocument/2006/relationships/customXml" Target="../ink/ink293.xml"/><Relationship Id="rId29" Type="http://schemas.openxmlformats.org/officeDocument/2006/relationships/customXml" Target="../ink/ink307.xml"/><Relationship Id="rId40" Type="http://schemas.openxmlformats.org/officeDocument/2006/relationships/image" Target="../media/image293.png"/><Relationship Id="rId115" Type="http://schemas.openxmlformats.org/officeDocument/2006/relationships/customXml" Target="../ink/ink350.xml"/><Relationship Id="rId136" Type="http://schemas.openxmlformats.org/officeDocument/2006/relationships/image" Target="../media/image341.png"/><Relationship Id="rId157" Type="http://schemas.openxmlformats.org/officeDocument/2006/relationships/customXml" Target="../ink/ink371.xml"/><Relationship Id="rId178" Type="http://schemas.openxmlformats.org/officeDocument/2006/relationships/image" Target="../media/image362.png"/><Relationship Id="rId61" Type="http://schemas.openxmlformats.org/officeDocument/2006/relationships/customXml" Target="../ink/ink323.xml"/><Relationship Id="rId82" Type="http://schemas.openxmlformats.org/officeDocument/2006/relationships/image" Target="../media/image314.png"/><Relationship Id="rId199" Type="http://schemas.openxmlformats.org/officeDocument/2006/relationships/customXml" Target="../ink/ink392.xml"/><Relationship Id="rId203" Type="http://schemas.openxmlformats.org/officeDocument/2006/relationships/customXml" Target="../ink/ink394.xml"/><Relationship Id="rId19" Type="http://schemas.openxmlformats.org/officeDocument/2006/relationships/customXml" Target="../ink/ink302.xml"/><Relationship Id="rId224" Type="http://schemas.openxmlformats.org/officeDocument/2006/relationships/image" Target="../media/image385.png"/><Relationship Id="rId30" Type="http://schemas.openxmlformats.org/officeDocument/2006/relationships/image" Target="../media/image288.png"/><Relationship Id="rId105" Type="http://schemas.openxmlformats.org/officeDocument/2006/relationships/customXml" Target="../ink/ink345.xml"/><Relationship Id="rId126" Type="http://schemas.openxmlformats.org/officeDocument/2006/relationships/image" Target="../media/image336.png"/><Relationship Id="rId147" Type="http://schemas.openxmlformats.org/officeDocument/2006/relationships/customXml" Target="../ink/ink366.xml"/><Relationship Id="rId168" Type="http://schemas.openxmlformats.org/officeDocument/2006/relationships/image" Target="../media/image357.png"/><Relationship Id="rId51" Type="http://schemas.openxmlformats.org/officeDocument/2006/relationships/customXml" Target="../ink/ink318.xml"/><Relationship Id="rId72" Type="http://schemas.openxmlformats.org/officeDocument/2006/relationships/image" Target="../media/image309.png"/><Relationship Id="rId93" Type="http://schemas.openxmlformats.org/officeDocument/2006/relationships/customXml" Target="../ink/ink339.xml"/><Relationship Id="rId189" Type="http://schemas.openxmlformats.org/officeDocument/2006/relationships/customXml" Target="../ink/ink387.xml"/><Relationship Id="rId3" Type="http://schemas.openxmlformats.org/officeDocument/2006/relationships/image" Target="../media/image1.png"/><Relationship Id="rId214" Type="http://schemas.openxmlformats.org/officeDocument/2006/relationships/image" Target="../media/image380.png"/><Relationship Id="rId235" Type="http://schemas.openxmlformats.org/officeDocument/2006/relationships/customXml" Target="../ink/ink410.xml"/><Relationship Id="rId116" Type="http://schemas.openxmlformats.org/officeDocument/2006/relationships/image" Target="../media/image331.png"/><Relationship Id="rId137" Type="http://schemas.openxmlformats.org/officeDocument/2006/relationships/customXml" Target="../ink/ink361.xml"/><Relationship Id="rId158" Type="http://schemas.openxmlformats.org/officeDocument/2006/relationships/image" Target="../media/image352.png"/><Relationship Id="rId20" Type="http://schemas.openxmlformats.org/officeDocument/2006/relationships/image" Target="../media/image283.png"/><Relationship Id="rId41" Type="http://schemas.openxmlformats.org/officeDocument/2006/relationships/customXml" Target="../ink/ink313.xml"/><Relationship Id="rId62" Type="http://schemas.openxmlformats.org/officeDocument/2006/relationships/image" Target="../media/image304.png"/><Relationship Id="rId83" Type="http://schemas.openxmlformats.org/officeDocument/2006/relationships/customXml" Target="../ink/ink334.xml"/><Relationship Id="rId179" Type="http://schemas.openxmlformats.org/officeDocument/2006/relationships/customXml" Target="../ink/ink382.xml"/><Relationship Id="rId190" Type="http://schemas.openxmlformats.org/officeDocument/2006/relationships/image" Target="../media/image368.png"/><Relationship Id="rId204" Type="http://schemas.openxmlformats.org/officeDocument/2006/relationships/image" Target="../media/image375.png"/><Relationship Id="rId225" Type="http://schemas.openxmlformats.org/officeDocument/2006/relationships/customXml" Target="../ink/ink40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3.xml"/><Relationship Id="rId21" Type="http://schemas.openxmlformats.org/officeDocument/2006/relationships/customXml" Target="../ink/ink425.xml"/><Relationship Id="rId42" Type="http://schemas.openxmlformats.org/officeDocument/2006/relationships/image" Target="../media/image411.png"/><Relationship Id="rId63" Type="http://schemas.openxmlformats.org/officeDocument/2006/relationships/customXml" Target="../ink/ink446.xml"/><Relationship Id="rId84" Type="http://schemas.openxmlformats.org/officeDocument/2006/relationships/image" Target="../media/image432.png"/><Relationship Id="rId138" Type="http://schemas.openxmlformats.org/officeDocument/2006/relationships/image" Target="../media/image459.png"/><Relationship Id="rId159" Type="http://schemas.openxmlformats.org/officeDocument/2006/relationships/customXml" Target="../ink/ink494.xml"/><Relationship Id="rId170" Type="http://schemas.openxmlformats.org/officeDocument/2006/relationships/image" Target="../media/image475.png"/><Relationship Id="rId191" Type="http://schemas.openxmlformats.org/officeDocument/2006/relationships/customXml" Target="../ink/ink510.xml"/><Relationship Id="rId205" Type="http://schemas.openxmlformats.org/officeDocument/2006/relationships/customXml" Target="../ink/ink517.xml"/><Relationship Id="rId226" Type="http://schemas.openxmlformats.org/officeDocument/2006/relationships/image" Target="../media/image503.png"/><Relationship Id="rId107" Type="http://schemas.openxmlformats.org/officeDocument/2006/relationships/customXml" Target="../ink/ink468.xml"/><Relationship Id="rId11" Type="http://schemas.openxmlformats.org/officeDocument/2006/relationships/customXml" Target="../ink/ink420.xml"/><Relationship Id="rId32" Type="http://schemas.openxmlformats.org/officeDocument/2006/relationships/image" Target="../media/image406.png"/><Relationship Id="rId53" Type="http://schemas.openxmlformats.org/officeDocument/2006/relationships/customXml" Target="../ink/ink441.xml"/><Relationship Id="rId74" Type="http://schemas.openxmlformats.org/officeDocument/2006/relationships/image" Target="../media/image427.png"/><Relationship Id="rId128" Type="http://schemas.openxmlformats.org/officeDocument/2006/relationships/image" Target="../media/image454.png"/><Relationship Id="rId149" Type="http://schemas.openxmlformats.org/officeDocument/2006/relationships/customXml" Target="../ink/ink489.xml"/><Relationship Id="rId5" Type="http://schemas.openxmlformats.org/officeDocument/2006/relationships/image" Target="../media/image24.png"/><Relationship Id="rId95" Type="http://schemas.openxmlformats.org/officeDocument/2006/relationships/customXml" Target="../ink/ink462.xml"/><Relationship Id="rId160" Type="http://schemas.openxmlformats.org/officeDocument/2006/relationships/image" Target="../media/image470.png"/><Relationship Id="rId181" Type="http://schemas.openxmlformats.org/officeDocument/2006/relationships/customXml" Target="../ink/ink505.xml"/><Relationship Id="rId216" Type="http://schemas.openxmlformats.org/officeDocument/2006/relationships/image" Target="../media/image498.png"/><Relationship Id="rId237" Type="http://schemas.openxmlformats.org/officeDocument/2006/relationships/customXml" Target="../ink/ink533.xml"/><Relationship Id="rId22" Type="http://schemas.openxmlformats.org/officeDocument/2006/relationships/image" Target="../media/image401.png"/><Relationship Id="rId43" Type="http://schemas.openxmlformats.org/officeDocument/2006/relationships/customXml" Target="../ink/ink436.xml"/><Relationship Id="rId64" Type="http://schemas.openxmlformats.org/officeDocument/2006/relationships/image" Target="../media/image422.png"/><Relationship Id="rId118" Type="http://schemas.openxmlformats.org/officeDocument/2006/relationships/image" Target="../media/image449.png"/><Relationship Id="rId139" Type="http://schemas.openxmlformats.org/officeDocument/2006/relationships/customXml" Target="../ink/ink484.xml"/><Relationship Id="rId85" Type="http://schemas.openxmlformats.org/officeDocument/2006/relationships/customXml" Target="../ink/ink457.xml"/><Relationship Id="rId150" Type="http://schemas.openxmlformats.org/officeDocument/2006/relationships/image" Target="../media/image465.png"/><Relationship Id="rId171" Type="http://schemas.openxmlformats.org/officeDocument/2006/relationships/customXml" Target="../ink/ink500.xml"/><Relationship Id="rId192" Type="http://schemas.openxmlformats.org/officeDocument/2006/relationships/image" Target="../media/image486.png"/><Relationship Id="rId206" Type="http://schemas.openxmlformats.org/officeDocument/2006/relationships/image" Target="../media/image493.png"/><Relationship Id="rId227" Type="http://schemas.openxmlformats.org/officeDocument/2006/relationships/customXml" Target="../ink/ink528.xml"/><Relationship Id="rId12" Type="http://schemas.openxmlformats.org/officeDocument/2006/relationships/image" Target="../media/image396.png"/><Relationship Id="rId33" Type="http://schemas.openxmlformats.org/officeDocument/2006/relationships/customXml" Target="../ink/ink431.xml"/><Relationship Id="rId108" Type="http://schemas.openxmlformats.org/officeDocument/2006/relationships/image" Target="../media/image444.png"/><Relationship Id="rId129" Type="http://schemas.openxmlformats.org/officeDocument/2006/relationships/customXml" Target="../ink/ink479.xml"/><Relationship Id="rId54" Type="http://schemas.openxmlformats.org/officeDocument/2006/relationships/image" Target="../media/image417.png"/><Relationship Id="rId75" Type="http://schemas.openxmlformats.org/officeDocument/2006/relationships/customXml" Target="../ink/ink452.xml"/><Relationship Id="rId96" Type="http://schemas.openxmlformats.org/officeDocument/2006/relationships/image" Target="../media/image438.png"/><Relationship Id="rId140" Type="http://schemas.openxmlformats.org/officeDocument/2006/relationships/image" Target="../media/image460.png"/><Relationship Id="rId161" Type="http://schemas.openxmlformats.org/officeDocument/2006/relationships/customXml" Target="../ink/ink495.xml"/><Relationship Id="rId182" Type="http://schemas.openxmlformats.org/officeDocument/2006/relationships/image" Target="../media/image481.png"/><Relationship Id="rId217" Type="http://schemas.openxmlformats.org/officeDocument/2006/relationships/customXml" Target="../ink/ink523.xml"/><Relationship Id="rId6" Type="http://schemas.openxmlformats.org/officeDocument/2006/relationships/customXml" Target="../ink/ink417.xml"/><Relationship Id="rId238" Type="http://schemas.openxmlformats.org/officeDocument/2006/relationships/image" Target="../media/image509.png"/><Relationship Id="rId23" Type="http://schemas.openxmlformats.org/officeDocument/2006/relationships/customXml" Target="../ink/ink426.xml"/><Relationship Id="rId119" Type="http://schemas.openxmlformats.org/officeDocument/2006/relationships/customXml" Target="../ink/ink474.xml"/><Relationship Id="rId44" Type="http://schemas.openxmlformats.org/officeDocument/2006/relationships/image" Target="../media/image412.png"/><Relationship Id="rId65" Type="http://schemas.openxmlformats.org/officeDocument/2006/relationships/customXml" Target="../ink/ink447.xml"/><Relationship Id="rId86" Type="http://schemas.openxmlformats.org/officeDocument/2006/relationships/image" Target="../media/image433.png"/><Relationship Id="rId130" Type="http://schemas.openxmlformats.org/officeDocument/2006/relationships/image" Target="../media/image455.png"/><Relationship Id="rId151" Type="http://schemas.openxmlformats.org/officeDocument/2006/relationships/customXml" Target="../ink/ink490.xml"/><Relationship Id="rId172" Type="http://schemas.openxmlformats.org/officeDocument/2006/relationships/image" Target="../media/image476.png"/><Relationship Id="rId193" Type="http://schemas.openxmlformats.org/officeDocument/2006/relationships/customXml" Target="../ink/ink511.xml"/><Relationship Id="rId207" Type="http://schemas.openxmlformats.org/officeDocument/2006/relationships/customXml" Target="../ink/ink518.xml"/><Relationship Id="rId228" Type="http://schemas.openxmlformats.org/officeDocument/2006/relationships/image" Target="../media/image504.png"/><Relationship Id="rId13" Type="http://schemas.openxmlformats.org/officeDocument/2006/relationships/customXml" Target="../ink/ink421.xml"/><Relationship Id="rId109" Type="http://schemas.openxmlformats.org/officeDocument/2006/relationships/customXml" Target="../ink/ink469.xml"/><Relationship Id="rId34" Type="http://schemas.openxmlformats.org/officeDocument/2006/relationships/image" Target="../media/image407.png"/><Relationship Id="rId55" Type="http://schemas.openxmlformats.org/officeDocument/2006/relationships/customXml" Target="../ink/ink442.xml"/><Relationship Id="rId76" Type="http://schemas.openxmlformats.org/officeDocument/2006/relationships/image" Target="../media/image428.png"/><Relationship Id="rId97" Type="http://schemas.openxmlformats.org/officeDocument/2006/relationships/customXml" Target="../ink/ink463.xml"/><Relationship Id="rId120" Type="http://schemas.openxmlformats.org/officeDocument/2006/relationships/image" Target="../media/image450.png"/><Relationship Id="rId141" Type="http://schemas.openxmlformats.org/officeDocument/2006/relationships/customXml" Target="../ink/ink485.xml"/><Relationship Id="rId7" Type="http://schemas.openxmlformats.org/officeDocument/2006/relationships/image" Target="../media/image25.png"/><Relationship Id="rId162" Type="http://schemas.openxmlformats.org/officeDocument/2006/relationships/image" Target="../media/image471.png"/><Relationship Id="rId183" Type="http://schemas.openxmlformats.org/officeDocument/2006/relationships/customXml" Target="../ink/ink506.xml"/><Relationship Id="rId218" Type="http://schemas.openxmlformats.org/officeDocument/2006/relationships/image" Target="../media/image499.png"/><Relationship Id="rId239" Type="http://schemas.openxmlformats.org/officeDocument/2006/relationships/customXml" Target="../ink/ink534.xml"/><Relationship Id="rId24" Type="http://schemas.openxmlformats.org/officeDocument/2006/relationships/image" Target="../media/image402.png"/><Relationship Id="rId45" Type="http://schemas.openxmlformats.org/officeDocument/2006/relationships/customXml" Target="../ink/ink437.xml"/><Relationship Id="rId66" Type="http://schemas.openxmlformats.org/officeDocument/2006/relationships/image" Target="../media/image423.png"/><Relationship Id="rId87" Type="http://schemas.openxmlformats.org/officeDocument/2006/relationships/customXml" Target="../ink/ink458.xml"/><Relationship Id="rId110" Type="http://schemas.openxmlformats.org/officeDocument/2006/relationships/image" Target="../media/image445.png"/><Relationship Id="rId131" Type="http://schemas.openxmlformats.org/officeDocument/2006/relationships/customXml" Target="../ink/ink480.xml"/><Relationship Id="rId152" Type="http://schemas.openxmlformats.org/officeDocument/2006/relationships/image" Target="../media/image466.png"/><Relationship Id="rId173" Type="http://schemas.openxmlformats.org/officeDocument/2006/relationships/customXml" Target="../ink/ink501.xml"/><Relationship Id="rId194" Type="http://schemas.openxmlformats.org/officeDocument/2006/relationships/image" Target="../media/image487.png"/><Relationship Id="rId208" Type="http://schemas.openxmlformats.org/officeDocument/2006/relationships/image" Target="../media/image494.png"/><Relationship Id="rId229" Type="http://schemas.openxmlformats.org/officeDocument/2006/relationships/customXml" Target="../ink/ink529.xml"/><Relationship Id="rId240" Type="http://schemas.openxmlformats.org/officeDocument/2006/relationships/image" Target="../media/image510.png"/><Relationship Id="rId14" Type="http://schemas.openxmlformats.org/officeDocument/2006/relationships/image" Target="../media/image397.png"/><Relationship Id="rId35" Type="http://schemas.openxmlformats.org/officeDocument/2006/relationships/customXml" Target="../ink/ink432.xml"/><Relationship Id="rId56" Type="http://schemas.openxmlformats.org/officeDocument/2006/relationships/image" Target="../media/image418.png"/><Relationship Id="rId77" Type="http://schemas.openxmlformats.org/officeDocument/2006/relationships/customXml" Target="../ink/ink453.xml"/><Relationship Id="rId100" Type="http://schemas.openxmlformats.org/officeDocument/2006/relationships/image" Target="../media/image440.png"/><Relationship Id="rId8" Type="http://schemas.openxmlformats.org/officeDocument/2006/relationships/customXml" Target="../ink/ink418.xml"/><Relationship Id="rId98" Type="http://schemas.openxmlformats.org/officeDocument/2006/relationships/image" Target="../media/image439.png"/><Relationship Id="rId121" Type="http://schemas.openxmlformats.org/officeDocument/2006/relationships/customXml" Target="../ink/ink475.xml"/><Relationship Id="rId142" Type="http://schemas.openxmlformats.org/officeDocument/2006/relationships/image" Target="../media/image461.png"/><Relationship Id="rId163" Type="http://schemas.openxmlformats.org/officeDocument/2006/relationships/customXml" Target="../ink/ink496.xml"/><Relationship Id="rId184" Type="http://schemas.openxmlformats.org/officeDocument/2006/relationships/image" Target="../media/image482.png"/><Relationship Id="rId219" Type="http://schemas.openxmlformats.org/officeDocument/2006/relationships/customXml" Target="../ink/ink524.xml"/><Relationship Id="rId230" Type="http://schemas.openxmlformats.org/officeDocument/2006/relationships/image" Target="../media/image505.png"/><Relationship Id="rId25" Type="http://schemas.openxmlformats.org/officeDocument/2006/relationships/customXml" Target="../ink/ink427.xml"/><Relationship Id="rId46" Type="http://schemas.openxmlformats.org/officeDocument/2006/relationships/image" Target="../media/image413.png"/><Relationship Id="rId67" Type="http://schemas.openxmlformats.org/officeDocument/2006/relationships/customXml" Target="../ink/ink448.xml"/><Relationship Id="rId88" Type="http://schemas.openxmlformats.org/officeDocument/2006/relationships/image" Target="../media/image434.png"/><Relationship Id="rId111" Type="http://schemas.openxmlformats.org/officeDocument/2006/relationships/customXml" Target="../ink/ink470.xml"/><Relationship Id="rId132" Type="http://schemas.openxmlformats.org/officeDocument/2006/relationships/image" Target="../media/image456.png"/><Relationship Id="rId153" Type="http://schemas.openxmlformats.org/officeDocument/2006/relationships/customXml" Target="../ink/ink491.xml"/><Relationship Id="rId174" Type="http://schemas.openxmlformats.org/officeDocument/2006/relationships/image" Target="../media/image477.png"/><Relationship Id="rId195" Type="http://schemas.openxmlformats.org/officeDocument/2006/relationships/customXml" Target="../ink/ink512.xml"/><Relationship Id="rId209" Type="http://schemas.openxmlformats.org/officeDocument/2006/relationships/customXml" Target="../ink/ink519.xml"/><Relationship Id="rId190" Type="http://schemas.openxmlformats.org/officeDocument/2006/relationships/image" Target="../media/image485.png"/><Relationship Id="rId204" Type="http://schemas.openxmlformats.org/officeDocument/2006/relationships/image" Target="../media/image492.png"/><Relationship Id="rId220" Type="http://schemas.openxmlformats.org/officeDocument/2006/relationships/image" Target="../media/image500.png"/><Relationship Id="rId225" Type="http://schemas.openxmlformats.org/officeDocument/2006/relationships/customXml" Target="../ink/ink527.xml"/><Relationship Id="rId15" Type="http://schemas.openxmlformats.org/officeDocument/2006/relationships/customXml" Target="../ink/ink422.xml"/><Relationship Id="rId36" Type="http://schemas.openxmlformats.org/officeDocument/2006/relationships/image" Target="../media/image408.png"/><Relationship Id="rId57" Type="http://schemas.openxmlformats.org/officeDocument/2006/relationships/customXml" Target="../ink/ink443.xml"/><Relationship Id="rId106" Type="http://schemas.openxmlformats.org/officeDocument/2006/relationships/image" Target="../media/image443.png"/><Relationship Id="rId127" Type="http://schemas.openxmlformats.org/officeDocument/2006/relationships/customXml" Target="../ink/ink478.xml"/><Relationship Id="rId10" Type="http://schemas.openxmlformats.org/officeDocument/2006/relationships/image" Target="../media/image2.png"/><Relationship Id="rId31" Type="http://schemas.openxmlformats.org/officeDocument/2006/relationships/customXml" Target="../ink/ink430.xml"/><Relationship Id="rId52" Type="http://schemas.openxmlformats.org/officeDocument/2006/relationships/image" Target="../media/image416.png"/><Relationship Id="rId73" Type="http://schemas.openxmlformats.org/officeDocument/2006/relationships/customXml" Target="../ink/ink451.xml"/><Relationship Id="rId78" Type="http://schemas.openxmlformats.org/officeDocument/2006/relationships/image" Target="../media/image429.png"/><Relationship Id="rId94" Type="http://schemas.openxmlformats.org/officeDocument/2006/relationships/image" Target="../media/image437.png"/><Relationship Id="rId99" Type="http://schemas.openxmlformats.org/officeDocument/2006/relationships/customXml" Target="../ink/ink464.xml"/><Relationship Id="rId101" Type="http://schemas.openxmlformats.org/officeDocument/2006/relationships/customXml" Target="../ink/ink465.xml"/><Relationship Id="rId122" Type="http://schemas.openxmlformats.org/officeDocument/2006/relationships/image" Target="../media/image451.png"/><Relationship Id="rId143" Type="http://schemas.openxmlformats.org/officeDocument/2006/relationships/customXml" Target="../ink/ink486.xml"/><Relationship Id="rId148" Type="http://schemas.openxmlformats.org/officeDocument/2006/relationships/image" Target="../media/image464.png"/><Relationship Id="rId164" Type="http://schemas.openxmlformats.org/officeDocument/2006/relationships/image" Target="../media/image472.png"/><Relationship Id="rId169" Type="http://schemas.openxmlformats.org/officeDocument/2006/relationships/customXml" Target="../ink/ink499.xml"/><Relationship Id="rId185" Type="http://schemas.openxmlformats.org/officeDocument/2006/relationships/customXml" Target="../ink/ink507.xml"/><Relationship Id="rId4" Type="http://schemas.openxmlformats.org/officeDocument/2006/relationships/customXml" Target="../ink/ink416.xml"/><Relationship Id="rId9" Type="http://schemas.openxmlformats.org/officeDocument/2006/relationships/customXml" Target="../ink/ink419.xml"/><Relationship Id="rId180" Type="http://schemas.openxmlformats.org/officeDocument/2006/relationships/image" Target="../media/image480.png"/><Relationship Id="rId210" Type="http://schemas.openxmlformats.org/officeDocument/2006/relationships/image" Target="../media/image495.png"/><Relationship Id="rId215" Type="http://schemas.openxmlformats.org/officeDocument/2006/relationships/customXml" Target="../ink/ink522.xml"/><Relationship Id="rId236" Type="http://schemas.openxmlformats.org/officeDocument/2006/relationships/image" Target="../media/image508.png"/><Relationship Id="rId26" Type="http://schemas.openxmlformats.org/officeDocument/2006/relationships/image" Target="../media/image403.png"/><Relationship Id="rId231" Type="http://schemas.openxmlformats.org/officeDocument/2006/relationships/customXml" Target="../ink/ink530.xml"/><Relationship Id="rId47" Type="http://schemas.openxmlformats.org/officeDocument/2006/relationships/customXml" Target="../ink/ink438.xml"/><Relationship Id="rId68" Type="http://schemas.openxmlformats.org/officeDocument/2006/relationships/image" Target="../media/image424.png"/><Relationship Id="rId89" Type="http://schemas.openxmlformats.org/officeDocument/2006/relationships/customXml" Target="../ink/ink459.xml"/><Relationship Id="rId112" Type="http://schemas.openxmlformats.org/officeDocument/2006/relationships/image" Target="../media/image446.png"/><Relationship Id="rId133" Type="http://schemas.openxmlformats.org/officeDocument/2006/relationships/customXml" Target="../ink/ink481.xml"/><Relationship Id="rId154" Type="http://schemas.openxmlformats.org/officeDocument/2006/relationships/image" Target="../media/image467.png"/><Relationship Id="rId175" Type="http://schemas.openxmlformats.org/officeDocument/2006/relationships/customXml" Target="../ink/ink502.xml"/><Relationship Id="rId196" Type="http://schemas.openxmlformats.org/officeDocument/2006/relationships/image" Target="../media/image488.png"/><Relationship Id="rId200" Type="http://schemas.openxmlformats.org/officeDocument/2006/relationships/image" Target="../media/image490.png"/><Relationship Id="rId16" Type="http://schemas.openxmlformats.org/officeDocument/2006/relationships/image" Target="../media/image398.png"/><Relationship Id="rId221" Type="http://schemas.openxmlformats.org/officeDocument/2006/relationships/customXml" Target="../ink/ink525.xml"/><Relationship Id="rId37" Type="http://schemas.openxmlformats.org/officeDocument/2006/relationships/customXml" Target="../ink/ink433.xml"/><Relationship Id="rId58" Type="http://schemas.openxmlformats.org/officeDocument/2006/relationships/image" Target="../media/image419.png"/><Relationship Id="rId79" Type="http://schemas.openxmlformats.org/officeDocument/2006/relationships/customXml" Target="../ink/ink454.xml"/><Relationship Id="rId102" Type="http://schemas.openxmlformats.org/officeDocument/2006/relationships/image" Target="../media/image441.png"/><Relationship Id="rId123" Type="http://schemas.openxmlformats.org/officeDocument/2006/relationships/customXml" Target="../ink/ink476.xml"/><Relationship Id="rId144" Type="http://schemas.openxmlformats.org/officeDocument/2006/relationships/image" Target="../media/image462.png"/><Relationship Id="rId90" Type="http://schemas.openxmlformats.org/officeDocument/2006/relationships/image" Target="../media/image435.png"/><Relationship Id="rId165" Type="http://schemas.openxmlformats.org/officeDocument/2006/relationships/customXml" Target="../ink/ink497.xml"/><Relationship Id="rId186" Type="http://schemas.openxmlformats.org/officeDocument/2006/relationships/image" Target="../media/image483.png"/><Relationship Id="rId211" Type="http://schemas.openxmlformats.org/officeDocument/2006/relationships/customXml" Target="../ink/ink520.xml"/><Relationship Id="rId232" Type="http://schemas.openxmlformats.org/officeDocument/2006/relationships/image" Target="../media/image506.png"/><Relationship Id="rId27" Type="http://schemas.openxmlformats.org/officeDocument/2006/relationships/customXml" Target="../ink/ink428.xml"/><Relationship Id="rId48" Type="http://schemas.openxmlformats.org/officeDocument/2006/relationships/image" Target="../media/image414.png"/><Relationship Id="rId69" Type="http://schemas.openxmlformats.org/officeDocument/2006/relationships/customXml" Target="../ink/ink449.xml"/><Relationship Id="rId113" Type="http://schemas.openxmlformats.org/officeDocument/2006/relationships/customXml" Target="../ink/ink471.xml"/><Relationship Id="rId134" Type="http://schemas.openxmlformats.org/officeDocument/2006/relationships/image" Target="../media/image457.png"/><Relationship Id="rId80" Type="http://schemas.openxmlformats.org/officeDocument/2006/relationships/image" Target="../media/image430.png"/><Relationship Id="rId155" Type="http://schemas.openxmlformats.org/officeDocument/2006/relationships/customXml" Target="../ink/ink492.xml"/><Relationship Id="rId176" Type="http://schemas.openxmlformats.org/officeDocument/2006/relationships/image" Target="../media/image478.png"/><Relationship Id="rId197" Type="http://schemas.openxmlformats.org/officeDocument/2006/relationships/customXml" Target="../ink/ink513.xml"/><Relationship Id="rId201" Type="http://schemas.openxmlformats.org/officeDocument/2006/relationships/customXml" Target="../ink/ink515.xml"/><Relationship Id="rId222" Type="http://schemas.openxmlformats.org/officeDocument/2006/relationships/image" Target="../media/image501.png"/><Relationship Id="rId17" Type="http://schemas.openxmlformats.org/officeDocument/2006/relationships/customXml" Target="../ink/ink423.xml"/><Relationship Id="rId38" Type="http://schemas.openxmlformats.org/officeDocument/2006/relationships/image" Target="../media/image409.png"/><Relationship Id="rId59" Type="http://schemas.openxmlformats.org/officeDocument/2006/relationships/customXml" Target="../ink/ink444.xml"/><Relationship Id="rId103" Type="http://schemas.openxmlformats.org/officeDocument/2006/relationships/customXml" Target="../ink/ink466.xml"/><Relationship Id="rId124" Type="http://schemas.openxmlformats.org/officeDocument/2006/relationships/image" Target="../media/image452.png"/><Relationship Id="rId70" Type="http://schemas.openxmlformats.org/officeDocument/2006/relationships/image" Target="../media/image425.png"/><Relationship Id="rId91" Type="http://schemas.openxmlformats.org/officeDocument/2006/relationships/customXml" Target="../ink/ink460.xml"/><Relationship Id="rId145" Type="http://schemas.openxmlformats.org/officeDocument/2006/relationships/customXml" Target="../ink/ink487.xml"/><Relationship Id="rId166" Type="http://schemas.openxmlformats.org/officeDocument/2006/relationships/image" Target="../media/image473.png"/><Relationship Id="rId187" Type="http://schemas.openxmlformats.org/officeDocument/2006/relationships/customXml" Target="../ink/ink50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96.png"/><Relationship Id="rId233" Type="http://schemas.openxmlformats.org/officeDocument/2006/relationships/customXml" Target="../ink/ink531.xml"/><Relationship Id="rId28" Type="http://schemas.openxmlformats.org/officeDocument/2006/relationships/image" Target="../media/image404.png"/><Relationship Id="rId49" Type="http://schemas.openxmlformats.org/officeDocument/2006/relationships/customXml" Target="../ink/ink439.xml"/><Relationship Id="rId114" Type="http://schemas.openxmlformats.org/officeDocument/2006/relationships/image" Target="../media/image447.png"/><Relationship Id="rId60" Type="http://schemas.openxmlformats.org/officeDocument/2006/relationships/image" Target="../media/image420.png"/><Relationship Id="rId81" Type="http://schemas.openxmlformats.org/officeDocument/2006/relationships/customXml" Target="../ink/ink455.xml"/><Relationship Id="rId135" Type="http://schemas.openxmlformats.org/officeDocument/2006/relationships/customXml" Target="../ink/ink482.xml"/><Relationship Id="rId156" Type="http://schemas.openxmlformats.org/officeDocument/2006/relationships/image" Target="../media/image468.png"/><Relationship Id="rId177" Type="http://schemas.openxmlformats.org/officeDocument/2006/relationships/customXml" Target="../ink/ink503.xml"/><Relationship Id="rId198" Type="http://schemas.openxmlformats.org/officeDocument/2006/relationships/image" Target="../media/image489.png"/><Relationship Id="rId202" Type="http://schemas.openxmlformats.org/officeDocument/2006/relationships/image" Target="../media/image491.png"/><Relationship Id="rId223" Type="http://schemas.openxmlformats.org/officeDocument/2006/relationships/customXml" Target="../ink/ink526.xml"/><Relationship Id="rId18" Type="http://schemas.openxmlformats.org/officeDocument/2006/relationships/image" Target="../media/image399.png"/><Relationship Id="rId39" Type="http://schemas.openxmlformats.org/officeDocument/2006/relationships/customXml" Target="../ink/ink434.xml"/><Relationship Id="rId50" Type="http://schemas.openxmlformats.org/officeDocument/2006/relationships/image" Target="../media/image415.png"/><Relationship Id="rId104" Type="http://schemas.openxmlformats.org/officeDocument/2006/relationships/image" Target="../media/image442.png"/><Relationship Id="rId125" Type="http://schemas.openxmlformats.org/officeDocument/2006/relationships/customXml" Target="../ink/ink477.xml"/><Relationship Id="rId146" Type="http://schemas.openxmlformats.org/officeDocument/2006/relationships/image" Target="../media/image463.png"/><Relationship Id="rId167" Type="http://schemas.openxmlformats.org/officeDocument/2006/relationships/customXml" Target="../ink/ink498.xml"/><Relationship Id="rId188" Type="http://schemas.openxmlformats.org/officeDocument/2006/relationships/image" Target="../media/image484.png"/><Relationship Id="rId71" Type="http://schemas.openxmlformats.org/officeDocument/2006/relationships/customXml" Target="../ink/ink450.xml"/><Relationship Id="rId92" Type="http://schemas.openxmlformats.org/officeDocument/2006/relationships/image" Target="../media/image436.png"/><Relationship Id="rId213" Type="http://schemas.openxmlformats.org/officeDocument/2006/relationships/customXml" Target="../ink/ink521.xml"/><Relationship Id="rId234" Type="http://schemas.openxmlformats.org/officeDocument/2006/relationships/image" Target="../media/image507.png"/><Relationship Id="rId2" Type="http://schemas.openxmlformats.org/officeDocument/2006/relationships/customXml" Target="../ink/ink415.xml"/><Relationship Id="rId29" Type="http://schemas.openxmlformats.org/officeDocument/2006/relationships/customXml" Target="../ink/ink429.xml"/><Relationship Id="rId40" Type="http://schemas.openxmlformats.org/officeDocument/2006/relationships/image" Target="../media/image410.png"/><Relationship Id="rId115" Type="http://schemas.openxmlformats.org/officeDocument/2006/relationships/customXml" Target="../ink/ink472.xml"/><Relationship Id="rId136" Type="http://schemas.openxmlformats.org/officeDocument/2006/relationships/image" Target="../media/image458.png"/><Relationship Id="rId157" Type="http://schemas.openxmlformats.org/officeDocument/2006/relationships/customXml" Target="../ink/ink493.xml"/><Relationship Id="rId178" Type="http://schemas.openxmlformats.org/officeDocument/2006/relationships/image" Target="../media/image479.png"/><Relationship Id="rId61" Type="http://schemas.openxmlformats.org/officeDocument/2006/relationships/customXml" Target="../ink/ink445.xml"/><Relationship Id="rId82" Type="http://schemas.openxmlformats.org/officeDocument/2006/relationships/image" Target="../media/image431.png"/><Relationship Id="rId199" Type="http://schemas.openxmlformats.org/officeDocument/2006/relationships/customXml" Target="../ink/ink514.xml"/><Relationship Id="rId203" Type="http://schemas.openxmlformats.org/officeDocument/2006/relationships/customXml" Target="../ink/ink516.xml"/><Relationship Id="rId19" Type="http://schemas.openxmlformats.org/officeDocument/2006/relationships/customXml" Target="../ink/ink424.xml"/><Relationship Id="rId224" Type="http://schemas.openxmlformats.org/officeDocument/2006/relationships/image" Target="../media/image502.png"/><Relationship Id="rId30" Type="http://schemas.openxmlformats.org/officeDocument/2006/relationships/image" Target="../media/image405.png"/><Relationship Id="rId105" Type="http://schemas.openxmlformats.org/officeDocument/2006/relationships/customXml" Target="../ink/ink467.xml"/><Relationship Id="rId126" Type="http://schemas.openxmlformats.org/officeDocument/2006/relationships/image" Target="../media/image453.png"/><Relationship Id="rId147" Type="http://schemas.openxmlformats.org/officeDocument/2006/relationships/customXml" Target="../ink/ink488.xml"/><Relationship Id="rId168" Type="http://schemas.openxmlformats.org/officeDocument/2006/relationships/image" Target="../media/image474.png"/><Relationship Id="rId51" Type="http://schemas.openxmlformats.org/officeDocument/2006/relationships/customXml" Target="../ink/ink440.xml"/><Relationship Id="rId72" Type="http://schemas.openxmlformats.org/officeDocument/2006/relationships/image" Target="../media/image426.png"/><Relationship Id="rId93" Type="http://schemas.openxmlformats.org/officeDocument/2006/relationships/customXml" Target="../ink/ink461.xml"/><Relationship Id="rId189" Type="http://schemas.openxmlformats.org/officeDocument/2006/relationships/customXml" Target="../ink/ink509.xml"/><Relationship Id="rId3" Type="http://schemas.openxmlformats.org/officeDocument/2006/relationships/image" Target="../media/image1.png"/><Relationship Id="rId214" Type="http://schemas.openxmlformats.org/officeDocument/2006/relationships/image" Target="../media/image497.png"/><Relationship Id="rId235" Type="http://schemas.openxmlformats.org/officeDocument/2006/relationships/customXml" Target="../ink/ink532.xml"/><Relationship Id="rId116" Type="http://schemas.openxmlformats.org/officeDocument/2006/relationships/image" Target="../media/image448.png"/><Relationship Id="rId137" Type="http://schemas.openxmlformats.org/officeDocument/2006/relationships/customXml" Target="../ink/ink483.xml"/><Relationship Id="rId158" Type="http://schemas.openxmlformats.org/officeDocument/2006/relationships/image" Target="../media/image469.png"/><Relationship Id="rId20" Type="http://schemas.openxmlformats.org/officeDocument/2006/relationships/image" Target="../media/image400.png"/><Relationship Id="rId41" Type="http://schemas.openxmlformats.org/officeDocument/2006/relationships/customXml" Target="../ink/ink435.xml"/><Relationship Id="rId62" Type="http://schemas.openxmlformats.org/officeDocument/2006/relationships/image" Target="../media/image421.png"/><Relationship Id="rId83" Type="http://schemas.openxmlformats.org/officeDocument/2006/relationships/customXml" Target="../ink/ink456.xml"/><Relationship Id="rId179" Type="http://schemas.openxmlformats.org/officeDocument/2006/relationships/customXml" Target="../ink/ink50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3.xml"/><Relationship Id="rId21" Type="http://schemas.openxmlformats.org/officeDocument/2006/relationships/customXml" Target="../ink/ink545.xml"/><Relationship Id="rId63" Type="http://schemas.openxmlformats.org/officeDocument/2006/relationships/customXml" Target="../ink/ink566.xml"/><Relationship Id="rId159" Type="http://schemas.openxmlformats.org/officeDocument/2006/relationships/customXml" Target="../ink/ink614.xml"/><Relationship Id="rId170" Type="http://schemas.openxmlformats.org/officeDocument/2006/relationships/image" Target="../media/image590.png"/><Relationship Id="rId226" Type="http://schemas.openxmlformats.org/officeDocument/2006/relationships/image" Target="../media/image618.png"/><Relationship Id="rId268" Type="http://schemas.openxmlformats.org/officeDocument/2006/relationships/image" Target="../media/image639.png"/><Relationship Id="rId32" Type="http://schemas.openxmlformats.org/officeDocument/2006/relationships/image" Target="../media/image521.png"/><Relationship Id="rId74" Type="http://schemas.openxmlformats.org/officeDocument/2006/relationships/image" Target="../media/image542.png"/><Relationship Id="rId128" Type="http://schemas.openxmlformats.org/officeDocument/2006/relationships/image" Target="../media/image569.png"/><Relationship Id="rId5" Type="http://schemas.openxmlformats.org/officeDocument/2006/relationships/image" Target="../media/image24.png"/><Relationship Id="rId181" Type="http://schemas.openxmlformats.org/officeDocument/2006/relationships/customXml" Target="../ink/ink625.xml"/><Relationship Id="rId237" Type="http://schemas.openxmlformats.org/officeDocument/2006/relationships/customXml" Target="../ink/ink653.xml"/><Relationship Id="rId279" Type="http://schemas.openxmlformats.org/officeDocument/2006/relationships/customXml" Target="../ink/ink674.xml"/><Relationship Id="rId22" Type="http://schemas.openxmlformats.org/officeDocument/2006/relationships/image" Target="../media/image516.png"/><Relationship Id="rId43" Type="http://schemas.openxmlformats.org/officeDocument/2006/relationships/customXml" Target="../ink/ink556.xml"/><Relationship Id="rId64" Type="http://schemas.openxmlformats.org/officeDocument/2006/relationships/image" Target="../media/image537.png"/><Relationship Id="rId118" Type="http://schemas.openxmlformats.org/officeDocument/2006/relationships/image" Target="../media/image564.png"/><Relationship Id="rId139" Type="http://schemas.openxmlformats.org/officeDocument/2006/relationships/customXml" Target="../ink/ink604.xml"/><Relationship Id="rId85" Type="http://schemas.openxmlformats.org/officeDocument/2006/relationships/customXml" Target="../ink/ink577.xml"/><Relationship Id="rId150" Type="http://schemas.openxmlformats.org/officeDocument/2006/relationships/image" Target="../media/image580.png"/><Relationship Id="rId171" Type="http://schemas.openxmlformats.org/officeDocument/2006/relationships/customXml" Target="../ink/ink620.xml"/><Relationship Id="rId192" Type="http://schemas.openxmlformats.org/officeDocument/2006/relationships/image" Target="../media/image601.png"/><Relationship Id="rId206" Type="http://schemas.openxmlformats.org/officeDocument/2006/relationships/image" Target="../media/image608.png"/><Relationship Id="rId227" Type="http://schemas.openxmlformats.org/officeDocument/2006/relationships/customXml" Target="../ink/ink648.xml"/><Relationship Id="rId248" Type="http://schemas.openxmlformats.org/officeDocument/2006/relationships/image" Target="../media/image629.png"/><Relationship Id="rId269" Type="http://schemas.openxmlformats.org/officeDocument/2006/relationships/customXml" Target="../ink/ink669.xml"/><Relationship Id="rId12" Type="http://schemas.openxmlformats.org/officeDocument/2006/relationships/image" Target="../media/image511.png"/><Relationship Id="rId33" Type="http://schemas.openxmlformats.org/officeDocument/2006/relationships/customXml" Target="../ink/ink551.xml"/><Relationship Id="rId108" Type="http://schemas.openxmlformats.org/officeDocument/2006/relationships/image" Target="../media/image559.png"/><Relationship Id="rId129" Type="http://schemas.openxmlformats.org/officeDocument/2006/relationships/customXml" Target="../ink/ink599.xml"/><Relationship Id="rId280" Type="http://schemas.openxmlformats.org/officeDocument/2006/relationships/image" Target="../media/image645.png"/><Relationship Id="rId54" Type="http://schemas.openxmlformats.org/officeDocument/2006/relationships/image" Target="../media/image532.png"/><Relationship Id="rId75" Type="http://schemas.openxmlformats.org/officeDocument/2006/relationships/customXml" Target="../ink/ink572.xml"/><Relationship Id="rId96" Type="http://schemas.openxmlformats.org/officeDocument/2006/relationships/image" Target="../media/image553.png"/><Relationship Id="rId140" Type="http://schemas.openxmlformats.org/officeDocument/2006/relationships/image" Target="../media/image575.png"/><Relationship Id="rId161" Type="http://schemas.openxmlformats.org/officeDocument/2006/relationships/customXml" Target="../ink/ink615.xml"/><Relationship Id="rId182" Type="http://schemas.openxmlformats.org/officeDocument/2006/relationships/image" Target="../media/image596.png"/><Relationship Id="rId217" Type="http://schemas.openxmlformats.org/officeDocument/2006/relationships/customXml" Target="../ink/ink643.xml"/><Relationship Id="rId6" Type="http://schemas.openxmlformats.org/officeDocument/2006/relationships/customXml" Target="../ink/ink537.xml"/><Relationship Id="rId238" Type="http://schemas.openxmlformats.org/officeDocument/2006/relationships/image" Target="../media/image624.png"/><Relationship Id="rId259" Type="http://schemas.openxmlformats.org/officeDocument/2006/relationships/customXml" Target="../ink/ink664.xml"/><Relationship Id="rId23" Type="http://schemas.openxmlformats.org/officeDocument/2006/relationships/customXml" Target="../ink/ink546.xml"/><Relationship Id="rId119" Type="http://schemas.openxmlformats.org/officeDocument/2006/relationships/customXml" Target="../ink/ink594.xml"/><Relationship Id="rId270" Type="http://schemas.openxmlformats.org/officeDocument/2006/relationships/image" Target="../media/image640.png"/><Relationship Id="rId44" Type="http://schemas.openxmlformats.org/officeDocument/2006/relationships/image" Target="../media/image527.png"/><Relationship Id="rId65" Type="http://schemas.openxmlformats.org/officeDocument/2006/relationships/customXml" Target="../ink/ink567.xml"/><Relationship Id="rId86" Type="http://schemas.openxmlformats.org/officeDocument/2006/relationships/image" Target="../media/image548.png"/><Relationship Id="rId130" Type="http://schemas.openxmlformats.org/officeDocument/2006/relationships/image" Target="../media/image570.png"/><Relationship Id="rId151" Type="http://schemas.openxmlformats.org/officeDocument/2006/relationships/customXml" Target="../ink/ink610.xml"/><Relationship Id="rId172" Type="http://schemas.openxmlformats.org/officeDocument/2006/relationships/image" Target="../media/image591.png"/><Relationship Id="rId193" Type="http://schemas.openxmlformats.org/officeDocument/2006/relationships/customXml" Target="../ink/ink631.xml"/><Relationship Id="rId207" Type="http://schemas.openxmlformats.org/officeDocument/2006/relationships/customXml" Target="../ink/ink638.xml"/><Relationship Id="rId228" Type="http://schemas.openxmlformats.org/officeDocument/2006/relationships/image" Target="../media/image619.png"/><Relationship Id="rId249" Type="http://schemas.openxmlformats.org/officeDocument/2006/relationships/customXml" Target="../ink/ink659.xml"/><Relationship Id="rId13" Type="http://schemas.openxmlformats.org/officeDocument/2006/relationships/customXml" Target="../ink/ink541.xml"/><Relationship Id="rId109" Type="http://schemas.openxmlformats.org/officeDocument/2006/relationships/customXml" Target="../ink/ink589.xml"/><Relationship Id="rId260" Type="http://schemas.openxmlformats.org/officeDocument/2006/relationships/image" Target="../media/image635.png"/><Relationship Id="rId281" Type="http://schemas.openxmlformats.org/officeDocument/2006/relationships/customXml" Target="../ink/ink675.xml"/><Relationship Id="rId34" Type="http://schemas.openxmlformats.org/officeDocument/2006/relationships/image" Target="../media/image522.png"/><Relationship Id="rId55" Type="http://schemas.openxmlformats.org/officeDocument/2006/relationships/customXml" Target="../ink/ink562.xml"/><Relationship Id="rId76" Type="http://schemas.openxmlformats.org/officeDocument/2006/relationships/image" Target="../media/image543.png"/><Relationship Id="rId97" Type="http://schemas.openxmlformats.org/officeDocument/2006/relationships/customXml" Target="../ink/ink583.xml"/><Relationship Id="rId120" Type="http://schemas.openxmlformats.org/officeDocument/2006/relationships/image" Target="../media/image565.png"/><Relationship Id="rId141" Type="http://schemas.openxmlformats.org/officeDocument/2006/relationships/customXml" Target="../ink/ink605.xml"/><Relationship Id="rId7" Type="http://schemas.openxmlformats.org/officeDocument/2006/relationships/image" Target="../media/image25.png"/><Relationship Id="rId162" Type="http://schemas.openxmlformats.org/officeDocument/2006/relationships/image" Target="../media/image586.png"/><Relationship Id="rId183" Type="http://schemas.openxmlformats.org/officeDocument/2006/relationships/customXml" Target="../ink/ink626.xml"/><Relationship Id="rId218" Type="http://schemas.openxmlformats.org/officeDocument/2006/relationships/image" Target="../media/image614.png"/><Relationship Id="rId239" Type="http://schemas.openxmlformats.org/officeDocument/2006/relationships/customXml" Target="../ink/ink654.xml"/><Relationship Id="rId250" Type="http://schemas.openxmlformats.org/officeDocument/2006/relationships/image" Target="../media/image630.png"/><Relationship Id="rId271" Type="http://schemas.openxmlformats.org/officeDocument/2006/relationships/customXml" Target="../ink/ink670.xml"/><Relationship Id="rId24" Type="http://schemas.openxmlformats.org/officeDocument/2006/relationships/image" Target="../media/image517.png"/><Relationship Id="rId45" Type="http://schemas.openxmlformats.org/officeDocument/2006/relationships/customXml" Target="../ink/ink557.xml"/><Relationship Id="rId66" Type="http://schemas.openxmlformats.org/officeDocument/2006/relationships/image" Target="../media/image538.png"/><Relationship Id="rId87" Type="http://schemas.openxmlformats.org/officeDocument/2006/relationships/customXml" Target="../ink/ink578.xml"/><Relationship Id="rId110" Type="http://schemas.openxmlformats.org/officeDocument/2006/relationships/image" Target="../media/image560.png"/><Relationship Id="rId131" Type="http://schemas.openxmlformats.org/officeDocument/2006/relationships/customXml" Target="../ink/ink600.xml"/><Relationship Id="rId152" Type="http://schemas.openxmlformats.org/officeDocument/2006/relationships/image" Target="../media/image581.png"/><Relationship Id="rId173" Type="http://schemas.openxmlformats.org/officeDocument/2006/relationships/customXml" Target="../ink/ink621.xml"/><Relationship Id="rId194" Type="http://schemas.openxmlformats.org/officeDocument/2006/relationships/image" Target="../media/image602.png"/><Relationship Id="rId208" Type="http://schemas.openxmlformats.org/officeDocument/2006/relationships/image" Target="../media/image609.png"/><Relationship Id="rId229" Type="http://schemas.openxmlformats.org/officeDocument/2006/relationships/customXml" Target="../ink/ink649.xml"/><Relationship Id="rId240" Type="http://schemas.openxmlformats.org/officeDocument/2006/relationships/image" Target="../media/image625.png"/><Relationship Id="rId261" Type="http://schemas.openxmlformats.org/officeDocument/2006/relationships/customXml" Target="../ink/ink665.xml"/><Relationship Id="rId14" Type="http://schemas.openxmlformats.org/officeDocument/2006/relationships/image" Target="../media/image512.png"/><Relationship Id="rId35" Type="http://schemas.openxmlformats.org/officeDocument/2006/relationships/customXml" Target="../ink/ink552.xml"/><Relationship Id="rId56" Type="http://schemas.openxmlformats.org/officeDocument/2006/relationships/image" Target="../media/image533.png"/><Relationship Id="rId77" Type="http://schemas.openxmlformats.org/officeDocument/2006/relationships/customXml" Target="../ink/ink573.xml"/><Relationship Id="rId100" Type="http://schemas.openxmlformats.org/officeDocument/2006/relationships/image" Target="../media/image555.png"/><Relationship Id="rId282" Type="http://schemas.openxmlformats.org/officeDocument/2006/relationships/image" Target="../media/image646.png"/><Relationship Id="rId8" Type="http://schemas.openxmlformats.org/officeDocument/2006/relationships/customXml" Target="../ink/ink538.xml"/><Relationship Id="rId98" Type="http://schemas.openxmlformats.org/officeDocument/2006/relationships/image" Target="../media/image554.png"/><Relationship Id="rId121" Type="http://schemas.openxmlformats.org/officeDocument/2006/relationships/customXml" Target="../ink/ink595.xml"/><Relationship Id="rId142" Type="http://schemas.openxmlformats.org/officeDocument/2006/relationships/image" Target="../media/image576.png"/><Relationship Id="rId163" Type="http://schemas.openxmlformats.org/officeDocument/2006/relationships/customXml" Target="../ink/ink616.xml"/><Relationship Id="rId184" Type="http://schemas.openxmlformats.org/officeDocument/2006/relationships/image" Target="../media/image597.png"/><Relationship Id="rId219" Type="http://schemas.openxmlformats.org/officeDocument/2006/relationships/customXml" Target="../ink/ink644.xml"/><Relationship Id="rId230" Type="http://schemas.openxmlformats.org/officeDocument/2006/relationships/image" Target="../media/image620.png"/><Relationship Id="rId251" Type="http://schemas.openxmlformats.org/officeDocument/2006/relationships/customXml" Target="../ink/ink660.xml"/><Relationship Id="rId25" Type="http://schemas.openxmlformats.org/officeDocument/2006/relationships/customXml" Target="../ink/ink547.xml"/><Relationship Id="rId46" Type="http://schemas.openxmlformats.org/officeDocument/2006/relationships/image" Target="../media/image528.png"/><Relationship Id="rId67" Type="http://schemas.openxmlformats.org/officeDocument/2006/relationships/customXml" Target="../ink/ink568.xml"/><Relationship Id="rId272" Type="http://schemas.openxmlformats.org/officeDocument/2006/relationships/image" Target="../media/image641.png"/><Relationship Id="rId88" Type="http://schemas.openxmlformats.org/officeDocument/2006/relationships/image" Target="../media/image549.png"/><Relationship Id="rId111" Type="http://schemas.openxmlformats.org/officeDocument/2006/relationships/customXml" Target="../ink/ink590.xml"/><Relationship Id="rId132" Type="http://schemas.openxmlformats.org/officeDocument/2006/relationships/image" Target="../media/image571.png"/><Relationship Id="rId153" Type="http://schemas.openxmlformats.org/officeDocument/2006/relationships/customXml" Target="../ink/ink611.xml"/><Relationship Id="rId174" Type="http://schemas.openxmlformats.org/officeDocument/2006/relationships/image" Target="../media/image592.png"/><Relationship Id="rId195" Type="http://schemas.openxmlformats.org/officeDocument/2006/relationships/customXml" Target="../ink/ink632.xml"/><Relationship Id="rId209" Type="http://schemas.openxmlformats.org/officeDocument/2006/relationships/customXml" Target="../ink/ink639.xml"/><Relationship Id="rId220" Type="http://schemas.openxmlformats.org/officeDocument/2006/relationships/image" Target="../media/image615.png"/><Relationship Id="rId241" Type="http://schemas.openxmlformats.org/officeDocument/2006/relationships/customXml" Target="../ink/ink655.xml"/><Relationship Id="rId15" Type="http://schemas.openxmlformats.org/officeDocument/2006/relationships/customXml" Target="../ink/ink542.xml"/><Relationship Id="rId36" Type="http://schemas.openxmlformats.org/officeDocument/2006/relationships/image" Target="../media/image523.png"/><Relationship Id="rId57" Type="http://schemas.openxmlformats.org/officeDocument/2006/relationships/customXml" Target="../ink/ink563.xml"/><Relationship Id="rId262" Type="http://schemas.openxmlformats.org/officeDocument/2006/relationships/image" Target="../media/image636.png"/><Relationship Id="rId78" Type="http://schemas.openxmlformats.org/officeDocument/2006/relationships/image" Target="../media/image544.png"/><Relationship Id="rId99" Type="http://schemas.openxmlformats.org/officeDocument/2006/relationships/customXml" Target="../ink/ink584.xml"/><Relationship Id="rId101" Type="http://schemas.openxmlformats.org/officeDocument/2006/relationships/customXml" Target="../ink/ink585.xml"/><Relationship Id="rId122" Type="http://schemas.openxmlformats.org/officeDocument/2006/relationships/image" Target="../media/image566.png"/><Relationship Id="rId143" Type="http://schemas.openxmlformats.org/officeDocument/2006/relationships/customXml" Target="../ink/ink606.xml"/><Relationship Id="rId164" Type="http://schemas.openxmlformats.org/officeDocument/2006/relationships/image" Target="../media/image587.png"/><Relationship Id="rId185" Type="http://schemas.openxmlformats.org/officeDocument/2006/relationships/customXml" Target="../ink/ink627.xml"/><Relationship Id="rId9" Type="http://schemas.openxmlformats.org/officeDocument/2006/relationships/customXml" Target="../ink/ink539.xml"/><Relationship Id="rId210" Type="http://schemas.openxmlformats.org/officeDocument/2006/relationships/image" Target="../media/image610.png"/><Relationship Id="rId26" Type="http://schemas.openxmlformats.org/officeDocument/2006/relationships/image" Target="../media/image518.png"/><Relationship Id="rId231" Type="http://schemas.openxmlformats.org/officeDocument/2006/relationships/customXml" Target="../ink/ink650.xml"/><Relationship Id="rId252" Type="http://schemas.openxmlformats.org/officeDocument/2006/relationships/image" Target="../media/image631.png"/><Relationship Id="rId273" Type="http://schemas.openxmlformats.org/officeDocument/2006/relationships/customXml" Target="../ink/ink671.xml"/><Relationship Id="rId47" Type="http://schemas.openxmlformats.org/officeDocument/2006/relationships/customXml" Target="../ink/ink558.xml"/><Relationship Id="rId68" Type="http://schemas.openxmlformats.org/officeDocument/2006/relationships/image" Target="../media/image539.png"/><Relationship Id="rId89" Type="http://schemas.openxmlformats.org/officeDocument/2006/relationships/customXml" Target="../ink/ink579.xml"/><Relationship Id="rId112" Type="http://schemas.openxmlformats.org/officeDocument/2006/relationships/image" Target="../media/image561.png"/><Relationship Id="rId133" Type="http://schemas.openxmlformats.org/officeDocument/2006/relationships/customXml" Target="../ink/ink601.xml"/><Relationship Id="rId154" Type="http://schemas.openxmlformats.org/officeDocument/2006/relationships/image" Target="../media/image582.png"/><Relationship Id="rId175" Type="http://schemas.openxmlformats.org/officeDocument/2006/relationships/customXml" Target="../ink/ink622.xml"/><Relationship Id="rId196" Type="http://schemas.openxmlformats.org/officeDocument/2006/relationships/image" Target="../media/image603.png"/><Relationship Id="rId200" Type="http://schemas.openxmlformats.org/officeDocument/2006/relationships/image" Target="../media/image605.png"/><Relationship Id="rId16" Type="http://schemas.openxmlformats.org/officeDocument/2006/relationships/image" Target="../media/image513.png"/><Relationship Id="rId221" Type="http://schemas.openxmlformats.org/officeDocument/2006/relationships/customXml" Target="../ink/ink645.xml"/><Relationship Id="rId242" Type="http://schemas.openxmlformats.org/officeDocument/2006/relationships/image" Target="../media/image626.png"/><Relationship Id="rId263" Type="http://schemas.openxmlformats.org/officeDocument/2006/relationships/customXml" Target="../ink/ink666.xml"/><Relationship Id="rId37" Type="http://schemas.openxmlformats.org/officeDocument/2006/relationships/customXml" Target="../ink/ink553.xml"/><Relationship Id="rId58" Type="http://schemas.openxmlformats.org/officeDocument/2006/relationships/image" Target="../media/image534.png"/><Relationship Id="rId79" Type="http://schemas.openxmlformats.org/officeDocument/2006/relationships/customXml" Target="../ink/ink574.xml"/><Relationship Id="rId102" Type="http://schemas.openxmlformats.org/officeDocument/2006/relationships/image" Target="../media/image556.png"/><Relationship Id="rId123" Type="http://schemas.openxmlformats.org/officeDocument/2006/relationships/customXml" Target="../ink/ink596.xml"/><Relationship Id="rId144" Type="http://schemas.openxmlformats.org/officeDocument/2006/relationships/image" Target="../media/image577.png"/><Relationship Id="rId90" Type="http://schemas.openxmlformats.org/officeDocument/2006/relationships/image" Target="../media/image550.png"/><Relationship Id="rId165" Type="http://schemas.openxmlformats.org/officeDocument/2006/relationships/customXml" Target="../ink/ink617.xml"/><Relationship Id="rId186" Type="http://schemas.openxmlformats.org/officeDocument/2006/relationships/image" Target="../media/image598.png"/><Relationship Id="rId211" Type="http://schemas.openxmlformats.org/officeDocument/2006/relationships/customXml" Target="../ink/ink640.xml"/><Relationship Id="rId232" Type="http://schemas.openxmlformats.org/officeDocument/2006/relationships/image" Target="../media/image621.png"/><Relationship Id="rId253" Type="http://schemas.openxmlformats.org/officeDocument/2006/relationships/customXml" Target="../ink/ink661.xml"/><Relationship Id="rId274" Type="http://schemas.openxmlformats.org/officeDocument/2006/relationships/image" Target="../media/image642.png"/><Relationship Id="rId27" Type="http://schemas.openxmlformats.org/officeDocument/2006/relationships/customXml" Target="../ink/ink548.xml"/><Relationship Id="rId48" Type="http://schemas.openxmlformats.org/officeDocument/2006/relationships/image" Target="../media/image529.png"/><Relationship Id="rId69" Type="http://schemas.openxmlformats.org/officeDocument/2006/relationships/customXml" Target="../ink/ink569.xml"/><Relationship Id="rId113" Type="http://schemas.openxmlformats.org/officeDocument/2006/relationships/customXml" Target="../ink/ink591.xml"/><Relationship Id="rId134" Type="http://schemas.openxmlformats.org/officeDocument/2006/relationships/image" Target="../media/image572.png"/><Relationship Id="rId80" Type="http://schemas.openxmlformats.org/officeDocument/2006/relationships/image" Target="../media/image545.png"/><Relationship Id="rId155" Type="http://schemas.openxmlformats.org/officeDocument/2006/relationships/customXml" Target="../ink/ink612.xml"/><Relationship Id="rId176" Type="http://schemas.openxmlformats.org/officeDocument/2006/relationships/image" Target="../media/image593.png"/><Relationship Id="rId197" Type="http://schemas.openxmlformats.org/officeDocument/2006/relationships/customXml" Target="../ink/ink633.xml"/><Relationship Id="rId201" Type="http://schemas.openxmlformats.org/officeDocument/2006/relationships/customXml" Target="../ink/ink635.xml"/><Relationship Id="rId222" Type="http://schemas.openxmlformats.org/officeDocument/2006/relationships/image" Target="../media/image616.png"/><Relationship Id="rId243" Type="http://schemas.openxmlformats.org/officeDocument/2006/relationships/customXml" Target="../ink/ink656.xml"/><Relationship Id="rId264" Type="http://schemas.openxmlformats.org/officeDocument/2006/relationships/image" Target="../media/image637.png"/><Relationship Id="rId17" Type="http://schemas.openxmlformats.org/officeDocument/2006/relationships/customXml" Target="../ink/ink543.xml"/><Relationship Id="rId38" Type="http://schemas.openxmlformats.org/officeDocument/2006/relationships/image" Target="../media/image524.png"/><Relationship Id="rId59" Type="http://schemas.openxmlformats.org/officeDocument/2006/relationships/customXml" Target="../ink/ink564.xml"/><Relationship Id="rId103" Type="http://schemas.openxmlformats.org/officeDocument/2006/relationships/customXml" Target="../ink/ink586.xml"/><Relationship Id="rId124" Type="http://schemas.openxmlformats.org/officeDocument/2006/relationships/image" Target="../media/image567.png"/><Relationship Id="rId70" Type="http://schemas.openxmlformats.org/officeDocument/2006/relationships/image" Target="../media/image540.png"/><Relationship Id="rId91" Type="http://schemas.openxmlformats.org/officeDocument/2006/relationships/customXml" Target="../ink/ink580.xml"/><Relationship Id="rId145" Type="http://schemas.openxmlformats.org/officeDocument/2006/relationships/customXml" Target="../ink/ink607.xml"/><Relationship Id="rId166" Type="http://schemas.openxmlformats.org/officeDocument/2006/relationships/image" Target="../media/image588.png"/><Relationship Id="rId187" Type="http://schemas.openxmlformats.org/officeDocument/2006/relationships/customXml" Target="../ink/ink62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11.png"/><Relationship Id="rId233" Type="http://schemas.openxmlformats.org/officeDocument/2006/relationships/customXml" Target="../ink/ink651.xml"/><Relationship Id="rId254" Type="http://schemas.openxmlformats.org/officeDocument/2006/relationships/image" Target="../media/image632.png"/><Relationship Id="rId28" Type="http://schemas.openxmlformats.org/officeDocument/2006/relationships/image" Target="../media/image519.png"/><Relationship Id="rId49" Type="http://schemas.openxmlformats.org/officeDocument/2006/relationships/customXml" Target="../ink/ink559.xml"/><Relationship Id="rId114" Type="http://schemas.openxmlformats.org/officeDocument/2006/relationships/image" Target="../media/image562.png"/><Relationship Id="rId275" Type="http://schemas.openxmlformats.org/officeDocument/2006/relationships/customXml" Target="../ink/ink672.xml"/><Relationship Id="rId60" Type="http://schemas.openxmlformats.org/officeDocument/2006/relationships/image" Target="../media/image535.png"/><Relationship Id="rId81" Type="http://schemas.openxmlformats.org/officeDocument/2006/relationships/customXml" Target="../ink/ink575.xml"/><Relationship Id="rId135" Type="http://schemas.openxmlformats.org/officeDocument/2006/relationships/customXml" Target="../ink/ink602.xml"/><Relationship Id="rId156" Type="http://schemas.openxmlformats.org/officeDocument/2006/relationships/image" Target="../media/image583.png"/><Relationship Id="rId177" Type="http://schemas.openxmlformats.org/officeDocument/2006/relationships/customXml" Target="../ink/ink623.xml"/><Relationship Id="rId198" Type="http://schemas.openxmlformats.org/officeDocument/2006/relationships/image" Target="../media/image604.png"/><Relationship Id="rId202" Type="http://schemas.openxmlformats.org/officeDocument/2006/relationships/image" Target="../media/image606.png"/><Relationship Id="rId223" Type="http://schemas.openxmlformats.org/officeDocument/2006/relationships/customXml" Target="../ink/ink646.xml"/><Relationship Id="rId244" Type="http://schemas.openxmlformats.org/officeDocument/2006/relationships/image" Target="../media/image627.png"/><Relationship Id="rId18" Type="http://schemas.openxmlformats.org/officeDocument/2006/relationships/image" Target="../media/image514.png"/><Relationship Id="rId39" Type="http://schemas.openxmlformats.org/officeDocument/2006/relationships/customXml" Target="../ink/ink554.xml"/><Relationship Id="rId265" Type="http://schemas.openxmlformats.org/officeDocument/2006/relationships/customXml" Target="../ink/ink667.xml"/><Relationship Id="rId50" Type="http://schemas.openxmlformats.org/officeDocument/2006/relationships/image" Target="../media/image530.png"/><Relationship Id="rId104" Type="http://schemas.openxmlformats.org/officeDocument/2006/relationships/image" Target="../media/image557.png"/><Relationship Id="rId125" Type="http://schemas.openxmlformats.org/officeDocument/2006/relationships/customXml" Target="../ink/ink597.xml"/><Relationship Id="rId146" Type="http://schemas.openxmlformats.org/officeDocument/2006/relationships/image" Target="../media/image578.png"/><Relationship Id="rId167" Type="http://schemas.openxmlformats.org/officeDocument/2006/relationships/customXml" Target="../ink/ink618.xml"/><Relationship Id="rId188" Type="http://schemas.openxmlformats.org/officeDocument/2006/relationships/image" Target="../media/image599.png"/><Relationship Id="rId71" Type="http://schemas.openxmlformats.org/officeDocument/2006/relationships/customXml" Target="../ink/ink570.xml"/><Relationship Id="rId92" Type="http://schemas.openxmlformats.org/officeDocument/2006/relationships/image" Target="../media/image551.png"/><Relationship Id="rId213" Type="http://schemas.openxmlformats.org/officeDocument/2006/relationships/customXml" Target="../ink/ink641.xml"/><Relationship Id="rId234" Type="http://schemas.openxmlformats.org/officeDocument/2006/relationships/image" Target="../media/image622.png"/><Relationship Id="rId2" Type="http://schemas.openxmlformats.org/officeDocument/2006/relationships/customXml" Target="../ink/ink535.xml"/><Relationship Id="rId29" Type="http://schemas.openxmlformats.org/officeDocument/2006/relationships/customXml" Target="../ink/ink549.xml"/><Relationship Id="rId255" Type="http://schemas.openxmlformats.org/officeDocument/2006/relationships/customXml" Target="../ink/ink662.xml"/><Relationship Id="rId276" Type="http://schemas.openxmlformats.org/officeDocument/2006/relationships/image" Target="../media/image643.png"/><Relationship Id="rId40" Type="http://schemas.openxmlformats.org/officeDocument/2006/relationships/image" Target="../media/image525.png"/><Relationship Id="rId115" Type="http://schemas.openxmlformats.org/officeDocument/2006/relationships/customXml" Target="../ink/ink592.xml"/><Relationship Id="rId136" Type="http://schemas.openxmlformats.org/officeDocument/2006/relationships/image" Target="../media/image573.png"/><Relationship Id="rId157" Type="http://schemas.openxmlformats.org/officeDocument/2006/relationships/customXml" Target="../ink/ink613.xml"/><Relationship Id="rId178" Type="http://schemas.openxmlformats.org/officeDocument/2006/relationships/image" Target="../media/image594.png"/><Relationship Id="rId61" Type="http://schemas.openxmlformats.org/officeDocument/2006/relationships/customXml" Target="../ink/ink565.xml"/><Relationship Id="rId82" Type="http://schemas.openxmlformats.org/officeDocument/2006/relationships/image" Target="../media/image546.png"/><Relationship Id="rId199" Type="http://schemas.openxmlformats.org/officeDocument/2006/relationships/customXml" Target="../ink/ink634.xml"/><Relationship Id="rId203" Type="http://schemas.openxmlformats.org/officeDocument/2006/relationships/customXml" Target="../ink/ink636.xml"/><Relationship Id="rId19" Type="http://schemas.openxmlformats.org/officeDocument/2006/relationships/customXml" Target="../ink/ink544.xml"/><Relationship Id="rId224" Type="http://schemas.openxmlformats.org/officeDocument/2006/relationships/image" Target="../media/image617.png"/><Relationship Id="rId245" Type="http://schemas.openxmlformats.org/officeDocument/2006/relationships/customXml" Target="../ink/ink657.xml"/><Relationship Id="rId266" Type="http://schemas.openxmlformats.org/officeDocument/2006/relationships/image" Target="../media/image638.png"/><Relationship Id="rId30" Type="http://schemas.openxmlformats.org/officeDocument/2006/relationships/image" Target="../media/image520.png"/><Relationship Id="rId105" Type="http://schemas.openxmlformats.org/officeDocument/2006/relationships/customXml" Target="../ink/ink587.xml"/><Relationship Id="rId126" Type="http://schemas.openxmlformats.org/officeDocument/2006/relationships/image" Target="../media/image568.png"/><Relationship Id="rId147" Type="http://schemas.openxmlformats.org/officeDocument/2006/relationships/customXml" Target="../ink/ink608.xml"/><Relationship Id="rId168" Type="http://schemas.openxmlformats.org/officeDocument/2006/relationships/image" Target="../media/image589.png"/><Relationship Id="rId51" Type="http://schemas.openxmlformats.org/officeDocument/2006/relationships/customXml" Target="../ink/ink560.xml"/><Relationship Id="rId72" Type="http://schemas.openxmlformats.org/officeDocument/2006/relationships/image" Target="../media/image541.png"/><Relationship Id="rId93" Type="http://schemas.openxmlformats.org/officeDocument/2006/relationships/customXml" Target="../ink/ink581.xml"/><Relationship Id="rId189" Type="http://schemas.openxmlformats.org/officeDocument/2006/relationships/customXml" Target="../ink/ink629.xml"/><Relationship Id="rId3" Type="http://schemas.openxmlformats.org/officeDocument/2006/relationships/image" Target="../media/image1.png"/><Relationship Id="rId214" Type="http://schemas.openxmlformats.org/officeDocument/2006/relationships/image" Target="../media/image612.png"/><Relationship Id="rId235" Type="http://schemas.openxmlformats.org/officeDocument/2006/relationships/customXml" Target="../ink/ink652.xml"/><Relationship Id="rId256" Type="http://schemas.openxmlformats.org/officeDocument/2006/relationships/image" Target="../media/image633.png"/><Relationship Id="rId277" Type="http://schemas.openxmlformats.org/officeDocument/2006/relationships/customXml" Target="../ink/ink673.xml"/><Relationship Id="rId116" Type="http://schemas.openxmlformats.org/officeDocument/2006/relationships/image" Target="../media/image563.png"/><Relationship Id="rId137" Type="http://schemas.openxmlformats.org/officeDocument/2006/relationships/customXml" Target="../ink/ink603.xml"/><Relationship Id="rId158" Type="http://schemas.openxmlformats.org/officeDocument/2006/relationships/image" Target="../media/image584.png"/><Relationship Id="rId20" Type="http://schemas.openxmlformats.org/officeDocument/2006/relationships/image" Target="../media/image515.png"/><Relationship Id="rId41" Type="http://schemas.openxmlformats.org/officeDocument/2006/relationships/customXml" Target="../ink/ink555.xml"/><Relationship Id="rId62" Type="http://schemas.openxmlformats.org/officeDocument/2006/relationships/image" Target="../media/image536.png"/><Relationship Id="rId83" Type="http://schemas.openxmlformats.org/officeDocument/2006/relationships/customXml" Target="../ink/ink576.xml"/><Relationship Id="rId179" Type="http://schemas.openxmlformats.org/officeDocument/2006/relationships/customXml" Target="../ink/ink624.xml"/><Relationship Id="rId190" Type="http://schemas.openxmlformats.org/officeDocument/2006/relationships/image" Target="../media/image600.png"/><Relationship Id="rId204" Type="http://schemas.openxmlformats.org/officeDocument/2006/relationships/image" Target="../media/image607.png"/><Relationship Id="rId225" Type="http://schemas.openxmlformats.org/officeDocument/2006/relationships/customXml" Target="../ink/ink647.xml"/><Relationship Id="rId246" Type="http://schemas.openxmlformats.org/officeDocument/2006/relationships/image" Target="../media/image628.png"/><Relationship Id="rId267" Type="http://schemas.openxmlformats.org/officeDocument/2006/relationships/customXml" Target="../ink/ink668.xml"/><Relationship Id="rId106" Type="http://schemas.openxmlformats.org/officeDocument/2006/relationships/image" Target="../media/image558.png"/><Relationship Id="rId127" Type="http://schemas.openxmlformats.org/officeDocument/2006/relationships/customXml" Target="../ink/ink598.xml"/><Relationship Id="rId10" Type="http://schemas.openxmlformats.org/officeDocument/2006/relationships/image" Target="../media/image2.png"/><Relationship Id="rId31" Type="http://schemas.openxmlformats.org/officeDocument/2006/relationships/customXml" Target="../ink/ink550.xml"/><Relationship Id="rId52" Type="http://schemas.openxmlformats.org/officeDocument/2006/relationships/image" Target="../media/image531.png"/><Relationship Id="rId73" Type="http://schemas.openxmlformats.org/officeDocument/2006/relationships/customXml" Target="../ink/ink571.xml"/><Relationship Id="rId94" Type="http://schemas.openxmlformats.org/officeDocument/2006/relationships/image" Target="../media/image552.png"/><Relationship Id="rId148" Type="http://schemas.openxmlformats.org/officeDocument/2006/relationships/image" Target="../media/image579.png"/><Relationship Id="rId169" Type="http://schemas.openxmlformats.org/officeDocument/2006/relationships/customXml" Target="../ink/ink619.xml"/><Relationship Id="rId4" Type="http://schemas.openxmlformats.org/officeDocument/2006/relationships/customXml" Target="../ink/ink536.xml"/><Relationship Id="rId180" Type="http://schemas.openxmlformats.org/officeDocument/2006/relationships/image" Target="../media/image595.png"/><Relationship Id="rId215" Type="http://schemas.openxmlformats.org/officeDocument/2006/relationships/customXml" Target="../ink/ink642.xml"/><Relationship Id="rId236" Type="http://schemas.openxmlformats.org/officeDocument/2006/relationships/image" Target="../media/image623.png"/><Relationship Id="rId257" Type="http://schemas.openxmlformats.org/officeDocument/2006/relationships/customXml" Target="../ink/ink663.xml"/><Relationship Id="rId278" Type="http://schemas.openxmlformats.org/officeDocument/2006/relationships/image" Target="../media/image644.png"/><Relationship Id="rId42" Type="http://schemas.openxmlformats.org/officeDocument/2006/relationships/image" Target="../media/image526.png"/><Relationship Id="rId84" Type="http://schemas.openxmlformats.org/officeDocument/2006/relationships/image" Target="../media/image547.png"/><Relationship Id="rId138" Type="http://schemas.openxmlformats.org/officeDocument/2006/relationships/image" Target="../media/image574.png"/><Relationship Id="rId191" Type="http://schemas.openxmlformats.org/officeDocument/2006/relationships/customXml" Target="../ink/ink630.xml"/><Relationship Id="rId205" Type="http://schemas.openxmlformats.org/officeDocument/2006/relationships/customXml" Target="../ink/ink637.xml"/><Relationship Id="rId247" Type="http://schemas.openxmlformats.org/officeDocument/2006/relationships/customXml" Target="../ink/ink658.xml"/><Relationship Id="rId107" Type="http://schemas.openxmlformats.org/officeDocument/2006/relationships/customXml" Target="../ink/ink588.xml"/><Relationship Id="rId11" Type="http://schemas.openxmlformats.org/officeDocument/2006/relationships/customXml" Target="../ink/ink540.xml"/><Relationship Id="rId53" Type="http://schemas.openxmlformats.org/officeDocument/2006/relationships/customXml" Target="../ink/ink561.xml"/><Relationship Id="rId149" Type="http://schemas.openxmlformats.org/officeDocument/2006/relationships/customXml" Target="../ink/ink609.xml"/><Relationship Id="rId95" Type="http://schemas.openxmlformats.org/officeDocument/2006/relationships/customXml" Target="../ink/ink582.xml"/><Relationship Id="rId160" Type="http://schemas.openxmlformats.org/officeDocument/2006/relationships/image" Target="../media/image585.png"/><Relationship Id="rId216" Type="http://schemas.openxmlformats.org/officeDocument/2006/relationships/image" Target="../media/image613.png"/><Relationship Id="rId258" Type="http://schemas.openxmlformats.org/officeDocument/2006/relationships/image" Target="../media/image63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4.xml"/><Relationship Id="rId21" Type="http://schemas.openxmlformats.org/officeDocument/2006/relationships/customXml" Target="../ink/ink686.xml"/><Relationship Id="rId63" Type="http://schemas.openxmlformats.org/officeDocument/2006/relationships/customXml" Target="../ink/ink707.xml"/><Relationship Id="rId159" Type="http://schemas.openxmlformats.org/officeDocument/2006/relationships/customXml" Target="../ink/ink755.xml"/><Relationship Id="rId170" Type="http://schemas.openxmlformats.org/officeDocument/2006/relationships/image" Target="../media/image726.png"/><Relationship Id="rId226" Type="http://schemas.openxmlformats.org/officeDocument/2006/relationships/customXml" Target="../ink/ink789.xml"/><Relationship Id="rId107" Type="http://schemas.openxmlformats.org/officeDocument/2006/relationships/customXml" Target="../ink/ink729.xml"/><Relationship Id="rId11" Type="http://schemas.openxmlformats.org/officeDocument/2006/relationships/customXml" Target="../ink/ink681.xml"/><Relationship Id="rId32" Type="http://schemas.openxmlformats.org/officeDocument/2006/relationships/image" Target="../media/image657.png"/><Relationship Id="rId53" Type="http://schemas.openxmlformats.org/officeDocument/2006/relationships/customXml" Target="../ink/ink702.xml"/><Relationship Id="rId74" Type="http://schemas.openxmlformats.org/officeDocument/2006/relationships/image" Target="../media/image678.png"/><Relationship Id="rId128" Type="http://schemas.openxmlformats.org/officeDocument/2006/relationships/image" Target="../media/image705.png"/><Relationship Id="rId149" Type="http://schemas.openxmlformats.org/officeDocument/2006/relationships/customXml" Target="../ink/ink750.xml"/><Relationship Id="rId5" Type="http://schemas.openxmlformats.org/officeDocument/2006/relationships/image" Target="../media/image24.png"/><Relationship Id="rId95" Type="http://schemas.openxmlformats.org/officeDocument/2006/relationships/customXml" Target="../ink/ink723.xml"/><Relationship Id="rId160" Type="http://schemas.openxmlformats.org/officeDocument/2006/relationships/image" Target="../media/image721.png"/><Relationship Id="rId181" Type="http://schemas.openxmlformats.org/officeDocument/2006/relationships/image" Target="../media/image731.png"/><Relationship Id="rId216" Type="http://schemas.openxmlformats.org/officeDocument/2006/relationships/customXml" Target="../ink/ink784.xml"/><Relationship Id="rId237" Type="http://schemas.openxmlformats.org/officeDocument/2006/relationships/image" Target="../media/image759.png"/><Relationship Id="rId258" Type="http://schemas.openxmlformats.org/officeDocument/2006/relationships/customXml" Target="../ink/ink805.xml"/><Relationship Id="rId22" Type="http://schemas.openxmlformats.org/officeDocument/2006/relationships/image" Target="../media/image652.png"/><Relationship Id="rId43" Type="http://schemas.openxmlformats.org/officeDocument/2006/relationships/customXml" Target="../ink/ink697.xml"/><Relationship Id="rId64" Type="http://schemas.openxmlformats.org/officeDocument/2006/relationships/image" Target="../media/image673.png"/><Relationship Id="rId118" Type="http://schemas.openxmlformats.org/officeDocument/2006/relationships/image" Target="../media/image700.png"/><Relationship Id="rId139" Type="http://schemas.openxmlformats.org/officeDocument/2006/relationships/customXml" Target="../ink/ink745.xml"/><Relationship Id="rId85" Type="http://schemas.openxmlformats.org/officeDocument/2006/relationships/customXml" Target="../ink/ink718.xml"/><Relationship Id="rId150" Type="http://schemas.openxmlformats.org/officeDocument/2006/relationships/image" Target="../media/image716.png"/><Relationship Id="rId171" Type="http://schemas.openxmlformats.org/officeDocument/2006/relationships/customXml" Target="../ink/ink761.xml"/><Relationship Id="rId192" Type="http://schemas.openxmlformats.org/officeDocument/2006/relationships/customXml" Target="../ink/ink772.xml"/><Relationship Id="rId206" Type="http://schemas.openxmlformats.org/officeDocument/2006/relationships/customXml" Target="../ink/ink779.xml"/><Relationship Id="rId227" Type="http://schemas.openxmlformats.org/officeDocument/2006/relationships/image" Target="../media/image754.png"/><Relationship Id="rId248" Type="http://schemas.openxmlformats.org/officeDocument/2006/relationships/customXml" Target="../ink/ink800.xml"/><Relationship Id="rId12" Type="http://schemas.openxmlformats.org/officeDocument/2006/relationships/image" Target="../media/image647.png"/><Relationship Id="rId33" Type="http://schemas.openxmlformats.org/officeDocument/2006/relationships/customXml" Target="../ink/ink692.xml"/><Relationship Id="rId108" Type="http://schemas.openxmlformats.org/officeDocument/2006/relationships/image" Target="../media/image695.png"/><Relationship Id="rId129" Type="http://schemas.openxmlformats.org/officeDocument/2006/relationships/customXml" Target="../ink/ink740.xml"/><Relationship Id="rId54" Type="http://schemas.openxmlformats.org/officeDocument/2006/relationships/image" Target="../media/image668.png"/><Relationship Id="rId75" Type="http://schemas.openxmlformats.org/officeDocument/2006/relationships/customXml" Target="../ink/ink713.xml"/><Relationship Id="rId96" Type="http://schemas.openxmlformats.org/officeDocument/2006/relationships/image" Target="../media/image689.png"/><Relationship Id="rId140" Type="http://schemas.openxmlformats.org/officeDocument/2006/relationships/image" Target="../media/image711.png"/><Relationship Id="rId161" Type="http://schemas.openxmlformats.org/officeDocument/2006/relationships/customXml" Target="../ink/ink756.xml"/><Relationship Id="rId182" Type="http://schemas.openxmlformats.org/officeDocument/2006/relationships/customXml" Target="../ink/ink767.xml"/><Relationship Id="rId217" Type="http://schemas.openxmlformats.org/officeDocument/2006/relationships/image" Target="../media/image749.png"/><Relationship Id="rId6" Type="http://schemas.openxmlformats.org/officeDocument/2006/relationships/customXml" Target="../ink/ink678.xml"/><Relationship Id="rId238" Type="http://schemas.openxmlformats.org/officeDocument/2006/relationships/customXml" Target="../ink/ink795.xml"/><Relationship Id="rId259" Type="http://schemas.openxmlformats.org/officeDocument/2006/relationships/image" Target="../media/image770.png"/><Relationship Id="rId23" Type="http://schemas.openxmlformats.org/officeDocument/2006/relationships/customXml" Target="../ink/ink687.xml"/><Relationship Id="rId119" Type="http://schemas.openxmlformats.org/officeDocument/2006/relationships/customXml" Target="../ink/ink735.xml"/><Relationship Id="rId44" Type="http://schemas.openxmlformats.org/officeDocument/2006/relationships/image" Target="../media/image663.png"/><Relationship Id="rId65" Type="http://schemas.openxmlformats.org/officeDocument/2006/relationships/customXml" Target="../ink/ink708.xml"/><Relationship Id="rId86" Type="http://schemas.openxmlformats.org/officeDocument/2006/relationships/image" Target="../media/image684.png"/><Relationship Id="rId130" Type="http://schemas.openxmlformats.org/officeDocument/2006/relationships/image" Target="../media/image706.png"/><Relationship Id="rId151" Type="http://schemas.openxmlformats.org/officeDocument/2006/relationships/customXml" Target="../ink/ink751.xml"/><Relationship Id="rId172" Type="http://schemas.openxmlformats.org/officeDocument/2006/relationships/image" Target="../media/image727.png"/><Relationship Id="rId193" Type="http://schemas.openxmlformats.org/officeDocument/2006/relationships/image" Target="../media/image737.png"/><Relationship Id="rId207" Type="http://schemas.openxmlformats.org/officeDocument/2006/relationships/image" Target="../media/image744.png"/><Relationship Id="rId228" Type="http://schemas.openxmlformats.org/officeDocument/2006/relationships/customXml" Target="../ink/ink790.xml"/><Relationship Id="rId249" Type="http://schemas.openxmlformats.org/officeDocument/2006/relationships/image" Target="../media/image765.png"/><Relationship Id="rId13" Type="http://schemas.openxmlformats.org/officeDocument/2006/relationships/customXml" Target="../ink/ink682.xml"/><Relationship Id="rId109" Type="http://schemas.openxmlformats.org/officeDocument/2006/relationships/customXml" Target="../ink/ink730.xml"/><Relationship Id="rId260" Type="http://schemas.openxmlformats.org/officeDocument/2006/relationships/customXml" Target="../ink/ink806.xml"/><Relationship Id="rId34" Type="http://schemas.openxmlformats.org/officeDocument/2006/relationships/image" Target="../media/image658.png"/><Relationship Id="rId55" Type="http://schemas.openxmlformats.org/officeDocument/2006/relationships/customXml" Target="../ink/ink703.xml"/><Relationship Id="rId76" Type="http://schemas.openxmlformats.org/officeDocument/2006/relationships/image" Target="../media/image679.png"/><Relationship Id="rId97" Type="http://schemas.openxmlformats.org/officeDocument/2006/relationships/customXml" Target="../ink/ink724.xml"/><Relationship Id="rId120" Type="http://schemas.openxmlformats.org/officeDocument/2006/relationships/image" Target="../media/image701.png"/><Relationship Id="rId141" Type="http://schemas.openxmlformats.org/officeDocument/2006/relationships/customXml" Target="../ink/ink746.xml"/><Relationship Id="rId7" Type="http://schemas.openxmlformats.org/officeDocument/2006/relationships/image" Target="../media/image25.png"/><Relationship Id="rId162" Type="http://schemas.openxmlformats.org/officeDocument/2006/relationships/image" Target="../media/image722.png"/><Relationship Id="rId183" Type="http://schemas.openxmlformats.org/officeDocument/2006/relationships/image" Target="../media/image732.png"/><Relationship Id="rId218" Type="http://schemas.openxmlformats.org/officeDocument/2006/relationships/customXml" Target="../ink/ink785.xml"/><Relationship Id="rId239" Type="http://schemas.openxmlformats.org/officeDocument/2006/relationships/image" Target="../media/image760.png"/><Relationship Id="rId250" Type="http://schemas.openxmlformats.org/officeDocument/2006/relationships/customXml" Target="../ink/ink801.xml"/><Relationship Id="rId24" Type="http://schemas.openxmlformats.org/officeDocument/2006/relationships/image" Target="../media/image653.png"/><Relationship Id="rId45" Type="http://schemas.openxmlformats.org/officeDocument/2006/relationships/customXml" Target="../ink/ink698.xml"/><Relationship Id="rId66" Type="http://schemas.openxmlformats.org/officeDocument/2006/relationships/image" Target="../media/image674.png"/><Relationship Id="rId87" Type="http://schemas.openxmlformats.org/officeDocument/2006/relationships/customXml" Target="../ink/ink719.xml"/><Relationship Id="rId110" Type="http://schemas.openxmlformats.org/officeDocument/2006/relationships/image" Target="../media/image696.png"/><Relationship Id="rId131" Type="http://schemas.openxmlformats.org/officeDocument/2006/relationships/customXml" Target="../ink/ink741.xml"/><Relationship Id="rId152" Type="http://schemas.openxmlformats.org/officeDocument/2006/relationships/image" Target="../media/image717.png"/><Relationship Id="rId173" Type="http://schemas.openxmlformats.org/officeDocument/2006/relationships/customXml" Target="../ink/ink762.xml"/><Relationship Id="rId194" Type="http://schemas.openxmlformats.org/officeDocument/2006/relationships/customXml" Target="../ink/ink773.xml"/><Relationship Id="rId208" Type="http://schemas.openxmlformats.org/officeDocument/2006/relationships/customXml" Target="../ink/ink780.xml"/><Relationship Id="rId229" Type="http://schemas.openxmlformats.org/officeDocument/2006/relationships/image" Target="../media/image755.png"/><Relationship Id="rId240" Type="http://schemas.openxmlformats.org/officeDocument/2006/relationships/customXml" Target="../ink/ink796.xml"/><Relationship Id="rId261" Type="http://schemas.openxmlformats.org/officeDocument/2006/relationships/image" Target="../media/image771.png"/><Relationship Id="rId14" Type="http://schemas.openxmlformats.org/officeDocument/2006/relationships/image" Target="../media/image648.png"/><Relationship Id="rId35" Type="http://schemas.openxmlformats.org/officeDocument/2006/relationships/customXml" Target="../ink/ink693.xml"/><Relationship Id="rId56" Type="http://schemas.openxmlformats.org/officeDocument/2006/relationships/image" Target="../media/image669.png"/><Relationship Id="rId77" Type="http://schemas.openxmlformats.org/officeDocument/2006/relationships/customXml" Target="../ink/ink714.xml"/><Relationship Id="rId100" Type="http://schemas.openxmlformats.org/officeDocument/2006/relationships/image" Target="../media/image691.png"/><Relationship Id="rId8" Type="http://schemas.openxmlformats.org/officeDocument/2006/relationships/customXml" Target="../ink/ink679.xml"/><Relationship Id="rId98" Type="http://schemas.openxmlformats.org/officeDocument/2006/relationships/image" Target="../media/image690.png"/><Relationship Id="rId121" Type="http://schemas.openxmlformats.org/officeDocument/2006/relationships/customXml" Target="../ink/ink736.xml"/><Relationship Id="rId142" Type="http://schemas.openxmlformats.org/officeDocument/2006/relationships/image" Target="../media/image712.png"/><Relationship Id="rId163" Type="http://schemas.openxmlformats.org/officeDocument/2006/relationships/customXml" Target="../ink/ink757.xml"/><Relationship Id="rId184" Type="http://schemas.openxmlformats.org/officeDocument/2006/relationships/customXml" Target="../ink/ink768.xml"/><Relationship Id="rId219" Type="http://schemas.openxmlformats.org/officeDocument/2006/relationships/image" Target="../media/image750.png"/><Relationship Id="rId230" Type="http://schemas.openxmlformats.org/officeDocument/2006/relationships/customXml" Target="../ink/ink791.xml"/><Relationship Id="rId251" Type="http://schemas.openxmlformats.org/officeDocument/2006/relationships/image" Target="../media/image766.png"/><Relationship Id="rId25" Type="http://schemas.openxmlformats.org/officeDocument/2006/relationships/customXml" Target="../ink/ink688.xml"/><Relationship Id="rId46" Type="http://schemas.openxmlformats.org/officeDocument/2006/relationships/image" Target="../media/image664.png"/><Relationship Id="rId67" Type="http://schemas.openxmlformats.org/officeDocument/2006/relationships/customXml" Target="../ink/ink709.xml"/><Relationship Id="rId88" Type="http://schemas.openxmlformats.org/officeDocument/2006/relationships/image" Target="../media/image685.png"/><Relationship Id="rId111" Type="http://schemas.openxmlformats.org/officeDocument/2006/relationships/customXml" Target="../ink/ink731.xml"/><Relationship Id="rId132" Type="http://schemas.openxmlformats.org/officeDocument/2006/relationships/image" Target="../media/image707.png"/><Relationship Id="rId153" Type="http://schemas.openxmlformats.org/officeDocument/2006/relationships/customXml" Target="../ink/ink752.xml"/><Relationship Id="rId174" Type="http://schemas.openxmlformats.org/officeDocument/2006/relationships/image" Target="../media/image728.png"/><Relationship Id="rId195" Type="http://schemas.openxmlformats.org/officeDocument/2006/relationships/image" Target="../media/image738.png"/><Relationship Id="rId209" Type="http://schemas.openxmlformats.org/officeDocument/2006/relationships/image" Target="../media/image745.png"/><Relationship Id="rId220" Type="http://schemas.openxmlformats.org/officeDocument/2006/relationships/customXml" Target="../ink/ink786.xml"/><Relationship Id="rId241" Type="http://schemas.openxmlformats.org/officeDocument/2006/relationships/image" Target="../media/image761.png"/><Relationship Id="rId15" Type="http://schemas.openxmlformats.org/officeDocument/2006/relationships/customXml" Target="../ink/ink683.xml"/><Relationship Id="rId36" Type="http://schemas.openxmlformats.org/officeDocument/2006/relationships/image" Target="../media/image659.png"/><Relationship Id="rId57" Type="http://schemas.openxmlformats.org/officeDocument/2006/relationships/customXml" Target="../ink/ink704.xml"/><Relationship Id="rId262" Type="http://schemas.openxmlformats.org/officeDocument/2006/relationships/customXml" Target="../ink/ink807.xml"/><Relationship Id="rId78" Type="http://schemas.openxmlformats.org/officeDocument/2006/relationships/image" Target="../media/image680.png"/><Relationship Id="rId99" Type="http://schemas.openxmlformats.org/officeDocument/2006/relationships/customXml" Target="../ink/ink725.xml"/><Relationship Id="rId101" Type="http://schemas.openxmlformats.org/officeDocument/2006/relationships/customXml" Target="../ink/ink726.xml"/><Relationship Id="rId122" Type="http://schemas.openxmlformats.org/officeDocument/2006/relationships/image" Target="../media/image702.png"/><Relationship Id="rId143" Type="http://schemas.openxmlformats.org/officeDocument/2006/relationships/customXml" Target="../ink/ink747.xml"/><Relationship Id="rId164" Type="http://schemas.openxmlformats.org/officeDocument/2006/relationships/image" Target="../media/image723.png"/><Relationship Id="rId185" Type="http://schemas.openxmlformats.org/officeDocument/2006/relationships/image" Target="../media/image733.png"/><Relationship Id="rId9" Type="http://schemas.openxmlformats.org/officeDocument/2006/relationships/customXml" Target="../ink/ink680.xml"/><Relationship Id="rId210" Type="http://schemas.openxmlformats.org/officeDocument/2006/relationships/customXml" Target="../ink/ink781.xml"/><Relationship Id="rId26" Type="http://schemas.openxmlformats.org/officeDocument/2006/relationships/image" Target="../media/image654.png"/><Relationship Id="rId231" Type="http://schemas.openxmlformats.org/officeDocument/2006/relationships/image" Target="../media/image756.png"/><Relationship Id="rId252" Type="http://schemas.openxmlformats.org/officeDocument/2006/relationships/customXml" Target="../ink/ink802.xml"/><Relationship Id="rId47" Type="http://schemas.openxmlformats.org/officeDocument/2006/relationships/customXml" Target="../ink/ink699.xml"/><Relationship Id="rId68" Type="http://schemas.openxmlformats.org/officeDocument/2006/relationships/image" Target="../media/image675.png"/><Relationship Id="rId89" Type="http://schemas.openxmlformats.org/officeDocument/2006/relationships/customXml" Target="../ink/ink720.xml"/><Relationship Id="rId112" Type="http://schemas.openxmlformats.org/officeDocument/2006/relationships/image" Target="../media/image697.png"/><Relationship Id="rId133" Type="http://schemas.openxmlformats.org/officeDocument/2006/relationships/customXml" Target="../ink/ink742.xml"/><Relationship Id="rId154" Type="http://schemas.openxmlformats.org/officeDocument/2006/relationships/image" Target="../media/image718.png"/><Relationship Id="rId175" Type="http://schemas.openxmlformats.org/officeDocument/2006/relationships/customXml" Target="../ink/ink763.xml"/><Relationship Id="rId196" Type="http://schemas.openxmlformats.org/officeDocument/2006/relationships/customXml" Target="../ink/ink774.xml"/><Relationship Id="rId200" Type="http://schemas.openxmlformats.org/officeDocument/2006/relationships/customXml" Target="../ink/ink776.xml"/><Relationship Id="rId16" Type="http://schemas.openxmlformats.org/officeDocument/2006/relationships/image" Target="../media/image649.png"/><Relationship Id="rId221" Type="http://schemas.openxmlformats.org/officeDocument/2006/relationships/image" Target="../media/image751.png"/><Relationship Id="rId242" Type="http://schemas.openxmlformats.org/officeDocument/2006/relationships/customXml" Target="../ink/ink797.xml"/><Relationship Id="rId263" Type="http://schemas.openxmlformats.org/officeDocument/2006/relationships/image" Target="../media/image772.png"/><Relationship Id="rId37" Type="http://schemas.openxmlformats.org/officeDocument/2006/relationships/customXml" Target="../ink/ink694.xml"/><Relationship Id="rId58" Type="http://schemas.openxmlformats.org/officeDocument/2006/relationships/image" Target="../media/image670.png"/><Relationship Id="rId79" Type="http://schemas.openxmlformats.org/officeDocument/2006/relationships/customXml" Target="../ink/ink715.xml"/><Relationship Id="rId102" Type="http://schemas.openxmlformats.org/officeDocument/2006/relationships/image" Target="../media/image692.png"/><Relationship Id="rId123" Type="http://schemas.openxmlformats.org/officeDocument/2006/relationships/customXml" Target="../ink/ink737.xml"/><Relationship Id="rId144" Type="http://schemas.openxmlformats.org/officeDocument/2006/relationships/image" Target="../media/image713.png"/><Relationship Id="rId90" Type="http://schemas.openxmlformats.org/officeDocument/2006/relationships/image" Target="../media/image686.png"/><Relationship Id="rId165" Type="http://schemas.openxmlformats.org/officeDocument/2006/relationships/customXml" Target="../ink/ink758.xml"/><Relationship Id="rId186" Type="http://schemas.openxmlformats.org/officeDocument/2006/relationships/customXml" Target="../ink/ink769.xml"/><Relationship Id="rId211" Type="http://schemas.openxmlformats.org/officeDocument/2006/relationships/image" Target="../media/image746.png"/><Relationship Id="rId232" Type="http://schemas.openxmlformats.org/officeDocument/2006/relationships/customXml" Target="../ink/ink792.xml"/><Relationship Id="rId253" Type="http://schemas.openxmlformats.org/officeDocument/2006/relationships/image" Target="../media/image767.png"/><Relationship Id="rId27" Type="http://schemas.openxmlformats.org/officeDocument/2006/relationships/customXml" Target="../ink/ink689.xml"/><Relationship Id="rId48" Type="http://schemas.openxmlformats.org/officeDocument/2006/relationships/image" Target="../media/image665.png"/><Relationship Id="rId69" Type="http://schemas.openxmlformats.org/officeDocument/2006/relationships/customXml" Target="../ink/ink710.xml"/><Relationship Id="rId113" Type="http://schemas.openxmlformats.org/officeDocument/2006/relationships/customXml" Target="../ink/ink732.xml"/><Relationship Id="rId134" Type="http://schemas.openxmlformats.org/officeDocument/2006/relationships/image" Target="../media/image708.png"/><Relationship Id="rId80" Type="http://schemas.openxmlformats.org/officeDocument/2006/relationships/image" Target="../media/image681.png"/><Relationship Id="rId155" Type="http://schemas.openxmlformats.org/officeDocument/2006/relationships/customXml" Target="../ink/ink753.xml"/><Relationship Id="rId176" Type="http://schemas.openxmlformats.org/officeDocument/2006/relationships/customXml" Target="../ink/ink764.xml"/><Relationship Id="rId197" Type="http://schemas.openxmlformats.org/officeDocument/2006/relationships/image" Target="../media/image739.png"/><Relationship Id="rId201" Type="http://schemas.openxmlformats.org/officeDocument/2006/relationships/image" Target="../media/image741.png"/><Relationship Id="rId222" Type="http://schemas.openxmlformats.org/officeDocument/2006/relationships/customXml" Target="../ink/ink787.xml"/><Relationship Id="rId243" Type="http://schemas.openxmlformats.org/officeDocument/2006/relationships/image" Target="../media/image762.png"/><Relationship Id="rId264" Type="http://schemas.openxmlformats.org/officeDocument/2006/relationships/customXml" Target="../ink/ink808.xml"/><Relationship Id="rId17" Type="http://schemas.openxmlformats.org/officeDocument/2006/relationships/customXml" Target="../ink/ink684.xml"/><Relationship Id="rId38" Type="http://schemas.openxmlformats.org/officeDocument/2006/relationships/image" Target="../media/image660.png"/><Relationship Id="rId59" Type="http://schemas.openxmlformats.org/officeDocument/2006/relationships/customXml" Target="../ink/ink705.xml"/><Relationship Id="rId103" Type="http://schemas.openxmlformats.org/officeDocument/2006/relationships/customXml" Target="../ink/ink727.xml"/><Relationship Id="rId124" Type="http://schemas.openxmlformats.org/officeDocument/2006/relationships/image" Target="../media/image703.png"/><Relationship Id="rId70" Type="http://schemas.openxmlformats.org/officeDocument/2006/relationships/image" Target="../media/image676.png"/><Relationship Id="rId91" Type="http://schemas.openxmlformats.org/officeDocument/2006/relationships/customXml" Target="../ink/ink721.xml"/><Relationship Id="rId145" Type="http://schemas.openxmlformats.org/officeDocument/2006/relationships/customXml" Target="../ink/ink748.xml"/><Relationship Id="rId166" Type="http://schemas.openxmlformats.org/officeDocument/2006/relationships/image" Target="../media/image724.png"/><Relationship Id="rId187" Type="http://schemas.openxmlformats.org/officeDocument/2006/relationships/image" Target="../media/image73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82.xml"/><Relationship Id="rId233" Type="http://schemas.openxmlformats.org/officeDocument/2006/relationships/image" Target="../media/image757.png"/><Relationship Id="rId254" Type="http://schemas.openxmlformats.org/officeDocument/2006/relationships/customXml" Target="../ink/ink803.xml"/><Relationship Id="rId28" Type="http://schemas.openxmlformats.org/officeDocument/2006/relationships/image" Target="../media/image655.png"/><Relationship Id="rId49" Type="http://schemas.openxmlformats.org/officeDocument/2006/relationships/customXml" Target="../ink/ink700.xml"/><Relationship Id="rId114" Type="http://schemas.openxmlformats.org/officeDocument/2006/relationships/image" Target="../media/image698.png"/><Relationship Id="rId60" Type="http://schemas.openxmlformats.org/officeDocument/2006/relationships/image" Target="../media/image671.png"/><Relationship Id="rId81" Type="http://schemas.openxmlformats.org/officeDocument/2006/relationships/customXml" Target="../ink/ink716.xml"/><Relationship Id="rId135" Type="http://schemas.openxmlformats.org/officeDocument/2006/relationships/customXml" Target="../ink/ink743.xml"/><Relationship Id="rId156" Type="http://schemas.openxmlformats.org/officeDocument/2006/relationships/image" Target="../media/image719.png"/><Relationship Id="rId177" Type="http://schemas.openxmlformats.org/officeDocument/2006/relationships/image" Target="../media/image729.png"/><Relationship Id="rId198" Type="http://schemas.openxmlformats.org/officeDocument/2006/relationships/customXml" Target="../ink/ink775.xml"/><Relationship Id="rId202" Type="http://schemas.openxmlformats.org/officeDocument/2006/relationships/customXml" Target="../ink/ink777.xml"/><Relationship Id="rId223" Type="http://schemas.openxmlformats.org/officeDocument/2006/relationships/image" Target="../media/image752.png"/><Relationship Id="rId244" Type="http://schemas.openxmlformats.org/officeDocument/2006/relationships/customXml" Target="../ink/ink798.xml"/><Relationship Id="rId18" Type="http://schemas.openxmlformats.org/officeDocument/2006/relationships/image" Target="../media/image650.png"/><Relationship Id="rId39" Type="http://schemas.openxmlformats.org/officeDocument/2006/relationships/customXml" Target="../ink/ink695.xml"/><Relationship Id="rId265" Type="http://schemas.openxmlformats.org/officeDocument/2006/relationships/image" Target="../media/image773.png"/><Relationship Id="rId50" Type="http://schemas.openxmlformats.org/officeDocument/2006/relationships/image" Target="../media/image666.png"/><Relationship Id="rId104" Type="http://schemas.openxmlformats.org/officeDocument/2006/relationships/image" Target="../media/image693.png"/><Relationship Id="rId125" Type="http://schemas.openxmlformats.org/officeDocument/2006/relationships/customXml" Target="../ink/ink738.xml"/><Relationship Id="rId146" Type="http://schemas.openxmlformats.org/officeDocument/2006/relationships/image" Target="../media/image714.png"/><Relationship Id="rId167" Type="http://schemas.openxmlformats.org/officeDocument/2006/relationships/customXml" Target="../ink/ink759.xml"/><Relationship Id="rId188" Type="http://schemas.openxmlformats.org/officeDocument/2006/relationships/customXml" Target="../ink/ink770.xml"/><Relationship Id="rId71" Type="http://schemas.openxmlformats.org/officeDocument/2006/relationships/customXml" Target="../ink/ink711.xml"/><Relationship Id="rId92" Type="http://schemas.openxmlformats.org/officeDocument/2006/relationships/image" Target="../media/image687.png"/><Relationship Id="rId213" Type="http://schemas.openxmlformats.org/officeDocument/2006/relationships/image" Target="../media/image747.png"/><Relationship Id="rId234" Type="http://schemas.openxmlformats.org/officeDocument/2006/relationships/customXml" Target="../ink/ink793.xml"/><Relationship Id="rId2" Type="http://schemas.openxmlformats.org/officeDocument/2006/relationships/customXml" Target="../ink/ink676.xml"/><Relationship Id="rId29" Type="http://schemas.openxmlformats.org/officeDocument/2006/relationships/customXml" Target="../ink/ink690.xml"/><Relationship Id="rId255" Type="http://schemas.openxmlformats.org/officeDocument/2006/relationships/image" Target="../media/image768.png"/><Relationship Id="rId40" Type="http://schemas.openxmlformats.org/officeDocument/2006/relationships/image" Target="../media/image661.png"/><Relationship Id="rId115" Type="http://schemas.openxmlformats.org/officeDocument/2006/relationships/customXml" Target="../ink/ink733.xml"/><Relationship Id="rId136" Type="http://schemas.openxmlformats.org/officeDocument/2006/relationships/image" Target="../media/image709.png"/><Relationship Id="rId157" Type="http://schemas.openxmlformats.org/officeDocument/2006/relationships/customXml" Target="../ink/ink754.xml"/><Relationship Id="rId178" Type="http://schemas.openxmlformats.org/officeDocument/2006/relationships/customXml" Target="../ink/ink765.xml"/><Relationship Id="rId61" Type="http://schemas.openxmlformats.org/officeDocument/2006/relationships/customXml" Target="../ink/ink706.xml"/><Relationship Id="rId82" Type="http://schemas.openxmlformats.org/officeDocument/2006/relationships/image" Target="../media/image682.png"/><Relationship Id="rId199" Type="http://schemas.openxmlformats.org/officeDocument/2006/relationships/image" Target="../media/image740.png"/><Relationship Id="rId203" Type="http://schemas.openxmlformats.org/officeDocument/2006/relationships/image" Target="../media/image742.png"/><Relationship Id="rId19" Type="http://schemas.openxmlformats.org/officeDocument/2006/relationships/customXml" Target="../ink/ink685.xml"/><Relationship Id="rId224" Type="http://schemas.openxmlformats.org/officeDocument/2006/relationships/customXml" Target="../ink/ink788.xml"/><Relationship Id="rId245" Type="http://schemas.openxmlformats.org/officeDocument/2006/relationships/image" Target="../media/image763.png"/><Relationship Id="rId266" Type="http://schemas.openxmlformats.org/officeDocument/2006/relationships/customXml" Target="../ink/ink809.xml"/><Relationship Id="rId30" Type="http://schemas.openxmlformats.org/officeDocument/2006/relationships/image" Target="../media/image656.png"/><Relationship Id="rId105" Type="http://schemas.openxmlformats.org/officeDocument/2006/relationships/customXml" Target="../ink/ink728.xml"/><Relationship Id="rId126" Type="http://schemas.openxmlformats.org/officeDocument/2006/relationships/image" Target="../media/image704.png"/><Relationship Id="rId147" Type="http://schemas.openxmlformats.org/officeDocument/2006/relationships/customXml" Target="../ink/ink749.xml"/><Relationship Id="rId168" Type="http://schemas.openxmlformats.org/officeDocument/2006/relationships/image" Target="../media/image725.png"/><Relationship Id="rId51" Type="http://schemas.openxmlformats.org/officeDocument/2006/relationships/customXml" Target="../ink/ink701.xml"/><Relationship Id="rId72" Type="http://schemas.openxmlformats.org/officeDocument/2006/relationships/image" Target="../media/image677.png"/><Relationship Id="rId93" Type="http://schemas.openxmlformats.org/officeDocument/2006/relationships/customXml" Target="../ink/ink722.xml"/><Relationship Id="rId189" Type="http://schemas.openxmlformats.org/officeDocument/2006/relationships/image" Target="../media/image735.png"/><Relationship Id="rId3" Type="http://schemas.openxmlformats.org/officeDocument/2006/relationships/image" Target="../media/image1.png"/><Relationship Id="rId214" Type="http://schemas.openxmlformats.org/officeDocument/2006/relationships/customXml" Target="../ink/ink783.xml"/><Relationship Id="rId235" Type="http://schemas.openxmlformats.org/officeDocument/2006/relationships/image" Target="../media/image758.png"/><Relationship Id="rId256" Type="http://schemas.openxmlformats.org/officeDocument/2006/relationships/customXml" Target="../ink/ink804.xml"/><Relationship Id="rId116" Type="http://schemas.openxmlformats.org/officeDocument/2006/relationships/image" Target="../media/image699.png"/><Relationship Id="rId137" Type="http://schemas.openxmlformats.org/officeDocument/2006/relationships/customXml" Target="../ink/ink744.xml"/><Relationship Id="rId158" Type="http://schemas.openxmlformats.org/officeDocument/2006/relationships/image" Target="../media/image720.png"/><Relationship Id="rId20" Type="http://schemas.openxmlformats.org/officeDocument/2006/relationships/image" Target="../media/image651.png"/><Relationship Id="rId41" Type="http://schemas.openxmlformats.org/officeDocument/2006/relationships/customXml" Target="../ink/ink696.xml"/><Relationship Id="rId62" Type="http://schemas.openxmlformats.org/officeDocument/2006/relationships/image" Target="../media/image672.png"/><Relationship Id="rId83" Type="http://schemas.openxmlformats.org/officeDocument/2006/relationships/customXml" Target="../ink/ink717.xml"/><Relationship Id="rId179" Type="http://schemas.openxmlformats.org/officeDocument/2006/relationships/image" Target="../media/image730.png"/><Relationship Id="rId190" Type="http://schemas.openxmlformats.org/officeDocument/2006/relationships/customXml" Target="../ink/ink771.xml"/><Relationship Id="rId204" Type="http://schemas.openxmlformats.org/officeDocument/2006/relationships/customXml" Target="../ink/ink778.xml"/><Relationship Id="rId225" Type="http://schemas.openxmlformats.org/officeDocument/2006/relationships/image" Target="../media/image753.png"/><Relationship Id="rId246" Type="http://schemas.openxmlformats.org/officeDocument/2006/relationships/customXml" Target="../ink/ink799.xml"/><Relationship Id="rId267" Type="http://schemas.openxmlformats.org/officeDocument/2006/relationships/image" Target="../media/image774.png"/><Relationship Id="rId106" Type="http://schemas.openxmlformats.org/officeDocument/2006/relationships/image" Target="../media/image694.png"/><Relationship Id="rId127" Type="http://schemas.openxmlformats.org/officeDocument/2006/relationships/customXml" Target="../ink/ink739.xml"/><Relationship Id="rId10" Type="http://schemas.openxmlformats.org/officeDocument/2006/relationships/image" Target="../media/image2.png"/><Relationship Id="rId31" Type="http://schemas.openxmlformats.org/officeDocument/2006/relationships/customXml" Target="../ink/ink691.xml"/><Relationship Id="rId52" Type="http://schemas.openxmlformats.org/officeDocument/2006/relationships/image" Target="../media/image667.png"/><Relationship Id="rId73" Type="http://schemas.openxmlformats.org/officeDocument/2006/relationships/customXml" Target="../ink/ink712.xml"/><Relationship Id="rId94" Type="http://schemas.openxmlformats.org/officeDocument/2006/relationships/image" Target="../media/image688.png"/><Relationship Id="rId148" Type="http://schemas.openxmlformats.org/officeDocument/2006/relationships/image" Target="../media/image715.png"/><Relationship Id="rId169" Type="http://schemas.openxmlformats.org/officeDocument/2006/relationships/customXml" Target="../ink/ink760.xml"/><Relationship Id="rId4" Type="http://schemas.openxmlformats.org/officeDocument/2006/relationships/customXml" Target="../ink/ink677.xml"/><Relationship Id="rId180" Type="http://schemas.openxmlformats.org/officeDocument/2006/relationships/customXml" Target="../ink/ink766.xml"/><Relationship Id="rId215" Type="http://schemas.openxmlformats.org/officeDocument/2006/relationships/image" Target="../media/image748.png"/><Relationship Id="rId236" Type="http://schemas.openxmlformats.org/officeDocument/2006/relationships/customXml" Target="../ink/ink794.xml"/><Relationship Id="rId257" Type="http://schemas.openxmlformats.org/officeDocument/2006/relationships/image" Target="../media/image769.png"/><Relationship Id="rId42" Type="http://schemas.openxmlformats.org/officeDocument/2006/relationships/image" Target="../media/image662.png"/><Relationship Id="rId84" Type="http://schemas.openxmlformats.org/officeDocument/2006/relationships/image" Target="../media/image683.png"/><Relationship Id="rId138" Type="http://schemas.openxmlformats.org/officeDocument/2006/relationships/image" Target="../media/image710.png"/><Relationship Id="rId191" Type="http://schemas.openxmlformats.org/officeDocument/2006/relationships/image" Target="../media/image736.png"/><Relationship Id="rId205" Type="http://schemas.openxmlformats.org/officeDocument/2006/relationships/image" Target="../media/image743.png"/><Relationship Id="rId247" Type="http://schemas.openxmlformats.org/officeDocument/2006/relationships/image" Target="../media/image76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8.xml"/><Relationship Id="rId299" Type="http://schemas.openxmlformats.org/officeDocument/2006/relationships/customXml" Target="../ink/ink959.xml"/><Relationship Id="rId21" Type="http://schemas.openxmlformats.org/officeDocument/2006/relationships/customXml" Target="../ink/ink820.xml"/><Relationship Id="rId63" Type="http://schemas.openxmlformats.org/officeDocument/2006/relationships/customXml" Target="../ink/ink841.xml"/><Relationship Id="rId159" Type="http://schemas.openxmlformats.org/officeDocument/2006/relationships/customXml" Target="../ink/ink889.xml"/><Relationship Id="rId324" Type="http://schemas.openxmlformats.org/officeDocument/2006/relationships/image" Target="../media/image931.png"/><Relationship Id="rId366" Type="http://schemas.openxmlformats.org/officeDocument/2006/relationships/image" Target="../media/image952.png"/><Relationship Id="rId170" Type="http://schemas.openxmlformats.org/officeDocument/2006/relationships/image" Target="../media/image854.png"/><Relationship Id="rId226" Type="http://schemas.openxmlformats.org/officeDocument/2006/relationships/image" Target="../media/image882.png"/><Relationship Id="rId268" Type="http://schemas.openxmlformats.org/officeDocument/2006/relationships/image" Target="../media/image903.png"/><Relationship Id="rId32" Type="http://schemas.openxmlformats.org/officeDocument/2006/relationships/image" Target="../media/image785.png"/><Relationship Id="rId74" Type="http://schemas.openxmlformats.org/officeDocument/2006/relationships/image" Target="../media/image806.png"/><Relationship Id="rId128" Type="http://schemas.openxmlformats.org/officeDocument/2006/relationships/image" Target="../media/image833.png"/><Relationship Id="rId335" Type="http://schemas.openxmlformats.org/officeDocument/2006/relationships/customXml" Target="../ink/ink977.xml"/><Relationship Id="rId377" Type="http://schemas.openxmlformats.org/officeDocument/2006/relationships/customXml" Target="../ink/ink998.xml"/><Relationship Id="rId5" Type="http://schemas.openxmlformats.org/officeDocument/2006/relationships/image" Target="../media/image24.png"/><Relationship Id="rId181" Type="http://schemas.openxmlformats.org/officeDocument/2006/relationships/customXml" Target="../ink/ink900.xml"/><Relationship Id="rId237" Type="http://schemas.openxmlformats.org/officeDocument/2006/relationships/customXml" Target="../ink/ink928.xml"/><Relationship Id="rId279" Type="http://schemas.openxmlformats.org/officeDocument/2006/relationships/customXml" Target="../ink/ink949.xml"/><Relationship Id="rId43" Type="http://schemas.openxmlformats.org/officeDocument/2006/relationships/customXml" Target="../ink/ink831.xml"/><Relationship Id="rId139" Type="http://schemas.openxmlformats.org/officeDocument/2006/relationships/customXml" Target="../ink/ink879.xml"/><Relationship Id="rId290" Type="http://schemas.openxmlformats.org/officeDocument/2006/relationships/image" Target="../media/image914.png"/><Relationship Id="rId304" Type="http://schemas.openxmlformats.org/officeDocument/2006/relationships/image" Target="../media/image921.png"/><Relationship Id="rId346" Type="http://schemas.openxmlformats.org/officeDocument/2006/relationships/image" Target="../media/image942.png"/><Relationship Id="rId85" Type="http://schemas.openxmlformats.org/officeDocument/2006/relationships/customXml" Target="../ink/ink852.xml"/><Relationship Id="rId150" Type="http://schemas.openxmlformats.org/officeDocument/2006/relationships/image" Target="../media/image844.png"/><Relationship Id="rId192" Type="http://schemas.openxmlformats.org/officeDocument/2006/relationships/image" Target="../media/image865.png"/><Relationship Id="rId206" Type="http://schemas.openxmlformats.org/officeDocument/2006/relationships/image" Target="../media/image872.png"/><Relationship Id="rId248" Type="http://schemas.openxmlformats.org/officeDocument/2006/relationships/image" Target="../media/image893.png"/><Relationship Id="rId12" Type="http://schemas.openxmlformats.org/officeDocument/2006/relationships/image" Target="../media/image775.png"/><Relationship Id="rId108" Type="http://schemas.openxmlformats.org/officeDocument/2006/relationships/image" Target="../media/image823.png"/><Relationship Id="rId315" Type="http://schemas.openxmlformats.org/officeDocument/2006/relationships/customXml" Target="../ink/ink967.xml"/><Relationship Id="rId357" Type="http://schemas.openxmlformats.org/officeDocument/2006/relationships/customXml" Target="../ink/ink988.xml"/><Relationship Id="rId54" Type="http://schemas.openxmlformats.org/officeDocument/2006/relationships/image" Target="../media/image796.png"/><Relationship Id="rId96" Type="http://schemas.openxmlformats.org/officeDocument/2006/relationships/image" Target="../media/image817.png"/><Relationship Id="rId161" Type="http://schemas.openxmlformats.org/officeDocument/2006/relationships/customXml" Target="../ink/ink890.xml"/><Relationship Id="rId217" Type="http://schemas.openxmlformats.org/officeDocument/2006/relationships/customXml" Target="../ink/ink918.xml"/><Relationship Id="rId259" Type="http://schemas.openxmlformats.org/officeDocument/2006/relationships/customXml" Target="../ink/ink939.xml"/><Relationship Id="rId23" Type="http://schemas.openxmlformats.org/officeDocument/2006/relationships/customXml" Target="../ink/ink821.xml"/><Relationship Id="rId119" Type="http://schemas.openxmlformats.org/officeDocument/2006/relationships/customXml" Target="../ink/ink869.xml"/><Relationship Id="rId270" Type="http://schemas.openxmlformats.org/officeDocument/2006/relationships/image" Target="../media/image904.png"/><Relationship Id="rId326" Type="http://schemas.openxmlformats.org/officeDocument/2006/relationships/image" Target="../media/image932.png"/><Relationship Id="rId65" Type="http://schemas.openxmlformats.org/officeDocument/2006/relationships/customXml" Target="../ink/ink842.xml"/><Relationship Id="rId130" Type="http://schemas.openxmlformats.org/officeDocument/2006/relationships/image" Target="../media/image834.png"/><Relationship Id="rId368" Type="http://schemas.openxmlformats.org/officeDocument/2006/relationships/image" Target="../media/image953.png"/><Relationship Id="rId172" Type="http://schemas.openxmlformats.org/officeDocument/2006/relationships/image" Target="../media/image855.png"/><Relationship Id="rId228" Type="http://schemas.openxmlformats.org/officeDocument/2006/relationships/image" Target="../media/image883.png"/><Relationship Id="rId281" Type="http://schemas.openxmlformats.org/officeDocument/2006/relationships/customXml" Target="../ink/ink950.xml"/><Relationship Id="rId337" Type="http://schemas.openxmlformats.org/officeDocument/2006/relationships/customXml" Target="../ink/ink978.xml"/><Relationship Id="rId34" Type="http://schemas.openxmlformats.org/officeDocument/2006/relationships/image" Target="../media/image786.png"/><Relationship Id="rId76" Type="http://schemas.openxmlformats.org/officeDocument/2006/relationships/image" Target="../media/image807.png"/><Relationship Id="rId141" Type="http://schemas.openxmlformats.org/officeDocument/2006/relationships/customXml" Target="../ink/ink880.xml"/><Relationship Id="rId379" Type="http://schemas.openxmlformats.org/officeDocument/2006/relationships/customXml" Target="../ink/ink999.xml"/><Relationship Id="rId7" Type="http://schemas.openxmlformats.org/officeDocument/2006/relationships/image" Target="../media/image25.png"/><Relationship Id="rId183" Type="http://schemas.openxmlformats.org/officeDocument/2006/relationships/customXml" Target="../ink/ink901.xml"/><Relationship Id="rId239" Type="http://schemas.openxmlformats.org/officeDocument/2006/relationships/customXml" Target="../ink/ink929.xml"/><Relationship Id="rId250" Type="http://schemas.openxmlformats.org/officeDocument/2006/relationships/image" Target="../media/image894.png"/><Relationship Id="rId292" Type="http://schemas.openxmlformats.org/officeDocument/2006/relationships/image" Target="../media/image915.png"/><Relationship Id="rId306" Type="http://schemas.openxmlformats.org/officeDocument/2006/relationships/image" Target="../media/image922.png"/><Relationship Id="rId45" Type="http://schemas.openxmlformats.org/officeDocument/2006/relationships/customXml" Target="../ink/ink832.xml"/><Relationship Id="rId87" Type="http://schemas.openxmlformats.org/officeDocument/2006/relationships/customXml" Target="../ink/ink853.xml"/><Relationship Id="rId110" Type="http://schemas.openxmlformats.org/officeDocument/2006/relationships/image" Target="../media/image824.png"/><Relationship Id="rId348" Type="http://schemas.openxmlformats.org/officeDocument/2006/relationships/image" Target="../media/image943.png"/><Relationship Id="rId152" Type="http://schemas.openxmlformats.org/officeDocument/2006/relationships/image" Target="../media/image845.png"/><Relationship Id="rId194" Type="http://schemas.openxmlformats.org/officeDocument/2006/relationships/image" Target="../media/image866.png"/><Relationship Id="rId208" Type="http://schemas.openxmlformats.org/officeDocument/2006/relationships/image" Target="../media/image873.png"/><Relationship Id="rId261" Type="http://schemas.openxmlformats.org/officeDocument/2006/relationships/customXml" Target="../ink/ink940.xml"/><Relationship Id="rId14" Type="http://schemas.openxmlformats.org/officeDocument/2006/relationships/image" Target="../media/image776.png"/><Relationship Id="rId56" Type="http://schemas.openxmlformats.org/officeDocument/2006/relationships/image" Target="../media/image797.png"/><Relationship Id="rId317" Type="http://schemas.openxmlformats.org/officeDocument/2006/relationships/customXml" Target="../ink/ink968.xml"/><Relationship Id="rId359" Type="http://schemas.openxmlformats.org/officeDocument/2006/relationships/customXml" Target="../ink/ink989.xml"/><Relationship Id="rId98" Type="http://schemas.openxmlformats.org/officeDocument/2006/relationships/image" Target="../media/image818.png"/><Relationship Id="rId121" Type="http://schemas.openxmlformats.org/officeDocument/2006/relationships/customXml" Target="../ink/ink870.xml"/><Relationship Id="rId163" Type="http://schemas.openxmlformats.org/officeDocument/2006/relationships/customXml" Target="../ink/ink891.xml"/><Relationship Id="rId219" Type="http://schemas.openxmlformats.org/officeDocument/2006/relationships/customXml" Target="../ink/ink919.xml"/><Relationship Id="rId370" Type="http://schemas.openxmlformats.org/officeDocument/2006/relationships/image" Target="../media/image954.png"/><Relationship Id="rId230" Type="http://schemas.openxmlformats.org/officeDocument/2006/relationships/image" Target="../media/image884.png"/><Relationship Id="rId25" Type="http://schemas.openxmlformats.org/officeDocument/2006/relationships/customXml" Target="../ink/ink822.xml"/><Relationship Id="rId67" Type="http://schemas.openxmlformats.org/officeDocument/2006/relationships/customXml" Target="../ink/ink843.xml"/><Relationship Id="rId272" Type="http://schemas.openxmlformats.org/officeDocument/2006/relationships/image" Target="../media/image905.png"/><Relationship Id="rId328" Type="http://schemas.openxmlformats.org/officeDocument/2006/relationships/image" Target="../media/image933.png"/><Relationship Id="rId132" Type="http://schemas.openxmlformats.org/officeDocument/2006/relationships/image" Target="../media/image835.png"/><Relationship Id="rId174" Type="http://schemas.openxmlformats.org/officeDocument/2006/relationships/image" Target="../media/image856.png"/><Relationship Id="rId381" Type="http://schemas.openxmlformats.org/officeDocument/2006/relationships/customXml" Target="../ink/ink1000.xml"/><Relationship Id="rId241" Type="http://schemas.openxmlformats.org/officeDocument/2006/relationships/customXml" Target="../ink/ink930.xml"/><Relationship Id="rId36" Type="http://schemas.openxmlformats.org/officeDocument/2006/relationships/image" Target="../media/image787.png"/><Relationship Id="rId283" Type="http://schemas.openxmlformats.org/officeDocument/2006/relationships/customXml" Target="../ink/ink951.xml"/><Relationship Id="rId339" Type="http://schemas.openxmlformats.org/officeDocument/2006/relationships/customXml" Target="../ink/ink979.xml"/><Relationship Id="rId78" Type="http://schemas.openxmlformats.org/officeDocument/2006/relationships/image" Target="../media/image808.png"/><Relationship Id="rId101" Type="http://schemas.openxmlformats.org/officeDocument/2006/relationships/customXml" Target="../ink/ink860.xml"/><Relationship Id="rId143" Type="http://schemas.openxmlformats.org/officeDocument/2006/relationships/customXml" Target="../ink/ink881.xml"/><Relationship Id="rId185" Type="http://schemas.openxmlformats.org/officeDocument/2006/relationships/customXml" Target="../ink/ink902.xml"/><Relationship Id="rId350" Type="http://schemas.openxmlformats.org/officeDocument/2006/relationships/image" Target="../media/image944.png"/><Relationship Id="rId9" Type="http://schemas.openxmlformats.org/officeDocument/2006/relationships/customXml" Target="../ink/ink814.xml"/><Relationship Id="rId210" Type="http://schemas.openxmlformats.org/officeDocument/2006/relationships/image" Target="../media/image874.png"/><Relationship Id="rId252" Type="http://schemas.openxmlformats.org/officeDocument/2006/relationships/image" Target="../media/image895.png"/><Relationship Id="rId294" Type="http://schemas.openxmlformats.org/officeDocument/2006/relationships/image" Target="../media/image916.png"/><Relationship Id="rId308" Type="http://schemas.openxmlformats.org/officeDocument/2006/relationships/image" Target="../media/image923.png"/><Relationship Id="rId47" Type="http://schemas.openxmlformats.org/officeDocument/2006/relationships/customXml" Target="../ink/ink833.xml"/><Relationship Id="rId68" Type="http://schemas.openxmlformats.org/officeDocument/2006/relationships/image" Target="../media/image803.png"/><Relationship Id="rId89" Type="http://schemas.openxmlformats.org/officeDocument/2006/relationships/customXml" Target="../ink/ink854.xml"/><Relationship Id="rId112" Type="http://schemas.openxmlformats.org/officeDocument/2006/relationships/image" Target="../media/image825.png"/><Relationship Id="rId133" Type="http://schemas.openxmlformats.org/officeDocument/2006/relationships/customXml" Target="../ink/ink876.xml"/><Relationship Id="rId154" Type="http://schemas.openxmlformats.org/officeDocument/2006/relationships/image" Target="../media/image846.png"/><Relationship Id="rId175" Type="http://schemas.openxmlformats.org/officeDocument/2006/relationships/customXml" Target="../ink/ink897.xml"/><Relationship Id="rId340" Type="http://schemas.openxmlformats.org/officeDocument/2006/relationships/image" Target="../media/image939.png"/><Relationship Id="rId361" Type="http://schemas.openxmlformats.org/officeDocument/2006/relationships/customXml" Target="../ink/ink990.xml"/><Relationship Id="rId196" Type="http://schemas.openxmlformats.org/officeDocument/2006/relationships/image" Target="../media/image867.png"/><Relationship Id="rId200" Type="http://schemas.openxmlformats.org/officeDocument/2006/relationships/image" Target="../media/image869.png"/><Relationship Id="rId382" Type="http://schemas.openxmlformats.org/officeDocument/2006/relationships/image" Target="../media/image960.png"/><Relationship Id="rId16" Type="http://schemas.openxmlformats.org/officeDocument/2006/relationships/image" Target="../media/image777.png"/><Relationship Id="rId221" Type="http://schemas.openxmlformats.org/officeDocument/2006/relationships/customXml" Target="../ink/ink920.xml"/><Relationship Id="rId242" Type="http://schemas.openxmlformats.org/officeDocument/2006/relationships/image" Target="../media/image890.png"/><Relationship Id="rId263" Type="http://schemas.openxmlformats.org/officeDocument/2006/relationships/customXml" Target="../ink/ink941.xml"/><Relationship Id="rId284" Type="http://schemas.openxmlformats.org/officeDocument/2006/relationships/image" Target="../media/image911.png"/><Relationship Id="rId319" Type="http://schemas.openxmlformats.org/officeDocument/2006/relationships/customXml" Target="../ink/ink969.xml"/><Relationship Id="rId37" Type="http://schemas.openxmlformats.org/officeDocument/2006/relationships/customXml" Target="../ink/ink828.xml"/><Relationship Id="rId58" Type="http://schemas.openxmlformats.org/officeDocument/2006/relationships/image" Target="../media/image798.png"/><Relationship Id="rId79" Type="http://schemas.openxmlformats.org/officeDocument/2006/relationships/customXml" Target="../ink/ink849.xml"/><Relationship Id="rId102" Type="http://schemas.openxmlformats.org/officeDocument/2006/relationships/image" Target="../media/image820.png"/><Relationship Id="rId123" Type="http://schemas.openxmlformats.org/officeDocument/2006/relationships/customXml" Target="../ink/ink871.xml"/><Relationship Id="rId144" Type="http://schemas.openxmlformats.org/officeDocument/2006/relationships/image" Target="../media/image841.png"/><Relationship Id="rId330" Type="http://schemas.openxmlformats.org/officeDocument/2006/relationships/image" Target="../media/image934.png"/><Relationship Id="rId90" Type="http://schemas.openxmlformats.org/officeDocument/2006/relationships/image" Target="../media/image814.png"/><Relationship Id="rId165" Type="http://schemas.openxmlformats.org/officeDocument/2006/relationships/customXml" Target="../ink/ink892.xml"/><Relationship Id="rId186" Type="http://schemas.openxmlformats.org/officeDocument/2006/relationships/image" Target="../media/image862.png"/><Relationship Id="rId351" Type="http://schemas.openxmlformats.org/officeDocument/2006/relationships/customXml" Target="../ink/ink985.xml"/><Relationship Id="rId372" Type="http://schemas.openxmlformats.org/officeDocument/2006/relationships/image" Target="../media/image955.png"/><Relationship Id="rId211" Type="http://schemas.openxmlformats.org/officeDocument/2006/relationships/customXml" Target="../ink/ink915.xml"/><Relationship Id="rId232" Type="http://schemas.openxmlformats.org/officeDocument/2006/relationships/image" Target="../media/image885.png"/><Relationship Id="rId253" Type="http://schemas.openxmlformats.org/officeDocument/2006/relationships/customXml" Target="../ink/ink936.xml"/><Relationship Id="rId274" Type="http://schemas.openxmlformats.org/officeDocument/2006/relationships/image" Target="../media/image906.png"/><Relationship Id="rId295" Type="http://schemas.openxmlformats.org/officeDocument/2006/relationships/customXml" Target="../ink/ink957.xml"/><Relationship Id="rId309" Type="http://schemas.openxmlformats.org/officeDocument/2006/relationships/customXml" Target="../ink/ink964.xml"/><Relationship Id="rId27" Type="http://schemas.openxmlformats.org/officeDocument/2006/relationships/customXml" Target="../ink/ink823.xml"/><Relationship Id="rId48" Type="http://schemas.openxmlformats.org/officeDocument/2006/relationships/image" Target="../media/image793.png"/><Relationship Id="rId69" Type="http://schemas.openxmlformats.org/officeDocument/2006/relationships/customXml" Target="../ink/ink844.xml"/><Relationship Id="rId113" Type="http://schemas.openxmlformats.org/officeDocument/2006/relationships/customXml" Target="../ink/ink866.xml"/><Relationship Id="rId134" Type="http://schemas.openxmlformats.org/officeDocument/2006/relationships/image" Target="../media/image836.png"/><Relationship Id="rId320" Type="http://schemas.openxmlformats.org/officeDocument/2006/relationships/image" Target="../media/image929.png"/><Relationship Id="rId80" Type="http://schemas.openxmlformats.org/officeDocument/2006/relationships/image" Target="../media/image809.png"/><Relationship Id="rId155" Type="http://schemas.openxmlformats.org/officeDocument/2006/relationships/customXml" Target="../ink/ink887.xml"/><Relationship Id="rId176" Type="http://schemas.openxmlformats.org/officeDocument/2006/relationships/image" Target="../media/image857.png"/><Relationship Id="rId197" Type="http://schemas.openxmlformats.org/officeDocument/2006/relationships/customXml" Target="../ink/ink908.xml"/><Relationship Id="rId341" Type="http://schemas.openxmlformats.org/officeDocument/2006/relationships/customXml" Target="../ink/ink980.xml"/><Relationship Id="rId362" Type="http://schemas.openxmlformats.org/officeDocument/2006/relationships/image" Target="../media/image950.png"/><Relationship Id="rId383" Type="http://schemas.openxmlformats.org/officeDocument/2006/relationships/customXml" Target="../ink/ink1001.xml"/><Relationship Id="rId201" Type="http://schemas.openxmlformats.org/officeDocument/2006/relationships/customXml" Target="../ink/ink910.xml"/><Relationship Id="rId222" Type="http://schemas.openxmlformats.org/officeDocument/2006/relationships/image" Target="../media/image880.png"/><Relationship Id="rId243" Type="http://schemas.openxmlformats.org/officeDocument/2006/relationships/customXml" Target="../ink/ink931.xml"/><Relationship Id="rId264" Type="http://schemas.openxmlformats.org/officeDocument/2006/relationships/image" Target="../media/image901.png"/><Relationship Id="rId285" Type="http://schemas.openxmlformats.org/officeDocument/2006/relationships/customXml" Target="../ink/ink952.xml"/><Relationship Id="rId17" Type="http://schemas.openxmlformats.org/officeDocument/2006/relationships/customXml" Target="../ink/ink818.xml"/><Relationship Id="rId38" Type="http://schemas.openxmlformats.org/officeDocument/2006/relationships/image" Target="../media/image788.png"/><Relationship Id="rId59" Type="http://schemas.openxmlformats.org/officeDocument/2006/relationships/customXml" Target="../ink/ink839.xml"/><Relationship Id="rId103" Type="http://schemas.openxmlformats.org/officeDocument/2006/relationships/customXml" Target="../ink/ink861.xml"/><Relationship Id="rId124" Type="http://schemas.openxmlformats.org/officeDocument/2006/relationships/image" Target="../media/image831.png"/><Relationship Id="rId310" Type="http://schemas.openxmlformats.org/officeDocument/2006/relationships/image" Target="../media/image924.png"/><Relationship Id="rId70" Type="http://schemas.openxmlformats.org/officeDocument/2006/relationships/image" Target="../media/image804.png"/><Relationship Id="rId91" Type="http://schemas.openxmlformats.org/officeDocument/2006/relationships/customXml" Target="../ink/ink855.xml"/><Relationship Id="rId145" Type="http://schemas.openxmlformats.org/officeDocument/2006/relationships/customXml" Target="../ink/ink882.xml"/><Relationship Id="rId166" Type="http://schemas.openxmlformats.org/officeDocument/2006/relationships/image" Target="../media/image852.png"/><Relationship Id="rId187" Type="http://schemas.openxmlformats.org/officeDocument/2006/relationships/customXml" Target="../ink/ink903.xml"/><Relationship Id="rId331" Type="http://schemas.openxmlformats.org/officeDocument/2006/relationships/customXml" Target="../ink/ink975.xml"/><Relationship Id="rId352" Type="http://schemas.openxmlformats.org/officeDocument/2006/relationships/image" Target="../media/image945.png"/><Relationship Id="rId373" Type="http://schemas.openxmlformats.org/officeDocument/2006/relationships/customXml" Target="../ink/ink99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75.png"/><Relationship Id="rId233" Type="http://schemas.openxmlformats.org/officeDocument/2006/relationships/customXml" Target="../ink/ink926.xml"/><Relationship Id="rId254" Type="http://schemas.openxmlformats.org/officeDocument/2006/relationships/image" Target="../media/image896.png"/><Relationship Id="rId28" Type="http://schemas.openxmlformats.org/officeDocument/2006/relationships/image" Target="../media/image783.png"/><Relationship Id="rId49" Type="http://schemas.openxmlformats.org/officeDocument/2006/relationships/customXml" Target="../ink/ink834.xml"/><Relationship Id="rId114" Type="http://schemas.openxmlformats.org/officeDocument/2006/relationships/image" Target="../media/image826.png"/><Relationship Id="rId275" Type="http://schemas.openxmlformats.org/officeDocument/2006/relationships/customXml" Target="../ink/ink947.xml"/><Relationship Id="rId296" Type="http://schemas.openxmlformats.org/officeDocument/2006/relationships/image" Target="../media/image917.png"/><Relationship Id="rId300" Type="http://schemas.openxmlformats.org/officeDocument/2006/relationships/image" Target="../media/image919.png"/><Relationship Id="rId60" Type="http://schemas.openxmlformats.org/officeDocument/2006/relationships/image" Target="../media/image799.png"/><Relationship Id="rId81" Type="http://schemas.openxmlformats.org/officeDocument/2006/relationships/customXml" Target="../ink/ink850.xml"/><Relationship Id="rId135" Type="http://schemas.openxmlformats.org/officeDocument/2006/relationships/customXml" Target="../ink/ink877.xml"/><Relationship Id="rId156" Type="http://schemas.openxmlformats.org/officeDocument/2006/relationships/image" Target="../media/image847.png"/><Relationship Id="rId177" Type="http://schemas.openxmlformats.org/officeDocument/2006/relationships/customXml" Target="../ink/ink898.xml"/><Relationship Id="rId198" Type="http://schemas.openxmlformats.org/officeDocument/2006/relationships/image" Target="../media/image868.png"/><Relationship Id="rId321" Type="http://schemas.openxmlformats.org/officeDocument/2006/relationships/customXml" Target="../ink/ink970.xml"/><Relationship Id="rId342" Type="http://schemas.openxmlformats.org/officeDocument/2006/relationships/image" Target="../media/image940.png"/><Relationship Id="rId363" Type="http://schemas.openxmlformats.org/officeDocument/2006/relationships/customXml" Target="../ink/ink991.xml"/><Relationship Id="rId384" Type="http://schemas.openxmlformats.org/officeDocument/2006/relationships/image" Target="../media/image961.png"/><Relationship Id="rId202" Type="http://schemas.openxmlformats.org/officeDocument/2006/relationships/image" Target="../media/image870.png"/><Relationship Id="rId223" Type="http://schemas.openxmlformats.org/officeDocument/2006/relationships/customXml" Target="../ink/ink921.xml"/><Relationship Id="rId244" Type="http://schemas.openxmlformats.org/officeDocument/2006/relationships/image" Target="../media/image891.png"/><Relationship Id="rId18" Type="http://schemas.openxmlformats.org/officeDocument/2006/relationships/image" Target="../media/image778.png"/><Relationship Id="rId39" Type="http://schemas.openxmlformats.org/officeDocument/2006/relationships/customXml" Target="../ink/ink829.xml"/><Relationship Id="rId265" Type="http://schemas.openxmlformats.org/officeDocument/2006/relationships/customXml" Target="../ink/ink942.xml"/><Relationship Id="rId286" Type="http://schemas.openxmlformats.org/officeDocument/2006/relationships/image" Target="../media/image912.png"/><Relationship Id="rId50" Type="http://schemas.openxmlformats.org/officeDocument/2006/relationships/image" Target="../media/image794.png"/><Relationship Id="rId104" Type="http://schemas.openxmlformats.org/officeDocument/2006/relationships/image" Target="../media/image821.png"/><Relationship Id="rId125" Type="http://schemas.openxmlformats.org/officeDocument/2006/relationships/customXml" Target="../ink/ink872.xml"/><Relationship Id="rId146" Type="http://schemas.openxmlformats.org/officeDocument/2006/relationships/image" Target="../media/image842.png"/><Relationship Id="rId167" Type="http://schemas.openxmlformats.org/officeDocument/2006/relationships/customXml" Target="../ink/ink893.xml"/><Relationship Id="rId188" Type="http://schemas.openxmlformats.org/officeDocument/2006/relationships/image" Target="../media/image863.png"/><Relationship Id="rId311" Type="http://schemas.openxmlformats.org/officeDocument/2006/relationships/customXml" Target="../ink/ink965.xml"/><Relationship Id="rId332" Type="http://schemas.openxmlformats.org/officeDocument/2006/relationships/image" Target="../media/image935.png"/><Relationship Id="rId353" Type="http://schemas.openxmlformats.org/officeDocument/2006/relationships/customXml" Target="../ink/ink986.xml"/><Relationship Id="rId374" Type="http://schemas.openxmlformats.org/officeDocument/2006/relationships/image" Target="../media/image956.png"/><Relationship Id="rId71" Type="http://schemas.openxmlformats.org/officeDocument/2006/relationships/customXml" Target="../ink/ink845.xml"/><Relationship Id="rId92" Type="http://schemas.openxmlformats.org/officeDocument/2006/relationships/image" Target="../media/image815.png"/><Relationship Id="rId213" Type="http://schemas.openxmlformats.org/officeDocument/2006/relationships/customXml" Target="../ink/ink916.xml"/><Relationship Id="rId234" Type="http://schemas.openxmlformats.org/officeDocument/2006/relationships/image" Target="../media/image886.png"/><Relationship Id="rId2" Type="http://schemas.openxmlformats.org/officeDocument/2006/relationships/customXml" Target="../ink/ink810.xml"/><Relationship Id="rId29" Type="http://schemas.openxmlformats.org/officeDocument/2006/relationships/customXml" Target="../ink/ink824.xml"/><Relationship Id="rId255" Type="http://schemas.openxmlformats.org/officeDocument/2006/relationships/customXml" Target="../ink/ink937.xml"/><Relationship Id="rId276" Type="http://schemas.openxmlformats.org/officeDocument/2006/relationships/image" Target="../media/image907.png"/><Relationship Id="rId297" Type="http://schemas.openxmlformats.org/officeDocument/2006/relationships/customXml" Target="../ink/ink958.xml"/><Relationship Id="rId40" Type="http://schemas.openxmlformats.org/officeDocument/2006/relationships/image" Target="../media/image789.png"/><Relationship Id="rId115" Type="http://schemas.openxmlformats.org/officeDocument/2006/relationships/customXml" Target="../ink/ink867.xml"/><Relationship Id="rId136" Type="http://schemas.openxmlformats.org/officeDocument/2006/relationships/image" Target="../media/image837.png"/><Relationship Id="rId157" Type="http://schemas.openxmlformats.org/officeDocument/2006/relationships/customXml" Target="../ink/ink888.xml"/><Relationship Id="rId178" Type="http://schemas.openxmlformats.org/officeDocument/2006/relationships/image" Target="../media/image858.png"/><Relationship Id="rId301" Type="http://schemas.openxmlformats.org/officeDocument/2006/relationships/customXml" Target="../ink/ink960.xml"/><Relationship Id="rId322" Type="http://schemas.openxmlformats.org/officeDocument/2006/relationships/image" Target="../media/image930.png"/><Relationship Id="rId343" Type="http://schemas.openxmlformats.org/officeDocument/2006/relationships/customXml" Target="../ink/ink981.xml"/><Relationship Id="rId364" Type="http://schemas.openxmlformats.org/officeDocument/2006/relationships/image" Target="../media/image951.png"/><Relationship Id="rId61" Type="http://schemas.openxmlformats.org/officeDocument/2006/relationships/customXml" Target="../ink/ink840.xml"/><Relationship Id="rId82" Type="http://schemas.openxmlformats.org/officeDocument/2006/relationships/image" Target="../media/image810.png"/><Relationship Id="rId199" Type="http://schemas.openxmlformats.org/officeDocument/2006/relationships/customXml" Target="../ink/ink909.xml"/><Relationship Id="rId203" Type="http://schemas.openxmlformats.org/officeDocument/2006/relationships/customXml" Target="../ink/ink911.xml"/><Relationship Id="rId385" Type="http://schemas.openxmlformats.org/officeDocument/2006/relationships/customXml" Target="../ink/ink1002.xml"/><Relationship Id="rId19" Type="http://schemas.openxmlformats.org/officeDocument/2006/relationships/customXml" Target="../ink/ink819.xml"/><Relationship Id="rId224" Type="http://schemas.openxmlformats.org/officeDocument/2006/relationships/image" Target="../media/image881.png"/><Relationship Id="rId245" Type="http://schemas.openxmlformats.org/officeDocument/2006/relationships/customXml" Target="../ink/ink932.xml"/><Relationship Id="rId266" Type="http://schemas.openxmlformats.org/officeDocument/2006/relationships/image" Target="../media/image902.png"/><Relationship Id="rId287" Type="http://schemas.openxmlformats.org/officeDocument/2006/relationships/customXml" Target="../ink/ink953.xml"/><Relationship Id="rId30" Type="http://schemas.openxmlformats.org/officeDocument/2006/relationships/image" Target="../media/image784.png"/><Relationship Id="rId105" Type="http://schemas.openxmlformats.org/officeDocument/2006/relationships/customXml" Target="../ink/ink862.xml"/><Relationship Id="rId126" Type="http://schemas.openxmlformats.org/officeDocument/2006/relationships/image" Target="../media/image832.png"/><Relationship Id="rId147" Type="http://schemas.openxmlformats.org/officeDocument/2006/relationships/customXml" Target="../ink/ink883.xml"/><Relationship Id="rId168" Type="http://schemas.openxmlformats.org/officeDocument/2006/relationships/image" Target="../media/image853.png"/><Relationship Id="rId312" Type="http://schemas.openxmlformats.org/officeDocument/2006/relationships/image" Target="../media/image925.png"/><Relationship Id="rId333" Type="http://schemas.openxmlformats.org/officeDocument/2006/relationships/customXml" Target="../ink/ink976.xml"/><Relationship Id="rId354" Type="http://schemas.openxmlformats.org/officeDocument/2006/relationships/image" Target="../media/image946.png"/><Relationship Id="rId51" Type="http://schemas.openxmlformats.org/officeDocument/2006/relationships/customXml" Target="../ink/ink835.xml"/><Relationship Id="rId72" Type="http://schemas.openxmlformats.org/officeDocument/2006/relationships/image" Target="../media/image805.png"/><Relationship Id="rId93" Type="http://schemas.openxmlformats.org/officeDocument/2006/relationships/customXml" Target="../ink/ink856.xml"/><Relationship Id="rId189" Type="http://schemas.openxmlformats.org/officeDocument/2006/relationships/customXml" Target="../ink/ink904.xml"/><Relationship Id="rId375" Type="http://schemas.openxmlformats.org/officeDocument/2006/relationships/customXml" Target="../ink/ink997.xml"/><Relationship Id="rId3" Type="http://schemas.openxmlformats.org/officeDocument/2006/relationships/image" Target="../media/image1.png"/><Relationship Id="rId214" Type="http://schemas.openxmlformats.org/officeDocument/2006/relationships/image" Target="../media/image876.png"/><Relationship Id="rId235" Type="http://schemas.openxmlformats.org/officeDocument/2006/relationships/customXml" Target="../ink/ink927.xml"/><Relationship Id="rId256" Type="http://schemas.openxmlformats.org/officeDocument/2006/relationships/image" Target="../media/image897.png"/><Relationship Id="rId277" Type="http://schemas.openxmlformats.org/officeDocument/2006/relationships/customXml" Target="../ink/ink948.xml"/><Relationship Id="rId298" Type="http://schemas.openxmlformats.org/officeDocument/2006/relationships/image" Target="../media/image918.png"/><Relationship Id="rId116" Type="http://schemas.openxmlformats.org/officeDocument/2006/relationships/image" Target="../media/image827.png"/><Relationship Id="rId137" Type="http://schemas.openxmlformats.org/officeDocument/2006/relationships/customXml" Target="../ink/ink878.xml"/><Relationship Id="rId158" Type="http://schemas.openxmlformats.org/officeDocument/2006/relationships/image" Target="../media/image848.png"/><Relationship Id="rId302" Type="http://schemas.openxmlformats.org/officeDocument/2006/relationships/image" Target="../media/image920.png"/><Relationship Id="rId323" Type="http://schemas.openxmlformats.org/officeDocument/2006/relationships/customXml" Target="../ink/ink971.xml"/><Relationship Id="rId344" Type="http://schemas.openxmlformats.org/officeDocument/2006/relationships/image" Target="../media/image941.png"/><Relationship Id="rId20" Type="http://schemas.openxmlformats.org/officeDocument/2006/relationships/image" Target="../media/image779.png"/><Relationship Id="rId41" Type="http://schemas.openxmlformats.org/officeDocument/2006/relationships/customXml" Target="../ink/ink830.xml"/><Relationship Id="rId62" Type="http://schemas.openxmlformats.org/officeDocument/2006/relationships/image" Target="../media/image800.png"/><Relationship Id="rId83" Type="http://schemas.openxmlformats.org/officeDocument/2006/relationships/customXml" Target="../ink/ink851.xml"/><Relationship Id="rId179" Type="http://schemas.openxmlformats.org/officeDocument/2006/relationships/customXml" Target="../ink/ink899.xml"/><Relationship Id="rId365" Type="http://schemas.openxmlformats.org/officeDocument/2006/relationships/customXml" Target="../ink/ink992.xml"/><Relationship Id="rId386" Type="http://schemas.openxmlformats.org/officeDocument/2006/relationships/image" Target="../media/image962.png"/><Relationship Id="rId190" Type="http://schemas.openxmlformats.org/officeDocument/2006/relationships/image" Target="../media/image864.png"/><Relationship Id="rId204" Type="http://schemas.openxmlformats.org/officeDocument/2006/relationships/image" Target="../media/image871.png"/><Relationship Id="rId225" Type="http://schemas.openxmlformats.org/officeDocument/2006/relationships/customXml" Target="../ink/ink922.xml"/><Relationship Id="rId246" Type="http://schemas.openxmlformats.org/officeDocument/2006/relationships/image" Target="../media/image892.png"/><Relationship Id="rId267" Type="http://schemas.openxmlformats.org/officeDocument/2006/relationships/customXml" Target="../ink/ink943.xml"/><Relationship Id="rId288" Type="http://schemas.openxmlformats.org/officeDocument/2006/relationships/image" Target="../media/image913.png"/><Relationship Id="rId106" Type="http://schemas.openxmlformats.org/officeDocument/2006/relationships/image" Target="../media/image822.png"/><Relationship Id="rId127" Type="http://schemas.openxmlformats.org/officeDocument/2006/relationships/customXml" Target="../ink/ink873.xml"/><Relationship Id="rId313" Type="http://schemas.openxmlformats.org/officeDocument/2006/relationships/customXml" Target="../ink/ink966.xml"/><Relationship Id="rId10" Type="http://schemas.openxmlformats.org/officeDocument/2006/relationships/image" Target="../media/image2.png"/><Relationship Id="rId31" Type="http://schemas.openxmlformats.org/officeDocument/2006/relationships/customXml" Target="../ink/ink825.xml"/><Relationship Id="rId52" Type="http://schemas.openxmlformats.org/officeDocument/2006/relationships/image" Target="../media/image795.png"/><Relationship Id="rId73" Type="http://schemas.openxmlformats.org/officeDocument/2006/relationships/customXml" Target="../ink/ink846.xml"/><Relationship Id="rId94" Type="http://schemas.openxmlformats.org/officeDocument/2006/relationships/image" Target="../media/image816.png"/><Relationship Id="rId148" Type="http://schemas.openxmlformats.org/officeDocument/2006/relationships/image" Target="../media/image843.png"/><Relationship Id="rId169" Type="http://schemas.openxmlformats.org/officeDocument/2006/relationships/customXml" Target="../ink/ink894.xml"/><Relationship Id="rId334" Type="http://schemas.openxmlformats.org/officeDocument/2006/relationships/image" Target="../media/image936.png"/><Relationship Id="rId355" Type="http://schemas.openxmlformats.org/officeDocument/2006/relationships/customXml" Target="../ink/ink987.xml"/><Relationship Id="rId376" Type="http://schemas.openxmlformats.org/officeDocument/2006/relationships/image" Target="../media/image957.png"/><Relationship Id="rId4" Type="http://schemas.openxmlformats.org/officeDocument/2006/relationships/customXml" Target="../ink/ink811.xml"/><Relationship Id="rId180" Type="http://schemas.openxmlformats.org/officeDocument/2006/relationships/image" Target="../media/image859.png"/><Relationship Id="rId215" Type="http://schemas.openxmlformats.org/officeDocument/2006/relationships/customXml" Target="../ink/ink917.xml"/><Relationship Id="rId236" Type="http://schemas.openxmlformats.org/officeDocument/2006/relationships/image" Target="../media/image887.png"/><Relationship Id="rId257" Type="http://schemas.openxmlformats.org/officeDocument/2006/relationships/customXml" Target="../ink/ink938.xml"/><Relationship Id="rId278" Type="http://schemas.openxmlformats.org/officeDocument/2006/relationships/image" Target="../media/image908.png"/><Relationship Id="rId303" Type="http://schemas.openxmlformats.org/officeDocument/2006/relationships/customXml" Target="../ink/ink961.xml"/><Relationship Id="rId42" Type="http://schemas.openxmlformats.org/officeDocument/2006/relationships/image" Target="../media/image790.png"/><Relationship Id="rId84" Type="http://schemas.openxmlformats.org/officeDocument/2006/relationships/image" Target="../media/image811.png"/><Relationship Id="rId138" Type="http://schemas.openxmlformats.org/officeDocument/2006/relationships/image" Target="../media/image838.png"/><Relationship Id="rId345" Type="http://schemas.openxmlformats.org/officeDocument/2006/relationships/customXml" Target="../ink/ink982.xml"/><Relationship Id="rId191" Type="http://schemas.openxmlformats.org/officeDocument/2006/relationships/customXml" Target="../ink/ink905.xml"/><Relationship Id="rId205" Type="http://schemas.openxmlformats.org/officeDocument/2006/relationships/customXml" Target="../ink/ink912.xml"/><Relationship Id="rId247" Type="http://schemas.openxmlformats.org/officeDocument/2006/relationships/customXml" Target="../ink/ink933.xml"/><Relationship Id="rId107" Type="http://schemas.openxmlformats.org/officeDocument/2006/relationships/customXml" Target="../ink/ink863.xml"/><Relationship Id="rId289" Type="http://schemas.openxmlformats.org/officeDocument/2006/relationships/customXml" Target="../ink/ink954.xml"/><Relationship Id="rId11" Type="http://schemas.openxmlformats.org/officeDocument/2006/relationships/customXml" Target="../ink/ink815.xml"/><Relationship Id="rId53" Type="http://schemas.openxmlformats.org/officeDocument/2006/relationships/customXml" Target="../ink/ink836.xml"/><Relationship Id="rId149" Type="http://schemas.openxmlformats.org/officeDocument/2006/relationships/customXml" Target="../ink/ink884.xml"/><Relationship Id="rId314" Type="http://schemas.openxmlformats.org/officeDocument/2006/relationships/image" Target="../media/image926.png"/><Relationship Id="rId356" Type="http://schemas.openxmlformats.org/officeDocument/2006/relationships/image" Target="../media/image947.png"/><Relationship Id="rId95" Type="http://schemas.openxmlformats.org/officeDocument/2006/relationships/customXml" Target="../ink/ink857.xml"/><Relationship Id="rId160" Type="http://schemas.openxmlformats.org/officeDocument/2006/relationships/image" Target="../media/image849.png"/><Relationship Id="rId216" Type="http://schemas.openxmlformats.org/officeDocument/2006/relationships/image" Target="../media/image877.png"/><Relationship Id="rId258" Type="http://schemas.openxmlformats.org/officeDocument/2006/relationships/image" Target="../media/image898.png"/><Relationship Id="rId22" Type="http://schemas.openxmlformats.org/officeDocument/2006/relationships/image" Target="../media/image780.png"/><Relationship Id="rId64" Type="http://schemas.openxmlformats.org/officeDocument/2006/relationships/image" Target="../media/image801.png"/><Relationship Id="rId118" Type="http://schemas.openxmlformats.org/officeDocument/2006/relationships/image" Target="../media/image828.png"/><Relationship Id="rId325" Type="http://schemas.openxmlformats.org/officeDocument/2006/relationships/customXml" Target="../ink/ink972.xml"/><Relationship Id="rId367" Type="http://schemas.openxmlformats.org/officeDocument/2006/relationships/customXml" Target="../ink/ink993.xml"/><Relationship Id="rId171" Type="http://schemas.openxmlformats.org/officeDocument/2006/relationships/customXml" Target="../ink/ink895.xml"/><Relationship Id="rId227" Type="http://schemas.openxmlformats.org/officeDocument/2006/relationships/customXml" Target="../ink/ink923.xml"/><Relationship Id="rId269" Type="http://schemas.openxmlformats.org/officeDocument/2006/relationships/customXml" Target="../ink/ink944.xml"/><Relationship Id="rId33" Type="http://schemas.openxmlformats.org/officeDocument/2006/relationships/customXml" Target="../ink/ink826.xml"/><Relationship Id="rId129" Type="http://schemas.openxmlformats.org/officeDocument/2006/relationships/customXml" Target="../ink/ink874.xml"/><Relationship Id="rId280" Type="http://schemas.openxmlformats.org/officeDocument/2006/relationships/image" Target="../media/image909.png"/><Relationship Id="rId336" Type="http://schemas.openxmlformats.org/officeDocument/2006/relationships/image" Target="../media/image937.png"/><Relationship Id="rId75" Type="http://schemas.openxmlformats.org/officeDocument/2006/relationships/customXml" Target="../ink/ink847.xml"/><Relationship Id="rId140" Type="http://schemas.openxmlformats.org/officeDocument/2006/relationships/image" Target="../media/image839.png"/><Relationship Id="rId182" Type="http://schemas.openxmlformats.org/officeDocument/2006/relationships/image" Target="../media/image860.png"/><Relationship Id="rId378" Type="http://schemas.openxmlformats.org/officeDocument/2006/relationships/image" Target="../media/image958.png"/><Relationship Id="rId6" Type="http://schemas.openxmlformats.org/officeDocument/2006/relationships/customXml" Target="../ink/ink812.xml"/><Relationship Id="rId238" Type="http://schemas.openxmlformats.org/officeDocument/2006/relationships/image" Target="../media/image888.png"/><Relationship Id="rId291" Type="http://schemas.openxmlformats.org/officeDocument/2006/relationships/customXml" Target="../ink/ink955.xml"/><Relationship Id="rId305" Type="http://schemas.openxmlformats.org/officeDocument/2006/relationships/customXml" Target="../ink/ink962.xml"/><Relationship Id="rId347" Type="http://schemas.openxmlformats.org/officeDocument/2006/relationships/customXml" Target="../ink/ink983.xml"/><Relationship Id="rId44" Type="http://schemas.openxmlformats.org/officeDocument/2006/relationships/image" Target="../media/image791.png"/><Relationship Id="rId86" Type="http://schemas.openxmlformats.org/officeDocument/2006/relationships/image" Target="../media/image812.png"/><Relationship Id="rId151" Type="http://schemas.openxmlformats.org/officeDocument/2006/relationships/customXml" Target="../ink/ink885.xml"/><Relationship Id="rId193" Type="http://schemas.openxmlformats.org/officeDocument/2006/relationships/customXml" Target="../ink/ink906.xml"/><Relationship Id="rId207" Type="http://schemas.openxmlformats.org/officeDocument/2006/relationships/customXml" Target="../ink/ink913.xml"/><Relationship Id="rId249" Type="http://schemas.openxmlformats.org/officeDocument/2006/relationships/customXml" Target="../ink/ink934.xml"/><Relationship Id="rId13" Type="http://schemas.openxmlformats.org/officeDocument/2006/relationships/customXml" Target="../ink/ink816.xml"/><Relationship Id="rId109" Type="http://schemas.openxmlformats.org/officeDocument/2006/relationships/customXml" Target="../ink/ink864.xml"/><Relationship Id="rId260" Type="http://schemas.openxmlformats.org/officeDocument/2006/relationships/image" Target="../media/image899.png"/><Relationship Id="rId316" Type="http://schemas.openxmlformats.org/officeDocument/2006/relationships/image" Target="../media/image927.png"/><Relationship Id="rId55" Type="http://schemas.openxmlformats.org/officeDocument/2006/relationships/customXml" Target="../ink/ink837.xml"/><Relationship Id="rId97" Type="http://schemas.openxmlformats.org/officeDocument/2006/relationships/customXml" Target="../ink/ink858.xml"/><Relationship Id="rId120" Type="http://schemas.openxmlformats.org/officeDocument/2006/relationships/image" Target="../media/image829.png"/><Relationship Id="rId358" Type="http://schemas.openxmlformats.org/officeDocument/2006/relationships/image" Target="../media/image948.png"/><Relationship Id="rId162" Type="http://schemas.openxmlformats.org/officeDocument/2006/relationships/image" Target="../media/image850.png"/><Relationship Id="rId218" Type="http://schemas.openxmlformats.org/officeDocument/2006/relationships/image" Target="../media/image878.png"/><Relationship Id="rId271" Type="http://schemas.openxmlformats.org/officeDocument/2006/relationships/customXml" Target="../ink/ink945.xml"/><Relationship Id="rId24" Type="http://schemas.openxmlformats.org/officeDocument/2006/relationships/image" Target="../media/image781.png"/><Relationship Id="rId66" Type="http://schemas.openxmlformats.org/officeDocument/2006/relationships/image" Target="../media/image802.png"/><Relationship Id="rId131" Type="http://schemas.openxmlformats.org/officeDocument/2006/relationships/customXml" Target="../ink/ink875.xml"/><Relationship Id="rId327" Type="http://schemas.openxmlformats.org/officeDocument/2006/relationships/customXml" Target="../ink/ink973.xml"/><Relationship Id="rId369" Type="http://schemas.openxmlformats.org/officeDocument/2006/relationships/customXml" Target="../ink/ink994.xml"/><Relationship Id="rId173" Type="http://schemas.openxmlformats.org/officeDocument/2006/relationships/customXml" Target="../ink/ink896.xml"/><Relationship Id="rId229" Type="http://schemas.openxmlformats.org/officeDocument/2006/relationships/customXml" Target="../ink/ink924.xml"/><Relationship Id="rId380" Type="http://schemas.openxmlformats.org/officeDocument/2006/relationships/image" Target="../media/image959.png"/><Relationship Id="rId240" Type="http://schemas.openxmlformats.org/officeDocument/2006/relationships/image" Target="../media/image889.png"/><Relationship Id="rId35" Type="http://schemas.openxmlformats.org/officeDocument/2006/relationships/customXml" Target="../ink/ink827.xml"/><Relationship Id="rId77" Type="http://schemas.openxmlformats.org/officeDocument/2006/relationships/customXml" Target="../ink/ink848.xml"/><Relationship Id="rId100" Type="http://schemas.openxmlformats.org/officeDocument/2006/relationships/image" Target="../media/image819.png"/><Relationship Id="rId282" Type="http://schemas.openxmlformats.org/officeDocument/2006/relationships/image" Target="../media/image910.png"/><Relationship Id="rId338" Type="http://schemas.openxmlformats.org/officeDocument/2006/relationships/image" Target="../media/image938.png"/><Relationship Id="rId8" Type="http://schemas.openxmlformats.org/officeDocument/2006/relationships/customXml" Target="../ink/ink813.xml"/><Relationship Id="rId142" Type="http://schemas.openxmlformats.org/officeDocument/2006/relationships/image" Target="../media/image840.png"/><Relationship Id="rId184" Type="http://schemas.openxmlformats.org/officeDocument/2006/relationships/image" Target="../media/image861.png"/><Relationship Id="rId251" Type="http://schemas.openxmlformats.org/officeDocument/2006/relationships/customXml" Target="../ink/ink935.xml"/><Relationship Id="rId46" Type="http://schemas.openxmlformats.org/officeDocument/2006/relationships/image" Target="../media/image792.png"/><Relationship Id="rId293" Type="http://schemas.openxmlformats.org/officeDocument/2006/relationships/customXml" Target="../ink/ink956.xml"/><Relationship Id="rId307" Type="http://schemas.openxmlformats.org/officeDocument/2006/relationships/customXml" Target="../ink/ink963.xml"/><Relationship Id="rId349" Type="http://schemas.openxmlformats.org/officeDocument/2006/relationships/customXml" Target="../ink/ink984.xml"/><Relationship Id="rId88" Type="http://schemas.openxmlformats.org/officeDocument/2006/relationships/image" Target="../media/image813.png"/><Relationship Id="rId111" Type="http://schemas.openxmlformats.org/officeDocument/2006/relationships/customXml" Target="../ink/ink865.xml"/><Relationship Id="rId153" Type="http://schemas.openxmlformats.org/officeDocument/2006/relationships/customXml" Target="../ink/ink886.xml"/><Relationship Id="rId195" Type="http://schemas.openxmlformats.org/officeDocument/2006/relationships/customXml" Target="../ink/ink907.xml"/><Relationship Id="rId209" Type="http://schemas.openxmlformats.org/officeDocument/2006/relationships/customXml" Target="../ink/ink914.xml"/><Relationship Id="rId360" Type="http://schemas.openxmlformats.org/officeDocument/2006/relationships/image" Target="../media/image949.png"/><Relationship Id="rId220" Type="http://schemas.openxmlformats.org/officeDocument/2006/relationships/image" Target="../media/image879.png"/><Relationship Id="rId15" Type="http://schemas.openxmlformats.org/officeDocument/2006/relationships/customXml" Target="../ink/ink817.xml"/><Relationship Id="rId57" Type="http://schemas.openxmlformats.org/officeDocument/2006/relationships/customXml" Target="../ink/ink838.xml"/><Relationship Id="rId262" Type="http://schemas.openxmlformats.org/officeDocument/2006/relationships/image" Target="../media/image900.png"/><Relationship Id="rId318" Type="http://schemas.openxmlformats.org/officeDocument/2006/relationships/image" Target="../media/image928.png"/><Relationship Id="rId99" Type="http://schemas.openxmlformats.org/officeDocument/2006/relationships/customXml" Target="../ink/ink859.xml"/><Relationship Id="rId122" Type="http://schemas.openxmlformats.org/officeDocument/2006/relationships/image" Target="../media/image830.png"/><Relationship Id="rId164" Type="http://schemas.openxmlformats.org/officeDocument/2006/relationships/image" Target="../media/image851.png"/><Relationship Id="rId371" Type="http://schemas.openxmlformats.org/officeDocument/2006/relationships/customXml" Target="../ink/ink995.xml"/><Relationship Id="rId26" Type="http://schemas.openxmlformats.org/officeDocument/2006/relationships/image" Target="../media/image782.png"/><Relationship Id="rId231" Type="http://schemas.openxmlformats.org/officeDocument/2006/relationships/customXml" Target="../ink/ink925.xml"/><Relationship Id="rId273" Type="http://schemas.openxmlformats.org/officeDocument/2006/relationships/customXml" Target="../ink/ink946.xml"/><Relationship Id="rId329" Type="http://schemas.openxmlformats.org/officeDocument/2006/relationships/customXml" Target="../ink/ink9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8490-0EDD-10BB-0FBC-08C91946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451" y="982494"/>
            <a:ext cx="9144000" cy="1078048"/>
          </a:xfrm>
        </p:spPr>
        <p:txBody>
          <a:bodyPr/>
          <a:lstStyle/>
          <a:p>
            <a:r>
              <a:rPr lang="en-US" altLang="ko-KR" dirty="0"/>
              <a:t>May</a:t>
            </a:r>
            <a:r>
              <a:rPr lang="ko-KR" altLang="en-US" dirty="0"/>
              <a:t> </a:t>
            </a:r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DABA9D-B492-2958-A0A2-8C620CA4F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2022313382 </a:t>
            </a:r>
            <a:r>
              <a:rPr lang="ko-KR" altLang="en-US" dirty="0"/>
              <a:t>백승렬</a:t>
            </a:r>
          </a:p>
        </p:txBody>
      </p:sp>
    </p:spTree>
    <p:extLst>
      <p:ext uri="{BB962C8B-B14F-4D97-AF65-F5344CB8AC3E}">
        <p14:creationId xmlns:p14="http://schemas.microsoft.com/office/powerpoint/2010/main" val="346288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41BE7F-8436-2016-E2B8-D233028E8172}"/>
              </a:ext>
            </a:extLst>
          </p:cNvPr>
          <p:cNvGrpSpPr/>
          <p:nvPr/>
        </p:nvGrpSpPr>
        <p:grpSpPr>
          <a:xfrm>
            <a:off x="749608" y="566331"/>
            <a:ext cx="1994400" cy="819720"/>
            <a:chOff x="749608" y="566331"/>
            <a:chExt cx="1994400" cy="81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A6FC9F6-4AAC-6EC3-77ED-BD932713B776}"/>
                    </a:ext>
                  </a:extLst>
                </p14:cNvPr>
                <p14:cNvContentPartPr/>
                <p14:nvPr/>
              </p14:nvContentPartPr>
              <p14:xfrm>
                <a:off x="749608" y="566331"/>
                <a:ext cx="591840" cy="76932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A6FC9F6-4AAC-6EC3-77ED-BD932713B7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1968" y="548331"/>
                  <a:ext cx="62748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CA425B5-C42E-FF2F-4480-CB787F6758AD}"/>
                    </a:ext>
                  </a:extLst>
                </p14:cNvPr>
                <p14:cNvContentPartPr/>
                <p14:nvPr/>
              </p14:nvContentPartPr>
              <p14:xfrm>
                <a:off x="1597408" y="580011"/>
                <a:ext cx="305640" cy="8060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CA425B5-C42E-FF2F-4480-CB787F6758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79768" y="562011"/>
                  <a:ext cx="34128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29AB20C-CE58-340C-A216-87BB0C44D828}"/>
                    </a:ext>
                  </a:extLst>
                </p14:cNvPr>
                <p14:cNvContentPartPr/>
                <p14:nvPr/>
              </p14:nvContentPartPr>
              <p14:xfrm>
                <a:off x="1436848" y="651651"/>
                <a:ext cx="603360" cy="703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29AB20C-CE58-340C-A216-87BB0C44D8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18848" y="633651"/>
                  <a:ext cx="6390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1C192C2-4DFC-2EF8-D081-5E92231FA65D}"/>
                    </a:ext>
                  </a:extLst>
                </p14:cNvPr>
                <p14:cNvContentPartPr/>
                <p14:nvPr/>
              </p14:nvContentPartPr>
              <p14:xfrm>
                <a:off x="2335768" y="854691"/>
                <a:ext cx="286200" cy="15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1C192C2-4DFC-2EF8-D081-5E92231FA6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7768" y="837051"/>
                  <a:ext cx="321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296C814-916C-23D7-5EEB-4EFE42F04387}"/>
                    </a:ext>
                  </a:extLst>
                </p14:cNvPr>
                <p14:cNvContentPartPr/>
                <p14:nvPr/>
              </p14:nvContentPartPr>
              <p14:xfrm>
                <a:off x="2402728" y="916971"/>
                <a:ext cx="341280" cy="38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296C814-916C-23D7-5EEB-4EFE42F043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5088" y="898971"/>
                  <a:ext cx="3769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CBE08D-F481-3D75-49A9-C22DACA5E757}"/>
              </a:ext>
            </a:extLst>
          </p:cNvPr>
          <p:cNvGrpSpPr/>
          <p:nvPr/>
        </p:nvGrpSpPr>
        <p:grpSpPr>
          <a:xfrm>
            <a:off x="3130648" y="463371"/>
            <a:ext cx="839880" cy="995040"/>
            <a:chOff x="3130648" y="463371"/>
            <a:chExt cx="839880" cy="9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43A1838-5F3D-2E85-1398-1F55297711C0}"/>
                    </a:ext>
                  </a:extLst>
                </p14:cNvPr>
                <p14:cNvContentPartPr/>
                <p14:nvPr/>
              </p14:nvContentPartPr>
              <p14:xfrm>
                <a:off x="3298768" y="567051"/>
                <a:ext cx="203760" cy="2908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43A1838-5F3D-2E85-1398-1F55297711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80768" y="549411"/>
                  <a:ext cx="239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6704835-3D89-C059-D7C4-B767C1BF3200}"/>
                    </a:ext>
                  </a:extLst>
                </p14:cNvPr>
                <p14:cNvContentPartPr/>
                <p14:nvPr/>
              </p14:nvContentPartPr>
              <p14:xfrm>
                <a:off x="3130648" y="463371"/>
                <a:ext cx="638640" cy="995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6704835-3D89-C059-D7C4-B767C1BF32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12648" y="445371"/>
                  <a:ext cx="67428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F7C193C-BD17-2087-69DA-FBB948EE5F9D}"/>
                    </a:ext>
                  </a:extLst>
                </p14:cNvPr>
                <p14:cNvContentPartPr/>
                <p14:nvPr/>
              </p14:nvContentPartPr>
              <p14:xfrm>
                <a:off x="3754888" y="1002291"/>
                <a:ext cx="192240" cy="19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F7C193C-BD17-2087-69DA-FBB948EE5F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37248" y="984651"/>
                  <a:ext cx="227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E25AA93-A87B-88CF-A112-DD1211A09F1C}"/>
                    </a:ext>
                  </a:extLst>
                </p14:cNvPr>
                <p14:cNvContentPartPr/>
                <p14:nvPr/>
              </p14:nvContentPartPr>
              <p14:xfrm>
                <a:off x="3830848" y="1109931"/>
                <a:ext cx="139680" cy="4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E25AA93-A87B-88CF-A112-DD1211A09F1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3208" y="1092291"/>
                  <a:ext cx="1753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B16844-F880-B159-0F56-E81878245D61}"/>
              </a:ext>
            </a:extLst>
          </p:cNvPr>
          <p:cNvGrpSpPr/>
          <p:nvPr/>
        </p:nvGrpSpPr>
        <p:grpSpPr>
          <a:xfrm>
            <a:off x="4304968" y="371211"/>
            <a:ext cx="1193760" cy="1312200"/>
            <a:chOff x="4304968" y="371211"/>
            <a:chExt cx="1193760" cy="13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01CA23B-3277-D578-2EA5-124D4E783F9F}"/>
                    </a:ext>
                  </a:extLst>
                </p14:cNvPr>
                <p14:cNvContentPartPr/>
                <p14:nvPr/>
              </p14:nvContentPartPr>
              <p14:xfrm>
                <a:off x="4484608" y="371211"/>
                <a:ext cx="269640" cy="10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01CA23B-3277-D578-2EA5-124D4E783F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66968" y="353211"/>
                  <a:ext cx="30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2B2CC9F-6813-4A59-70A6-7AFE5F45CE06}"/>
                    </a:ext>
                  </a:extLst>
                </p14:cNvPr>
                <p14:cNvContentPartPr/>
                <p14:nvPr/>
              </p14:nvContentPartPr>
              <p14:xfrm>
                <a:off x="4304968" y="443211"/>
                <a:ext cx="264240" cy="12402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2B2CC9F-6813-4A59-70A6-7AFE5F45CE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87328" y="425571"/>
                  <a:ext cx="299880" cy="12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D3E7698-CBDC-7EC7-DA11-DBF4FAB3D11E}"/>
                    </a:ext>
                  </a:extLst>
                </p14:cNvPr>
                <p14:cNvContentPartPr/>
                <p14:nvPr/>
              </p14:nvContentPartPr>
              <p14:xfrm>
                <a:off x="4917688" y="450771"/>
                <a:ext cx="139680" cy="220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D3E7698-CBDC-7EC7-DA11-DBF4FAB3D1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99688" y="433131"/>
                  <a:ext cx="175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9E65B23-E450-9B3D-2551-69E42D5F12DA}"/>
                    </a:ext>
                  </a:extLst>
                </p14:cNvPr>
                <p14:cNvContentPartPr/>
                <p14:nvPr/>
              </p14:nvContentPartPr>
              <p14:xfrm>
                <a:off x="5183008" y="641931"/>
                <a:ext cx="8640" cy="15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9E65B23-E450-9B3D-2551-69E42D5F12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65368" y="623931"/>
                  <a:ext cx="44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7FB59B5-5F45-A943-3470-9755B6757A6D}"/>
                    </a:ext>
                  </a:extLst>
                </p14:cNvPr>
                <p14:cNvContentPartPr/>
                <p14:nvPr/>
              </p14:nvContentPartPr>
              <p14:xfrm>
                <a:off x="5329168" y="450771"/>
                <a:ext cx="169560" cy="151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7FB59B5-5F45-A943-3470-9755B6757A6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11168" y="433131"/>
                  <a:ext cx="20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D369F95-7B7A-9E0A-1DDB-326F23891EEC}"/>
                    </a:ext>
                  </a:extLst>
                </p14:cNvPr>
                <p14:cNvContentPartPr/>
                <p14:nvPr/>
              </p14:nvContentPartPr>
              <p14:xfrm>
                <a:off x="4934968" y="898611"/>
                <a:ext cx="33840" cy="2494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D369F95-7B7A-9E0A-1DDB-326F23891EE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16968" y="880971"/>
                  <a:ext cx="69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CCA9903-64D0-5EBC-ACE2-17CC0FE29BBF}"/>
                    </a:ext>
                  </a:extLst>
                </p14:cNvPr>
                <p14:cNvContentPartPr/>
                <p14:nvPr/>
              </p14:nvContentPartPr>
              <p14:xfrm>
                <a:off x="5039008" y="1118931"/>
                <a:ext cx="51840" cy="392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CCA9903-64D0-5EBC-ACE2-17CC0FE29BB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1368" y="1100931"/>
                  <a:ext cx="87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FBB733F-05F3-CF53-4E75-952EF768A238}"/>
                    </a:ext>
                  </a:extLst>
                </p14:cNvPr>
                <p14:cNvContentPartPr/>
                <p14:nvPr/>
              </p14:nvContentPartPr>
              <p14:xfrm>
                <a:off x="5294968" y="949011"/>
                <a:ext cx="154080" cy="137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FBB733F-05F3-CF53-4E75-952EF768A23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76968" y="931011"/>
                  <a:ext cx="189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62F12C9-4E54-2A6F-CFCA-CED8E34A72E9}"/>
                    </a:ext>
                  </a:extLst>
                </p14:cNvPr>
                <p14:cNvContentPartPr/>
                <p14:nvPr/>
              </p14:nvContentPartPr>
              <p14:xfrm>
                <a:off x="4870528" y="1387131"/>
                <a:ext cx="324000" cy="177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62F12C9-4E54-2A6F-CFCA-CED8E34A72E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52528" y="1369131"/>
                  <a:ext cx="359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CE68EFE-B862-AC94-EA1C-C28C64D23BBF}"/>
                    </a:ext>
                  </a:extLst>
                </p14:cNvPr>
                <p14:cNvContentPartPr/>
                <p14:nvPr/>
              </p14:nvContentPartPr>
              <p14:xfrm>
                <a:off x="5397568" y="1284891"/>
                <a:ext cx="96120" cy="3639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CE68EFE-B862-AC94-EA1C-C28C64D23B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79568" y="1266891"/>
                  <a:ext cx="13176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E692B2-0C72-3E99-DCF2-06D2300FF888}"/>
              </a:ext>
            </a:extLst>
          </p:cNvPr>
          <p:cNvGrpSpPr/>
          <p:nvPr/>
        </p:nvGrpSpPr>
        <p:grpSpPr>
          <a:xfrm>
            <a:off x="5807608" y="406131"/>
            <a:ext cx="372600" cy="111240"/>
            <a:chOff x="5807608" y="406131"/>
            <a:chExt cx="37260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5ECC1C0-69F5-09D8-E6FB-F1D93F38A1DB}"/>
                    </a:ext>
                  </a:extLst>
                </p14:cNvPr>
                <p14:cNvContentPartPr/>
                <p14:nvPr/>
              </p14:nvContentPartPr>
              <p14:xfrm>
                <a:off x="5807608" y="454731"/>
                <a:ext cx="372600" cy="62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5ECC1C0-69F5-09D8-E6FB-F1D93F38A1D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89968" y="437091"/>
                  <a:ext cx="408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36F3E3A-4F6E-25F4-748C-C68EBA208663}"/>
                    </a:ext>
                  </a:extLst>
                </p14:cNvPr>
                <p14:cNvContentPartPr/>
                <p14:nvPr/>
              </p14:nvContentPartPr>
              <p14:xfrm>
                <a:off x="6089848" y="406131"/>
                <a:ext cx="64800" cy="81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36F3E3A-4F6E-25F4-748C-C68EBA2086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1848" y="388491"/>
                  <a:ext cx="1004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A1B531B-6D17-86E8-7B1E-8D9AE8638E67}"/>
              </a:ext>
            </a:extLst>
          </p:cNvPr>
          <p:cNvGrpSpPr/>
          <p:nvPr/>
        </p:nvGrpSpPr>
        <p:grpSpPr>
          <a:xfrm>
            <a:off x="6667648" y="295971"/>
            <a:ext cx="505080" cy="284040"/>
            <a:chOff x="6667648" y="295971"/>
            <a:chExt cx="50508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85C39A5-3832-EC7F-DCFF-25DD287646A6}"/>
                    </a:ext>
                  </a:extLst>
                </p14:cNvPr>
                <p14:cNvContentPartPr/>
                <p14:nvPr/>
              </p14:nvContentPartPr>
              <p14:xfrm>
                <a:off x="6667648" y="295971"/>
                <a:ext cx="180360" cy="1436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85C39A5-3832-EC7F-DCFF-25DD287646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50008" y="277971"/>
                  <a:ext cx="216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3DFB2EA-38CD-4CFF-CC5C-39CE394C8BB1}"/>
                    </a:ext>
                  </a:extLst>
                </p14:cNvPr>
                <p14:cNvContentPartPr/>
                <p14:nvPr/>
              </p14:nvContentPartPr>
              <p14:xfrm>
                <a:off x="6885448" y="412611"/>
                <a:ext cx="38160" cy="82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3DFB2EA-38CD-4CFF-CC5C-39CE394C8BB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67808" y="394971"/>
                  <a:ext cx="73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60F6A59-F030-4081-976A-C1ECA97232D3}"/>
                    </a:ext>
                  </a:extLst>
                </p14:cNvPr>
                <p14:cNvContentPartPr/>
                <p14:nvPr/>
              </p14:nvContentPartPr>
              <p14:xfrm>
                <a:off x="7037008" y="315771"/>
                <a:ext cx="135720" cy="264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60F6A59-F030-4081-976A-C1ECA97232D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19008" y="298131"/>
                  <a:ext cx="17136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8081F-7799-8683-5330-D690D84BFBF8}"/>
              </a:ext>
            </a:extLst>
          </p:cNvPr>
          <p:cNvGrpSpPr/>
          <p:nvPr/>
        </p:nvGrpSpPr>
        <p:grpSpPr>
          <a:xfrm>
            <a:off x="5779168" y="925251"/>
            <a:ext cx="353880" cy="175680"/>
            <a:chOff x="5779168" y="925251"/>
            <a:chExt cx="35388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A5C768B-F9F9-DFCE-F92D-309069D9C0CE}"/>
                    </a:ext>
                  </a:extLst>
                </p14:cNvPr>
                <p14:cNvContentPartPr/>
                <p14:nvPr/>
              </p14:nvContentPartPr>
              <p14:xfrm>
                <a:off x="5779168" y="1000131"/>
                <a:ext cx="317880" cy="306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A5C768B-F9F9-DFCE-F92D-309069D9C0C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61168" y="982491"/>
                  <a:ext cx="353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7BDB5E9-D4E9-01B9-F3F2-85655F3ABCDF}"/>
                    </a:ext>
                  </a:extLst>
                </p14:cNvPr>
                <p14:cNvContentPartPr/>
                <p14:nvPr/>
              </p14:nvContentPartPr>
              <p14:xfrm>
                <a:off x="6097408" y="925251"/>
                <a:ext cx="35640" cy="1756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7BDB5E9-D4E9-01B9-F3F2-85655F3ABC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79768" y="907611"/>
                  <a:ext cx="7128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6612EEF-C52F-1F29-3B5E-501EB24AFDEA}"/>
                  </a:ext>
                </a:extLst>
              </p14:cNvPr>
              <p14:cNvContentPartPr/>
              <p14:nvPr/>
            </p14:nvContentPartPr>
            <p14:xfrm>
              <a:off x="6482248" y="937851"/>
              <a:ext cx="320400" cy="1267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6612EEF-C52F-1F29-3B5E-501EB24AFD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64248" y="919851"/>
                <a:ext cx="3560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8824E3A-D237-316F-B200-51FCC65CD883}"/>
                  </a:ext>
                </a:extLst>
              </p14:cNvPr>
              <p14:cNvContentPartPr/>
              <p14:nvPr/>
            </p14:nvContentPartPr>
            <p14:xfrm>
              <a:off x="7034128" y="920211"/>
              <a:ext cx="189360" cy="16128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8824E3A-D237-316F-B200-51FCC65CD88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016488" y="902211"/>
                <a:ext cx="22500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2EECFD44-2036-ACB2-C697-0B9D514B3C02}"/>
              </a:ext>
            </a:extLst>
          </p:cNvPr>
          <p:cNvGrpSpPr/>
          <p:nvPr/>
        </p:nvGrpSpPr>
        <p:grpSpPr>
          <a:xfrm>
            <a:off x="5913448" y="1477491"/>
            <a:ext cx="1389240" cy="978840"/>
            <a:chOff x="5913448" y="1477491"/>
            <a:chExt cx="1389240" cy="9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74A1C8F-59F9-6DFF-75D9-026DD4C8E4DF}"/>
                    </a:ext>
                  </a:extLst>
                </p14:cNvPr>
                <p14:cNvContentPartPr/>
                <p14:nvPr/>
              </p14:nvContentPartPr>
              <p14:xfrm>
                <a:off x="6179128" y="1543371"/>
                <a:ext cx="256320" cy="108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74A1C8F-59F9-6DFF-75D9-026DD4C8E4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61488" y="1525731"/>
                  <a:ext cx="291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055F408-373E-B8BA-A011-DCF5A1CB0A90}"/>
                    </a:ext>
                  </a:extLst>
                </p14:cNvPr>
                <p14:cNvContentPartPr/>
                <p14:nvPr/>
              </p14:nvContentPartPr>
              <p14:xfrm>
                <a:off x="6426808" y="1477491"/>
                <a:ext cx="91800" cy="1800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055F408-373E-B8BA-A011-DCF5A1CB0A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08808" y="1459491"/>
                  <a:ext cx="127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587C046-3564-B908-73FA-84795775D879}"/>
                    </a:ext>
                  </a:extLst>
                </p14:cNvPr>
                <p14:cNvContentPartPr/>
                <p14:nvPr/>
              </p14:nvContentPartPr>
              <p14:xfrm>
                <a:off x="6705808" y="1546611"/>
                <a:ext cx="300960" cy="1602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587C046-3564-B908-73FA-84795775D87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87808" y="1528971"/>
                  <a:ext cx="336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8B8D8AB-7618-D6FF-A028-3C73731D8F85}"/>
                    </a:ext>
                  </a:extLst>
                </p14:cNvPr>
                <p14:cNvContentPartPr/>
                <p14:nvPr/>
              </p14:nvContentPartPr>
              <p14:xfrm>
                <a:off x="7190008" y="1477851"/>
                <a:ext cx="112680" cy="363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8B8D8AB-7618-D6FF-A028-3C73731D8F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72008" y="1460211"/>
                  <a:ext cx="148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2F341A0-B4B3-B677-704B-44A0FF27DF10}"/>
                    </a:ext>
                  </a:extLst>
                </p14:cNvPr>
                <p14:cNvContentPartPr/>
                <p14:nvPr/>
              </p14:nvContentPartPr>
              <p14:xfrm>
                <a:off x="5913448" y="1862691"/>
                <a:ext cx="208080" cy="593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2F341A0-B4B3-B677-704B-44A0FF27DF1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95808" y="1844691"/>
                  <a:ext cx="243720" cy="62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5953E45-BDC9-3A66-EA5A-BD4CCBDF1329}"/>
              </a:ext>
            </a:extLst>
          </p:cNvPr>
          <p:cNvGrpSpPr/>
          <p:nvPr/>
        </p:nvGrpSpPr>
        <p:grpSpPr>
          <a:xfrm>
            <a:off x="6379648" y="2214411"/>
            <a:ext cx="3105000" cy="394200"/>
            <a:chOff x="6379648" y="2214411"/>
            <a:chExt cx="310500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687531F-138A-D8B9-0ADB-2AB1FD7C3B38}"/>
                    </a:ext>
                  </a:extLst>
                </p14:cNvPr>
                <p14:cNvContentPartPr/>
                <p14:nvPr/>
              </p14:nvContentPartPr>
              <p14:xfrm>
                <a:off x="6379648" y="2298291"/>
                <a:ext cx="145800" cy="2322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687531F-138A-D8B9-0ADB-2AB1FD7C3B3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61648" y="2280651"/>
                  <a:ext cx="181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B3513A2-CC06-A579-70C7-937EAC1DDB0A}"/>
                    </a:ext>
                  </a:extLst>
                </p14:cNvPr>
                <p14:cNvContentPartPr/>
                <p14:nvPr/>
              </p14:nvContentPartPr>
              <p14:xfrm>
                <a:off x="6583408" y="2323491"/>
                <a:ext cx="177840" cy="1310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B3513A2-CC06-A579-70C7-937EAC1DDB0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65768" y="2305851"/>
                  <a:ext cx="213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8025487-D0E5-0769-AA69-EDA519C40E44}"/>
                    </a:ext>
                  </a:extLst>
                </p14:cNvPr>
                <p14:cNvContentPartPr/>
                <p14:nvPr/>
              </p14:nvContentPartPr>
              <p14:xfrm>
                <a:off x="6750448" y="2344011"/>
                <a:ext cx="129960" cy="110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8025487-D0E5-0769-AA69-EDA519C40E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32808" y="2326011"/>
                  <a:ext cx="165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2641A37-7B0E-CB93-13D4-6FB109631D90}"/>
                    </a:ext>
                  </a:extLst>
                </p14:cNvPr>
                <p14:cNvContentPartPr/>
                <p14:nvPr/>
              </p14:nvContentPartPr>
              <p14:xfrm>
                <a:off x="6987328" y="2297211"/>
                <a:ext cx="181080" cy="1472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2641A37-7B0E-CB93-13D4-6FB109631D9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69688" y="2279211"/>
                  <a:ext cx="216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727EE84-A8A8-9CBD-EBCD-A76D050AC6A2}"/>
                    </a:ext>
                  </a:extLst>
                </p14:cNvPr>
                <p14:cNvContentPartPr/>
                <p14:nvPr/>
              </p14:nvContentPartPr>
              <p14:xfrm>
                <a:off x="7144648" y="2315211"/>
                <a:ext cx="188280" cy="1418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727EE84-A8A8-9CBD-EBCD-A76D050AC6A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26648" y="2297211"/>
                  <a:ext cx="223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24171FB-E783-A5C4-A293-7159AA5F5A64}"/>
                    </a:ext>
                  </a:extLst>
                </p14:cNvPr>
                <p14:cNvContentPartPr/>
                <p14:nvPr/>
              </p14:nvContentPartPr>
              <p14:xfrm>
                <a:off x="7400608" y="2256531"/>
                <a:ext cx="268560" cy="2538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24171FB-E783-A5C4-A293-7159AA5F5A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82968" y="2238531"/>
                  <a:ext cx="304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2124CB5-DDE2-6D35-F39E-90A55E99D2D2}"/>
                    </a:ext>
                  </a:extLst>
                </p14:cNvPr>
                <p14:cNvContentPartPr/>
                <p14:nvPr/>
              </p14:nvContentPartPr>
              <p14:xfrm>
                <a:off x="7592128" y="2284611"/>
                <a:ext cx="215640" cy="442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2124CB5-DDE2-6D35-F39E-90A55E99D2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74488" y="2266971"/>
                  <a:ext cx="251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4FD345D-FD1E-95EB-F52A-7B8AD2940526}"/>
                    </a:ext>
                  </a:extLst>
                </p14:cNvPr>
                <p14:cNvContentPartPr/>
                <p14:nvPr/>
              </p14:nvContentPartPr>
              <p14:xfrm>
                <a:off x="7894528" y="2264451"/>
                <a:ext cx="29880" cy="414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4FD345D-FD1E-95EB-F52A-7B8AD29405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76888" y="2246451"/>
                  <a:ext cx="65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A25CF608-949B-AB48-E09E-E2D6D0684058}"/>
                    </a:ext>
                  </a:extLst>
                </p14:cNvPr>
                <p14:cNvContentPartPr/>
                <p14:nvPr/>
              </p14:nvContentPartPr>
              <p14:xfrm>
                <a:off x="7798048" y="2440851"/>
                <a:ext cx="13320" cy="727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A25CF608-949B-AB48-E09E-E2D6D06840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80408" y="2422851"/>
                  <a:ext cx="48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EA01596-D353-61F0-2775-8590B66F4E05}"/>
                    </a:ext>
                  </a:extLst>
                </p14:cNvPr>
                <p14:cNvContentPartPr/>
                <p14:nvPr/>
              </p14:nvContentPartPr>
              <p14:xfrm>
                <a:off x="8168848" y="2214411"/>
                <a:ext cx="373680" cy="284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EA01596-D353-61F0-2775-8590B66F4E0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51208" y="2196411"/>
                  <a:ext cx="409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579368B-6F38-2DA1-F706-3D8D9827289B}"/>
                    </a:ext>
                  </a:extLst>
                </p14:cNvPr>
                <p14:cNvContentPartPr/>
                <p14:nvPr/>
              </p14:nvContentPartPr>
              <p14:xfrm>
                <a:off x="8108368" y="2234211"/>
                <a:ext cx="478080" cy="3492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579368B-6F38-2DA1-F706-3D8D982728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90728" y="2216211"/>
                  <a:ext cx="5137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5B4FA98-9FDF-493A-49CF-5CC798858313}"/>
                    </a:ext>
                  </a:extLst>
                </p14:cNvPr>
                <p14:cNvContentPartPr/>
                <p14:nvPr/>
              </p14:nvContentPartPr>
              <p14:xfrm>
                <a:off x="8739808" y="2400531"/>
                <a:ext cx="196920" cy="212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5B4FA98-9FDF-493A-49CF-5CC79885831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21808" y="2382891"/>
                  <a:ext cx="232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78E7E3D-E5E7-0A0F-25CA-F0B7F7960DB2}"/>
                    </a:ext>
                  </a:extLst>
                </p14:cNvPr>
                <p14:cNvContentPartPr/>
                <p14:nvPr/>
              </p14:nvContentPartPr>
              <p14:xfrm>
                <a:off x="8755288" y="2253291"/>
                <a:ext cx="540000" cy="3247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78E7E3D-E5E7-0A0F-25CA-F0B7F7960DB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37648" y="2235651"/>
                  <a:ext cx="5756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38C38C7-5AE7-9DCD-B4C5-62C738CBFB48}"/>
                    </a:ext>
                  </a:extLst>
                </p14:cNvPr>
                <p14:cNvContentPartPr/>
                <p14:nvPr/>
              </p14:nvContentPartPr>
              <p14:xfrm>
                <a:off x="9472408" y="2603211"/>
                <a:ext cx="12240" cy="54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38C38C7-5AE7-9DCD-B4C5-62C738CBFB4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54768" y="2585211"/>
                  <a:ext cx="4788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4BD69964-1AF2-5CA7-ADEE-3FD6B0B67852}"/>
                  </a:ext>
                </a:extLst>
              </p14:cNvPr>
              <p14:cNvContentPartPr/>
              <p14:nvPr/>
            </p14:nvContentPartPr>
            <p14:xfrm>
              <a:off x="11289688" y="2392971"/>
              <a:ext cx="186840" cy="14544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4BD69964-1AF2-5CA7-ADEE-3FD6B0B6785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271688" y="2374971"/>
                <a:ext cx="222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678A7C98-D397-63B4-63E2-F9C50F6B9330}"/>
                  </a:ext>
                </a:extLst>
              </p14:cNvPr>
              <p14:cNvContentPartPr/>
              <p14:nvPr/>
            </p14:nvContentPartPr>
            <p14:xfrm>
              <a:off x="11623048" y="2303331"/>
              <a:ext cx="86040" cy="25704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678A7C98-D397-63B4-63E2-F9C50F6B933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605048" y="2285691"/>
                <a:ext cx="12168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E3067E1D-8D43-6375-6932-1554303B729B}"/>
              </a:ext>
            </a:extLst>
          </p:cNvPr>
          <p:cNvGrpSpPr/>
          <p:nvPr/>
        </p:nvGrpSpPr>
        <p:grpSpPr>
          <a:xfrm>
            <a:off x="9845728" y="2228091"/>
            <a:ext cx="1231920" cy="329760"/>
            <a:chOff x="9845728" y="2228091"/>
            <a:chExt cx="123192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DB6887A-FA71-6A15-D9A7-9B9658B132EB}"/>
                    </a:ext>
                  </a:extLst>
                </p14:cNvPr>
                <p14:cNvContentPartPr/>
                <p14:nvPr/>
              </p14:nvContentPartPr>
              <p14:xfrm>
                <a:off x="10257208" y="2388291"/>
                <a:ext cx="178560" cy="165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DB6887A-FA71-6A15-D9A7-9B9658B132E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39568" y="2370291"/>
                  <a:ext cx="214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C07B1183-DDB8-A4A9-4440-E05D445236F2}"/>
                    </a:ext>
                  </a:extLst>
                </p14:cNvPr>
                <p14:cNvContentPartPr/>
                <p14:nvPr/>
              </p14:nvContentPartPr>
              <p14:xfrm>
                <a:off x="10436848" y="2430771"/>
                <a:ext cx="168840" cy="103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C07B1183-DDB8-A4A9-4440-E05D445236F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19208" y="2413131"/>
                  <a:ext cx="204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A6D610B-AFF9-1EFD-2CA0-C14F32453A0C}"/>
                    </a:ext>
                  </a:extLst>
                </p14:cNvPr>
                <p14:cNvContentPartPr/>
                <p14:nvPr/>
              </p14:nvContentPartPr>
              <p14:xfrm>
                <a:off x="10700728" y="2303331"/>
                <a:ext cx="46440" cy="2214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A6D610B-AFF9-1EFD-2CA0-C14F32453A0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82728" y="2285691"/>
                  <a:ext cx="82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F889C21-4107-3F32-1F74-DC4F2E537718}"/>
                    </a:ext>
                  </a:extLst>
                </p14:cNvPr>
                <p14:cNvContentPartPr/>
                <p14:nvPr/>
              </p14:nvContentPartPr>
              <p14:xfrm>
                <a:off x="10741048" y="2457771"/>
                <a:ext cx="129240" cy="954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F889C21-4107-3F32-1F74-DC4F2E5377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23048" y="2440131"/>
                  <a:ext cx="164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F196A5-8FB3-45E5-37D1-54105F75DF53}"/>
                    </a:ext>
                  </a:extLst>
                </p14:cNvPr>
                <p14:cNvContentPartPr/>
                <p14:nvPr/>
              </p14:nvContentPartPr>
              <p14:xfrm>
                <a:off x="10912408" y="2475771"/>
                <a:ext cx="165240" cy="820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F196A5-8FB3-45E5-37D1-54105F75DF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94768" y="2457771"/>
                  <a:ext cx="200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6A66E9B-2012-F269-183C-35E3F98FBE55}"/>
                    </a:ext>
                  </a:extLst>
                </p14:cNvPr>
                <p14:cNvContentPartPr/>
                <p14:nvPr/>
              </p14:nvContentPartPr>
              <p14:xfrm>
                <a:off x="10053808" y="2272011"/>
                <a:ext cx="236160" cy="1969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6A66E9B-2012-F269-183C-35E3F98FBE5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35808" y="2254371"/>
                  <a:ext cx="271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EAC9CE8-28E0-21B1-1B6E-CCF5516FF59C}"/>
                    </a:ext>
                  </a:extLst>
                </p14:cNvPr>
                <p14:cNvContentPartPr/>
                <p14:nvPr/>
              </p14:nvContentPartPr>
              <p14:xfrm>
                <a:off x="9845728" y="2228091"/>
                <a:ext cx="138240" cy="1522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EAC9CE8-28E0-21B1-1B6E-CCF5516FF59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27728" y="2210091"/>
                  <a:ext cx="173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217802C-A2BE-075C-DE8A-C125206EFB46}"/>
                    </a:ext>
                  </a:extLst>
                </p14:cNvPr>
                <p14:cNvContentPartPr/>
                <p14:nvPr/>
              </p14:nvContentPartPr>
              <p14:xfrm>
                <a:off x="9955528" y="2539131"/>
                <a:ext cx="288000" cy="100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217802C-A2BE-075C-DE8A-C125206EFB4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937528" y="2521131"/>
                  <a:ext cx="32364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2535B7D0-27B9-8AB9-159D-759E6BAF8743}"/>
                  </a:ext>
                </a:extLst>
              </p14:cNvPr>
              <p14:cNvContentPartPr/>
              <p14:nvPr/>
            </p14:nvContentPartPr>
            <p14:xfrm>
              <a:off x="11311288" y="2656131"/>
              <a:ext cx="263160" cy="1404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2535B7D0-27B9-8AB9-159D-759E6BAF874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293288" y="2638131"/>
                <a:ext cx="2988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BC1A92E4-F323-2229-6F95-96AE7AC79601}"/>
              </a:ext>
            </a:extLst>
          </p:cNvPr>
          <p:cNvGrpSpPr/>
          <p:nvPr/>
        </p:nvGrpSpPr>
        <p:grpSpPr>
          <a:xfrm>
            <a:off x="748168" y="2826051"/>
            <a:ext cx="2482200" cy="650880"/>
            <a:chOff x="748168" y="2826051"/>
            <a:chExt cx="248220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14BA222-25F3-4979-5176-05BB245B8072}"/>
                    </a:ext>
                  </a:extLst>
                </p14:cNvPr>
                <p14:cNvContentPartPr/>
                <p14:nvPr/>
              </p14:nvContentPartPr>
              <p14:xfrm>
                <a:off x="748168" y="2826051"/>
                <a:ext cx="311400" cy="6508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14BA222-25F3-4979-5176-05BB245B807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0528" y="2808411"/>
                  <a:ext cx="3470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48FD7DE-C827-D42E-49E8-ACB6DD9C97B8}"/>
                    </a:ext>
                  </a:extLst>
                </p14:cNvPr>
                <p14:cNvContentPartPr/>
                <p14:nvPr/>
              </p14:nvContentPartPr>
              <p14:xfrm>
                <a:off x="1118968" y="3151131"/>
                <a:ext cx="246960" cy="1728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48FD7DE-C827-D42E-49E8-ACB6DD9C97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01328" y="3133491"/>
                  <a:ext cx="282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8AC540F6-2EB5-7781-2181-9E8F90AB58A3}"/>
                    </a:ext>
                  </a:extLst>
                </p14:cNvPr>
                <p14:cNvContentPartPr/>
                <p14:nvPr/>
              </p14:nvContentPartPr>
              <p14:xfrm>
                <a:off x="1379968" y="2890851"/>
                <a:ext cx="213840" cy="5256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8AC540F6-2EB5-7781-2181-9E8F90AB58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1968" y="2872851"/>
                  <a:ext cx="2494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05991ED-CA77-5EA5-C9E7-8AC4FBD380E6}"/>
                    </a:ext>
                  </a:extLst>
                </p14:cNvPr>
                <p14:cNvContentPartPr/>
                <p14:nvPr/>
              </p14:nvContentPartPr>
              <p14:xfrm>
                <a:off x="1350808" y="2980851"/>
                <a:ext cx="353880" cy="3247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05991ED-CA77-5EA5-C9E7-8AC4FBD380E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32808" y="2963211"/>
                  <a:ext cx="389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8695FDC9-FCEF-EB95-C25B-15E18567DAD1}"/>
                    </a:ext>
                  </a:extLst>
                </p14:cNvPr>
                <p14:cNvContentPartPr/>
                <p14:nvPr/>
              </p14:nvContentPartPr>
              <p14:xfrm>
                <a:off x="1615408" y="3088131"/>
                <a:ext cx="140040" cy="241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8695FDC9-FCEF-EB95-C25B-15E18567DAD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97408" y="3070491"/>
                  <a:ext cx="175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44BA3C9-D16B-6BD0-350D-D71D91985000}"/>
                    </a:ext>
                  </a:extLst>
                </p14:cNvPr>
                <p14:cNvContentPartPr/>
                <p14:nvPr/>
              </p14:nvContentPartPr>
              <p14:xfrm>
                <a:off x="1885048" y="3070131"/>
                <a:ext cx="297360" cy="2779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44BA3C9-D16B-6BD0-350D-D71D9198500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67408" y="3052131"/>
                  <a:ext cx="333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82861F2-B4B5-727C-CE57-AB289BBC72E3}"/>
                    </a:ext>
                  </a:extLst>
                </p14:cNvPr>
                <p14:cNvContentPartPr/>
                <p14:nvPr/>
              </p14:nvContentPartPr>
              <p14:xfrm>
                <a:off x="2277448" y="3143211"/>
                <a:ext cx="222120" cy="1476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82861F2-B4B5-727C-CE57-AB289BBC72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59808" y="3125571"/>
                  <a:ext cx="257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A0BDAB0-C39F-8E93-F122-7049D640C850}"/>
                    </a:ext>
                  </a:extLst>
                </p14:cNvPr>
                <p14:cNvContentPartPr/>
                <p14:nvPr/>
              </p14:nvContentPartPr>
              <p14:xfrm>
                <a:off x="2676688" y="3146091"/>
                <a:ext cx="113400" cy="1112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A0BDAB0-C39F-8E93-F122-7049D640C8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59048" y="3128091"/>
                  <a:ext cx="14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94DB82C-7422-DF25-6C25-CA81B969C237}"/>
                    </a:ext>
                  </a:extLst>
                </p14:cNvPr>
                <p14:cNvContentPartPr/>
                <p14:nvPr/>
              </p14:nvContentPartPr>
              <p14:xfrm>
                <a:off x="2674888" y="3040251"/>
                <a:ext cx="555480" cy="1929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94DB82C-7422-DF25-6C25-CA81B969C2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56888" y="3022611"/>
                  <a:ext cx="59112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6AC3B88-6BBF-FD32-B92B-4C806DE42254}"/>
              </a:ext>
            </a:extLst>
          </p:cNvPr>
          <p:cNvGrpSpPr/>
          <p:nvPr/>
        </p:nvGrpSpPr>
        <p:grpSpPr>
          <a:xfrm>
            <a:off x="3613768" y="2939811"/>
            <a:ext cx="392400" cy="441360"/>
            <a:chOff x="3613768" y="2939811"/>
            <a:chExt cx="39240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A0EC51E-7A19-A452-2FF0-BA4878A3B692}"/>
                    </a:ext>
                  </a:extLst>
                </p14:cNvPr>
                <p14:cNvContentPartPr/>
                <p14:nvPr/>
              </p14:nvContentPartPr>
              <p14:xfrm>
                <a:off x="3613768" y="3001371"/>
                <a:ext cx="226080" cy="2152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A0EC51E-7A19-A452-2FF0-BA4878A3B69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95768" y="2983371"/>
                  <a:ext cx="261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FC838D0-6809-A78E-C711-856CB7FCD79F}"/>
                    </a:ext>
                  </a:extLst>
                </p14:cNvPr>
                <p14:cNvContentPartPr/>
                <p14:nvPr/>
              </p14:nvContentPartPr>
              <p14:xfrm>
                <a:off x="3737608" y="2939811"/>
                <a:ext cx="268560" cy="4413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FC838D0-6809-A78E-C711-856CB7FCD7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19968" y="2922171"/>
                  <a:ext cx="30420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3D95C32-0FF8-4CF7-9974-F28FBA25A570}"/>
              </a:ext>
            </a:extLst>
          </p:cNvPr>
          <p:cNvGrpSpPr/>
          <p:nvPr/>
        </p:nvGrpSpPr>
        <p:grpSpPr>
          <a:xfrm>
            <a:off x="4507648" y="3200811"/>
            <a:ext cx="404640" cy="164160"/>
            <a:chOff x="4507648" y="3200811"/>
            <a:chExt cx="40464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581C57A-2643-EE9F-5604-AE1F151D5675}"/>
                    </a:ext>
                  </a:extLst>
                </p14:cNvPr>
                <p14:cNvContentPartPr/>
                <p14:nvPr/>
              </p14:nvContentPartPr>
              <p14:xfrm>
                <a:off x="4507648" y="3300171"/>
                <a:ext cx="404640" cy="126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581C57A-2643-EE9F-5604-AE1F151D567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90008" y="3282531"/>
                  <a:ext cx="440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69F97F9-A2BE-2D8A-6D23-9C660C1455CF}"/>
                    </a:ext>
                  </a:extLst>
                </p14:cNvPr>
                <p14:cNvContentPartPr/>
                <p14:nvPr/>
              </p14:nvContentPartPr>
              <p14:xfrm>
                <a:off x="4851448" y="3200811"/>
                <a:ext cx="51840" cy="1641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69F97F9-A2BE-2D8A-6D23-9C660C1455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33808" y="3182811"/>
                  <a:ext cx="874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56B5CA3F-2605-31CA-0F9F-E06AEB396277}"/>
                  </a:ext>
                </a:extLst>
              </p14:cNvPr>
              <p14:cNvContentPartPr/>
              <p14:nvPr/>
            </p14:nvContentPartPr>
            <p14:xfrm>
              <a:off x="5503768" y="3079491"/>
              <a:ext cx="251640" cy="51012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56B5CA3F-2605-31CA-0F9F-E06AEB39627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486128" y="3061491"/>
                <a:ext cx="287280" cy="54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307EFA5-213B-3AD8-ACFE-69673589BE6E}"/>
              </a:ext>
            </a:extLst>
          </p:cNvPr>
          <p:cNvGrpSpPr/>
          <p:nvPr/>
        </p:nvGrpSpPr>
        <p:grpSpPr>
          <a:xfrm>
            <a:off x="5983648" y="2979411"/>
            <a:ext cx="1055160" cy="549360"/>
            <a:chOff x="5983648" y="2979411"/>
            <a:chExt cx="105516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EECEF7C-0D9F-3374-CC57-095C7A701F62}"/>
                    </a:ext>
                  </a:extLst>
                </p14:cNvPr>
                <p14:cNvContentPartPr/>
                <p14:nvPr/>
              </p14:nvContentPartPr>
              <p14:xfrm>
                <a:off x="5983648" y="3081651"/>
                <a:ext cx="231480" cy="4471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EECEF7C-0D9F-3374-CC57-095C7A701F6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965648" y="3063651"/>
                  <a:ext cx="2671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D01DD656-C2BF-E88C-E05B-6EB66EFCA427}"/>
                    </a:ext>
                  </a:extLst>
                </p14:cNvPr>
                <p14:cNvContentPartPr/>
                <p14:nvPr/>
              </p14:nvContentPartPr>
              <p14:xfrm>
                <a:off x="6337528" y="3157971"/>
                <a:ext cx="244800" cy="31032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D01DD656-C2BF-E88C-E05B-6EB66EFCA42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19888" y="3139971"/>
                  <a:ext cx="280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2D1BBDD-D54E-02FB-F8BE-47C5B7E58F83}"/>
                    </a:ext>
                  </a:extLst>
                </p14:cNvPr>
                <p14:cNvContentPartPr/>
                <p14:nvPr/>
              </p14:nvContentPartPr>
              <p14:xfrm>
                <a:off x="6607888" y="3346971"/>
                <a:ext cx="53640" cy="892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2D1BBDD-D54E-02FB-F8BE-47C5B7E58F8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89888" y="3328971"/>
                  <a:ext cx="8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1677A78-20F4-5188-0FAF-F6492AA177B9}"/>
                    </a:ext>
                  </a:extLst>
                </p14:cNvPr>
                <p14:cNvContentPartPr/>
                <p14:nvPr/>
              </p14:nvContentPartPr>
              <p14:xfrm>
                <a:off x="6728848" y="3211971"/>
                <a:ext cx="2880" cy="212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1677A78-20F4-5188-0FAF-F6492AA177B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11208" y="3194331"/>
                  <a:ext cx="38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D262040-CD92-4882-0E3E-46F2277870C5}"/>
                    </a:ext>
                  </a:extLst>
                </p14:cNvPr>
                <p14:cNvContentPartPr/>
                <p14:nvPr/>
              </p14:nvContentPartPr>
              <p14:xfrm>
                <a:off x="6782488" y="2979411"/>
                <a:ext cx="256320" cy="4748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D262040-CD92-4882-0E3E-46F2277870C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64488" y="2961411"/>
                  <a:ext cx="29196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C165F3-06DF-4183-5C35-3A50FDDD2054}"/>
              </a:ext>
            </a:extLst>
          </p:cNvPr>
          <p:cNvGrpSpPr/>
          <p:nvPr/>
        </p:nvGrpSpPr>
        <p:grpSpPr>
          <a:xfrm>
            <a:off x="7328968" y="3203691"/>
            <a:ext cx="666720" cy="175680"/>
            <a:chOff x="7328968" y="3203691"/>
            <a:chExt cx="6667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427F6DB9-A2B7-203F-568B-0941D499B265}"/>
                    </a:ext>
                  </a:extLst>
                </p14:cNvPr>
                <p14:cNvContentPartPr/>
                <p14:nvPr/>
              </p14:nvContentPartPr>
              <p14:xfrm>
                <a:off x="7328968" y="3289011"/>
                <a:ext cx="666720" cy="460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427F6DB9-A2B7-203F-568B-0941D499B26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10968" y="3271371"/>
                  <a:ext cx="702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B332532A-0C27-A33E-80AC-AC653DE1B25D}"/>
                    </a:ext>
                  </a:extLst>
                </p14:cNvPr>
                <p14:cNvContentPartPr/>
                <p14:nvPr/>
              </p14:nvContentPartPr>
              <p14:xfrm>
                <a:off x="7825408" y="3203691"/>
                <a:ext cx="112680" cy="1756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B332532A-0C27-A33E-80AC-AC653DE1B25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807408" y="3186051"/>
                  <a:ext cx="1483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3E5CCC5-831E-E1C3-90D4-D317E41609CF}"/>
              </a:ext>
            </a:extLst>
          </p:cNvPr>
          <p:cNvGrpSpPr/>
          <p:nvPr/>
        </p:nvGrpSpPr>
        <p:grpSpPr>
          <a:xfrm>
            <a:off x="8396008" y="3052131"/>
            <a:ext cx="528480" cy="542160"/>
            <a:chOff x="8396008" y="3052131"/>
            <a:chExt cx="52848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DE2A765-107F-97A5-6CF7-DF3591DAACA4}"/>
                    </a:ext>
                  </a:extLst>
                </p14:cNvPr>
                <p14:cNvContentPartPr/>
                <p14:nvPr/>
              </p14:nvContentPartPr>
              <p14:xfrm>
                <a:off x="8396008" y="3056451"/>
                <a:ext cx="259560" cy="5378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DE2A765-107F-97A5-6CF7-DF3591DAACA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78368" y="3038451"/>
                  <a:ext cx="2952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9431AE76-2D95-7F4E-63EA-F639521C391B}"/>
                    </a:ext>
                  </a:extLst>
                </p14:cNvPr>
                <p14:cNvContentPartPr/>
                <p14:nvPr/>
              </p14:nvContentPartPr>
              <p14:xfrm>
                <a:off x="8598328" y="3052131"/>
                <a:ext cx="326160" cy="17892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9431AE76-2D95-7F4E-63EA-F639521C391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80328" y="3034131"/>
                  <a:ext cx="361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009AA62-AAD1-B485-F83C-E98D9F7F12B0}"/>
                    </a:ext>
                  </a:extLst>
                </p14:cNvPr>
                <p14:cNvContentPartPr/>
                <p14:nvPr/>
              </p14:nvContentPartPr>
              <p14:xfrm>
                <a:off x="8852488" y="3256971"/>
                <a:ext cx="46800" cy="111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009AA62-AAD1-B485-F83C-E98D9F7F12B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834848" y="3238971"/>
                  <a:ext cx="824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0135D77-BB70-E67E-643E-F7A23C8E77B0}"/>
              </a:ext>
            </a:extLst>
          </p:cNvPr>
          <p:cNvGrpSpPr/>
          <p:nvPr/>
        </p:nvGrpSpPr>
        <p:grpSpPr>
          <a:xfrm>
            <a:off x="1210048" y="4050771"/>
            <a:ext cx="559440" cy="982800"/>
            <a:chOff x="1210048" y="4050771"/>
            <a:chExt cx="559440" cy="9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8774DCE8-C41E-2A0A-C3B8-501A423A9E66}"/>
                    </a:ext>
                  </a:extLst>
                </p14:cNvPr>
                <p14:cNvContentPartPr/>
                <p14:nvPr/>
              </p14:nvContentPartPr>
              <p14:xfrm>
                <a:off x="1210048" y="4050771"/>
                <a:ext cx="129960" cy="9828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8774DCE8-C41E-2A0A-C3B8-501A423A9E6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92408" y="4033131"/>
                  <a:ext cx="165600" cy="10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8F5CFC2D-94A5-DA93-9936-8D903677B9FA}"/>
                    </a:ext>
                  </a:extLst>
                </p14:cNvPr>
                <p14:cNvContentPartPr/>
                <p14:nvPr/>
              </p14:nvContentPartPr>
              <p14:xfrm>
                <a:off x="1312648" y="4095411"/>
                <a:ext cx="456840" cy="86724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8F5CFC2D-94A5-DA93-9936-8D903677B9F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95008" y="4077771"/>
                  <a:ext cx="492480" cy="90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6E9E098-6B9E-D41D-37E9-BF17D161356B}"/>
              </a:ext>
            </a:extLst>
          </p:cNvPr>
          <p:cNvGrpSpPr/>
          <p:nvPr/>
        </p:nvGrpSpPr>
        <p:grpSpPr>
          <a:xfrm>
            <a:off x="2061088" y="4019451"/>
            <a:ext cx="1883880" cy="982440"/>
            <a:chOff x="2061088" y="4019451"/>
            <a:chExt cx="1883880" cy="9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3054475-3D5E-209F-2618-A9C7CD76FAEC}"/>
                    </a:ext>
                  </a:extLst>
                </p14:cNvPr>
                <p14:cNvContentPartPr/>
                <p14:nvPr/>
              </p14:nvContentPartPr>
              <p14:xfrm>
                <a:off x="2061088" y="4019451"/>
                <a:ext cx="471240" cy="9824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3054475-3D5E-209F-2618-A9C7CD76FA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43448" y="4001811"/>
                  <a:ext cx="50688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9F4911D-D937-B890-4307-4A148A3331CB}"/>
                    </a:ext>
                  </a:extLst>
                </p14:cNvPr>
                <p14:cNvContentPartPr/>
                <p14:nvPr/>
              </p14:nvContentPartPr>
              <p14:xfrm>
                <a:off x="2727088" y="4102251"/>
                <a:ext cx="302760" cy="68292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9F4911D-D937-B890-4307-4A148A3331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09448" y="4084611"/>
                  <a:ext cx="3384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F96F0EEE-3B98-7C98-4451-5189C77F008F}"/>
                    </a:ext>
                  </a:extLst>
                </p14:cNvPr>
                <p14:cNvContentPartPr/>
                <p14:nvPr/>
              </p14:nvContentPartPr>
              <p14:xfrm>
                <a:off x="3021208" y="4664931"/>
                <a:ext cx="123480" cy="1468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F96F0EEE-3B98-7C98-4451-5189C77F008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03208" y="4647291"/>
                  <a:ext cx="159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4F0E5B1-9FB6-7F06-36A5-252AB7865E3A}"/>
                    </a:ext>
                  </a:extLst>
                </p14:cNvPr>
                <p14:cNvContentPartPr/>
                <p14:nvPr/>
              </p14:nvContentPartPr>
              <p14:xfrm>
                <a:off x="3362848" y="4054371"/>
                <a:ext cx="366480" cy="7012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4F0E5B1-9FB6-7F06-36A5-252AB7865E3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44848" y="4036731"/>
                  <a:ext cx="40212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389592F-9F94-F4F7-C274-A04B2D25F387}"/>
                    </a:ext>
                  </a:extLst>
                </p14:cNvPr>
                <p14:cNvContentPartPr/>
                <p14:nvPr/>
              </p14:nvContentPartPr>
              <p14:xfrm>
                <a:off x="3728968" y="4162731"/>
                <a:ext cx="216000" cy="80100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389592F-9F94-F4F7-C274-A04B2D25F38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1328" y="4145091"/>
                  <a:ext cx="251640" cy="83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82333C-BED4-BA5C-35B3-DD7C871F0457}"/>
              </a:ext>
            </a:extLst>
          </p:cNvPr>
          <p:cNvGrpSpPr/>
          <p:nvPr/>
        </p:nvGrpSpPr>
        <p:grpSpPr>
          <a:xfrm>
            <a:off x="4193008" y="4265691"/>
            <a:ext cx="4979160" cy="1095120"/>
            <a:chOff x="4193008" y="4265691"/>
            <a:chExt cx="4979160" cy="10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A9396E6-857B-1E53-2B9C-7F99021754BA}"/>
                    </a:ext>
                  </a:extLst>
                </p14:cNvPr>
                <p14:cNvContentPartPr/>
                <p14:nvPr/>
              </p14:nvContentPartPr>
              <p14:xfrm>
                <a:off x="4247368" y="4607331"/>
                <a:ext cx="211680" cy="936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A9396E6-857B-1E53-2B9C-7F99021754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29728" y="4589331"/>
                  <a:ext cx="247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FF766CBD-53A4-F6D8-B313-8ECBB7B70B3B}"/>
                    </a:ext>
                  </a:extLst>
                </p14:cNvPr>
                <p14:cNvContentPartPr/>
                <p14:nvPr/>
              </p14:nvContentPartPr>
              <p14:xfrm>
                <a:off x="4193008" y="4762851"/>
                <a:ext cx="180720" cy="2592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FF766CBD-53A4-F6D8-B313-8ECBB7B70B3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75008" y="4745211"/>
                  <a:ext cx="216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1EF6A509-0FB1-DC8E-F5BF-81FB7818B82E}"/>
                    </a:ext>
                  </a:extLst>
                </p14:cNvPr>
                <p14:cNvContentPartPr/>
                <p14:nvPr/>
              </p14:nvContentPartPr>
              <p14:xfrm>
                <a:off x="4652368" y="4713531"/>
                <a:ext cx="335880" cy="151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1EF6A509-0FB1-DC8E-F5BF-81FB7818B82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34368" y="4695531"/>
                  <a:ext cx="371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3841EC95-3E95-1F63-B5A3-CCAE70FC9AD3}"/>
                    </a:ext>
                  </a:extLst>
                </p14:cNvPr>
                <p14:cNvContentPartPr/>
                <p14:nvPr/>
              </p14:nvContentPartPr>
              <p14:xfrm>
                <a:off x="5293528" y="4360011"/>
                <a:ext cx="630720" cy="435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3841EC95-3E95-1F63-B5A3-CCAE70FC9AD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75528" y="4342371"/>
                  <a:ext cx="666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8C8DC112-F076-95B1-6490-5664949B9BA8}"/>
                    </a:ext>
                  </a:extLst>
                </p14:cNvPr>
                <p14:cNvContentPartPr/>
                <p14:nvPr/>
              </p14:nvContentPartPr>
              <p14:xfrm>
                <a:off x="5160688" y="4415811"/>
                <a:ext cx="978120" cy="50868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8C8DC112-F076-95B1-6490-5664949B9BA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43048" y="4397811"/>
                  <a:ext cx="10137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E1D6F809-2E84-9FA9-6041-7702226F06AD}"/>
                    </a:ext>
                  </a:extLst>
                </p14:cNvPr>
                <p14:cNvContentPartPr/>
                <p14:nvPr/>
              </p14:nvContentPartPr>
              <p14:xfrm>
                <a:off x="5682328" y="5201691"/>
                <a:ext cx="63360" cy="15912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E1D6F809-2E84-9FA9-6041-7702226F06A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64328" y="5183691"/>
                  <a:ext cx="99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69A6382B-F8E4-7C99-6B17-BEACCDFFB7A3}"/>
                    </a:ext>
                  </a:extLst>
                </p14:cNvPr>
                <p14:cNvContentPartPr/>
                <p14:nvPr/>
              </p14:nvContentPartPr>
              <p14:xfrm>
                <a:off x="5744248" y="4909731"/>
                <a:ext cx="14400" cy="576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69A6382B-F8E4-7C99-6B17-BEACCDFFB7A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26608" y="4891731"/>
                  <a:ext cx="50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83ED6CD-9BB0-C14B-ACB9-DC1C58A03258}"/>
                    </a:ext>
                  </a:extLst>
                </p14:cNvPr>
                <p14:cNvContentPartPr/>
                <p14:nvPr/>
              </p14:nvContentPartPr>
              <p14:xfrm>
                <a:off x="6302248" y="4376931"/>
                <a:ext cx="355320" cy="6364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83ED6CD-9BB0-C14B-ACB9-DC1C58A032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84608" y="4358931"/>
                  <a:ext cx="3909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759CD07-E741-0C84-D6E6-857945E2A036}"/>
                    </a:ext>
                  </a:extLst>
                </p14:cNvPr>
                <p14:cNvContentPartPr/>
                <p14:nvPr/>
              </p14:nvContentPartPr>
              <p14:xfrm>
                <a:off x="6822448" y="4886331"/>
                <a:ext cx="28080" cy="1324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759CD07-E741-0C84-D6E6-857945E2A03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04448" y="4868331"/>
                  <a:ext cx="63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D93925C-4038-7B35-5B9C-382CC7C3D2AA}"/>
                    </a:ext>
                  </a:extLst>
                </p14:cNvPr>
                <p14:cNvContentPartPr/>
                <p14:nvPr/>
              </p14:nvContentPartPr>
              <p14:xfrm>
                <a:off x="6908128" y="4696251"/>
                <a:ext cx="16200" cy="3096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D93925C-4038-7B35-5B9C-382CC7C3D2A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90488" y="4678611"/>
                  <a:ext cx="51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C1683B56-A034-6F0F-FB05-74F7728A617E}"/>
                    </a:ext>
                  </a:extLst>
                </p14:cNvPr>
                <p14:cNvContentPartPr/>
                <p14:nvPr/>
              </p14:nvContentPartPr>
              <p14:xfrm>
                <a:off x="7281808" y="4334451"/>
                <a:ext cx="153720" cy="61812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C1683B56-A034-6F0F-FB05-74F7728A617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63808" y="4316811"/>
                  <a:ext cx="18936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D471507A-3CDD-423C-C8B4-BF6038741233}"/>
                    </a:ext>
                  </a:extLst>
                </p14:cNvPr>
                <p14:cNvContentPartPr/>
                <p14:nvPr/>
              </p14:nvContentPartPr>
              <p14:xfrm>
                <a:off x="7143208" y="4265691"/>
                <a:ext cx="379440" cy="7128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D471507A-3CDD-423C-C8B4-BF603874123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25208" y="4248051"/>
                  <a:ext cx="41508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D43AAA11-0B7F-E301-DA02-E8D16F021C65}"/>
                    </a:ext>
                  </a:extLst>
                </p14:cNvPr>
                <p14:cNvContentPartPr/>
                <p14:nvPr/>
              </p14:nvContentPartPr>
              <p14:xfrm>
                <a:off x="7527688" y="4732611"/>
                <a:ext cx="121320" cy="1173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D43AAA11-0B7F-E301-DA02-E8D16F021C6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10048" y="4714971"/>
                  <a:ext cx="156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5D2E193A-AA97-FEDC-04C9-C14D38CF1D64}"/>
                    </a:ext>
                  </a:extLst>
                </p14:cNvPr>
                <p14:cNvContentPartPr/>
                <p14:nvPr/>
              </p14:nvContentPartPr>
              <p14:xfrm>
                <a:off x="7624888" y="4704531"/>
                <a:ext cx="303120" cy="3535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5D2E193A-AA97-FEDC-04C9-C14D38CF1D6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07248" y="4686891"/>
                  <a:ext cx="338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DEDB15F-2E30-DD50-E688-A0151E687505}"/>
                    </a:ext>
                  </a:extLst>
                </p14:cNvPr>
                <p14:cNvContentPartPr/>
                <p14:nvPr/>
              </p14:nvContentPartPr>
              <p14:xfrm>
                <a:off x="8094328" y="4448571"/>
                <a:ext cx="341280" cy="6224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DEDB15F-2E30-DD50-E688-A0151E6875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076688" y="4430931"/>
                  <a:ext cx="3769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E53155A4-BD0B-3CD5-8985-9599C265FA0C}"/>
                    </a:ext>
                  </a:extLst>
                </p14:cNvPr>
                <p14:cNvContentPartPr/>
                <p14:nvPr/>
              </p14:nvContentPartPr>
              <p14:xfrm>
                <a:off x="8399968" y="4608051"/>
                <a:ext cx="285480" cy="44748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E53155A4-BD0B-3CD5-8985-9599C265FA0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381968" y="4590411"/>
                  <a:ext cx="321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BDF2C50-29D4-0D9C-F90C-142E6BD0CF28}"/>
                    </a:ext>
                  </a:extLst>
                </p14:cNvPr>
                <p14:cNvContentPartPr/>
                <p14:nvPr/>
              </p14:nvContentPartPr>
              <p14:xfrm>
                <a:off x="8693368" y="4771851"/>
                <a:ext cx="139680" cy="31644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FBDF2C50-29D4-0D9C-F90C-142E6BD0CF2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675728" y="4753851"/>
                  <a:ext cx="175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630A5402-9150-0F9D-B64B-94048B9E24E0}"/>
                    </a:ext>
                  </a:extLst>
                </p14:cNvPr>
                <p14:cNvContentPartPr/>
                <p14:nvPr/>
              </p14:nvContentPartPr>
              <p14:xfrm>
                <a:off x="8824048" y="4496451"/>
                <a:ext cx="348120" cy="65340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630A5402-9150-0F9D-B64B-94048B9E24E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06048" y="4478811"/>
                  <a:ext cx="383760" cy="68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899D8E6-6BBF-4705-055E-5C443043367A}"/>
              </a:ext>
            </a:extLst>
          </p:cNvPr>
          <p:cNvGrpSpPr/>
          <p:nvPr/>
        </p:nvGrpSpPr>
        <p:grpSpPr>
          <a:xfrm>
            <a:off x="1170808" y="5428851"/>
            <a:ext cx="7654680" cy="824760"/>
            <a:chOff x="1170808" y="5428851"/>
            <a:chExt cx="7654680" cy="82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C8F0B879-644C-5641-6B68-FBA2E38E439F}"/>
                    </a:ext>
                  </a:extLst>
                </p14:cNvPr>
                <p14:cNvContentPartPr/>
                <p14:nvPr/>
              </p14:nvContentPartPr>
              <p14:xfrm>
                <a:off x="1170808" y="5428851"/>
                <a:ext cx="7654680" cy="1443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C8F0B879-644C-5641-6B68-FBA2E38E439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52808" y="5411211"/>
                  <a:ext cx="7690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EB4A6890-F479-06E3-7DF5-DB11B74F4C35}"/>
                    </a:ext>
                  </a:extLst>
                </p14:cNvPr>
                <p14:cNvContentPartPr/>
                <p14:nvPr/>
              </p14:nvContentPartPr>
              <p14:xfrm>
                <a:off x="3427648" y="5736291"/>
                <a:ext cx="469440" cy="51732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EB4A6890-F479-06E3-7DF5-DB11B74F4C3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409648" y="5718291"/>
                  <a:ext cx="50508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CF4057B-2098-C16A-8136-7704D64A9884}"/>
                    </a:ext>
                  </a:extLst>
                </p14:cNvPr>
                <p14:cNvContentPartPr/>
                <p14:nvPr/>
              </p14:nvContentPartPr>
              <p14:xfrm>
                <a:off x="3944968" y="5883891"/>
                <a:ext cx="222480" cy="27864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CF4057B-2098-C16A-8136-7704D64A988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27328" y="5866251"/>
                  <a:ext cx="258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03246EEE-0FCA-4387-0935-AC71B53E1FFA}"/>
                    </a:ext>
                  </a:extLst>
                </p14:cNvPr>
                <p14:cNvContentPartPr/>
                <p14:nvPr/>
              </p14:nvContentPartPr>
              <p14:xfrm>
                <a:off x="4153768" y="5924931"/>
                <a:ext cx="173160" cy="19404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03246EEE-0FCA-4387-0935-AC71B53E1FF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135768" y="5907291"/>
                  <a:ext cx="208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A0F67502-34D7-028E-94D3-F4D277BE90E3}"/>
                    </a:ext>
                  </a:extLst>
                </p14:cNvPr>
                <p14:cNvContentPartPr/>
                <p14:nvPr/>
              </p14:nvContentPartPr>
              <p14:xfrm>
                <a:off x="4454368" y="5878131"/>
                <a:ext cx="73080" cy="23400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A0F67502-34D7-028E-94D3-F4D277BE90E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36728" y="5860491"/>
                  <a:ext cx="108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EA4B27C4-0FEC-EFFE-FF38-DD266F82CBC1}"/>
                    </a:ext>
                  </a:extLst>
                </p14:cNvPr>
                <p14:cNvContentPartPr/>
                <p14:nvPr/>
              </p14:nvContentPartPr>
              <p14:xfrm>
                <a:off x="4666768" y="5867691"/>
                <a:ext cx="95040" cy="27072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EA4B27C4-0FEC-EFFE-FF38-DD266F82CBC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48768" y="5850051"/>
                  <a:ext cx="130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2E9EDF6F-3B43-F07A-B3D3-DC6B2204ABD1}"/>
                    </a:ext>
                  </a:extLst>
                </p14:cNvPr>
                <p14:cNvContentPartPr/>
                <p14:nvPr/>
              </p14:nvContentPartPr>
              <p14:xfrm>
                <a:off x="5049448" y="5976411"/>
                <a:ext cx="208440" cy="345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2E9EDF6F-3B43-F07A-B3D3-DC6B2204ABD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031808" y="5958771"/>
                  <a:ext cx="24408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B2971CEE-7D2F-9542-EE3E-DCD8C78E459F}"/>
                  </a:ext>
                </a:extLst>
              </p14:cNvPr>
              <p14:cNvContentPartPr/>
              <p14:nvPr/>
            </p14:nvContentPartPr>
            <p14:xfrm>
              <a:off x="5514208" y="5765811"/>
              <a:ext cx="235800" cy="28080"/>
            </p14:xfrm>
          </p:contentPart>
        </mc:Choice>
        <mc:Fallback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B2971CEE-7D2F-9542-EE3E-DCD8C78E459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496208" y="5747811"/>
                <a:ext cx="2714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63EEEC3C-F7A7-B681-600C-33690EA366D1}"/>
                  </a:ext>
                </a:extLst>
              </p14:cNvPr>
              <p14:cNvContentPartPr/>
              <p14:nvPr/>
            </p14:nvContentPartPr>
            <p14:xfrm>
              <a:off x="5507368" y="5845011"/>
              <a:ext cx="230400" cy="333000"/>
            </p14:xfrm>
          </p:contentPart>
        </mc:Choice>
        <mc:Fallback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63EEEC3C-F7A7-B681-600C-33690EA366D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489728" y="5827011"/>
                <a:ext cx="2660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AFF60716-D525-8FF2-638A-FBFB29ACD2C8}"/>
                  </a:ext>
                </a:extLst>
              </p14:cNvPr>
              <p14:cNvContentPartPr/>
              <p14:nvPr/>
            </p14:nvContentPartPr>
            <p14:xfrm>
              <a:off x="5609968" y="5964531"/>
              <a:ext cx="182160" cy="3132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AFF60716-D525-8FF2-638A-FBFB29ACD2C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592328" y="5946891"/>
                <a:ext cx="2178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85484E15-FEFF-8804-F120-3105B6C3D908}"/>
                  </a:ext>
                </a:extLst>
              </p14:cNvPr>
              <p14:cNvContentPartPr/>
              <p14:nvPr/>
            </p14:nvContentPartPr>
            <p14:xfrm>
              <a:off x="5851168" y="5894331"/>
              <a:ext cx="272160" cy="22428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85484E15-FEFF-8804-F120-3105B6C3D90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833168" y="5876331"/>
                <a:ext cx="307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54DF9588-60D2-36DA-9C08-83E779B58815}"/>
                  </a:ext>
                </a:extLst>
              </p14:cNvPr>
              <p14:cNvContentPartPr/>
              <p14:nvPr/>
            </p14:nvContentPartPr>
            <p14:xfrm>
              <a:off x="6018568" y="5953731"/>
              <a:ext cx="362160" cy="174600"/>
            </p14:xfrm>
          </p:contentPart>
        </mc:Choice>
        <mc:Fallback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54DF9588-60D2-36DA-9C08-83E779B5881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000568" y="5935731"/>
                <a:ext cx="397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462B9C33-B475-DA53-3FCC-A5ADAF2D80EF}"/>
                  </a:ext>
                </a:extLst>
              </p14:cNvPr>
              <p14:cNvContentPartPr/>
              <p14:nvPr/>
            </p14:nvContentPartPr>
            <p14:xfrm>
              <a:off x="6373528" y="5944731"/>
              <a:ext cx="149400" cy="121320"/>
            </p14:xfrm>
          </p:contentPart>
        </mc:Choice>
        <mc:Fallback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462B9C33-B475-DA53-3FCC-A5ADAF2D80E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355528" y="5926731"/>
                <a:ext cx="185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523099C7-E797-2328-27F4-32D8C3DEE2C2}"/>
                  </a:ext>
                </a:extLst>
              </p14:cNvPr>
              <p14:cNvContentPartPr/>
              <p14:nvPr/>
            </p14:nvContentPartPr>
            <p14:xfrm>
              <a:off x="6556768" y="5855451"/>
              <a:ext cx="102960" cy="23508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523099C7-E797-2328-27F4-32D8C3DEE2C2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538768" y="5837451"/>
                <a:ext cx="138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45273F72-C770-ADB4-3BCE-490C36278390}"/>
                  </a:ext>
                </a:extLst>
              </p14:cNvPr>
              <p14:cNvContentPartPr/>
              <p14:nvPr/>
            </p14:nvContentPartPr>
            <p14:xfrm>
              <a:off x="6664768" y="5834931"/>
              <a:ext cx="126000" cy="9180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45273F72-C770-ADB4-3BCE-490C3627839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647128" y="5816931"/>
                <a:ext cx="1616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58B569C9-5E80-BF57-D568-57763BA20112}"/>
                  </a:ext>
                </a:extLst>
              </p14:cNvPr>
              <p14:cNvContentPartPr/>
              <p14:nvPr/>
            </p14:nvContentPartPr>
            <p14:xfrm>
              <a:off x="6816328" y="5850771"/>
              <a:ext cx="211680" cy="29232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58B569C9-5E80-BF57-D568-57763BA2011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798688" y="5832771"/>
                <a:ext cx="2473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01EA0E7-5503-F448-6574-6BAF13C8C084}"/>
                  </a:ext>
                </a:extLst>
              </p14:cNvPr>
              <p14:cNvContentPartPr/>
              <p14:nvPr/>
            </p14:nvContentPartPr>
            <p14:xfrm>
              <a:off x="7430848" y="5922771"/>
              <a:ext cx="146880" cy="17928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01EA0E7-5503-F448-6574-6BAF13C8C084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412848" y="5905131"/>
                <a:ext cx="1825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F54E6FBA-76FB-24BB-4104-2B3FE37A34E9}"/>
                  </a:ext>
                </a:extLst>
              </p14:cNvPr>
              <p14:cNvContentPartPr/>
              <p14:nvPr/>
            </p14:nvContentPartPr>
            <p14:xfrm>
              <a:off x="7684288" y="5950491"/>
              <a:ext cx="131040" cy="96480"/>
            </p14:xfrm>
          </p:contentPart>
        </mc:Choice>
        <mc:Fallback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F54E6FBA-76FB-24BB-4104-2B3FE37A34E9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666288" y="5932851"/>
                <a:ext cx="1666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B3C6B8CA-70F6-60F2-2702-85ED8196E05E}"/>
                  </a:ext>
                </a:extLst>
              </p14:cNvPr>
              <p14:cNvContentPartPr/>
              <p14:nvPr/>
            </p14:nvContentPartPr>
            <p14:xfrm>
              <a:off x="7867888" y="5896851"/>
              <a:ext cx="105120" cy="224280"/>
            </p14:xfrm>
          </p:contentPart>
        </mc:Choice>
        <mc:Fallback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B3C6B8CA-70F6-60F2-2702-85ED8196E05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850248" y="5879211"/>
                <a:ext cx="140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9499F807-AED0-632A-B547-15C82E582ACD}"/>
                  </a:ext>
                </a:extLst>
              </p14:cNvPr>
              <p14:cNvContentPartPr/>
              <p14:nvPr/>
            </p14:nvContentPartPr>
            <p14:xfrm>
              <a:off x="8096488" y="5854731"/>
              <a:ext cx="226080" cy="246600"/>
            </p14:xfrm>
          </p:contentPart>
        </mc:Choice>
        <mc:Fallback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9499F807-AED0-632A-B547-15C82E582AC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078488" y="5837091"/>
                <a:ext cx="261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078A47BC-1A72-A7A5-1EBD-EA6EE20242F4}"/>
                  </a:ext>
                </a:extLst>
              </p14:cNvPr>
              <p14:cNvContentPartPr/>
              <p14:nvPr/>
            </p14:nvContentPartPr>
            <p14:xfrm>
              <a:off x="8589328" y="5729451"/>
              <a:ext cx="234720" cy="434880"/>
            </p14:xfrm>
          </p:contentPart>
        </mc:Choice>
        <mc:Fallback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078A47BC-1A72-A7A5-1EBD-EA6EE20242F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571328" y="5711451"/>
                <a:ext cx="270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D8E09D55-E55F-0779-3B59-9E56E713022C}"/>
                  </a:ext>
                </a:extLst>
              </p14:cNvPr>
              <p14:cNvContentPartPr/>
              <p14:nvPr/>
            </p14:nvContentPartPr>
            <p14:xfrm>
              <a:off x="8613808" y="5911971"/>
              <a:ext cx="271080" cy="2988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D8E09D55-E55F-0779-3B59-9E56E713022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595808" y="5894331"/>
                <a:ext cx="306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54BAC90C-78D9-52D0-7EAB-E91FAD9D1149}"/>
                  </a:ext>
                </a:extLst>
              </p14:cNvPr>
              <p14:cNvContentPartPr/>
              <p14:nvPr/>
            </p14:nvContentPartPr>
            <p14:xfrm>
              <a:off x="8836288" y="5910531"/>
              <a:ext cx="218160" cy="17784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54BAC90C-78D9-52D0-7EAB-E91FAD9D114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818648" y="5892531"/>
                <a:ext cx="2538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DA3380E6-29E6-EA53-A8D1-F1B8AC119D55}"/>
                  </a:ext>
                </a:extLst>
              </p14:cNvPr>
              <p14:cNvContentPartPr/>
              <p14:nvPr/>
            </p14:nvContentPartPr>
            <p14:xfrm>
              <a:off x="9051208" y="5895411"/>
              <a:ext cx="153720" cy="22428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DA3380E6-29E6-EA53-A8D1-F1B8AC119D5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033568" y="5877411"/>
                <a:ext cx="1893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3870BEEB-CC0B-5F63-3392-9FFF81D65C2B}"/>
                  </a:ext>
                </a:extLst>
              </p14:cNvPr>
              <p14:cNvContentPartPr/>
              <p14:nvPr/>
            </p14:nvContentPartPr>
            <p14:xfrm>
              <a:off x="9263248" y="5920251"/>
              <a:ext cx="136440" cy="176400"/>
            </p14:xfrm>
          </p:contentPart>
        </mc:Choice>
        <mc:Fallback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3870BEEB-CC0B-5F63-3392-9FFF81D65C2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245608" y="5902251"/>
                <a:ext cx="172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E86DF89D-0F73-9A52-D5FD-6584B4B5449B}"/>
                  </a:ext>
                </a:extLst>
              </p14:cNvPr>
              <p14:cNvContentPartPr/>
              <p14:nvPr/>
            </p14:nvContentPartPr>
            <p14:xfrm>
              <a:off x="9472408" y="5863731"/>
              <a:ext cx="155520" cy="22032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E86DF89D-0F73-9A52-D5FD-6584B4B5449B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454768" y="5845731"/>
                <a:ext cx="1911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6136FC57-6370-AE03-E49E-18F3D9252D8A}"/>
                  </a:ext>
                </a:extLst>
              </p14:cNvPr>
              <p14:cNvContentPartPr/>
              <p14:nvPr/>
            </p14:nvContentPartPr>
            <p14:xfrm>
              <a:off x="9643768" y="5929611"/>
              <a:ext cx="43200" cy="13968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6136FC57-6370-AE03-E49E-18F3D9252D8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625768" y="5911971"/>
                <a:ext cx="78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11AC7405-84D7-6F30-80A1-572B57CD0E6E}"/>
                  </a:ext>
                </a:extLst>
              </p14:cNvPr>
              <p14:cNvContentPartPr/>
              <p14:nvPr/>
            </p14:nvContentPartPr>
            <p14:xfrm>
              <a:off x="9725128" y="5827371"/>
              <a:ext cx="35280" cy="7416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11AC7405-84D7-6F30-80A1-572B57CD0E6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707128" y="5809371"/>
                <a:ext cx="70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8FBC81F6-BA96-CA07-3DAE-2B373209AF25}"/>
                  </a:ext>
                </a:extLst>
              </p14:cNvPr>
              <p14:cNvContentPartPr/>
              <p14:nvPr/>
            </p14:nvContentPartPr>
            <p14:xfrm>
              <a:off x="9723328" y="5925651"/>
              <a:ext cx="116640" cy="10800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8FBC81F6-BA96-CA07-3DAE-2B373209AF2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705688" y="5907651"/>
                <a:ext cx="152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A88E9602-094A-E69F-E799-8AFAF6C85E4B}"/>
                  </a:ext>
                </a:extLst>
              </p14:cNvPr>
              <p14:cNvContentPartPr/>
              <p14:nvPr/>
            </p14:nvContentPartPr>
            <p14:xfrm>
              <a:off x="9875968" y="5920971"/>
              <a:ext cx="318600" cy="234720"/>
            </p14:xfrm>
          </p:contentPart>
        </mc:Choice>
        <mc:Fallback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A88E9602-094A-E69F-E799-8AFAF6C85E4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857968" y="5902971"/>
                <a:ext cx="354240" cy="2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05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3B0DDDD-1162-6649-1D43-2D959CC075B1}"/>
                  </a:ext>
                </a:extLst>
              </p14:cNvPr>
              <p14:cNvContentPartPr/>
              <p14:nvPr/>
            </p14:nvContentPartPr>
            <p14:xfrm>
              <a:off x="483928" y="245571"/>
              <a:ext cx="201600" cy="702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3B0DDDD-1162-6649-1D43-2D959CC075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5928" y="227931"/>
                <a:ext cx="23724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7D2A635-21FE-C2FD-E4F5-9EC0D32D549C}"/>
                  </a:ext>
                </a:extLst>
              </p14:cNvPr>
              <p14:cNvContentPartPr/>
              <p14:nvPr/>
            </p14:nvContentPartPr>
            <p14:xfrm>
              <a:off x="540448" y="252771"/>
              <a:ext cx="359280" cy="6508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7D2A635-21FE-C2FD-E4F5-9EC0D32D549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448" y="235131"/>
                <a:ext cx="3949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41DE89E-2C66-3F9C-6A43-45316C6C5288}"/>
                  </a:ext>
                </a:extLst>
              </p14:cNvPr>
              <p14:cNvContentPartPr/>
              <p14:nvPr/>
            </p14:nvContentPartPr>
            <p14:xfrm>
              <a:off x="1061008" y="275091"/>
              <a:ext cx="441360" cy="6015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41DE89E-2C66-3F9C-6A43-45316C6C52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008" y="257451"/>
                <a:ext cx="47700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E1DD0BA-412F-C25B-506E-2068150A4BF4}"/>
                  </a:ext>
                </a:extLst>
              </p14:cNvPr>
              <p14:cNvContentPartPr/>
              <p14:nvPr/>
            </p14:nvContentPartPr>
            <p14:xfrm>
              <a:off x="1586608" y="305331"/>
              <a:ext cx="214920" cy="4867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E1DD0BA-412F-C25B-506E-2068150A4B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68968" y="287691"/>
                <a:ext cx="2505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827C819-238C-9BDD-7487-A75875B6A916}"/>
                  </a:ext>
                </a:extLst>
              </p14:cNvPr>
              <p14:cNvContentPartPr/>
              <p14:nvPr/>
            </p14:nvContentPartPr>
            <p14:xfrm>
              <a:off x="1870288" y="682611"/>
              <a:ext cx="141840" cy="1422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827C819-238C-9BDD-7487-A75875B6A9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52288" y="664971"/>
                <a:ext cx="177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BB82EEE-BDA4-8468-FA47-23156DA59BE4}"/>
                  </a:ext>
                </a:extLst>
              </p14:cNvPr>
              <p14:cNvContentPartPr/>
              <p14:nvPr/>
            </p14:nvContentPartPr>
            <p14:xfrm>
              <a:off x="2187448" y="169251"/>
              <a:ext cx="311040" cy="6073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BB82EEE-BDA4-8468-FA47-23156DA59B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69448" y="151251"/>
                <a:ext cx="34668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4E8E4EA-A30A-5876-0D14-59D2AA5655BC}"/>
                  </a:ext>
                </a:extLst>
              </p14:cNvPr>
              <p14:cNvContentPartPr/>
              <p14:nvPr/>
            </p14:nvContentPartPr>
            <p14:xfrm>
              <a:off x="2522608" y="268251"/>
              <a:ext cx="227520" cy="5965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4E8E4EA-A30A-5876-0D14-59D2AA5655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04968" y="250611"/>
                <a:ext cx="2631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E2D6D37-6FD9-9A70-A337-F283F15BECED}"/>
                  </a:ext>
                </a:extLst>
              </p14:cNvPr>
              <p14:cNvContentPartPr/>
              <p14:nvPr/>
            </p14:nvContentPartPr>
            <p14:xfrm>
              <a:off x="392128" y="1493331"/>
              <a:ext cx="297360" cy="457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E2D6D37-6FD9-9A70-A337-F283F15BECE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4128" y="1475691"/>
                <a:ext cx="333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4BABF16-8AD8-B271-FAC3-B97CA6E1E26A}"/>
                  </a:ext>
                </a:extLst>
              </p14:cNvPr>
              <p14:cNvContentPartPr/>
              <p14:nvPr/>
            </p14:nvContentPartPr>
            <p14:xfrm>
              <a:off x="396088" y="1649571"/>
              <a:ext cx="218880" cy="187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4BABF16-8AD8-B271-FAC3-B97CA6E1E26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8448" y="1631931"/>
                <a:ext cx="2545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D92CEFC-0035-2F5D-984B-42A0421D1173}"/>
                  </a:ext>
                </a:extLst>
              </p14:cNvPr>
              <p14:cNvContentPartPr/>
              <p14:nvPr/>
            </p14:nvContentPartPr>
            <p14:xfrm>
              <a:off x="884968" y="1522131"/>
              <a:ext cx="324720" cy="432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D92CEFC-0035-2F5D-984B-42A0421D11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7328" y="1504491"/>
                <a:ext cx="360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8BEF495-DF7F-1A00-8870-EDCC5BA4B931}"/>
                  </a:ext>
                </a:extLst>
              </p14:cNvPr>
              <p14:cNvContentPartPr/>
              <p14:nvPr/>
            </p14:nvContentPartPr>
            <p14:xfrm>
              <a:off x="1473568" y="1280571"/>
              <a:ext cx="461520" cy="342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8BEF495-DF7F-1A00-8870-EDCC5BA4B9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55928" y="1262931"/>
                <a:ext cx="4971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C1C6518-9454-D2C2-DCF2-4759A1A0ACAE}"/>
                  </a:ext>
                </a:extLst>
              </p14:cNvPr>
              <p14:cNvContentPartPr/>
              <p14:nvPr/>
            </p14:nvContentPartPr>
            <p14:xfrm>
              <a:off x="1298248" y="1365171"/>
              <a:ext cx="698400" cy="5119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C1C6518-9454-D2C2-DCF2-4759A1A0ACA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80248" y="1347531"/>
                <a:ext cx="73404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D41ECBB-D839-F815-7FE1-ADB1968CFCA3}"/>
                  </a:ext>
                </a:extLst>
              </p14:cNvPr>
              <p14:cNvContentPartPr/>
              <p14:nvPr/>
            </p14:nvContentPartPr>
            <p14:xfrm>
              <a:off x="1606768" y="2059251"/>
              <a:ext cx="18360" cy="18648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D41ECBB-D839-F815-7FE1-ADB1968CFC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88768" y="2041611"/>
                <a:ext cx="54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4DCCACF-3E83-6666-CCBC-60D3BF4FFD93}"/>
                  </a:ext>
                </a:extLst>
              </p14:cNvPr>
              <p14:cNvContentPartPr/>
              <p14:nvPr/>
            </p14:nvContentPartPr>
            <p14:xfrm>
              <a:off x="1670488" y="1953051"/>
              <a:ext cx="8280" cy="352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4DCCACF-3E83-6666-CCBC-60D3BF4FFD9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52848" y="1935411"/>
                <a:ext cx="439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2107B56-A67F-5A75-F3BA-F7DC19D76D06}"/>
                  </a:ext>
                </a:extLst>
              </p14:cNvPr>
              <p14:cNvContentPartPr/>
              <p14:nvPr/>
            </p14:nvContentPartPr>
            <p14:xfrm>
              <a:off x="2200768" y="1224411"/>
              <a:ext cx="339480" cy="6310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2107B56-A67F-5A75-F3BA-F7DC19D76D0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82768" y="1206771"/>
                <a:ext cx="3751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3823AE8-0231-D184-8A48-7FAA1B8571DE}"/>
                  </a:ext>
                </a:extLst>
              </p14:cNvPr>
              <p14:cNvContentPartPr/>
              <p14:nvPr/>
            </p14:nvContentPartPr>
            <p14:xfrm>
              <a:off x="2660128" y="1669371"/>
              <a:ext cx="41040" cy="1407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3823AE8-0231-D184-8A48-7FAA1B8571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42128" y="1651731"/>
                <a:ext cx="766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BD18F03-EB1E-8CA8-08D8-31D9A8281FDB}"/>
                  </a:ext>
                </a:extLst>
              </p14:cNvPr>
              <p14:cNvContentPartPr/>
              <p14:nvPr/>
            </p14:nvContentPartPr>
            <p14:xfrm>
              <a:off x="2722408" y="1539051"/>
              <a:ext cx="9720" cy="356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BD18F03-EB1E-8CA8-08D8-31D9A8281FD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04768" y="1521051"/>
                <a:ext cx="45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FE1C106-973C-868F-91AF-846D12E1EFC3}"/>
                  </a:ext>
                </a:extLst>
              </p14:cNvPr>
              <p14:cNvContentPartPr/>
              <p14:nvPr/>
            </p14:nvContentPartPr>
            <p14:xfrm>
              <a:off x="2918248" y="1274811"/>
              <a:ext cx="293760" cy="5828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FE1C106-973C-868F-91AF-846D12E1EF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00248" y="1257171"/>
                <a:ext cx="3294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4945825-92DE-EF6F-8166-C1EAFA207EEB}"/>
                  </a:ext>
                </a:extLst>
              </p14:cNvPr>
              <p14:cNvContentPartPr/>
              <p14:nvPr/>
            </p14:nvContentPartPr>
            <p14:xfrm>
              <a:off x="3348088" y="1537251"/>
              <a:ext cx="125280" cy="15264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4945825-92DE-EF6F-8166-C1EAFA207EE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30448" y="1519611"/>
                <a:ext cx="1609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9E3BB4B-02D2-76FC-A02B-DA0DF8899FEB}"/>
                  </a:ext>
                </a:extLst>
              </p14:cNvPr>
              <p14:cNvContentPartPr/>
              <p14:nvPr/>
            </p14:nvContentPartPr>
            <p14:xfrm>
              <a:off x="3391648" y="1522131"/>
              <a:ext cx="284400" cy="378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9E3BB4B-02D2-76FC-A02B-DA0DF8899FE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4008" y="1504131"/>
                <a:ext cx="3200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859F9E2-512D-6C89-630E-6C9364DF36A9}"/>
                  </a:ext>
                </a:extLst>
              </p14:cNvPr>
              <p14:cNvContentPartPr/>
              <p14:nvPr/>
            </p14:nvContentPartPr>
            <p14:xfrm>
              <a:off x="3871528" y="1204971"/>
              <a:ext cx="337320" cy="5760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859F9E2-512D-6C89-630E-6C9364DF36A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53528" y="1187331"/>
                <a:ext cx="3729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00DCEE3-8AC4-9FFF-19D2-B99362BB272C}"/>
                  </a:ext>
                </a:extLst>
              </p14:cNvPr>
              <p14:cNvContentPartPr/>
              <p14:nvPr/>
            </p14:nvContentPartPr>
            <p14:xfrm>
              <a:off x="4283728" y="1249611"/>
              <a:ext cx="207360" cy="41544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00DCEE3-8AC4-9FFF-19D2-B99362BB272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66088" y="1231611"/>
                <a:ext cx="2430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AC67A06-3A4C-CE0E-4D7E-B70B57745415}"/>
                  </a:ext>
                </a:extLst>
              </p14:cNvPr>
              <p14:cNvContentPartPr/>
              <p14:nvPr/>
            </p14:nvContentPartPr>
            <p14:xfrm>
              <a:off x="4494688" y="1613931"/>
              <a:ext cx="37440" cy="950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AC67A06-3A4C-CE0E-4D7E-B70B5774541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476688" y="1595931"/>
                <a:ext cx="730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55907342-F76F-5EA0-6AD4-F9F36827EEB5}"/>
                  </a:ext>
                </a:extLst>
              </p14:cNvPr>
              <p14:cNvContentPartPr/>
              <p14:nvPr/>
            </p14:nvContentPartPr>
            <p14:xfrm>
              <a:off x="4591888" y="1386411"/>
              <a:ext cx="6120" cy="1584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5907342-F76F-5EA0-6AD4-F9F36827EEB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74248" y="1368771"/>
                <a:ext cx="41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DD8E413-DD1A-4973-526C-C611E94D9337}"/>
                  </a:ext>
                </a:extLst>
              </p14:cNvPr>
              <p14:cNvContentPartPr/>
              <p14:nvPr/>
            </p14:nvContentPartPr>
            <p14:xfrm>
              <a:off x="4642288" y="1018491"/>
              <a:ext cx="260640" cy="74268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DD8E413-DD1A-4973-526C-C611E94D933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24648" y="1000491"/>
                <a:ext cx="29628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C99F842-AA53-E762-337F-A49E66D26DBD}"/>
                  </a:ext>
                </a:extLst>
              </p14:cNvPr>
              <p14:cNvContentPartPr/>
              <p14:nvPr/>
            </p14:nvContentPartPr>
            <p14:xfrm>
              <a:off x="5160328" y="1425291"/>
              <a:ext cx="298080" cy="237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C99F842-AA53-E762-337F-A49E66D26DB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42328" y="1407651"/>
                <a:ext cx="333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9CFD81C-63AA-8F16-09F0-DD4039611061}"/>
                  </a:ext>
                </a:extLst>
              </p14:cNvPr>
              <p14:cNvContentPartPr/>
              <p14:nvPr/>
            </p14:nvContentPartPr>
            <p14:xfrm>
              <a:off x="5101648" y="1607451"/>
              <a:ext cx="311400" cy="612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9CFD81C-63AA-8F16-09F0-DD403961106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83648" y="1589811"/>
                <a:ext cx="347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C3B16A0-D7AF-9FF2-3ADF-209005C62580}"/>
                  </a:ext>
                </a:extLst>
              </p14:cNvPr>
              <p14:cNvContentPartPr/>
              <p14:nvPr/>
            </p14:nvContentPartPr>
            <p14:xfrm>
              <a:off x="5771248" y="1196691"/>
              <a:ext cx="474120" cy="3276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C3B16A0-D7AF-9FF2-3ADF-209005C6258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53608" y="1179051"/>
                <a:ext cx="509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E278CCAE-B84B-3FF2-B4B8-8BCEBC9B70C3}"/>
                  </a:ext>
                </a:extLst>
              </p14:cNvPr>
              <p14:cNvContentPartPr/>
              <p14:nvPr/>
            </p14:nvContentPartPr>
            <p14:xfrm>
              <a:off x="5680168" y="1288491"/>
              <a:ext cx="602640" cy="558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E278CCAE-B84B-3FF2-B4B8-8BCEBC9B70C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62528" y="1270491"/>
                <a:ext cx="6382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68D5326-B3A3-6298-9221-8A47CF91233E}"/>
                  </a:ext>
                </a:extLst>
              </p14:cNvPr>
              <p14:cNvContentPartPr/>
              <p14:nvPr/>
            </p14:nvContentPartPr>
            <p14:xfrm>
              <a:off x="5952688" y="2039091"/>
              <a:ext cx="17640" cy="15084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68D5326-B3A3-6298-9221-8A47CF91233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34688" y="2021091"/>
                <a:ext cx="53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9EB24CB4-6BFA-37B9-8FFE-5BBC9F4CF369}"/>
                  </a:ext>
                </a:extLst>
              </p14:cNvPr>
              <p14:cNvContentPartPr/>
              <p14:nvPr/>
            </p14:nvContentPartPr>
            <p14:xfrm>
              <a:off x="6041248" y="1903011"/>
              <a:ext cx="36360" cy="1836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9EB24CB4-6BFA-37B9-8FFE-5BBC9F4CF36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23608" y="1885371"/>
                <a:ext cx="72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831C8AC1-5526-7F02-0BCB-B8FC2C310559}"/>
                  </a:ext>
                </a:extLst>
              </p14:cNvPr>
              <p14:cNvContentPartPr/>
              <p14:nvPr/>
            </p14:nvContentPartPr>
            <p14:xfrm>
              <a:off x="6379648" y="1122891"/>
              <a:ext cx="368640" cy="79344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831C8AC1-5526-7F02-0BCB-B8FC2C31055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61648" y="1104891"/>
                <a:ext cx="40428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236D022-7E0C-CF64-A9EF-2DB24210740F}"/>
                  </a:ext>
                </a:extLst>
              </p14:cNvPr>
              <p14:cNvContentPartPr/>
              <p14:nvPr/>
            </p14:nvContentPartPr>
            <p14:xfrm>
              <a:off x="6773128" y="1215771"/>
              <a:ext cx="282240" cy="57096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236D022-7E0C-CF64-A9EF-2DB24210740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55128" y="1197771"/>
                <a:ext cx="3178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34695007-6189-BB12-C62B-3BFF18BA48A7}"/>
                  </a:ext>
                </a:extLst>
              </p14:cNvPr>
              <p14:cNvContentPartPr/>
              <p14:nvPr/>
            </p14:nvContentPartPr>
            <p14:xfrm>
              <a:off x="7166968" y="1653891"/>
              <a:ext cx="45720" cy="15084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34695007-6189-BB12-C62B-3BFF18BA48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149328" y="1635891"/>
                <a:ext cx="813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8DB85076-5017-D451-8E72-B85342EB5541}"/>
                  </a:ext>
                </a:extLst>
              </p14:cNvPr>
              <p14:cNvContentPartPr/>
              <p14:nvPr/>
            </p14:nvContentPartPr>
            <p14:xfrm>
              <a:off x="7256608" y="1467411"/>
              <a:ext cx="9720" cy="2592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8DB85076-5017-D451-8E72-B85342EB554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38608" y="1449771"/>
                <a:ext cx="45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73DA9293-B7AB-AAD8-9288-6ECEC5581E05}"/>
                  </a:ext>
                </a:extLst>
              </p14:cNvPr>
              <p14:cNvContentPartPr/>
              <p14:nvPr/>
            </p14:nvContentPartPr>
            <p14:xfrm>
              <a:off x="7306648" y="1069971"/>
              <a:ext cx="294840" cy="7923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73DA9293-B7AB-AAD8-9288-6ECEC5581E0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288648" y="1051971"/>
                <a:ext cx="33048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BEB9F3D-A3A1-9576-7548-130BEFA527FB}"/>
                  </a:ext>
                </a:extLst>
              </p14:cNvPr>
              <p14:cNvContentPartPr/>
              <p14:nvPr/>
            </p14:nvContentPartPr>
            <p14:xfrm>
              <a:off x="7633528" y="1440411"/>
              <a:ext cx="314640" cy="25452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BEB9F3D-A3A1-9576-7548-130BEFA527F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15528" y="1422771"/>
                <a:ext cx="3502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6BCEA5F-BCBE-3B4F-529D-41876FD6B2CB}"/>
                  </a:ext>
                </a:extLst>
              </p14:cNvPr>
              <p14:cNvContentPartPr/>
              <p14:nvPr/>
            </p14:nvContentPartPr>
            <p14:xfrm>
              <a:off x="7661248" y="1451571"/>
              <a:ext cx="191520" cy="1393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6BCEA5F-BCBE-3B4F-529D-41876FD6B2C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643608" y="1433571"/>
                <a:ext cx="2271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98E6A77-31AE-C805-C631-AA0CD5BC53B5}"/>
                  </a:ext>
                </a:extLst>
              </p14:cNvPr>
              <p14:cNvContentPartPr/>
              <p14:nvPr/>
            </p14:nvContentPartPr>
            <p14:xfrm>
              <a:off x="7667008" y="1502331"/>
              <a:ext cx="284760" cy="435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98E6A77-31AE-C805-C631-AA0CD5BC53B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49008" y="1484691"/>
                <a:ext cx="320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30F909A-6155-FB74-21B3-F272F4451165}"/>
                  </a:ext>
                </a:extLst>
              </p14:cNvPr>
              <p14:cNvContentPartPr/>
              <p14:nvPr/>
            </p14:nvContentPartPr>
            <p14:xfrm>
              <a:off x="8148688" y="880971"/>
              <a:ext cx="208800" cy="79632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30F909A-6155-FB74-21B3-F272F445116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30688" y="862971"/>
                <a:ext cx="24444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5102C4DC-2A67-3825-D033-494875AF2700}"/>
                  </a:ext>
                </a:extLst>
              </p14:cNvPr>
              <p14:cNvContentPartPr/>
              <p14:nvPr/>
            </p14:nvContentPartPr>
            <p14:xfrm>
              <a:off x="8379448" y="1333131"/>
              <a:ext cx="286200" cy="4212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5102C4DC-2A67-3825-D033-494875AF270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361448" y="1315491"/>
                <a:ext cx="3218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CB0CC11F-3389-6C97-CBBC-DFFF99ECDF9B}"/>
                  </a:ext>
                </a:extLst>
              </p14:cNvPr>
              <p14:cNvContentPartPr/>
              <p14:nvPr/>
            </p14:nvContentPartPr>
            <p14:xfrm>
              <a:off x="8766088" y="1063851"/>
              <a:ext cx="277920" cy="49500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CB0CC11F-3389-6C97-CBBC-DFFF99ECDF9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748448" y="1045851"/>
                <a:ext cx="3135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C1CF076F-4096-7249-C749-3035A299FAC9}"/>
                  </a:ext>
                </a:extLst>
              </p14:cNvPr>
              <p14:cNvContentPartPr/>
              <p14:nvPr/>
            </p14:nvContentPartPr>
            <p14:xfrm>
              <a:off x="9058768" y="1305051"/>
              <a:ext cx="173880" cy="13428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C1CF076F-4096-7249-C749-3035A299FAC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041128" y="1287051"/>
                <a:ext cx="2095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7B6503CD-7427-D249-AAED-58E6F02BAE24}"/>
                  </a:ext>
                </a:extLst>
              </p14:cNvPr>
              <p14:cNvContentPartPr/>
              <p14:nvPr/>
            </p14:nvContentPartPr>
            <p14:xfrm>
              <a:off x="9161008" y="1272291"/>
              <a:ext cx="307800" cy="30672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7B6503CD-7427-D249-AAED-58E6F02BAE2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143368" y="1254651"/>
                <a:ext cx="3434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5D6C2002-EA72-50B7-8C99-0D07A99CF545}"/>
                  </a:ext>
                </a:extLst>
              </p14:cNvPr>
              <p14:cNvContentPartPr/>
              <p14:nvPr/>
            </p14:nvContentPartPr>
            <p14:xfrm>
              <a:off x="9760408" y="1073571"/>
              <a:ext cx="290160" cy="44208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5D6C2002-EA72-50B7-8C99-0D07A99CF54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742768" y="1055931"/>
                <a:ext cx="3258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C9157E3-3041-8E43-5D4B-9260AC6E3786}"/>
                  </a:ext>
                </a:extLst>
              </p14:cNvPr>
              <p14:cNvContentPartPr/>
              <p14:nvPr/>
            </p14:nvContentPartPr>
            <p14:xfrm>
              <a:off x="10082248" y="1360491"/>
              <a:ext cx="57240" cy="8640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C9157E3-3041-8E43-5D4B-9260AC6E378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064608" y="1342491"/>
                <a:ext cx="928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5A0BE939-543D-7DBF-3B2D-0469726494A3}"/>
                  </a:ext>
                </a:extLst>
              </p14:cNvPr>
              <p14:cNvContentPartPr/>
              <p14:nvPr/>
            </p14:nvContentPartPr>
            <p14:xfrm>
              <a:off x="10194928" y="957651"/>
              <a:ext cx="267840" cy="55836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5A0BE939-543D-7DBF-3B2D-0469726494A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176928" y="939651"/>
                <a:ext cx="3034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58F0AE47-68F1-9F38-4D4B-302D1310046A}"/>
                  </a:ext>
                </a:extLst>
              </p14:cNvPr>
              <p14:cNvContentPartPr/>
              <p14:nvPr/>
            </p14:nvContentPartPr>
            <p14:xfrm>
              <a:off x="9459808" y="843171"/>
              <a:ext cx="314280" cy="71028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58F0AE47-68F1-9F38-4D4B-302D131004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42168" y="825531"/>
                <a:ext cx="34992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05C0009-FB6C-EAA0-A855-FE13144CD706}"/>
                  </a:ext>
                </a:extLst>
              </p14:cNvPr>
              <p14:cNvContentPartPr/>
              <p14:nvPr/>
            </p14:nvContentPartPr>
            <p14:xfrm>
              <a:off x="9915208" y="810411"/>
              <a:ext cx="364680" cy="1944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05C0009-FB6C-EAA0-A855-FE13144CD70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897568" y="792771"/>
                <a:ext cx="400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425376F0-EEDC-C7DF-7289-18840A35091B}"/>
                  </a:ext>
                </a:extLst>
              </p14:cNvPr>
              <p14:cNvContentPartPr/>
              <p14:nvPr/>
            </p14:nvContentPartPr>
            <p14:xfrm>
              <a:off x="10455208" y="578571"/>
              <a:ext cx="385920" cy="122184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425376F0-EEDC-C7DF-7289-18840A35091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437208" y="560931"/>
                <a:ext cx="421560" cy="12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5257C81-E2BB-9CD8-1761-904FC55962BA}"/>
                  </a:ext>
                </a:extLst>
              </p14:cNvPr>
              <p14:cNvContentPartPr/>
              <p14:nvPr/>
            </p14:nvContentPartPr>
            <p14:xfrm>
              <a:off x="6320608" y="1977171"/>
              <a:ext cx="1166400" cy="13392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5257C81-E2BB-9CD8-1761-904FC55962B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302608" y="1959171"/>
                <a:ext cx="1202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7F20C8BD-DE7C-F1A7-BBE2-9FCCC5E2EE09}"/>
                  </a:ext>
                </a:extLst>
              </p14:cNvPr>
              <p14:cNvContentPartPr/>
              <p14:nvPr/>
            </p14:nvContentPartPr>
            <p14:xfrm>
              <a:off x="6563248" y="2131251"/>
              <a:ext cx="342720" cy="43020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7F20C8BD-DE7C-F1A7-BBE2-9FCCC5E2EE0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545248" y="2113251"/>
                <a:ext cx="3783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87ADCB09-D5EF-A7BA-37D3-4B2972DDFA65}"/>
                  </a:ext>
                </a:extLst>
              </p14:cNvPr>
              <p14:cNvContentPartPr/>
              <p14:nvPr/>
            </p14:nvContentPartPr>
            <p14:xfrm>
              <a:off x="6694288" y="2615091"/>
              <a:ext cx="15480" cy="828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87ADCB09-D5EF-A7BA-37D3-4B2972DDFA6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76648" y="2597451"/>
                <a:ext cx="51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26A8FBA-C50A-AB9D-FA88-326F1BE84785}"/>
                  </a:ext>
                </a:extLst>
              </p14:cNvPr>
              <p14:cNvContentPartPr/>
              <p14:nvPr/>
            </p14:nvContentPartPr>
            <p14:xfrm>
              <a:off x="6143488" y="2660451"/>
              <a:ext cx="418320" cy="35352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26A8FBA-C50A-AB9D-FA88-326F1BE8478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125848" y="2642451"/>
                <a:ext cx="4539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21DEEDD6-50AF-AA5E-978E-57D21EB8F91C}"/>
                  </a:ext>
                </a:extLst>
              </p14:cNvPr>
              <p14:cNvContentPartPr/>
              <p14:nvPr/>
            </p14:nvContentPartPr>
            <p14:xfrm>
              <a:off x="6453808" y="2477211"/>
              <a:ext cx="268560" cy="8280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21DEEDD6-50AF-AA5E-978E-57D21EB8F91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436168" y="2459211"/>
                <a:ext cx="30420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881E7D9B-C564-8ACB-9C42-1B5F87CAE2F4}"/>
              </a:ext>
            </a:extLst>
          </p:cNvPr>
          <p:cNvGrpSpPr/>
          <p:nvPr/>
        </p:nvGrpSpPr>
        <p:grpSpPr>
          <a:xfrm>
            <a:off x="8694088" y="1843971"/>
            <a:ext cx="1763640" cy="1153080"/>
            <a:chOff x="8694088" y="1843971"/>
            <a:chExt cx="1763640" cy="11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2242DBA-DDDE-CCC6-A12B-2A1744B6FE8A}"/>
                    </a:ext>
                  </a:extLst>
                </p14:cNvPr>
                <p14:cNvContentPartPr/>
                <p14:nvPr/>
              </p14:nvContentPartPr>
              <p14:xfrm>
                <a:off x="8714968" y="1872051"/>
                <a:ext cx="1742760" cy="896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2242DBA-DDDE-CCC6-A12B-2A1744B6FE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96968" y="1854051"/>
                  <a:ext cx="1778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9766FAC-8168-65AD-2645-92EA478E8B9F}"/>
                    </a:ext>
                  </a:extLst>
                </p14:cNvPr>
                <p14:cNvContentPartPr/>
                <p14:nvPr/>
              </p14:nvContentPartPr>
              <p14:xfrm>
                <a:off x="9204928" y="1843971"/>
                <a:ext cx="498960" cy="6526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9766FAC-8168-65AD-2645-92EA478E8B9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87288" y="1825971"/>
                  <a:ext cx="53460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6E971DE-BA19-6907-BC5D-1BFAB4CD7D73}"/>
                    </a:ext>
                  </a:extLst>
                </p14:cNvPr>
                <p14:cNvContentPartPr/>
                <p14:nvPr/>
              </p14:nvContentPartPr>
              <p14:xfrm>
                <a:off x="9165328" y="2347971"/>
                <a:ext cx="160200" cy="1303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6E971DE-BA19-6907-BC5D-1BFAB4CD7D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47688" y="2330331"/>
                  <a:ext cx="195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BC7B3CB-508A-5321-B51A-8AB5FAA78E2F}"/>
                    </a:ext>
                  </a:extLst>
                </p14:cNvPr>
                <p14:cNvContentPartPr/>
                <p14:nvPr/>
              </p14:nvContentPartPr>
              <p14:xfrm>
                <a:off x="8694088" y="2635971"/>
                <a:ext cx="129960" cy="3430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BC7B3CB-508A-5321-B51A-8AB5FAA78E2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676088" y="2617971"/>
                  <a:ext cx="1656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445746-3287-FD49-4B5E-4028AC51C7A6}"/>
                    </a:ext>
                  </a:extLst>
                </p14:cNvPr>
                <p14:cNvContentPartPr/>
                <p14:nvPr/>
              </p14:nvContentPartPr>
              <p14:xfrm>
                <a:off x="8795968" y="2763051"/>
                <a:ext cx="236520" cy="180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445746-3287-FD49-4B5E-4028AC51C7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77968" y="2745051"/>
                  <a:ext cx="272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3264AED-ACEF-C1A4-ECB6-3F6952993D83}"/>
                    </a:ext>
                  </a:extLst>
                </p14:cNvPr>
                <p14:cNvContentPartPr/>
                <p14:nvPr/>
              </p14:nvContentPartPr>
              <p14:xfrm>
                <a:off x="9013048" y="2532291"/>
                <a:ext cx="352080" cy="4410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3264AED-ACEF-C1A4-ECB6-3F6952993D8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95048" y="2514651"/>
                  <a:ext cx="3877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2948F1A-E4C7-A83B-C8F7-BAAF28892021}"/>
                    </a:ext>
                  </a:extLst>
                </p14:cNvPr>
                <p14:cNvContentPartPr/>
                <p14:nvPr/>
              </p14:nvContentPartPr>
              <p14:xfrm>
                <a:off x="9456208" y="2789331"/>
                <a:ext cx="122040" cy="1112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2948F1A-E4C7-A83B-C8F7-BAAF2889202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438208" y="2771691"/>
                  <a:ext cx="157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CC06115-318D-6BE6-A6C0-F7BCB90A5EDE}"/>
                    </a:ext>
                  </a:extLst>
                </p14:cNvPr>
                <p14:cNvContentPartPr/>
                <p14:nvPr/>
              </p14:nvContentPartPr>
              <p14:xfrm>
                <a:off x="9396448" y="2709411"/>
                <a:ext cx="390240" cy="2876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CC06115-318D-6BE6-A6C0-F7BCB90A5ED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78808" y="2691411"/>
                  <a:ext cx="42588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3CF6B67-84E9-6818-647A-53710EC4E8E3}"/>
                  </a:ext>
                </a:extLst>
              </p14:cNvPr>
              <p14:cNvContentPartPr/>
              <p14:nvPr/>
            </p14:nvContentPartPr>
            <p14:xfrm>
              <a:off x="1017088" y="2619051"/>
              <a:ext cx="277200" cy="13395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3CF6B67-84E9-6818-647A-53710EC4E8E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99448" y="2601411"/>
                <a:ext cx="312840" cy="137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92AA3277-B2F7-9AFA-BF3B-D42A4DE8E7F7}"/>
              </a:ext>
            </a:extLst>
          </p:cNvPr>
          <p:cNvGrpSpPr/>
          <p:nvPr/>
        </p:nvGrpSpPr>
        <p:grpSpPr>
          <a:xfrm>
            <a:off x="728008" y="4235811"/>
            <a:ext cx="1045080" cy="765720"/>
            <a:chOff x="728008" y="4235811"/>
            <a:chExt cx="104508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01F1557-AF21-ECF3-DAA7-73149D78432C}"/>
                    </a:ext>
                  </a:extLst>
                </p14:cNvPr>
                <p14:cNvContentPartPr/>
                <p14:nvPr/>
              </p14:nvContentPartPr>
              <p14:xfrm>
                <a:off x="728008" y="4235811"/>
                <a:ext cx="248760" cy="7657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01F1557-AF21-ECF3-DAA7-73149D78432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0368" y="4217811"/>
                  <a:ext cx="28440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96498EB-5AC4-A2C4-278E-345FF4DEFFA5}"/>
                    </a:ext>
                  </a:extLst>
                </p14:cNvPr>
                <p14:cNvContentPartPr/>
                <p14:nvPr/>
              </p14:nvContentPartPr>
              <p14:xfrm>
                <a:off x="1045888" y="4658451"/>
                <a:ext cx="209520" cy="2602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96498EB-5AC4-A2C4-278E-345FF4DEFFA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7888" y="4640451"/>
                  <a:ext cx="245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697D509-75CD-830A-9BBD-26F1415E36CD}"/>
                    </a:ext>
                  </a:extLst>
                </p14:cNvPr>
                <p14:cNvContentPartPr/>
                <p14:nvPr/>
              </p14:nvContentPartPr>
              <p14:xfrm>
                <a:off x="1258648" y="4666731"/>
                <a:ext cx="251280" cy="2412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697D509-75CD-830A-9BBD-26F1415E36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40648" y="4648731"/>
                  <a:ext cx="286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4DF7CD9-9D7D-5018-9B16-50445172747B}"/>
                    </a:ext>
                  </a:extLst>
                </p14:cNvPr>
                <p14:cNvContentPartPr/>
                <p14:nvPr/>
              </p14:nvContentPartPr>
              <p14:xfrm>
                <a:off x="1592008" y="4668531"/>
                <a:ext cx="181080" cy="2430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4DF7CD9-9D7D-5018-9B16-50445172747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74008" y="4650891"/>
                  <a:ext cx="2167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3076DC3-6880-AF99-847D-C2F0573EB1E1}"/>
              </a:ext>
            </a:extLst>
          </p:cNvPr>
          <p:cNvGrpSpPr/>
          <p:nvPr/>
        </p:nvGrpSpPr>
        <p:grpSpPr>
          <a:xfrm>
            <a:off x="2267008" y="4304571"/>
            <a:ext cx="921600" cy="675360"/>
            <a:chOff x="2267008" y="4304571"/>
            <a:chExt cx="921600" cy="6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E5D9BFE-B130-AC5D-5B24-6547134DA56D}"/>
                    </a:ext>
                  </a:extLst>
                </p14:cNvPr>
                <p14:cNvContentPartPr/>
                <p14:nvPr/>
              </p14:nvContentPartPr>
              <p14:xfrm>
                <a:off x="2267008" y="4304571"/>
                <a:ext cx="120600" cy="6753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E5D9BFE-B130-AC5D-5B24-6547134DA56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49368" y="4286571"/>
                  <a:ext cx="1562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86D56E6-D05E-F3DB-4744-2A33D417691D}"/>
                    </a:ext>
                  </a:extLst>
                </p14:cNvPr>
                <p14:cNvContentPartPr/>
                <p14:nvPr/>
              </p14:nvContentPartPr>
              <p14:xfrm>
                <a:off x="2431528" y="4618851"/>
                <a:ext cx="176040" cy="2480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86D56E6-D05E-F3DB-4744-2A33D417691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13528" y="4600851"/>
                  <a:ext cx="211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E6BCDBF-FDD5-5D0E-19F5-0F9C7F35DCA3}"/>
                    </a:ext>
                  </a:extLst>
                </p14:cNvPr>
                <p14:cNvContentPartPr/>
                <p14:nvPr/>
              </p14:nvContentPartPr>
              <p14:xfrm>
                <a:off x="2598568" y="4589331"/>
                <a:ext cx="170640" cy="3844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E6BCDBF-FDD5-5D0E-19F5-0F9C7F35DCA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80568" y="4571331"/>
                  <a:ext cx="206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D8D6A10-C34E-B840-3581-E6F97D5A1C6E}"/>
                    </a:ext>
                  </a:extLst>
                </p14:cNvPr>
                <p14:cNvContentPartPr/>
                <p14:nvPr/>
              </p14:nvContentPartPr>
              <p14:xfrm>
                <a:off x="2886928" y="4493571"/>
                <a:ext cx="151920" cy="3272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D8D6A10-C34E-B840-3581-E6F97D5A1C6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68928" y="4475931"/>
                  <a:ext cx="187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C7BDDD8-92DA-8E4E-1AF6-3001E21FAEC9}"/>
                    </a:ext>
                  </a:extLst>
                </p14:cNvPr>
                <p14:cNvContentPartPr/>
                <p14:nvPr/>
              </p14:nvContentPartPr>
              <p14:xfrm>
                <a:off x="2999248" y="4577091"/>
                <a:ext cx="189360" cy="2923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C7BDDD8-92DA-8E4E-1AF6-3001E21FAEC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81608" y="4559451"/>
                  <a:ext cx="22500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D1422FD-9325-DE95-387C-F1032434C37C}"/>
              </a:ext>
            </a:extLst>
          </p:cNvPr>
          <p:cNvGrpSpPr/>
          <p:nvPr/>
        </p:nvGrpSpPr>
        <p:grpSpPr>
          <a:xfrm>
            <a:off x="3584248" y="4484571"/>
            <a:ext cx="425160" cy="296280"/>
            <a:chOff x="3584248" y="4484571"/>
            <a:chExt cx="42516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7127ECD-3A09-7F40-D48F-02E3607746FE}"/>
                    </a:ext>
                  </a:extLst>
                </p14:cNvPr>
                <p14:cNvContentPartPr/>
                <p14:nvPr/>
              </p14:nvContentPartPr>
              <p14:xfrm>
                <a:off x="3584248" y="4555851"/>
                <a:ext cx="259200" cy="2250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7127ECD-3A09-7F40-D48F-02E3607746F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66248" y="4538211"/>
                  <a:ext cx="294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BFB1F64-71BC-7093-37C1-A0BE77E24304}"/>
                    </a:ext>
                  </a:extLst>
                </p14:cNvPr>
                <p14:cNvContentPartPr/>
                <p14:nvPr/>
              </p14:nvContentPartPr>
              <p14:xfrm>
                <a:off x="3892408" y="4484571"/>
                <a:ext cx="117000" cy="2343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BFB1F64-71BC-7093-37C1-A0BE77E243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74768" y="4466571"/>
                  <a:ext cx="15264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0FCC0A1-E07B-27B5-EE39-455694EA52DE}"/>
              </a:ext>
            </a:extLst>
          </p:cNvPr>
          <p:cNvGrpSpPr/>
          <p:nvPr/>
        </p:nvGrpSpPr>
        <p:grpSpPr>
          <a:xfrm>
            <a:off x="4618528" y="4284051"/>
            <a:ext cx="1810800" cy="667080"/>
            <a:chOff x="4618528" y="4284051"/>
            <a:chExt cx="181080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52ABE73-8A32-4951-1116-FA39FB0BD523}"/>
                    </a:ext>
                  </a:extLst>
                </p14:cNvPr>
                <p14:cNvContentPartPr/>
                <p14:nvPr/>
              </p14:nvContentPartPr>
              <p14:xfrm>
                <a:off x="4618528" y="4284051"/>
                <a:ext cx="373320" cy="6670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52ABE73-8A32-4951-1116-FA39FB0BD5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00888" y="4266411"/>
                  <a:ext cx="40896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4BEB7F3-E6B6-BCE1-C9BC-F89A64014523}"/>
                    </a:ext>
                  </a:extLst>
                </p14:cNvPr>
                <p14:cNvContentPartPr/>
                <p14:nvPr/>
              </p14:nvContentPartPr>
              <p14:xfrm>
                <a:off x="5036848" y="4722171"/>
                <a:ext cx="156600" cy="1490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4BEB7F3-E6B6-BCE1-C9BC-F89A6401452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19208" y="4704171"/>
                  <a:ext cx="192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CBA5B683-299F-A11F-5879-1F9713327681}"/>
                    </a:ext>
                  </a:extLst>
                </p14:cNvPr>
                <p14:cNvContentPartPr/>
                <p14:nvPr/>
              </p14:nvContentPartPr>
              <p14:xfrm>
                <a:off x="5240608" y="4653771"/>
                <a:ext cx="209520" cy="2955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CBA5B683-299F-A11F-5879-1F971332768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22608" y="4636131"/>
                  <a:ext cx="245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C380871-B4CB-A444-4B56-DE2A5537E5D7}"/>
                    </a:ext>
                  </a:extLst>
                </p14:cNvPr>
                <p14:cNvContentPartPr/>
                <p14:nvPr/>
              </p14:nvContentPartPr>
              <p14:xfrm>
                <a:off x="5540848" y="4701291"/>
                <a:ext cx="28080" cy="1447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C380871-B4CB-A444-4B56-DE2A5537E5D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523208" y="4683291"/>
                  <a:ext cx="63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EA5D43D7-5C83-CE2A-92D2-C4360EFDCDF5}"/>
                    </a:ext>
                  </a:extLst>
                </p14:cNvPr>
                <p14:cNvContentPartPr/>
                <p14:nvPr/>
              </p14:nvContentPartPr>
              <p14:xfrm>
                <a:off x="5625088" y="4617051"/>
                <a:ext cx="153360" cy="2613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EA5D43D7-5C83-CE2A-92D2-C4360EFDCDF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07448" y="4599411"/>
                  <a:ext cx="189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43CA265-92B5-276D-A19C-B97899D833F7}"/>
                    </a:ext>
                  </a:extLst>
                </p14:cNvPr>
                <p14:cNvContentPartPr/>
                <p14:nvPr/>
              </p14:nvContentPartPr>
              <p14:xfrm>
                <a:off x="5822368" y="4577811"/>
                <a:ext cx="78840" cy="3283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43CA265-92B5-276D-A19C-B97899D833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04368" y="4559811"/>
                  <a:ext cx="114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19BD7EE-4BFA-4BF8-11B4-060794A6BC85}"/>
                    </a:ext>
                  </a:extLst>
                </p14:cNvPr>
                <p14:cNvContentPartPr/>
                <p14:nvPr/>
              </p14:nvContentPartPr>
              <p14:xfrm>
                <a:off x="5798968" y="4678611"/>
                <a:ext cx="163080" cy="140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19BD7EE-4BFA-4BF8-11B4-060794A6BC8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80968" y="4660611"/>
                  <a:ext cx="198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1FEB6A18-993F-84FA-C36B-3DC647B689EA}"/>
                    </a:ext>
                  </a:extLst>
                </p14:cNvPr>
                <p14:cNvContentPartPr/>
                <p14:nvPr/>
              </p14:nvContentPartPr>
              <p14:xfrm>
                <a:off x="6022168" y="4554411"/>
                <a:ext cx="123480" cy="261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1FEB6A18-993F-84FA-C36B-3DC647B689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04528" y="4536411"/>
                  <a:ext cx="159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49706764-9698-82BC-254A-36D938468A38}"/>
                    </a:ext>
                  </a:extLst>
                </p14:cNvPr>
                <p14:cNvContentPartPr/>
                <p14:nvPr/>
              </p14:nvContentPartPr>
              <p14:xfrm>
                <a:off x="6205408" y="4614171"/>
                <a:ext cx="223920" cy="1692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49706764-9698-82BC-254A-36D938468A3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87408" y="4596171"/>
                  <a:ext cx="2595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1DED77B-CCA4-4BD6-63BD-0FFDB2B61032}"/>
              </a:ext>
            </a:extLst>
          </p:cNvPr>
          <p:cNvGrpSpPr/>
          <p:nvPr/>
        </p:nvGrpSpPr>
        <p:grpSpPr>
          <a:xfrm>
            <a:off x="6864568" y="4279011"/>
            <a:ext cx="1339920" cy="731520"/>
            <a:chOff x="6864568" y="4279011"/>
            <a:chExt cx="1339920" cy="73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D9CDF2E-DF4A-81B0-85D7-0AAC921828D3}"/>
                    </a:ext>
                  </a:extLst>
                </p14:cNvPr>
                <p14:cNvContentPartPr/>
                <p14:nvPr/>
              </p14:nvContentPartPr>
              <p14:xfrm>
                <a:off x="6864568" y="4279011"/>
                <a:ext cx="325800" cy="5364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D9CDF2E-DF4A-81B0-85D7-0AAC921828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46928" y="4261011"/>
                  <a:ext cx="3614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074E4A5-8321-35BE-2C84-F94216C59EB1}"/>
                    </a:ext>
                  </a:extLst>
                </p14:cNvPr>
                <p14:cNvContentPartPr/>
                <p14:nvPr/>
              </p14:nvContentPartPr>
              <p14:xfrm>
                <a:off x="7264888" y="4609851"/>
                <a:ext cx="200160" cy="1821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074E4A5-8321-35BE-2C84-F94216C59EB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47248" y="4592211"/>
                  <a:ext cx="235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9452E17-2B8C-8543-86BA-566557AEAE97}"/>
                    </a:ext>
                  </a:extLst>
                </p14:cNvPr>
                <p14:cNvContentPartPr/>
                <p14:nvPr/>
              </p14:nvContentPartPr>
              <p14:xfrm>
                <a:off x="7579888" y="4613451"/>
                <a:ext cx="57600" cy="1850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9452E17-2B8C-8543-86BA-566557AEAE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61888" y="4595811"/>
                  <a:ext cx="9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35B254F-5A3B-A318-F8E6-190075868BA5}"/>
                    </a:ext>
                  </a:extLst>
                </p14:cNvPr>
                <p14:cNvContentPartPr/>
                <p14:nvPr/>
              </p14:nvContentPartPr>
              <p14:xfrm>
                <a:off x="7775728" y="4545771"/>
                <a:ext cx="105120" cy="33660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35B254F-5A3B-A318-F8E6-190075868BA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57728" y="4528131"/>
                  <a:ext cx="140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F3FEE0B-6122-AB6C-9909-7F0FB3A18A9E}"/>
                    </a:ext>
                  </a:extLst>
                </p14:cNvPr>
                <p14:cNvContentPartPr/>
                <p14:nvPr/>
              </p14:nvContentPartPr>
              <p14:xfrm>
                <a:off x="7761688" y="4636851"/>
                <a:ext cx="442800" cy="37368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F3FEE0B-6122-AB6C-9909-7F0FB3A18A9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44048" y="4619211"/>
                  <a:ext cx="47844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CC96703-B496-16DF-0ABF-92A7AB9A37B7}"/>
              </a:ext>
            </a:extLst>
          </p:cNvPr>
          <p:cNvGrpSpPr/>
          <p:nvPr/>
        </p:nvGrpSpPr>
        <p:grpSpPr>
          <a:xfrm>
            <a:off x="918808" y="5311851"/>
            <a:ext cx="972720" cy="1001520"/>
            <a:chOff x="918808" y="5311851"/>
            <a:chExt cx="972720" cy="10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98B031BC-CC77-97F2-08CE-D931039C8963}"/>
                    </a:ext>
                  </a:extLst>
                </p14:cNvPr>
                <p14:cNvContentPartPr/>
                <p14:nvPr/>
              </p14:nvContentPartPr>
              <p14:xfrm>
                <a:off x="957688" y="5321211"/>
                <a:ext cx="933840" cy="8676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98B031BC-CC77-97F2-08CE-D931039C89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048" y="5303211"/>
                  <a:ext cx="969480" cy="9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039E6D9-1695-A648-AD10-92FCC509B876}"/>
                    </a:ext>
                  </a:extLst>
                </p14:cNvPr>
                <p14:cNvContentPartPr/>
                <p14:nvPr/>
              </p14:nvContentPartPr>
              <p14:xfrm>
                <a:off x="918808" y="5311851"/>
                <a:ext cx="894600" cy="10015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039E6D9-1695-A648-AD10-92FCC509B8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00808" y="5294211"/>
                  <a:ext cx="930240" cy="10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9BF7379-A6C0-7422-9DF7-33CAAC5866DF}"/>
                    </a:ext>
                  </a:extLst>
                </p14:cNvPr>
                <p14:cNvContentPartPr/>
                <p14:nvPr/>
              </p14:nvContentPartPr>
              <p14:xfrm>
                <a:off x="1770208" y="6079011"/>
                <a:ext cx="70560" cy="612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9BF7379-A6C0-7422-9DF7-33CAAC5866D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52568" y="6061371"/>
                  <a:ext cx="1062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7351DE2-8E71-61E2-FC91-156BA02EFA14}"/>
              </a:ext>
            </a:extLst>
          </p:cNvPr>
          <p:cNvGrpSpPr/>
          <p:nvPr/>
        </p:nvGrpSpPr>
        <p:grpSpPr>
          <a:xfrm>
            <a:off x="2326408" y="5764011"/>
            <a:ext cx="364680" cy="171000"/>
            <a:chOff x="2326408" y="5764011"/>
            <a:chExt cx="36468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07E33707-B1A3-196C-B7C5-64324C64D77D}"/>
                    </a:ext>
                  </a:extLst>
                </p14:cNvPr>
                <p14:cNvContentPartPr/>
                <p14:nvPr/>
              </p14:nvContentPartPr>
              <p14:xfrm>
                <a:off x="2372848" y="5764011"/>
                <a:ext cx="258120" cy="414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07E33707-B1A3-196C-B7C5-64324C64D77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354848" y="5746011"/>
                  <a:ext cx="293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A48A9F04-AB18-5F93-E77C-87D942E70941}"/>
                    </a:ext>
                  </a:extLst>
                </p14:cNvPr>
                <p14:cNvContentPartPr/>
                <p14:nvPr/>
              </p14:nvContentPartPr>
              <p14:xfrm>
                <a:off x="2326408" y="5898651"/>
                <a:ext cx="364680" cy="363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A48A9F04-AB18-5F93-E77C-87D942E7094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308768" y="5880651"/>
                  <a:ext cx="4003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F6C6ECB-A1F1-7CCB-1673-8980AF5C3114}"/>
              </a:ext>
            </a:extLst>
          </p:cNvPr>
          <p:cNvGrpSpPr/>
          <p:nvPr/>
        </p:nvGrpSpPr>
        <p:grpSpPr>
          <a:xfrm>
            <a:off x="3133168" y="5135811"/>
            <a:ext cx="1852560" cy="1137600"/>
            <a:chOff x="3133168" y="5135811"/>
            <a:chExt cx="1852560" cy="11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D9C93EB-B359-EC7B-F0B7-A274F31B638B}"/>
                    </a:ext>
                  </a:extLst>
                </p14:cNvPr>
                <p14:cNvContentPartPr/>
                <p14:nvPr/>
              </p14:nvContentPartPr>
              <p14:xfrm>
                <a:off x="3133168" y="5864091"/>
                <a:ext cx="367200" cy="40932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D9C93EB-B359-EC7B-F0B7-A274F31B63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15168" y="5846451"/>
                  <a:ext cx="402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2431C902-C7CA-28DE-80D3-EDFC383DE271}"/>
                    </a:ext>
                  </a:extLst>
                </p14:cNvPr>
                <p14:cNvContentPartPr/>
                <p14:nvPr/>
              </p14:nvContentPartPr>
              <p14:xfrm>
                <a:off x="3440248" y="5819811"/>
                <a:ext cx="360000" cy="4050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2431C902-C7CA-28DE-80D3-EDFC383DE27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22248" y="5802171"/>
                  <a:ext cx="395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E00FA04-0DF0-B5E9-ACF4-26CA61EEE2AC}"/>
                    </a:ext>
                  </a:extLst>
                </p14:cNvPr>
                <p14:cNvContentPartPr/>
                <p14:nvPr/>
              </p14:nvContentPartPr>
              <p14:xfrm>
                <a:off x="3356008" y="5563491"/>
                <a:ext cx="754200" cy="925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E00FA04-0DF0-B5E9-ACF4-26CA61EEE2A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38008" y="5545491"/>
                  <a:ext cx="789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BFDA544-E5AD-0F4F-9A6B-46C37E7F1B29}"/>
                    </a:ext>
                  </a:extLst>
                </p14:cNvPr>
                <p14:cNvContentPartPr/>
                <p14:nvPr/>
              </p14:nvContentPartPr>
              <p14:xfrm>
                <a:off x="3728968" y="5135811"/>
                <a:ext cx="75240" cy="4046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BFDA544-E5AD-0F4F-9A6B-46C37E7F1B2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11328" y="5117811"/>
                  <a:ext cx="110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FE07296E-9992-23F9-3147-0AA81FC1E1CF}"/>
                    </a:ext>
                  </a:extLst>
                </p14:cNvPr>
                <p14:cNvContentPartPr/>
                <p14:nvPr/>
              </p14:nvContentPartPr>
              <p14:xfrm>
                <a:off x="4374448" y="5447211"/>
                <a:ext cx="531000" cy="226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FE07296E-9992-23F9-3147-0AA81FC1E1C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356448" y="5429571"/>
                  <a:ext cx="566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1F8D7D5-4339-CB83-EF69-513754C1B767}"/>
                    </a:ext>
                  </a:extLst>
                </p14:cNvPr>
                <p14:cNvContentPartPr/>
                <p14:nvPr/>
              </p14:nvContentPartPr>
              <p14:xfrm>
                <a:off x="4241248" y="5500851"/>
                <a:ext cx="744480" cy="6350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1F8D7D5-4339-CB83-EF69-513754C1B76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23608" y="5482851"/>
                  <a:ext cx="780120" cy="67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B658A7E-CF06-F449-48D6-A8045D78B60D}"/>
              </a:ext>
            </a:extLst>
          </p:cNvPr>
          <p:cNvGrpSpPr/>
          <p:nvPr/>
        </p:nvGrpSpPr>
        <p:grpSpPr>
          <a:xfrm>
            <a:off x="5315488" y="5423091"/>
            <a:ext cx="3251520" cy="760320"/>
            <a:chOff x="5315488" y="5423091"/>
            <a:chExt cx="325152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06CABDAF-4EE3-FBA1-3BE2-011F516974FE}"/>
                    </a:ext>
                  </a:extLst>
                </p14:cNvPr>
                <p14:cNvContentPartPr/>
                <p14:nvPr/>
              </p14:nvContentPartPr>
              <p14:xfrm>
                <a:off x="5315488" y="5541891"/>
                <a:ext cx="80280" cy="4410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06CABDAF-4EE3-FBA1-3BE2-011F516974F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97848" y="5524251"/>
                  <a:ext cx="1159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2F09C5D-ADAF-24DB-62C1-AF30FB062FAF}"/>
                    </a:ext>
                  </a:extLst>
                </p14:cNvPr>
                <p14:cNvContentPartPr/>
                <p14:nvPr/>
              </p14:nvContentPartPr>
              <p14:xfrm>
                <a:off x="5396128" y="5423091"/>
                <a:ext cx="349920" cy="5335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2F09C5D-ADAF-24DB-62C1-AF30FB062FA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78488" y="5405091"/>
                  <a:ext cx="3855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0D829F6-5196-A5AD-D3F5-AF1B33917FB5}"/>
                    </a:ext>
                  </a:extLst>
                </p14:cNvPr>
                <p14:cNvContentPartPr/>
                <p14:nvPr/>
              </p14:nvContentPartPr>
              <p14:xfrm>
                <a:off x="5903728" y="5436411"/>
                <a:ext cx="283680" cy="7466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0D829F6-5196-A5AD-D3F5-AF1B33917FB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86088" y="5418411"/>
                  <a:ext cx="31932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6ABDE9B6-0CE6-29D8-5CA5-3F2E5124FB69}"/>
                    </a:ext>
                  </a:extLst>
                </p14:cNvPr>
                <p14:cNvContentPartPr/>
                <p14:nvPr/>
              </p14:nvContentPartPr>
              <p14:xfrm>
                <a:off x="6137008" y="5593011"/>
                <a:ext cx="291240" cy="5616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6ABDE9B6-0CE6-29D8-5CA5-3F2E5124FB6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19008" y="5575011"/>
                  <a:ext cx="3268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1EB0E624-18B5-266E-78F7-CE7FA8D08A48}"/>
                    </a:ext>
                  </a:extLst>
                </p14:cNvPr>
                <p14:cNvContentPartPr/>
                <p14:nvPr/>
              </p14:nvContentPartPr>
              <p14:xfrm>
                <a:off x="6593128" y="5613891"/>
                <a:ext cx="222480" cy="4924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1EB0E624-18B5-266E-78F7-CE7FA8D08A4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75488" y="5595891"/>
                  <a:ext cx="2581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0DC9BBCB-FA29-0D43-5918-022C785E5CA4}"/>
                    </a:ext>
                  </a:extLst>
                </p14:cNvPr>
                <p14:cNvContentPartPr/>
                <p14:nvPr/>
              </p14:nvContentPartPr>
              <p14:xfrm>
                <a:off x="6938728" y="5702451"/>
                <a:ext cx="419040" cy="3232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0DC9BBCB-FA29-0D43-5918-022C785E5CA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920728" y="5684811"/>
                  <a:ext cx="454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CC001BB7-8079-5497-B8C1-35B437119A18}"/>
                    </a:ext>
                  </a:extLst>
                </p14:cNvPr>
                <p14:cNvContentPartPr/>
                <p14:nvPr/>
              </p14:nvContentPartPr>
              <p14:xfrm>
                <a:off x="7431208" y="5853651"/>
                <a:ext cx="164160" cy="1623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CC001BB7-8079-5497-B8C1-35B437119A1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413568" y="5836011"/>
                  <a:ext cx="199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597C8DE-BB76-4E0F-6584-28DD33F22940}"/>
                    </a:ext>
                  </a:extLst>
                </p14:cNvPr>
                <p14:cNvContentPartPr/>
                <p14:nvPr/>
              </p14:nvContentPartPr>
              <p14:xfrm>
                <a:off x="7422568" y="5859051"/>
                <a:ext cx="203400" cy="1382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C597C8DE-BB76-4E0F-6584-28DD33F2294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04928" y="5841051"/>
                  <a:ext cx="239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B342F2B2-04D1-F8B9-B527-2E36E5B7C2AE}"/>
                    </a:ext>
                  </a:extLst>
                </p14:cNvPr>
                <p14:cNvContentPartPr/>
                <p14:nvPr/>
              </p14:nvContentPartPr>
              <p14:xfrm>
                <a:off x="7691488" y="5752851"/>
                <a:ext cx="210240" cy="2732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B342F2B2-04D1-F8B9-B527-2E36E5B7C2A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673848" y="5734851"/>
                  <a:ext cx="245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127CB6F2-41E3-AD49-CA30-3B2D2FF2BE19}"/>
                    </a:ext>
                  </a:extLst>
                </p14:cNvPr>
                <p14:cNvContentPartPr/>
                <p14:nvPr/>
              </p14:nvContentPartPr>
              <p14:xfrm>
                <a:off x="8016568" y="5605611"/>
                <a:ext cx="126000" cy="4024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127CB6F2-41E3-AD49-CA30-3B2D2FF2BE1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98928" y="5587611"/>
                  <a:ext cx="161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4E9E4E5-6E7F-6F12-1886-303262ACBBC9}"/>
                    </a:ext>
                  </a:extLst>
                </p14:cNvPr>
                <p14:cNvContentPartPr/>
                <p14:nvPr/>
              </p14:nvContentPartPr>
              <p14:xfrm>
                <a:off x="8126008" y="5630091"/>
                <a:ext cx="200880" cy="46368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4E9E4E5-6E7F-6F12-1886-303262ACBBC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08008" y="5612091"/>
                  <a:ext cx="2365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A7DDDB9-AF5B-A61E-FCF8-0701B3A52818}"/>
                    </a:ext>
                  </a:extLst>
                </p14:cNvPr>
                <p14:cNvContentPartPr/>
                <p14:nvPr/>
              </p14:nvContentPartPr>
              <p14:xfrm>
                <a:off x="8428048" y="6089451"/>
                <a:ext cx="138960" cy="939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A7DDDB9-AF5B-A61E-FCF8-0701B3A5281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10048" y="6071811"/>
                  <a:ext cx="1746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09E6F99-63F2-33DA-CC3D-9337E3D21653}"/>
              </a:ext>
            </a:extLst>
          </p:cNvPr>
          <p:cNvGrpSpPr/>
          <p:nvPr/>
        </p:nvGrpSpPr>
        <p:grpSpPr>
          <a:xfrm>
            <a:off x="8866888" y="5582211"/>
            <a:ext cx="833760" cy="645840"/>
            <a:chOff x="8866888" y="5582211"/>
            <a:chExt cx="833760" cy="6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69D6D090-E02B-0CBA-0F52-9D54750308D7}"/>
                    </a:ext>
                  </a:extLst>
                </p14:cNvPr>
                <p14:cNvContentPartPr/>
                <p14:nvPr/>
              </p14:nvContentPartPr>
              <p14:xfrm>
                <a:off x="8866888" y="5671131"/>
                <a:ext cx="363960" cy="5126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69D6D090-E02B-0CBA-0F52-9D54750308D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848888" y="5653131"/>
                  <a:ext cx="3996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C949BFB7-BEE3-1648-20E5-FC168D35CBBC}"/>
                    </a:ext>
                  </a:extLst>
                </p14:cNvPr>
                <p14:cNvContentPartPr/>
                <p14:nvPr/>
              </p14:nvContentPartPr>
              <p14:xfrm>
                <a:off x="9302488" y="6049491"/>
                <a:ext cx="43200" cy="1022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C949BFB7-BEE3-1648-20E5-FC168D35CBB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284848" y="6031491"/>
                  <a:ext cx="78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EE8055C-EFE9-A222-67E0-7F0FD0608185}"/>
                    </a:ext>
                  </a:extLst>
                </p14:cNvPr>
                <p14:cNvContentPartPr/>
                <p14:nvPr/>
              </p14:nvContentPartPr>
              <p14:xfrm>
                <a:off x="9355408" y="5947611"/>
                <a:ext cx="3960" cy="864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EE8055C-EFE9-A222-67E0-7F0FD060818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37408" y="5929611"/>
                  <a:ext cx="39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87C44E2B-8AD2-6161-4668-E6AC868AC1C7}"/>
                    </a:ext>
                  </a:extLst>
                </p14:cNvPr>
                <p14:cNvContentPartPr/>
                <p14:nvPr/>
              </p14:nvContentPartPr>
              <p14:xfrm>
                <a:off x="9425608" y="5582211"/>
                <a:ext cx="275040" cy="64584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87C44E2B-8AD2-6161-4668-E6AC868AC1C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07968" y="5564571"/>
                  <a:ext cx="310680" cy="68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135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577B23D7-83B3-7D9B-B0FA-E154B5EC9C13}"/>
              </a:ext>
            </a:extLst>
          </p:cNvPr>
          <p:cNvGrpSpPr/>
          <p:nvPr/>
        </p:nvGrpSpPr>
        <p:grpSpPr>
          <a:xfrm>
            <a:off x="815844" y="48133"/>
            <a:ext cx="5092560" cy="1768320"/>
            <a:chOff x="815844" y="48133"/>
            <a:chExt cx="5092560" cy="176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831EF9B0-EC9E-8B64-1618-8B4E26485DA7}"/>
                    </a:ext>
                  </a:extLst>
                </p14:cNvPr>
                <p14:cNvContentPartPr/>
                <p14:nvPr/>
              </p14:nvContentPartPr>
              <p14:xfrm>
                <a:off x="815844" y="585253"/>
                <a:ext cx="83520" cy="1476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831EF9B0-EC9E-8B64-1618-8B4E26485D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8204" y="567613"/>
                  <a:ext cx="119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09BABF0-D5FB-F3A8-C884-114601D2F3BC}"/>
                    </a:ext>
                  </a:extLst>
                </p14:cNvPr>
                <p14:cNvContentPartPr/>
                <p14:nvPr/>
              </p14:nvContentPartPr>
              <p14:xfrm>
                <a:off x="1066404" y="97813"/>
                <a:ext cx="414360" cy="8726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09BABF0-D5FB-F3A8-C884-114601D2F3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8404" y="79813"/>
                  <a:ext cx="45000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6DA8F4B-1FEA-DA86-417B-4105E102B046}"/>
                    </a:ext>
                  </a:extLst>
                </p14:cNvPr>
                <p14:cNvContentPartPr/>
                <p14:nvPr/>
              </p14:nvContentPartPr>
              <p14:xfrm>
                <a:off x="1550604" y="228493"/>
                <a:ext cx="326520" cy="5760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6DA8F4B-1FEA-DA86-417B-4105E102B0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32964" y="210853"/>
                  <a:ext cx="3621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D5D8BB7-88DC-AA5B-A797-29B9978C9E94}"/>
                    </a:ext>
                  </a:extLst>
                </p14:cNvPr>
                <p14:cNvContentPartPr/>
                <p14:nvPr/>
              </p14:nvContentPartPr>
              <p14:xfrm>
                <a:off x="1770564" y="354853"/>
                <a:ext cx="519120" cy="439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D5D8BB7-88DC-AA5B-A797-29B9978C9E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52564" y="336853"/>
                  <a:ext cx="5547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B1A30EB-EB96-6449-70DD-A247D0FBABC7}"/>
                    </a:ext>
                  </a:extLst>
                </p14:cNvPr>
                <p14:cNvContentPartPr/>
                <p14:nvPr/>
              </p14:nvContentPartPr>
              <p14:xfrm>
                <a:off x="2447004" y="277093"/>
                <a:ext cx="269640" cy="515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B1A30EB-EB96-6449-70DD-A247D0FBAB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29364" y="259453"/>
                  <a:ext cx="3052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AFA90DD-5DC4-5C7C-3910-7BB0338C9E8D}"/>
                    </a:ext>
                  </a:extLst>
                </p14:cNvPr>
                <p14:cNvContentPartPr/>
                <p14:nvPr/>
              </p14:nvContentPartPr>
              <p14:xfrm>
                <a:off x="2702604" y="48133"/>
                <a:ext cx="194760" cy="737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AFA90DD-5DC4-5C7C-3910-7BB0338C9E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84604" y="30133"/>
                  <a:ext cx="2304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7B79D31-09B2-A30F-34F6-A97461BA443D}"/>
                    </a:ext>
                  </a:extLst>
                </p14:cNvPr>
                <p14:cNvContentPartPr/>
                <p14:nvPr/>
              </p14:nvContentPartPr>
              <p14:xfrm>
                <a:off x="2927964" y="484453"/>
                <a:ext cx="185400" cy="2088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7B79D31-09B2-A30F-34F6-A97461BA44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9964" y="466453"/>
                  <a:ext cx="221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4486AA9-F419-7F8E-E234-5F96392704F9}"/>
                    </a:ext>
                  </a:extLst>
                </p14:cNvPr>
                <p14:cNvContentPartPr/>
                <p14:nvPr/>
              </p14:nvContentPartPr>
              <p14:xfrm>
                <a:off x="3196524" y="451693"/>
                <a:ext cx="105840" cy="1486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4486AA9-F419-7F8E-E234-5F96392704F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78524" y="433693"/>
                  <a:ext cx="141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A552E65-A3B3-6AB9-79AA-84C7C1C34F3A}"/>
                    </a:ext>
                  </a:extLst>
                </p14:cNvPr>
                <p14:cNvContentPartPr/>
                <p14:nvPr/>
              </p14:nvContentPartPr>
              <p14:xfrm>
                <a:off x="3372204" y="268093"/>
                <a:ext cx="154080" cy="4082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A552E65-A3B3-6AB9-79AA-84C7C1C34F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54564" y="250093"/>
                  <a:ext cx="189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B4B635C-A219-B739-408B-3E997E721FD9}"/>
                    </a:ext>
                  </a:extLst>
                </p14:cNvPr>
                <p14:cNvContentPartPr/>
                <p14:nvPr/>
              </p14:nvContentPartPr>
              <p14:xfrm>
                <a:off x="3604404" y="212293"/>
                <a:ext cx="85680" cy="425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B4B635C-A219-B739-408B-3E997E721F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86764" y="194293"/>
                  <a:ext cx="121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5E09948-8512-0C62-1E36-4F1FF6A77E92}"/>
                    </a:ext>
                  </a:extLst>
                </p14:cNvPr>
                <p14:cNvContentPartPr/>
                <p14:nvPr/>
              </p14:nvContentPartPr>
              <p14:xfrm>
                <a:off x="3740124" y="338653"/>
                <a:ext cx="223200" cy="2408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5E09948-8512-0C62-1E36-4F1FF6A77E9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22484" y="320653"/>
                  <a:ext cx="258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DDFB6EE-E8D8-F18F-0E24-57D15B759EB5}"/>
                    </a:ext>
                  </a:extLst>
                </p14:cNvPr>
                <p14:cNvContentPartPr/>
                <p14:nvPr/>
              </p14:nvContentPartPr>
              <p14:xfrm>
                <a:off x="3902844" y="295813"/>
                <a:ext cx="316080" cy="4716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DDFB6EE-E8D8-F18F-0E24-57D15B759E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85204" y="278173"/>
                  <a:ext cx="3517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787DEBD-53E6-BB1F-45E4-8C04A7682F10}"/>
                    </a:ext>
                  </a:extLst>
                </p14:cNvPr>
                <p14:cNvContentPartPr/>
                <p14:nvPr/>
              </p14:nvContentPartPr>
              <p14:xfrm>
                <a:off x="1244244" y="1418653"/>
                <a:ext cx="181440" cy="9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787DEBD-53E6-BB1F-45E4-8C04A7682F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26244" y="1401013"/>
                  <a:ext cx="217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7F48BFB-C1B8-D213-9D16-0B2AB2A18511}"/>
                    </a:ext>
                  </a:extLst>
                </p14:cNvPr>
                <p14:cNvContentPartPr/>
                <p14:nvPr/>
              </p14:nvContentPartPr>
              <p14:xfrm>
                <a:off x="1550244" y="1144693"/>
                <a:ext cx="263880" cy="4424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7F48BFB-C1B8-D213-9D16-0B2AB2A185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2604" y="1127053"/>
                  <a:ext cx="299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934509-D3F2-E6AA-2E1D-338AF5C02A24}"/>
                    </a:ext>
                  </a:extLst>
                </p14:cNvPr>
                <p14:cNvContentPartPr/>
                <p14:nvPr/>
              </p14:nvContentPartPr>
              <p14:xfrm>
                <a:off x="1760484" y="1111573"/>
                <a:ext cx="286200" cy="5536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934509-D3F2-E6AA-2E1D-338AF5C02A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42484" y="1093933"/>
                  <a:ext cx="32184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82579EF-3840-3F66-3DEE-3A34AC928953}"/>
                    </a:ext>
                  </a:extLst>
                </p14:cNvPr>
                <p14:cNvContentPartPr/>
                <p14:nvPr/>
              </p14:nvContentPartPr>
              <p14:xfrm>
                <a:off x="2021844" y="1366813"/>
                <a:ext cx="376200" cy="2916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82579EF-3840-3F66-3DEE-3A34AC9289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03844" y="1349173"/>
                  <a:ext cx="411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8838D86-2F2D-1CB9-8152-2B2860745892}"/>
                    </a:ext>
                  </a:extLst>
                </p14:cNvPr>
                <p14:cNvContentPartPr/>
                <p14:nvPr/>
              </p14:nvContentPartPr>
              <p14:xfrm>
                <a:off x="2436564" y="1332973"/>
                <a:ext cx="212040" cy="227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8838D86-2F2D-1CB9-8152-2B28607458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8564" y="1315333"/>
                  <a:ext cx="247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AEFD7FB-D125-B36D-3DEF-30EB90B21D63}"/>
                    </a:ext>
                  </a:extLst>
                </p14:cNvPr>
                <p14:cNvContentPartPr/>
                <p14:nvPr/>
              </p14:nvContentPartPr>
              <p14:xfrm>
                <a:off x="2750124" y="843373"/>
                <a:ext cx="207720" cy="7092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AEFD7FB-D125-B36D-3DEF-30EB90B21D6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32484" y="825373"/>
                  <a:ext cx="2433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16AB458-CDE4-4A73-3F80-777B0F8242F0}"/>
                    </a:ext>
                  </a:extLst>
                </p14:cNvPr>
                <p14:cNvContentPartPr/>
                <p14:nvPr/>
              </p14:nvContentPartPr>
              <p14:xfrm>
                <a:off x="3569124" y="1321093"/>
                <a:ext cx="11160" cy="6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16AB458-CDE4-4A73-3F80-777B0F8242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51484" y="1303453"/>
                  <a:ext cx="46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5015651-C060-8427-6766-52E71B8BA657}"/>
                    </a:ext>
                  </a:extLst>
                </p14:cNvPr>
                <p14:cNvContentPartPr/>
                <p14:nvPr/>
              </p14:nvContentPartPr>
              <p14:xfrm>
                <a:off x="3358884" y="1280413"/>
                <a:ext cx="275040" cy="261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5015651-C060-8427-6766-52E71B8BA6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1244" y="1262773"/>
                  <a:ext cx="310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763C14A-03CC-77D1-9853-8D7B91D5671F}"/>
                    </a:ext>
                  </a:extLst>
                </p14:cNvPr>
                <p14:cNvContentPartPr/>
                <p14:nvPr/>
              </p14:nvContentPartPr>
              <p14:xfrm>
                <a:off x="3592524" y="1249813"/>
                <a:ext cx="144000" cy="5209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763C14A-03CC-77D1-9853-8D7B91D567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4524" y="1231813"/>
                  <a:ext cx="1796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174979F-B00A-8A7E-4B26-2D429C74D74F}"/>
                    </a:ext>
                  </a:extLst>
                </p14:cNvPr>
                <p14:cNvContentPartPr/>
                <p14:nvPr/>
              </p14:nvContentPartPr>
              <p14:xfrm>
                <a:off x="3673164" y="1337293"/>
                <a:ext cx="149400" cy="136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174979F-B00A-8A7E-4B26-2D429C74D7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55164" y="1319653"/>
                  <a:ext cx="185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7E2BC88-5333-1362-5216-1EC73DBE64A6}"/>
                    </a:ext>
                  </a:extLst>
                </p14:cNvPr>
                <p14:cNvContentPartPr/>
                <p14:nvPr/>
              </p14:nvContentPartPr>
              <p14:xfrm>
                <a:off x="3739404" y="1286893"/>
                <a:ext cx="172080" cy="5295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7E2BC88-5333-1362-5216-1EC73DBE64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21764" y="1269253"/>
                  <a:ext cx="2077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B5288EF-520E-E5C3-BDF0-CFC046F90092}"/>
                    </a:ext>
                  </a:extLst>
                </p14:cNvPr>
                <p14:cNvContentPartPr/>
                <p14:nvPr/>
              </p14:nvContentPartPr>
              <p14:xfrm>
                <a:off x="3834444" y="1283293"/>
                <a:ext cx="180360" cy="1638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B5288EF-520E-E5C3-BDF0-CFC046F900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6804" y="1265653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469D02E-5C15-1FE2-CBA3-D2DF0C3331C6}"/>
                    </a:ext>
                  </a:extLst>
                </p14:cNvPr>
                <p14:cNvContentPartPr/>
                <p14:nvPr/>
              </p14:nvContentPartPr>
              <p14:xfrm>
                <a:off x="3991404" y="1281493"/>
                <a:ext cx="252720" cy="259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469D02E-5C15-1FE2-CBA3-D2DF0C3331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73404" y="1263853"/>
                  <a:ext cx="288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1F60EC9-79D1-52E7-E5C1-341FAAAD7AA9}"/>
                    </a:ext>
                  </a:extLst>
                </p14:cNvPr>
                <p14:cNvContentPartPr/>
                <p14:nvPr/>
              </p14:nvContentPartPr>
              <p14:xfrm>
                <a:off x="4171044" y="1213813"/>
                <a:ext cx="396360" cy="581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1F60EC9-79D1-52E7-E5C1-341FAAAD7A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3044" y="1195813"/>
                  <a:ext cx="4320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7E68E66-4E2F-9611-825E-BDB653344030}"/>
                    </a:ext>
                  </a:extLst>
                </p14:cNvPr>
                <p14:cNvContentPartPr/>
                <p14:nvPr/>
              </p14:nvContentPartPr>
              <p14:xfrm>
                <a:off x="4490004" y="1239013"/>
                <a:ext cx="223200" cy="154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7E68E66-4E2F-9611-825E-BDB6533440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2004" y="1221013"/>
                  <a:ext cx="258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DE10F18-28A4-ED82-30D5-6A4FD20997D7}"/>
                    </a:ext>
                  </a:extLst>
                </p14:cNvPr>
                <p14:cNvContentPartPr/>
                <p14:nvPr/>
              </p14:nvContentPartPr>
              <p14:xfrm>
                <a:off x="4725804" y="1176733"/>
                <a:ext cx="228600" cy="2768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DE10F18-28A4-ED82-30D5-6A4FD20997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07804" y="1158733"/>
                  <a:ext cx="264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785A56F-88D3-1B9A-19FF-E350B47A503E}"/>
                    </a:ext>
                  </a:extLst>
                </p14:cNvPr>
                <p14:cNvContentPartPr/>
                <p14:nvPr/>
              </p14:nvContentPartPr>
              <p14:xfrm>
                <a:off x="4993284" y="1057933"/>
                <a:ext cx="135000" cy="3729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785A56F-88D3-1B9A-19FF-E350B47A50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75644" y="1040293"/>
                  <a:ext cx="170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9C9CD30-91D4-8DD8-371B-288A538DB97E}"/>
                    </a:ext>
                  </a:extLst>
                </p14:cNvPr>
                <p14:cNvContentPartPr/>
                <p14:nvPr/>
              </p14:nvContentPartPr>
              <p14:xfrm>
                <a:off x="5089764" y="1238653"/>
                <a:ext cx="255960" cy="226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9C9CD30-91D4-8DD8-371B-288A538DB9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72124" y="1221013"/>
                  <a:ext cx="291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4E26486-483F-077A-82D5-F969D1D6C2EC}"/>
                    </a:ext>
                  </a:extLst>
                </p14:cNvPr>
                <p14:cNvContentPartPr/>
                <p14:nvPr/>
              </p14:nvContentPartPr>
              <p14:xfrm>
                <a:off x="5388924" y="1124173"/>
                <a:ext cx="314280" cy="369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4E26486-483F-077A-82D5-F969D1D6C2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71284" y="1106173"/>
                  <a:ext cx="3499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D79CF35-21C7-31E9-08E6-94BE85364AE9}"/>
                    </a:ext>
                  </a:extLst>
                </p14:cNvPr>
                <p14:cNvContentPartPr/>
                <p14:nvPr/>
              </p14:nvContentPartPr>
              <p14:xfrm>
                <a:off x="5654964" y="1217053"/>
                <a:ext cx="253440" cy="2527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D79CF35-21C7-31E9-08E6-94BE85364A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37324" y="1199413"/>
                  <a:ext cx="28908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5F3A379-B66B-0A98-AC27-076EE48F177B}"/>
              </a:ext>
            </a:extLst>
          </p:cNvPr>
          <p:cNvGrpSpPr/>
          <p:nvPr/>
        </p:nvGrpSpPr>
        <p:grpSpPr>
          <a:xfrm>
            <a:off x="6442284" y="799093"/>
            <a:ext cx="3922560" cy="774720"/>
            <a:chOff x="6442284" y="799093"/>
            <a:chExt cx="3922560" cy="7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391F538-D623-C3A1-3465-EDF749FE27E7}"/>
                    </a:ext>
                  </a:extLst>
                </p14:cNvPr>
                <p14:cNvContentPartPr/>
                <p14:nvPr/>
              </p14:nvContentPartPr>
              <p14:xfrm>
                <a:off x="6442284" y="1045333"/>
                <a:ext cx="534960" cy="5119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391F538-D623-C3A1-3465-EDF749FE27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4644" y="1027693"/>
                  <a:ext cx="5706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B2DD150-8DF1-63AA-A66C-81DF752274AD}"/>
                    </a:ext>
                  </a:extLst>
                </p14:cNvPr>
                <p14:cNvContentPartPr/>
                <p14:nvPr/>
              </p14:nvContentPartPr>
              <p14:xfrm>
                <a:off x="7411044" y="929053"/>
                <a:ext cx="319320" cy="6199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B2DD150-8DF1-63AA-A66C-81DF752274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93404" y="911413"/>
                  <a:ext cx="3549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792CE7B-5E7A-7FF6-37CD-CB7D6239ED1E}"/>
                    </a:ext>
                  </a:extLst>
                </p14:cNvPr>
                <p14:cNvContentPartPr/>
                <p14:nvPr/>
              </p14:nvContentPartPr>
              <p14:xfrm>
                <a:off x="7364604" y="1199773"/>
                <a:ext cx="413280" cy="1666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792CE7B-5E7A-7FF6-37CD-CB7D6239ED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46604" y="1182133"/>
                  <a:ext cx="448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6E9E675-657B-5C02-F0DF-7BB27970D4FC}"/>
                    </a:ext>
                  </a:extLst>
                </p14:cNvPr>
                <p14:cNvContentPartPr/>
                <p14:nvPr/>
              </p14:nvContentPartPr>
              <p14:xfrm>
                <a:off x="7836924" y="1241173"/>
                <a:ext cx="180360" cy="1389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6E9E675-657B-5C02-F0DF-7BB27970D4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18924" y="1223173"/>
                  <a:ext cx="21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980790F-799C-84DC-2E59-E4669CE3E6B3}"/>
                    </a:ext>
                  </a:extLst>
                </p14:cNvPr>
                <p14:cNvContentPartPr/>
                <p14:nvPr/>
              </p14:nvContentPartPr>
              <p14:xfrm>
                <a:off x="8426244" y="799093"/>
                <a:ext cx="444960" cy="587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980790F-799C-84DC-2E59-E4669CE3E6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08604" y="781453"/>
                  <a:ext cx="4806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0B6391B-F562-5324-2185-1ACEB1FFC275}"/>
                    </a:ext>
                  </a:extLst>
                </p14:cNvPr>
                <p14:cNvContentPartPr/>
                <p14:nvPr/>
              </p14:nvContentPartPr>
              <p14:xfrm>
                <a:off x="8654484" y="1105813"/>
                <a:ext cx="337320" cy="828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0B6391B-F562-5324-2185-1ACEB1FFC2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6844" y="1087813"/>
                  <a:ext cx="372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75D8242-50CB-ACE1-DA32-7EA2FAE3B07B}"/>
                    </a:ext>
                  </a:extLst>
                </p14:cNvPr>
                <p14:cNvContentPartPr/>
                <p14:nvPr/>
              </p14:nvContentPartPr>
              <p14:xfrm>
                <a:off x="8804604" y="1056853"/>
                <a:ext cx="134640" cy="4050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75D8242-50CB-ACE1-DA32-7EA2FAE3B0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86964" y="1039213"/>
                  <a:ext cx="1702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43E8964-0344-B98E-D3CE-9E8C774C54E9}"/>
                    </a:ext>
                  </a:extLst>
                </p14:cNvPr>
                <p14:cNvContentPartPr/>
                <p14:nvPr/>
              </p14:nvContentPartPr>
              <p14:xfrm>
                <a:off x="9137244" y="845173"/>
                <a:ext cx="221400" cy="6285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43E8964-0344-B98E-D3CE-9E8C774C54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19604" y="827533"/>
                  <a:ext cx="25704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068175B-E06E-B02D-2A11-FD51DEA167F0}"/>
                    </a:ext>
                  </a:extLst>
                </p14:cNvPr>
                <p14:cNvContentPartPr/>
                <p14:nvPr/>
              </p14:nvContentPartPr>
              <p14:xfrm>
                <a:off x="9179004" y="893413"/>
                <a:ext cx="401760" cy="554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068175B-E06E-B02D-2A11-FD51DEA167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61004" y="875773"/>
                  <a:ext cx="437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4E6625E-E2FE-C794-0587-7EECC554C16D}"/>
                    </a:ext>
                  </a:extLst>
                </p14:cNvPr>
                <p14:cNvContentPartPr/>
                <p14:nvPr/>
              </p14:nvContentPartPr>
              <p14:xfrm>
                <a:off x="9587604" y="823933"/>
                <a:ext cx="777240" cy="7498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4E6625E-E2FE-C794-0587-7EECC554C1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69604" y="806293"/>
                  <a:ext cx="812880" cy="78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1853972-3905-6392-554F-FADBE54175E2}"/>
              </a:ext>
            </a:extLst>
          </p:cNvPr>
          <p:cNvGrpSpPr/>
          <p:nvPr/>
        </p:nvGrpSpPr>
        <p:grpSpPr>
          <a:xfrm>
            <a:off x="612084" y="2154133"/>
            <a:ext cx="7645680" cy="2014200"/>
            <a:chOff x="612084" y="2154133"/>
            <a:chExt cx="7645680" cy="20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9831E6B-FCBD-43FD-686D-272399212D46}"/>
                    </a:ext>
                  </a:extLst>
                </p14:cNvPr>
                <p14:cNvContentPartPr/>
                <p14:nvPr/>
              </p14:nvContentPartPr>
              <p14:xfrm>
                <a:off x="612084" y="2733733"/>
                <a:ext cx="160920" cy="1346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9831E6B-FCBD-43FD-686D-272399212D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444" y="2715733"/>
                  <a:ext cx="196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729340F-15B9-C8D0-1262-6ACB37EF1A1E}"/>
                    </a:ext>
                  </a:extLst>
                </p14:cNvPr>
                <p14:cNvContentPartPr/>
                <p14:nvPr/>
              </p14:nvContentPartPr>
              <p14:xfrm>
                <a:off x="1003404" y="2337733"/>
                <a:ext cx="232560" cy="7585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729340F-15B9-C8D0-1262-6ACB37EF1A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5764" y="2320093"/>
                  <a:ext cx="2682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46A9DCF-8157-9804-AFC0-94E946B9CDE6}"/>
                    </a:ext>
                  </a:extLst>
                </p14:cNvPr>
                <p14:cNvContentPartPr/>
                <p14:nvPr/>
              </p14:nvContentPartPr>
              <p14:xfrm>
                <a:off x="1075764" y="2216773"/>
                <a:ext cx="412200" cy="4521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46A9DCF-8157-9804-AFC0-94E946B9CD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7764" y="2199133"/>
                  <a:ext cx="447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8D6C67C-9DD7-082F-BEC2-31933AEC74A7}"/>
                    </a:ext>
                  </a:extLst>
                </p14:cNvPr>
                <p14:cNvContentPartPr/>
                <p14:nvPr/>
              </p14:nvContentPartPr>
              <p14:xfrm>
                <a:off x="1427484" y="2580013"/>
                <a:ext cx="252000" cy="3769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98D6C67C-9DD7-082F-BEC2-31933AEC74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09484" y="2562013"/>
                  <a:ext cx="2876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D4A8C75-1249-C569-BCD1-F7710FFABC35}"/>
                    </a:ext>
                  </a:extLst>
                </p14:cNvPr>
                <p14:cNvContentPartPr/>
                <p14:nvPr/>
              </p14:nvContentPartPr>
              <p14:xfrm>
                <a:off x="1590564" y="2622493"/>
                <a:ext cx="325080" cy="2966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D4A8C75-1249-C569-BCD1-F7710FFABC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72564" y="2604853"/>
                  <a:ext cx="360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5A9D953-E4A1-443D-2EAD-14764DBF8EA6}"/>
                    </a:ext>
                  </a:extLst>
                </p14:cNvPr>
                <p14:cNvContentPartPr/>
                <p14:nvPr/>
              </p14:nvContentPartPr>
              <p14:xfrm>
                <a:off x="1949484" y="2504773"/>
                <a:ext cx="203400" cy="5526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5A9D953-E4A1-443D-2EAD-14764DBF8E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31844" y="2487133"/>
                  <a:ext cx="2390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532B0CB-39E2-72FF-11C9-E851769E16DB}"/>
                    </a:ext>
                  </a:extLst>
                </p14:cNvPr>
                <p14:cNvContentPartPr/>
                <p14:nvPr/>
              </p14:nvContentPartPr>
              <p14:xfrm>
                <a:off x="2137764" y="2522773"/>
                <a:ext cx="151560" cy="2325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532B0CB-39E2-72FF-11C9-E851769E16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20124" y="2505133"/>
                  <a:ext cx="187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BC421F2-4040-D530-FD9E-36BD35D7126B}"/>
                    </a:ext>
                  </a:extLst>
                </p14:cNvPr>
                <p14:cNvContentPartPr/>
                <p14:nvPr/>
              </p14:nvContentPartPr>
              <p14:xfrm>
                <a:off x="2315244" y="2628253"/>
                <a:ext cx="137880" cy="1868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BC421F2-4040-D530-FD9E-36BD35D7126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97604" y="2610253"/>
                  <a:ext cx="173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27FBC4D-7506-A8A1-5408-7C8859817BDA}"/>
                    </a:ext>
                  </a:extLst>
                </p14:cNvPr>
                <p14:cNvContentPartPr/>
                <p14:nvPr/>
              </p14:nvContentPartPr>
              <p14:xfrm>
                <a:off x="2561844" y="2572813"/>
                <a:ext cx="192240" cy="2376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27FBC4D-7506-A8A1-5408-7C8859817B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44204" y="2555173"/>
                  <a:ext cx="22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89E044C-148A-703D-C39B-BF6458F2286D}"/>
                    </a:ext>
                  </a:extLst>
                </p14:cNvPr>
                <p14:cNvContentPartPr/>
                <p14:nvPr/>
              </p14:nvContentPartPr>
              <p14:xfrm>
                <a:off x="2162244" y="2622133"/>
                <a:ext cx="219600" cy="2721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89E044C-148A-703D-C39B-BF6458F228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44604" y="2604493"/>
                  <a:ext cx="255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CC60A21-23B2-2A80-8338-F3E7F557F7B6}"/>
                    </a:ext>
                  </a:extLst>
                </p14:cNvPr>
                <p14:cNvContentPartPr/>
                <p14:nvPr/>
              </p14:nvContentPartPr>
              <p14:xfrm>
                <a:off x="2773164" y="2568133"/>
                <a:ext cx="234000" cy="2718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CC60A21-23B2-2A80-8338-F3E7F557F7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55524" y="2550133"/>
                  <a:ext cx="269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4A574D5-41F7-9D50-F957-6C1360118CCC}"/>
                    </a:ext>
                  </a:extLst>
                </p14:cNvPr>
                <p14:cNvContentPartPr/>
                <p14:nvPr/>
              </p14:nvContentPartPr>
              <p14:xfrm>
                <a:off x="3045324" y="2574613"/>
                <a:ext cx="139680" cy="3013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4A574D5-41F7-9D50-F957-6C1360118C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27324" y="2556613"/>
                  <a:ext cx="175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88DB4DA-2FAA-50E6-347C-7B3BA97CA0A6}"/>
                    </a:ext>
                  </a:extLst>
                </p14:cNvPr>
                <p14:cNvContentPartPr/>
                <p14:nvPr/>
              </p14:nvContentPartPr>
              <p14:xfrm>
                <a:off x="3266364" y="2528533"/>
                <a:ext cx="137520" cy="3258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88DB4DA-2FAA-50E6-347C-7B3BA97CA0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8724" y="2510533"/>
                  <a:ext cx="173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03D6A03-EF2C-5F17-8806-AD9B8BEE4C97}"/>
                    </a:ext>
                  </a:extLst>
                </p14:cNvPr>
                <p14:cNvContentPartPr/>
                <p14:nvPr/>
              </p14:nvContentPartPr>
              <p14:xfrm>
                <a:off x="3458964" y="2406853"/>
                <a:ext cx="139680" cy="400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3D6A03-EF2C-5F17-8806-AD9B8BEE4C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41324" y="2389213"/>
                  <a:ext cx="1753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A869FD5-A6BC-D28F-7077-262B8D57974E}"/>
                    </a:ext>
                  </a:extLst>
                </p14:cNvPr>
                <p14:cNvContentPartPr/>
                <p14:nvPr/>
              </p14:nvContentPartPr>
              <p14:xfrm>
                <a:off x="3569484" y="2588653"/>
                <a:ext cx="583920" cy="4482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A869FD5-A6BC-D28F-7077-262B8D5797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1484" y="2570653"/>
                  <a:ext cx="6195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BA94447-A0FF-A098-3B27-B44AC8C3F320}"/>
                    </a:ext>
                  </a:extLst>
                </p14:cNvPr>
                <p14:cNvContentPartPr/>
                <p14:nvPr/>
              </p14:nvContentPartPr>
              <p14:xfrm>
                <a:off x="1439724" y="3775573"/>
                <a:ext cx="299160" cy="158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BA94447-A0FF-A098-3B27-B44AC8C3F32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21724" y="3757933"/>
                  <a:ext cx="334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BCC280E-985B-56FE-9B3B-95A97063E16D}"/>
                    </a:ext>
                  </a:extLst>
                </p14:cNvPr>
                <p14:cNvContentPartPr/>
                <p14:nvPr/>
              </p14:nvContentPartPr>
              <p14:xfrm>
                <a:off x="1705764" y="3601333"/>
                <a:ext cx="425160" cy="5670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BCC280E-985B-56FE-9B3B-95A97063E1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88124" y="3583693"/>
                  <a:ext cx="4608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28B2471-3176-D99A-55D7-9D9FC6053FBB}"/>
                    </a:ext>
                  </a:extLst>
                </p14:cNvPr>
                <p14:cNvContentPartPr/>
                <p14:nvPr/>
              </p14:nvContentPartPr>
              <p14:xfrm>
                <a:off x="2108964" y="3458053"/>
                <a:ext cx="551160" cy="6152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28B2471-3176-D99A-55D7-9D9FC6053F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91324" y="3440413"/>
                  <a:ext cx="58680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3FBC4C8-B168-788A-3680-98F1BF5BC77B}"/>
                    </a:ext>
                  </a:extLst>
                </p14:cNvPr>
                <p14:cNvContentPartPr/>
                <p14:nvPr/>
              </p14:nvContentPartPr>
              <p14:xfrm>
                <a:off x="2558604" y="3828133"/>
                <a:ext cx="232200" cy="2689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3FBC4C8-B168-788A-3680-98F1BF5BC7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40604" y="3810493"/>
                  <a:ext cx="267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C02F9F2-74DA-A81C-F5FF-3B136A528B7B}"/>
                    </a:ext>
                  </a:extLst>
                </p14:cNvPr>
                <p14:cNvContentPartPr/>
                <p14:nvPr/>
              </p14:nvContentPartPr>
              <p14:xfrm>
                <a:off x="2866044" y="3751453"/>
                <a:ext cx="268920" cy="3088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C02F9F2-74DA-A81C-F5FF-3B136A528B7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48404" y="3733453"/>
                  <a:ext cx="3045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31DAB93-E4BD-D23E-EC64-CE7EA8704EC6}"/>
                    </a:ext>
                  </a:extLst>
                </p14:cNvPr>
                <p14:cNvContentPartPr/>
                <p14:nvPr/>
              </p14:nvContentPartPr>
              <p14:xfrm>
                <a:off x="3188964" y="3798613"/>
                <a:ext cx="297360" cy="2718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31DAB93-E4BD-D23E-EC64-CE7EA8704E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70964" y="3780973"/>
                  <a:ext cx="333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551A03A-76BD-71A3-6DEC-6D7DA95CBEE3}"/>
                    </a:ext>
                  </a:extLst>
                </p14:cNvPr>
                <p14:cNvContentPartPr/>
                <p14:nvPr/>
              </p14:nvContentPartPr>
              <p14:xfrm>
                <a:off x="3540324" y="3779173"/>
                <a:ext cx="385560" cy="3585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551A03A-76BD-71A3-6DEC-6D7DA95CBE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22684" y="3761533"/>
                  <a:ext cx="4212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F8D7DF5-6209-10BD-5400-00D1C45D34B5}"/>
                    </a:ext>
                  </a:extLst>
                </p14:cNvPr>
                <p14:cNvContentPartPr/>
                <p14:nvPr/>
              </p14:nvContentPartPr>
              <p14:xfrm>
                <a:off x="3919764" y="3250693"/>
                <a:ext cx="272880" cy="9075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F8D7DF5-6209-10BD-5400-00D1C45D34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01764" y="3232693"/>
                  <a:ext cx="30852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1F90446A-4F97-BCF5-B129-F4AAD528BBD1}"/>
                    </a:ext>
                  </a:extLst>
                </p14:cNvPr>
                <p14:cNvContentPartPr/>
                <p14:nvPr/>
              </p14:nvContentPartPr>
              <p14:xfrm>
                <a:off x="4152324" y="3552733"/>
                <a:ext cx="169200" cy="4723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1F90446A-4F97-BCF5-B129-F4AAD528BB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34684" y="3535093"/>
                  <a:ext cx="2048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C81CBD0-0E17-6AAA-7A2F-49CE598109C3}"/>
                    </a:ext>
                  </a:extLst>
                </p14:cNvPr>
                <p14:cNvContentPartPr/>
                <p14:nvPr/>
              </p14:nvContentPartPr>
              <p14:xfrm>
                <a:off x="4332684" y="3698533"/>
                <a:ext cx="335160" cy="2988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C81CBD0-0E17-6AAA-7A2F-49CE598109C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15044" y="3680893"/>
                  <a:ext cx="370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D4A2646-3F1E-818F-969D-5F8D8F32BBBE}"/>
                    </a:ext>
                  </a:extLst>
                </p14:cNvPr>
                <p14:cNvContentPartPr/>
                <p14:nvPr/>
              </p14:nvContentPartPr>
              <p14:xfrm>
                <a:off x="4635444" y="3728773"/>
                <a:ext cx="338040" cy="2509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D4A2646-3F1E-818F-969D-5F8D8F32BB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17444" y="3711133"/>
                  <a:ext cx="373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1AC1D46-FF01-3A3D-269E-95ED7F3FB5F7}"/>
                    </a:ext>
                  </a:extLst>
                </p14:cNvPr>
                <p14:cNvContentPartPr/>
                <p14:nvPr/>
              </p14:nvContentPartPr>
              <p14:xfrm>
                <a:off x="5155644" y="3916693"/>
                <a:ext cx="34920" cy="219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1AC1D46-FF01-3A3D-269E-95ED7F3FB5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38004" y="3899053"/>
                  <a:ext cx="70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485EB6B-0D9C-8EB3-DB82-730C924F262C}"/>
                    </a:ext>
                  </a:extLst>
                </p14:cNvPr>
                <p14:cNvContentPartPr/>
                <p14:nvPr/>
              </p14:nvContentPartPr>
              <p14:xfrm>
                <a:off x="5472084" y="3537613"/>
                <a:ext cx="61560" cy="4341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485EB6B-0D9C-8EB3-DB82-730C924F26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54084" y="3519973"/>
                  <a:ext cx="972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77FE86C-F89C-C9BA-1595-868451C5E47C}"/>
                    </a:ext>
                  </a:extLst>
                </p14:cNvPr>
                <p14:cNvContentPartPr/>
                <p14:nvPr/>
              </p14:nvContentPartPr>
              <p14:xfrm>
                <a:off x="5456604" y="3580813"/>
                <a:ext cx="235080" cy="734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77FE86C-F89C-C9BA-1595-868451C5E4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38604" y="3563173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7C7B5E4-707F-C485-12F4-55B87288563B}"/>
                    </a:ext>
                  </a:extLst>
                </p14:cNvPr>
                <p14:cNvContentPartPr/>
                <p14:nvPr/>
              </p14:nvContentPartPr>
              <p14:xfrm>
                <a:off x="5704284" y="3339973"/>
                <a:ext cx="515880" cy="5943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7C7B5E4-707F-C485-12F4-55B8728856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86644" y="3322333"/>
                  <a:ext cx="5515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8ECAE09-8896-CB6B-6AA7-0A1BFD0071A6}"/>
                    </a:ext>
                  </a:extLst>
                </p14:cNvPr>
                <p14:cNvContentPartPr/>
                <p14:nvPr/>
              </p14:nvContentPartPr>
              <p14:xfrm>
                <a:off x="6796524" y="3344293"/>
                <a:ext cx="1051200" cy="5623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8ECAE09-8896-CB6B-6AA7-0A1BFD0071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78884" y="3326293"/>
                  <a:ext cx="10868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3D71301-C07A-AC47-1AC5-0F3225B0D59C}"/>
                    </a:ext>
                  </a:extLst>
                </p14:cNvPr>
                <p14:cNvContentPartPr/>
                <p14:nvPr/>
              </p14:nvContentPartPr>
              <p14:xfrm>
                <a:off x="4461924" y="2154133"/>
                <a:ext cx="325440" cy="10148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3D71301-C07A-AC47-1AC5-0F3225B0D5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44284" y="2136133"/>
                  <a:ext cx="361080" cy="10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86A693E-CC20-0B4F-FA76-40B0EDB0CE1C}"/>
                    </a:ext>
                  </a:extLst>
                </p14:cNvPr>
                <p14:cNvContentPartPr/>
                <p14:nvPr/>
              </p14:nvContentPartPr>
              <p14:xfrm>
                <a:off x="5051964" y="2221093"/>
                <a:ext cx="294480" cy="6667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86A693E-CC20-0B4F-FA76-40B0EDB0CE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33964" y="2203453"/>
                  <a:ext cx="3301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B1D66E6-F760-5270-8635-65D63C601931}"/>
                    </a:ext>
                  </a:extLst>
                </p14:cNvPr>
                <p14:cNvContentPartPr/>
                <p14:nvPr/>
              </p14:nvContentPartPr>
              <p14:xfrm>
                <a:off x="5468844" y="2376973"/>
                <a:ext cx="300960" cy="4438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B1D66E6-F760-5270-8635-65D63C6019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50844" y="2359333"/>
                  <a:ext cx="3366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D415E11A-2D1B-A31D-7278-D0AF8B533183}"/>
                    </a:ext>
                  </a:extLst>
                </p14:cNvPr>
                <p14:cNvContentPartPr/>
                <p14:nvPr/>
              </p14:nvContentPartPr>
              <p14:xfrm>
                <a:off x="5778444" y="2482453"/>
                <a:ext cx="263880" cy="3171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D415E11A-2D1B-A31D-7278-D0AF8B5331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60804" y="2464453"/>
                  <a:ext cx="299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9F2AB40-F5E9-2F2F-7A44-842188D35E52}"/>
                    </a:ext>
                  </a:extLst>
                </p14:cNvPr>
                <p14:cNvContentPartPr/>
                <p14:nvPr/>
              </p14:nvContentPartPr>
              <p14:xfrm>
                <a:off x="6072924" y="2480293"/>
                <a:ext cx="256680" cy="3452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9F2AB40-F5E9-2F2F-7A44-842188D35E5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55284" y="2462653"/>
                  <a:ext cx="2923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08EDE23-506D-AFBA-95C2-7BD438B6F82C}"/>
                    </a:ext>
                  </a:extLst>
                </p14:cNvPr>
                <p14:cNvContentPartPr/>
                <p14:nvPr/>
              </p14:nvContentPartPr>
              <p14:xfrm>
                <a:off x="6624804" y="2216773"/>
                <a:ext cx="294840" cy="7426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08EDE23-506D-AFBA-95C2-7BD438B6F82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07164" y="2199133"/>
                  <a:ext cx="33048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28F272D-7D61-CC59-6EBF-CA998BC1371A}"/>
                    </a:ext>
                  </a:extLst>
                </p14:cNvPr>
                <p14:cNvContentPartPr/>
                <p14:nvPr/>
              </p14:nvContentPartPr>
              <p14:xfrm>
                <a:off x="6600684" y="2572813"/>
                <a:ext cx="334440" cy="136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28F272D-7D61-CC59-6EBF-CA998BC137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82684" y="2555173"/>
                  <a:ext cx="370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956819C8-8B73-AA97-EC2C-880619EC0F37}"/>
                    </a:ext>
                  </a:extLst>
                </p14:cNvPr>
                <p14:cNvContentPartPr/>
                <p14:nvPr/>
              </p14:nvContentPartPr>
              <p14:xfrm>
                <a:off x="6934764" y="2487493"/>
                <a:ext cx="77400" cy="3308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956819C8-8B73-AA97-EC2C-880619EC0F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17124" y="2469493"/>
                  <a:ext cx="113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4112E1EB-C591-E0D8-52EB-9FE1887F7B42}"/>
                    </a:ext>
                  </a:extLst>
                </p14:cNvPr>
                <p14:cNvContentPartPr/>
                <p14:nvPr/>
              </p14:nvContentPartPr>
              <p14:xfrm>
                <a:off x="7042404" y="2507653"/>
                <a:ext cx="262800" cy="29916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4112E1EB-C591-E0D8-52EB-9FE1887F7B4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24404" y="2490013"/>
                  <a:ext cx="298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05CDB03-678A-23F9-3C73-03A308008224}"/>
                    </a:ext>
                  </a:extLst>
                </p14:cNvPr>
                <p14:cNvContentPartPr/>
                <p14:nvPr/>
              </p14:nvContentPartPr>
              <p14:xfrm>
                <a:off x="7304484" y="2439253"/>
                <a:ext cx="302040" cy="2930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05CDB03-678A-23F9-3C73-03A3080082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86484" y="2421613"/>
                  <a:ext cx="337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B6897786-CA76-9878-19A4-A87916E04080}"/>
                    </a:ext>
                  </a:extLst>
                </p14:cNvPr>
                <p14:cNvContentPartPr/>
                <p14:nvPr/>
              </p14:nvContentPartPr>
              <p14:xfrm>
                <a:off x="7631004" y="2397493"/>
                <a:ext cx="17280" cy="1166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B6897786-CA76-9878-19A4-A87916E040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13004" y="2379853"/>
                  <a:ext cx="52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D53193E-8575-8E86-7BD9-8FBEFDDED30B}"/>
                    </a:ext>
                  </a:extLst>
                </p14:cNvPr>
                <p14:cNvContentPartPr/>
                <p14:nvPr/>
              </p14:nvContentPartPr>
              <p14:xfrm>
                <a:off x="7651884" y="2550133"/>
                <a:ext cx="375120" cy="3657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D53193E-8575-8E86-7BD9-8FBEFDDED30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33884" y="2532133"/>
                  <a:ext cx="410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5BC600D-1A09-43A4-15D2-D58ADC622A26}"/>
                    </a:ext>
                  </a:extLst>
                </p14:cNvPr>
                <p14:cNvContentPartPr/>
                <p14:nvPr/>
              </p14:nvContentPartPr>
              <p14:xfrm>
                <a:off x="7944924" y="2234413"/>
                <a:ext cx="312840" cy="7632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5BC600D-1A09-43A4-15D2-D58ADC622A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27284" y="2216413"/>
                  <a:ext cx="348480" cy="79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80014CA-4F6C-D1A8-ADBA-DC81BDDE1317}"/>
              </a:ext>
            </a:extLst>
          </p:cNvPr>
          <p:cNvGrpSpPr/>
          <p:nvPr/>
        </p:nvGrpSpPr>
        <p:grpSpPr>
          <a:xfrm>
            <a:off x="789924" y="4414933"/>
            <a:ext cx="5911560" cy="1437840"/>
            <a:chOff x="789924" y="4414933"/>
            <a:chExt cx="5911560" cy="14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1D35915D-3046-E6F6-FFAC-0BCB22892385}"/>
                    </a:ext>
                  </a:extLst>
                </p14:cNvPr>
                <p14:cNvContentPartPr/>
                <p14:nvPr/>
              </p14:nvContentPartPr>
              <p14:xfrm>
                <a:off x="789924" y="4939093"/>
                <a:ext cx="125640" cy="1803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1D35915D-3046-E6F6-FFAC-0BCB228923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1924" y="4921453"/>
                  <a:ext cx="1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8263ED2-F82C-C22D-1FC1-4053F467346B}"/>
                    </a:ext>
                  </a:extLst>
                </p14:cNvPr>
                <p14:cNvContentPartPr/>
                <p14:nvPr/>
              </p14:nvContentPartPr>
              <p14:xfrm>
                <a:off x="1116084" y="4543453"/>
                <a:ext cx="504360" cy="7466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8263ED2-F82C-C22D-1FC1-4053F46734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8444" y="4525813"/>
                  <a:ext cx="54000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49B28A7-85B6-34D5-4A64-C4254B5710C2}"/>
                    </a:ext>
                  </a:extLst>
                </p14:cNvPr>
                <p14:cNvContentPartPr/>
                <p14:nvPr/>
              </p14:nvContentPartPr>
              <p14:xfrm>
                <a:off x="1385724" y="4488013"/>
                <a:ext cx="433080" cy="68364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49B28A7-85B6-34D5-4A64-C4254B5710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67724" y="4470373"/>
                  <a:ext cx="46872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D2191AF-87A9-C9E6-3BBA-30B23B5A9221}"/>
                    </a:ext>
                  </a:extLst>
                </p14:cNvPr>
                <p14:cNvContentPartPr/>
                <p14:nvPr/>
              </p14:nvContentPartPr>
              <p14:xfrm>
                <a:off x="1923924" y="4671253"/>
                <a:ext cx="660600" cy="4734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D2191AF-87A9-C9E6-3BBA-30B23B5A922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06284" y="4653253"/>
                  <a:ext cx="6962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2896F8AE-84F6-4363-D0DC-F61DFFEB8BD9}"/>
                    </a:ext>
                  </a:extLst>
                </p14:cNvPr>
                <p14:cNvContentPartPr/>
                <p14:nvPr/>
              </p14:nvContentPartPr>
              <p14:xfrm>
                <a:off x="2557164" y="4747213"/>
                <a:ext cx="327600" cy="20988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2896F8AE-84F6-4363-D0DC-F61DFFEB8B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39164" y="4729213"/>
                  <a:ext cx="363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20B7646-91B9-9455-AD4B-00700A6BB110}"/>
                    </a:ext>
                  </a:extLst>
                </p14:cNvPr>
                <p14:cNvContentPartPr/>
                <p14:nvPr/>
              </p14:nvContentPartPr>
              <p14:xfrm>
                <a:off x="2880084" y="4414933"/>
                <a:ext cx="111960" cy="6814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20B7646-91B9-9455-AD4B-00700A6BB1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62444" y="4397293"/>
                  <a:ext cx="14760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4E7145D2-E23F-F888-4635-C9283AAFDE7C}"/>
                    </a:ext>
                  </a:extLst>
                </p14:cNvPr>
                <p14:cNvContentPartPr/>
                <p14:nvPr/>
              </p14:nvContentPartPr>
              <p14:xfrm>
                <a:off x="3103644" y="4718413"/>
                <a:ext cx="201240" cy="2739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4E7145D2-E23F-F888-4635-C9283AAFDE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85644" y="4700773"/>
                  <a:ext cx="236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D6C975E-FF78-CFC9-C062-CA692739BF94}"/>
                    </a:ext>
                  </a:extLst>
                </p14:cNvPr>
                <p14:cNvContentPartPr/>
                <p14:nvPr/>
              </p14:nvContentPartPr>
              <p14:xfrm>
                <a:off x="3369684" y="4735693"/>
                <a:ext cx="222480" cy="2703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D6C975E-FF78-CFC9-C062-CA692739BF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52044" y="4717693"/>
                  <a:ext cx="258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694A364-7928-FFB7-B542-8FE8B912319D}"/>
                    </a:ext>
                  </a:extLst>
                </p14:cNvPr>
                <p14:cNvContentPartPr/>
                <p14:nvPr/>
              </p14:nvContentPartPr>
              <p14:xfrm>
                <a:off x="3647964" y="4605373"/>
                <a:ext cx="40680" cy="5328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694A364-7928-FFB7-B542-8FE8B91231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29964" y="4587733"/>
                  <a:ext cx="76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8BC8E26-7DDD-6B57-67BE-C97A5D647DA5}"/>
                    </a:ext>
                  </a:extLst>
                </p14:cNvPr>
                <p14:cNvContentPartPr/>
                <p14:nvPr/>
              </p14:nvContentPartPr>
              <p14:xfrm>
                <a:off x="3738324" y="4741453"/>
                <a:ext cx="231480" cy="1969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8BC8E26-7DDD-6B57-67BE-C97A5D647D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20684" y="4723813"/>
                  <a:ext cx="267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9382ABB8-9B6D-A415-EFB3-757B2328B736}"/>
                    </a:ext>
                  </a:extLst>
                </p14:cNvPr>
                <p14:cNvContentPartPr/>
                <p14:nvPr/>
              </p14:nvContentPartPr>
              <p14:xfrm>
                <a:off x="4016604" y="4630213"/>
                <a:ext cx="398880" cy="3668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9382ABB8-9B6D-A415-EFB3-757B2328B7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98604" y="4612573"/>
                  <a:ext cx="4345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2D112EE-344B-F44B-3881-F51804071E1C}"/>
                    </a:ext>
                  </a:extLst>
                </p14:cNvPr>
                <p14:cNvContentPartPr/>
                <p14:nvPr/>
              </p14:nvContentPartPr>
              <p14:xfrm>
                <a:off x="4378044" y="4657573"/>
                <a:ext cx="321840" cy="3178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2D112EE-344B-F44B-3881-F51804071E1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60404" y="4639573"/>
                  <a:ext cx="3574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FEC7AB37-083C-5776-1872-36976F03D5E7}"/>
                    </a:ext>
                  </a:extLst>
                </p14:cNvPr>
                <p14:cNvContentPartPr/>
                <p14:nvPr/>
              </p14:nvContentPartPr>
              <p14:xfrm>
                <a:off x="4694484" y="4519693"/>
                <a:ext cx="46440" cy="16848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FEC7AB37-083C-5776-1872-36976F03D5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76844" y="4502053"/>
                  <a:ext cx="82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5855009-3285-910F-FA9D-2D921C8AC04C}"/>
                    </a:ext>
                  </a:extLst>
                </p14:cNvPr>
                <p14:cNvContentPartPr/>
                <p14:nvPr/>
              </p14:nvContentPartPr>
              <p14:xfrm>
                <a:off x="4786284" y="4689973"/>
                <a:ext cx="146160" cy="21852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5855009-3285-910F-FA9D-2D921C8AC0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68284" y="4671973"/>
                  <a:ext cx="181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94DC658-5134-6D58-330E-F3927EE1D089}"/>
                    </a:ext>
                  </a:extLst>
                </p14:cNvPr>
                <p14:cNvContentPartPr/>
                <p14:nvPr/>
              </p14:nvContentPartPr>
              <p14:xfrm>
                <a:off x="5012004" y="4635613"/>
                <a:ext cx="318600" cy="28872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94DC658-5134-6D58-330E-F3927EE1D0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94004" y="4617973"/>
                  <a:ext cx="354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E2166A5-84B5-F9CC-F754-C7CDA95B03D5}"/>
                    </a:ext>
                  </a:extLst>
                </p14:cNvPr>
                <p14:cNvContentPartPr/>
                <p14:nvPr/>
              </p14:nvContentPartPr>
              <p14:xfrm>
                <a:off x="1429284" y="5659453"/>
                <a:ext cx="481680" cy="558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E2166A5-84B5-F9CC-F754-C7CDA95B03D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11284" y="5641813"/>
                  <a:ext cx="517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160A13F3-22AC-7422-B496-1A69128D1542}"/>
                    </a:ext>
                  </a:extLst>
                </p14:cNvPr>
                <p14:cNvContentPartPr/>
                <p14:nvPr/>
              </p14:nvContentPartPr>
              <p14:xfrm>
                <a:off x="2038404" y="5375773"/>
                <a:ext cx="213480" cy="4708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160A13F3-22AC-7422-B496-1A69128D15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20764" y="5358133"/>
                  <a:ext cx="2491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26A8F535-AAFA-4C41-F41F-3487B8240800}"/>
                    </a:ext>
                  </a:extLst>
                </p14:cNvPr>
                <p14:cNvContentPartPr/>
                <p14:nvPr/>
              </p14:nvContentPartPr>
              <p14:xfrm>
                <a:off x="2234604" y="5311333"/>
                <a:ext cx="289440" cy="4503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26A8F535-AAFA-4C41-F41F-3487B824080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16604" y="5293693"/>
                  <a:ext cx="3250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2B344FFD-098B-4BB0-FA28-040D6B1D8A04}"/>
                    </a:ext>
                  </a:extLst>
                </p14:cNvPr>
                <p14:cNvContentPartPr/>
                <p14:nvPr/>
              </p14:nvContentPartPr>
              <p14:xfrm>
                <a:off x="2534844" y="5584933"/>
                <a:ext cx="122040" cy="1861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2B344FFD-098B-4BB0-FA28-040D6B1D8A0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6844" y="5567293"/>
                  <a:ext cx="15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823BEAAD-A173-CE9C-F54F-94F2B274D017}"/>
                    </a:ext>
                  </a:extLst>
                </p14:cNvPr>
                <p14:cNvContentPartPr/>
                <p14:nvPr/>
              </p14:nvContentPartPr>
              <p14:xfrm>
                <a:off x="2671644" y="5437693"/>
                <a:ext cx="208800" cy="3574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823BEAAD-A173-CE9C-F54F-94F2B274D01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54004" y="5419693"/>
                  <a:ext cx="244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76B02E13-2CC9-C8ED-6844-BC1C736E00A6}"/>
                    </a:ext>
                  </a:extLst>
                </p14:cNvPr>
                <p14:cNvContentPartPr/>
                <p14:nvPr/>
              </p14:nvContentPartPr>
              <p14:xfrm>
                <a:off x="3149724" y="5244013"/>
                <a:ext cx="364320" cy="6087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76B02E13-2CC9-C8ED-6844-BC1C736E00A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32084" y="5226013"/>
                  <a:ext cx="39996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6BC1040D-3D03-DAB9-6B82-E62C050A1004}"/>
                    </a:ext>
                  </a:extLst>
                </p14:cNvPr>
                <p14:cNvContentPartPr/>
                <p14:nvPr/>
              </p14:nvContentPartPr>
              <p14:xfrm>
                <a:off x="3603324" y="5549293"/>
                <a:ext cx="157680" cy="2534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6BC1040D-3D03-DAB9-6B82-E62C050A10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85684" y="5531653"/>
                  <a:ext cx="193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A25D1A5-A0BF-7189-46B6-82B7849E8614}"/>
                    </a:ext>
                  </a:extLst>
                </p14:cNvPr>
                <p14:cNvContentPartPr/>
                <p14:nvPr/>
              </p14:nvContentPartPr>
              <p14:xfrm>
                <a:off x="3794124" y="5467213"/>
                <a:ext cx="268560" cy="2804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A25D1A5-A0BF-7189-46B6-82B7849E861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76484" y="5449213"/>
                  <a:ext cx="304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99D76E6-8187-46AA-5335-A6C956798A54}"/>
                    </a:ext>
                  </a:extLst>
                </p14:cNvPr>
                <p14:cNvContentPartPr/>
                <p14:nvPr/>
              </p14:nvContentPartPr>
              <p14:xfrm>
                <a:off x="4259244" y="5347693"/>
                <a:ext cx="164160" cy="3733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99D76E6-8187-46AA-5335-A6C956798A5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41604" y="5329693"/>
                  <a:ext cx="199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0D6FC276-B7A0-1AAA-1D9A-0583756E5368}"/>
                    </a:ext>
                  </a:extLst>
                </p14:cNvPr>
                <p14:cNvContentPartPr/>
                <p14:nvPr/>
              </p14:nvContentPartPr>
              <p14:xfrm>
                <a:off x="4453284" y="5454613"/>
                <a:ext cx="150840" cy="1828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D6FC276-B7A0-1AAA-1D9A-0583756E53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5284" y="5436613"/>
                  <a:ext cx="186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3835B34-E7FA-FAB4-0BF9-B9833D0B0A5D}"/>
                    </a:ext>
                  </a:extLst>
                </p14:cNvPr>
                <p14:cNvContentPartPr/>
                <p14:nvPr/>
              </p14:nvContentPartPr>
              <p14:xfrm>
                <a:off x="4708524" y="5412853"/>
                <a:ext cx="111600" cy="16812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3835B34-E7FA-FAB4-0BF9-B9833D0B0A5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90524" y="5395213"/>
                  <a:ext cx="147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F5FBB12-740B-0D87-1762-D27FE0DF6F17}"/>
                    </a:ext>
                  </a:extLst>
                </p14:cNvPr>
                <p14:cNvContentPartPr/>
                <p14:nvPr/>
              </p14:nvContentPartPr>
              <p14:xfrm>
                <a:off x="5097684" y="5033053"/>
                <a:ext cx="230760" cy="7023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F5FBB12-740B-0D87-1762-D27FE0DF6F1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79684" y="5015053"/>
                  <a:ext cx="26640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9B536B76-B7D2-93BD-7306-5AC07A339193}"/>
                    </a:ext>
                  </a:extLst>
                </p14:cNvPr>
                <p14:cNvContentPartPr/>
                <p14:nvPr/>
              </p14:nvContentPartPr>
              <p14:xfrm>
                <a:off x="5353284" y="5342653"/>
                <a:ext cx="18720" cy="698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9B536B76-B7D2-93BD-7306-5AC07A3391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35284" y="5324653"/>
                  <a:ext cx="54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2A23773-9D5F-EAE1-9DBE-478BD7AC6088}"/>
                    </a:ext>
                  </a:extLst>
                </p14:cNvPr>
                <p14:cNvContentPartPr/>
                <p14:nvPr/>
              </p14:nvContentPartPr>
              <p14:xfrm>
                <a:off x="5459124" y="5376133"/>
                <a:ext cx="383760" cy="4410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2A23773-9D5F-EAE1-9DBE-478BD7AC60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41124" y="5358133"/>
                  <a:ext cx="4194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659BA5EF-1F76-824A-637E-FE132CF0E111}"/>
                    </a:ext>
                  </a:extLst>
                </p14:cNvPr>
                <p14:cNvContentPartPr/>
                <p14:nvPr/>
              </p14:nvContentPartPr>
              <p14:xfrm>
                <a:off x="6103884" y="5340493"/>
                <a:ext cx="297000" cy="4482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659BA5EF-1F76-824A-637E-FE132CF0E1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85884" y="5322493"/>
                  <a:ext cx="3326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EB50203D-ED9C-08DB-4034-14FE4430ED21}"/>
                    </a:ext>
                  </a:extLst>
                </p14:cNvPr>
                <p14:cNvContentPartPr/>
                <p14:nvPr/>
              </p14:nvContentPartPr>
              <p14:xfrm>
                <a:off x="6017844" y="5116213"/>
                <a:ext cx="628200" cy="7063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EB50203D-ED9C-08DB-4034-14FE4430ED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99844" y="5098213"/>
                  <a:ext cx="6638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413E8D18-B1C2-96CD-8768-C80570D2B288}"/>
                    </a:ext>
                  </a:extLst>
                </p14:cNvPr>
                <p14:cNvContentPartPr/>
                <p14:nvPr/>
              </p14:nvContentPartPr>
              <p14:xfrm>
                <a:off x="6670164" y="5669173"/>
                <a:ext cx="31320" cy="1720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413E8D18-B1C2-96CD-8768-C80570D2B2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52164" y="5651533"/>
                  <a:ext cx="66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3D4F11E7-212A-7FD1-8441-A7D2F0305D5E}"/>
                    </a:ext>
                  </a:extLst>
                </p14:cNvPr>
                <p14:cNvContentPartPr/>
                <p14:nvPr/>
              </p14:nvContentPartPr>
              <p14:xfrm>
                <a:off x="6684204" y="5499613"/>
                <a:ext cx="6840" cy="406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3D4F11E7-212A-7FD1-8441-A7D2F0305D5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66204" y="5481613"/>
                  <a:ext cx="42480" cy="7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144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6BB80157-2139-37DB-88DE-5D3996AD7E48}"/>
              </a:ext>
            </a:extLst>
          </p:cNvPr>
          <p:cNvGrpSpPr/>
          <p:nvPr/>
        </p:nvGrpSpPr>
        <p:grpSpPr>
          <a:xfrm>
            <a:off x="996204" y="664453"/>
            <a:ext cx="1787400" cy="818640"/>
            <a:chOff x="996204" y="664453"/>
            <a:chExt cx="1787400" cy="81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A1CF6EC-D91D-5BB9-0FB6-E921E532A47C}"/>
                    </a:ext>
                  </a:extLst>
                </p14:cNvPr>
                <p14:cNvContentPartPr/>
                <p14:nvPr/>
              </p14:nvContentPartPr>
              <p14:xfrm>
                <a:off x="996204" y="723853"/>
                <a:ext cx="351360" cy="7592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A1CF6EC-D91D-5BB9-0FB6-E921E532A4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8204" y="705853"/>
                  <a:ext cx="3870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CBA36E5-4246-AE89-C728-197ADED0F809}"/>
                    </a:ext>
                  </a:extLst>
                </p14:cNvPr>
                <p14:cNvContentPartPr/>
                <p14:nvPr/>
              </p14:nvContentPartPr>
              <p14:xfrm>
                <a:off x="1494444" y="969013"/>
                <a:ext cx="229320" cy="387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CBA36E5-4246-AE89-C728-197ADED0F8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76444" y="951013"/>
                  <a:ext cx="2649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FC197D7-598E-49CA-BCDE-F24F71385945}"/>
                    </a:ext>
                  </a:extLst>
                </p14:cNvPr>
                <p14:cNvContentPartPr/>
                <p14:nvPr/>
              </p14:nvContentPartPr>
              <p14:xfrm>
                <a:off x="1759044" y="881173"/>
                <a:ext cx="120240" cy="343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FC197D7-598E-49CA-BCDE-F24F713859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404" y="863173"/>
                  <a:ext cx="155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E90843D-52CF-D9D0-6478-390D007D1CF5}"/>
                    </a:ext>
                  </a:extLst>
                </p14:cNvPr>
                <p14:cNvContentPartPr/>
                <p14:nvPr/>
              </p14:nvContentPartPr>
              <p14:xfrm>
                <a:off x="1897284" y="974413"/>
                <a:ext cx="304920" cy="3434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E90843D-52CF-D9D0-6478-390D007D1C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79284" y="956413"/>
                  <a:ext cx="340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4A2EC57-31FD-B60A-8A78-1DF30E581C28}"/>
                    </a:ext>
                  </a:extLst>
                </p14:cNvPr>
                <p14:cNvContentPartPr/>
                <p14:nvPr/>
              </p14:nvContentPartPr>
              <p14:xfrm>
                <a:off x="2234604" y="925093"/>
                <a:ext cx="156960" cy="260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4A2EC57-31FD-B60A-8A78-1DF30E581C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16604" y="907093"/>
                  <a:ext cx="192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8E0C858-1EAA-D33B-41D9-FC47BFFC6E1E}"/>
                    </a:ext>
                  </a:extLst>
                </p14:cNvPr>
                <p14:cNvContentPartPr/>
                <p14:nvPr/>
              </p14:nvContentPartPr>
              <p14:xfrm>
                <a:off x="2484444" y="982693"/>
                <a:ext cx="146880" cy="131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8E0C858-1EAA-D33B-41D9-FC47BFFC6E1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66444" y="964693"/>
                  <a:ext cx="182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5D8C168-92AB-98D0-3255-18CFCEFF82C2}"/>
                    </a:ext>
                  </a:extLst>
                </p14:cNvPr>
                <p14:cNvContentPartPr/>
                <p14:nvPr/>
              </p14:nvContentPartPr>
              <p14:xfrm>
                <a:off x="2697564" y="664453"/>
                <a:ext cx="86040" cy="4381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5D8C168-92AB-98D0-3255-18CFCEFF82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9924" y="646813"/>
                  <a:ext cx="12168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87612D3-0789-1F91-8F06-E707DAAF9659}"/>
              </a:ext>
            </a:extLst>
          </p:cNvPr>
          <p:cNvGrpSpPr/>
          <p:nvPr/>
        </p:nvGrpSpPr>
        <p:grpSpPr>
          <a:xfrm>
            <a:off x="9910884" y="557173"/>
            <a:ext cx="743760" cy="379440"/>
            <a:chOff x="9910884" y="557173"/>
            <a:chExt cx="74376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9D352F1-69C8-71B9-0794-37E4C3C69BD8}"/>
                    </a:ext>
                  </a:extLst>
                </p14:cNvPr>
                <p14:cNvContentPartPr/>
                <p14:nvPr/>
              </p14:nvContentPartPr>
              <p14:xfrm>
                <a:off x="9910884" y="585973"/>
                <a:ext cx="186840" cy="3506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9D352F1-69C8-71B9-0794-37E4C3C69B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92884" y="567973"/>
                  <a:ext cx="222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D3BA2F8-9E25-38AF-FD74-0C2F0F1EDF3A}"/>
                    </a:ext>
                  </a:extLst>
                </p14:cNvPr>
                <p14:cNvContentPartPr/>
                <p14:nvPr/>
              </p14:nvContentPartPr>
              <p14:xfrm>
                <a:off x="10187004" y="648973"/>
                <a:ext cx="172440" cy="2001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D3BA2F8-9E25-38AF-FD74-0C2F0F1EDF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69004" y="630973"/>
                  <a:ext cx="208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CB8240A-F400-8D86-41AC-A29F427D015B}"/>
                    </a:ext>
                  </a:extLst>
                </p14:cNvPr>
                <p14:cNvContentPartPr/>
                <p14:nvPr/>
              </p14:nvContentPartPr>
              <p14:xfrm>
                <a:off x="10489044" y="557173"/>
                <a:ext cx="66960" cy="2779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CB8240A-F400-8D86-41AC-A29F427D01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71404" y="539533"/>
                  <a:ext cx="102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FA5B462-0D4E-C70F-6247-7DD237332E0E}"/>
                    </a:ext>
                  </a:extLst>
                </p14:cNvPr>
                <p14:cNvContentPartPr/>
                <p14:nvPr/>
              </p14:nvContentPartPr>
              <p14:xfrm>
                <a:off x="10481124" y="584893"/>
                <a:ext cx="173520" cy="28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FA5B462-0D4E-C70F-6247-7DD237332E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63124" y="566893"/>
                  <a:ext cx="2091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78DFC1C-D39F-434C-1464-737F4B3DA2F1}"/>
              </a:ext>
            </a:extLst>
          </p:cNvPr>
          <p:cNvGrpSpPr/>
          <p:nvPr/>
        </p:nvGrpSpPr>
        <p:grpSpPr>
          <a:xfrm>
            <a:off x="3119844" y="396613"/>
            <a:ext cx="6261120" cy="2534760"/>
            <a:chOff x="3119844" y="396613"/>
            <a:chExt cx="6261120" cy="25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CFF25C7-3C4D-1559-D148-67B0BB8F2B8E}"/>
                    </a:ext>
                  </a:extLst>
                </p14:cNvPr>
                <p14:cNvContentPartPr/>
                <p14:nvPr/>
              </p14:nvContentPartPr>
              <p14:xfrm>
                <a:off x="3119844" y="754813"/>
                <a:ext cx="137160" cy="385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CFF25C7-3C4D-1559-D148-67B0BB8F2B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02204" y="736813"/>
                  <a:ext cx="1728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8F7C1B8-D608-8917-17F4-61B63B599DAC}"/>
                    </a:ext>
                  </a:extLst>
                </p14:cNvPr>
                <p14:cNvContentPartPr/>
                <p14:nvPr/>
              </p14:nvContentPartPr>
              <p14:xfrm>
                <a:off x="3290124" y="879373"/>
                <a:ext cx="217800" cy="2095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8F7C1B8-D608-8917-17F4-61B63B599DA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72484" y="861373"/>
                  <a:ext cx="253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F01E6FD-984C-9217-B1B0-B2DA6F498C93}"/>
                    </a:ext>
                  </a:extLst>
                </p14:cNvPr>
                <p14:cNvContentPartPr/>
                <p14:nvPr/>
              </p14:nvContentPartPr>
              <p14:xfrm>
                <a:off x="3544644" y="793333"/>
                <a:ext cx="169200" cy="290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F01E6FD-984C-9217-B1B0-B2DA6F498C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27004" y="775333"/>
                  <a:ext cx="204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9C0C20F-71C7-79B5-54B1-8B2C9730D089}"/>
                    </a:ext>
                  </a:extLst>
                </p14:cNvPr>
                <p14:cNvContentPartPr/>
                <p14:nvPr/>
              </p14:nvContentPartPr>
              <p14:xfrm>
                <a:off x="4219644" y="748333"/>
                <a:ext cx="157320" cy="168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9C0C20F-71C7-79B5-54B1-8B2C9730D0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02004" y="730333"/>
                  <a:ext cx="192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D896097-3648-2905-9E42-39DABF10C018}"/>
                    </a:ext>
                  </a:extLst>
                </p14:cNvPr>
                <p14:cNvContentPartPr/>
                <p14:nvPr/>
              </p14:nvContentPartPr>
              <p14:xfrm>
                <a:off x="4652004" y="423253"/>
                <a:ext cx="625320" cy="104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D896097-3648-2905-9E42-39DABF10C01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34004" y="405253"/>
                  <a:ext cx="660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945EDAD-45C1-4400-DEB3-528167BF0431}"/>
                    </a:ext>
                  </a:extLst>
                </p14:cNvPr>
                <p14:cNvContentPartPr/>
                <p14:nvPr/>
              </p14:nvContentPartPr>
              <p14:xfrm>
                <a:off x="4960884" y="510013"/>
                <a:ext cx="29160" cy="537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945EDAD-45C1-4400-DEB3-528167BF04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43244" y="492013"/>
                  <a:ext cx="648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6EF489E-E8D4-A61B-AAF5-35AF6FDF2BDB}"/>
                    </a:ext>
                  </a:extLst>
                </p14:cNvPr>
                <p14:cNvContentPartPr/>
                <p14:nvPr/>
              </p14:nvContentPartPr>
              <p14:xfrm>
                <a:off x="5161764" y="768493"/>
                <a:ext cx="565560" cy="313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6EF489E-E8D4-A61B-AAF5-35AF6FDF2BD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43764" y="750853"/>
                  <a:ext cx="601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C50DC36-D8AE-9F5F-90BD-D69A9C373146}"/>
                    </a:ext>
                  </a:extLst>
                </p14:cNvPr>
                <p14:cNvContentPartPr/>
                <p14:nvPr/>
              </p14:nvContentPartPr>
              <p14:xfrm>
                <a:off x="5779884" y="602173"/>
                <a:ext cx="100080" cy="3358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C50DC36-D8AE-9F5F-90BD-D69A9C3731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61884" y="584533"/>
                  <a:ext cx="1357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293D6BF-14E5-C59C-DF29-E03DB2FE17FE}"/>
                    </a:ext>
                  </a:extLst>
                </p14:cNvPr>
                <p14:cNvContentPartPr/>
                <p14:nvPr/>
              </p14:nvContentPartPr>
              <p14:xfrm>
                <a:off x="5907324" y="741493"/>
                <a:ext cx="158040" cy="218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293D6BF-14E5-C59C-DF29-E03DB2FE17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89684" y="723853"/>
                  <a:ext cx="193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9526B9B-5C74-7403-B35F-51E1FB508A79}"/>
                    </a:ext>
                  </a:extLst>
                </p14:cNvPr>
                <p14:cNvContentPartPr/>
                <p14:nvPr/>
              </p14:nvContentPartPr>
              <p14:xfrm>
                <a:off x="6185964" y="744733"/>
                <a:ext cx="55080" cy="171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9526B9B-5C74-7403-B35F-51E1FB508A7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68324" y="727093"/>
                  <a:ext cx="90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42E1294-D225-25EA-8B56-534746E8CB03}"/>
                    </a:ext>
                  </a:extLst>
                </p14:cNvPr>
                <p14:cNvContentPartPr/>
                <p14:nvPr/>
              </p14:nvContentPartPr>
              <p14:xfrm>
                <a:off x="6255444" y="584893"/>
                <a:ext cx="9720" cy="172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42E1294-D225-25EA-8B56-534746E8CB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7804" y="566893"/>
                  <a:ext cx="45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AE61D91-FE5B-30AB-6636-F6BD543D8EDB}"/>
                    </a:ext>
                  </a:extLst>
                </p14:cNvPr>
                <p14:cNvContentPartPr/>
                <p14:nvPr/>
              </p14:nvContentPartPr>
              <p14:xfrm>
                <a:off x="6334284" y="701893"/>
                <a:ext cx="394920" cy="402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AE61D91-FE5B-30AB-6636-F6BD543D8ED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16284" y="683893"/>
                  <a:ext cx="430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A21F781-6D01-B4FA-9DB3-343FC486C83A}"/>
                    </a:ext>
                  </a:extLst>
                </p14:cNvPr>
                <p14:cNvContentPartPr/>
                <p14:nvPr/>
              </p14:nvContentPartPr>
              <p14:xfrm>
                <a:off x="6992364" y="779293"/>
                <a:ext cx="346680" cy="61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A21F781-6D01-B4FA-9DB3-343FC486C83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74364" y="761293"/>
                  <a:ext cx="382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E25722E-C476-95DD-B87F-EBB483DE7E6A}"/>
                    </a:ext>
                  </a:extLst>
                </p14:cNvPr>
                <p14:cNvContentPartPr/>
                <p14:nvPr/>
              </p14:nvContentPartPr>
              <p14:xfrm>
                <a:off x="7096044" y="732853"/>
                <a:ext cx="46080" cy="3416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E25722E-C476-95DD-B87F-EBB483DE7E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78044" y="715213"/>
                  <a:ext cx="81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BEDC28-07E2-3ADF-9F72-E07EB5DD34F2}"/>
                    </a:ext>
                  </a:extLst>
                </p14:cNvPr>
                <p14:cNvContentPartPr/>
                <p14:nvPr/>
              </p14:nvContentPartPr>
              <p14:xfrm>
                <a:off x="7627044" y="396613"/>
                <a:ext cx="475920" cy="45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BEDC28-07E2-3ADF-9F72-E07EB5DD34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09404" y="378613"/>
                  <a:ext cx="511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B24226F-9324-C664-F840-B044EB0AF80A}"/>
                    </a:ext>
                  </a:extLst>
                </p14:cNvPr>
                <p14:cNvContentPartPr/>
                <p14:nvPr/>
              </p14:nvContentPartPr>
              <p14:xfrm>
                <a:off x="7884084" y="457453"/>
                <a:ext cx="50400" cy="5475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B24226F-9324-C664-F840-B044EB0AF8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66444" y="439453"/>
                  <a:ext cx="860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C9DDAD8-C5BF-7C9D-B0B6-6641BE875243}"/>
                    </a:ext>
                  </a:extLst>
                </p14:cNvPr>
                <p14:cNvContentPartPr/>
                <p14:nvPr/>
              </p14:nvContentPartPr>
              <p14:xfrm>
                <a:off x="8023764" y="716293"/>
                <a:ext cx="244800" cy="2415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C9DDAD8-C5BF-7C9D-B0B6-6641BE8752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06124" y="698293"/>
                  <a:ext cx="280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0638B24-D4E7-C817-95FA-C483A6238F8E}"/>
                    </a:ext>
                  </a:extLst>
                </p14:cNvPr>
                <p14:cNvContentPartPr/>
                <p14:nvPr/>
              </p14:nvContentPartPr>
              <p14:xfrm>
                <a:off x="8393844" y="645733"/>
                <a:ext cx="231480" cy="308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0638B24-D4E7-C817-95FA-C483A6238F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75844" y="627733"/>
                  <a:ext cx="267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B04D9B8-2A03-3CDB-1398-5F101257119C}"/>
                    </a:ext>
                  </a:extLst>
                </p14:cNvPr>
                <p14:cNvContentPartPr/>
                <p14:nvPr/>
              </p14:nvContentPartPr>
              <p14:xfrm>
                <a:off x="8548284" y="687853"/>
                <a:ext cx="206640" cy="176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B04D9B8-2A03-3CDB-1398-5F101257119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30644" y="670213"/>
                  <a:ext cx="242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66E1F85-26E8-10C0-18E3-D31E1FD56F4D}"/>
                    </a:ext>
                  </a:extLst>
                </p14:cNvPr>
                <p14:cNvContentPartPr/>
                <p14:nvPr/>
              </p14:nvContentPartPr>
              <p14:xfrm>
                <a:off x="8757804" y="585973"/>
                <a:ext cx="92160" cy="299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66E1F85-26E8-10C0-18E3-D31E1FD56F4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40164" y="568333"/>
                  <a:ext cx="127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1F64155-0DD7-8128-9137-28D467DFA1B2}"/>
                    </a:ext>
                  </a:extLst>
                </p14:cNvPr>
                <p14:cNvContentPartPr/>
                <p14:nvPr/>
              </p14:nvContentPartPr>
              <p14:xfrm>
                <a:off x="8900364" y="682813"/>
                <a:ext cx="206280" cy="1965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1F64155-0DD7-8128-9137-28D467DFA1B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82364" y="664813"/>
                  <a:ext cx="241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BFF58A3-57EF-7E3B-EA39-770A3FFF7794}"/>
                    </a:ext>
                  </a:extLst>
                </p14:cNvPr>
                <p14:cNvContentPartPr/>
                <p14:nvPr/>
              </p14:nvContentPartPr>
              <p14:xfrm>
                <a:off x="9070644" y="701893"/>
                <a:ext cx="310320" cy="298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BFF58A3-57EF-7E3B-EA39-770A3FFF77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53004" y="684253"/>
                  <a:ext cx="345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C32E3B3-9634-DE00-2762-A033F8EB6225}"/>
                    </a:ext>
                  </a:extLst>
                </p14:cNvPr>
                <p14:cNvContentPartPr/>
                <p14:nvPr/>
              </p14:nvContentPartPr>
              <p14:xfrm>
                <a:off x="4847484" y="1196893"/>
                <a:ext cx="928080" cy="8085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C32E3B3-9634-DE00-2762-A033F8EB62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29844" y="1178893"/>
                  <a:ext cx="96372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074A4D3-6885-6F32-D07F-3849D872E629}"/>
                    </a:ext>
                  </a:extLst>
                </p14:cNvPr>
                <p14:cNvContentPartPr/>
                <p14:nvPr/>
              </p14:nvContentPartPr>
              <p14:xfrm>
                <a:off x="5908764" y="1197973"/>
                <a:ext cx="876240" cy="10810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074A4D3-6885-6F32-D07F-3849D872E6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91124" y="1179973"/>
                  <a:ext cx="911880" cy="11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CF5B253-6894-4951-879D-D7E0521A07DE}"/>
                    </a:ext>
                  </a:extLst>
                </p14:cNvPr>
                <p14:cNvContentPartPr/>
                <p14:nvPr/>
              </p14:nvContentPartPr>
              <p14:xfrm>
                <a:off x="3553644" y="2187613"/>
                <a:ext cx="702000" cy="201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CF5B253-6894-4951-879D-D7E0521A07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5644" y="2169973"/>
                  <a:ext cx="737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6FA886C-B35E-3CAC-FCF8-F68367766D6D}"/>
                    </a:ext>
                  </a:extLst>
                </p14:cNvPr>
                <p14:cNvContentPartPr/>
                <p14:nvPr/>
              </p14:nvContentPartPr>
              <p14:xfrm>
                <a:off x="3822564" y="2340253"/>
                <a:ext cx="46440" cy="5504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6FA886C-B35E-3CAC-FCF8-F68367766D6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04564" y="2322253"/>
                  <a:ext cx="820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2277299-1BBC-2F33-E2B2-97F1F708F159}"/>
                    </a:ext>
                  </a:extLst>
                </p14:cNvPr>
                <p14:cNvContentPartPr/>
                <p14:nvPr/>
              </p14:nvContentPartPr>
              <p14:xfrm>
                <a:off x="4040364" y="2558053"/>
                <a:ext cx="142200" cy="2361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2277299-1BBC-2F33-E2B2-97F1F708F15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22364" y="2540413"/>
                  <a:ext cx="177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E5133E7-CD38-78B6-E712-99B594F7B167}"/>
                    </a:ext>
                  </a:extLst>
                </p14:cNvPr>
                <p14:cNvContentPartPr/>
                <p14:nvPr/>
              </p14:nvContentPartPr>
              <p14:xfrm>
                <a:off x="4202364" y="2524573"/>
                <a:ext cx="323640" cy="1778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E5133E7-CD38-78B6-E712-99B594F7B1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84724" y="2506933"/>
                  <a:ext cx="359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EAEE993-208B-C254-5AC3-CAF4719205A3}"/>
                    </a:ext>
                  </a:extLst>
                </p14:cNvPr>
                <p14:cNvContentPartPr/>
                <p14:nvPr/>
              </p14:nvContentPartPr>
              <p14:xfrm>
                <a:off x="4551204" y="2381293"/>
                <a:ext cx="11880" cy="40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EAEE993-208B-C254-5AC3-CAF4719205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33564" y="2363653"/>
                  <a:ext cx="47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BDF3761-F420-006F-3474-710EB8094D7B}"/>
                    </a:ext>
                  </a:extLst>
                </p14:cNvPr>
                <p14:cNvContentPartPr/>
                <p14:nvPr/>
              </p14:nvContentPartPr>
              <p14:xfrm>
                <a:off x="4595844" y="2467693"/>
                <a:ext cx="286200" cy="2052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BDF3761-F420-006F-3474-710EB8094D7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77844" y="2449693"/>
                  <a:ext cx="321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7FCD915-27D1-3A2E-70F1-7514896E851E}"/>
                    </a:ext>
                  </a:extLst>
                </p14:cNvPr>
                <p14:cNvContentPartPr/>
                <p14:nvPr/>
              </p14:nvContentPartPr>
              <p14:xfrm>
                <a:off x="4951524" y="2324773"/>
                <a:ext cx="12240" cy="604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7FCD915-27D1-3A2E-70F1-7514896E85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33524" y="2307133"/>
                  <a:ext cx="47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6097073-6CD1-D49B-0E10-F5F5B310F93F}"/>
                    </a:ext>
                  </a:extLst>
                </p14:cNvPr>
                <p14:cNvContentPartPr/>
                <p14:nvPr/>
              </p14:nvContentPartPr>
              <p14:xfrm>
                <a:off x="4950084" y="2481733"/>
                <a:ext cx="184320" cy="1555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6097073-6CD1-D49B-0E10-F5F5B310F9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32084" y="2463733"/>
                  <a:ext cx="219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451B28A-5202-C07E-65C5-897319BC7D31}"/>
                    </a:ext>
                  </a:extLst>
                </p14:cNvPr>
                <p14:cNvContentPartPr/>
                <p14:nvPr/>
              </p14:nvContentPartPr>
              <p14:xfrm>
                <a:off x="5166444" y="2412613"/>
                <a:ext cx="261720" cy="3708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451B28A-5202-C07E-65C5-897319BC7D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48444" y="2394613"/>
                  <a:ext cx="2973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E719875-DADA-AF2F-0605-6A23500AD550}"/>
                    </a:ext>
                  </a:extLst>
                </p14:cNvPr>
                <p14:cNvContentPartPr/>
                <p14:nvPr/>
              </p14:nvContentPartPr>
              <p14:xfrm>
                <a:off x="6509604" y="2393533"/>
                <a:ext cx="434880" cy="4676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E719875-DADA-AF2F-0605-6A23500AD5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91604" y="2375533"/>
                  <a:ext cx="4705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EE48388-99BC-3772-AC5C-37CFA5702D3A}"/>
                    </a:ext>
                  </a:extLst>
                </p14:cNvPr>
                <p14:cNvContentPartPr/>
                <p14:nvPr/>
              </p14:nvContentPartPr>
              <p14:xfrm>
                <a:off x="6935484" y="2695573"/>
                <a:ext cx="215640" cy="1501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EE48388-99BC-3772-AC5C-37CFA5702D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17844" y="2677573"/>
                  <a:ext cx="251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B86326E-AA21-1FFE-8572-EF6131253FE3}"/>
                    </a:ext>
                  </a:extLst>
                </p14:cNvPr>
                <p14:cNvContentPartPr/>
                <p14:nvPr/>
              </p14:nvContentPartPr>
              <p14:xfrm>
                <a:off x="7236444" y="2290573"/>
                <a:ext cx="61560" cy="6408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B86326E-AA21-1FFE-8572-EF6131253FE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218804" y="2272933"/>
                  <a:ext cx="972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4E329F75-5392-4C55-F572-5656506B1CCB}"/>
                    </a:ext>
                  </a:extLst>
                </p14:cNvPr>
                <p14:cNvContentPartPr/>
                <p14:nvPr/>
              </p14:nvContentPartPr>
              <p14:xfrm>
                <a:off x="7312404" y="2486053"/>
                <a:ext cx="42480" cy="376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4E329F75-5392-4C55-F572-5656506B1CC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94764" y="2468053"/>
                  <a:ext cx="781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196E0E0-EA37-9533-719F-A767C2719AF7}"/>
                    </a:ext>
                  </a:extLst>
                </p14:cNvPr>
                <p14:cNvContentPartPr/>
                <p14:nvPr/>
              </p14:nvContentPartPr>
              <p14:xfrm>
                <a:off x="7449204" y="2152693"/>
                <a:ext cx="306360" cy="6624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196E0E0-EA37-9533-719F-A767C2719A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31204" y="2135053"/>
                  <a:ext cx="34200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13FF361-628B-1367-242E-0C020DBE2899}"/>
                    </a:ext>
                  </a:extLst>
                </p14:cNvPr>
                <p14:cNvContentPartPr/>
                <p14:nvPr/>
              </p14:nvContentPartPr>
              <p14:xfrm>
                <a:off x="7787244" y="2620693"/>
                <a:ext cx="221760" cy="1807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13FF361-628B-1367-242E-0C020DBE289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69244" y="2602693"/>
                  <a:ext cx="257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F7E8EFF-9DE3-D505-1175-AB68A08E591E}"/>
                    </a:ext>
                  </a:extLst>
                </p14:cNvPr>
                <p14:cNvContentPartPr/>
                <p14:nvPr/>
              </p14:nvContentPartPr>
              <p14:xfrm>
                <a:off x="8060124" y="2481013"/>
                <a:ext cx="30240" cy="2988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F7E8EFF-9DE3-D505-1175-AB68A08E59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42124" y="2463373"/>
                  <a:ext cx="65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9C4C297-8BC3-6EC4-F2EA-A911E947C5A8}"/>
                    </a:ext>
                  </a:extLst>
                </p14:cNvPr>
                <p14:cNvContentPartPr/>
                <p14:nvPr/>
              </p14:nvContentPartPr>
              <p14:xfrm>
                <a:off x="8003244" y="2546893"/>
                <a:ext cx="258120" cy="225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9C4C297-8BC3-6EC4-F2EA-A911E947C5A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85244" y="2528893"/>
                  <a:ext cx="293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0024FB9-8437-0D00-4C50-1478E0E3BE55}"/>
                    </a:ext>
                  </a:extLst>
                </p14:cNvPr>
                <p14:cNvContentPartPr/>
                <p14:nvPr/>
              </p14:nvContentPartPr>
              <p14:xfrm>
                <a:off x="8255964" y="2436733"/>
                <a:ext cx="173520" cy="2811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0024FB9-8437-0D00-4C50-1478E0E3BE5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37964" y="2418733"/>
                  <a:ext cx="209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EDC3010-D6B7-BDED-42BE-CF3AFB946E3E}"/>
                    </a:ext>
                  </a:extLst>
                </p14:cNvPr>
                <p14:cNvContentPartPr/>
                <p14:nvPr/>
              </p14:nvContentPartPr>
              <p14:xfrm>
                <a:off x="8505084" y="2576773"/>
                <a:ext cx="157680" cy="1800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EDC3010-D6B7-BDED-42BE-CF3AFB946E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87084" y="2558773"/>
                  <a:ext cx="1933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6B998A7-39F8-2DDD-1B57-DB8170568C48}"/>
              </a:ext>
            </a:extLst>
          </p:cNvPr>
          <p:cNvGrpSpPr/>
          <p:nvPr/>
        </p:nvGrpSpPr>
        <p:grpSpPr>
          <a:xfrm>
            <a:off x="5271204" y="4592773"/>
            <a:ext cx="460440" cy="667080"/>
            <a:chOff x="5271204" y="4592773"/>
            <a:chExt cx="46044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F32B26F-6A26-8FCD-1FD2-4600ACD557E6}"/>
                    </a:ext>
                  </a:extLst>
                </p14:cNvPr>
                <p14:cNvContentPartPr/>
                <p14:nvPr/>
              </p14:nvContentPartPr>
              <p14:xfrm>
                <a:off x="5271204" y="4592773"/>
                <a:ext cx="51840" cy="6670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F32B26F-6A26-8FCD-1FD2-4600ACD557E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53564" y="4574773"/>
                  <a:ext cx="8748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8BDD7CF-A0F3-CB21-4EF5-636CA872D831}"/>
                    </a:ext>
                  </a:extLst>
                </p14:cNvPr>
                <p14:cNvContentPartPr/>
                <p14:nvPr/>
              </p14:nvContentPartPr>
              <p14:xfrm>
                <a:off x="5559924" y="4790773"/>
                <a:ext cx="171720" cy="2667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8BDD7CF-A0F3-CB21-4EF5-636CA872D8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41924" y="4773133"/>
                  <a:ext cx="20736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F8BD7A2-A9E4-4C10-2D49-6098BF49A09A}"/>
              </a:ext>
            </a:extLst>
          </p:cNvPr>
          <p:cNvGrpSpPr/>
          <p:nvPr/>
        </p:nvGrpSpPr>
        <p:grpSpPr>
          <a:xfrm>
            <a:off x="5982924" y="4614733"/>
            <a:ext cx="778320" cy="578160"/>
            <a:chOff x="5982924" y="4614733"/>
            <a:chExt cx="77832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C008088-3BFD-5AA3-4A1B-D92EC1C2F8A0}"/>
                    </a:ext>
                  </a:extLst>
                </p14:cNvPr>
                <p14:cNvContentPartPr/>
                <p14:nvPr/>
              </p14:nvContentPartPr>
              <p14:xfrm>
                <a:off x="5982924" y="4777813"/>
                <a:ext cx="137880" cy="2134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C008088-3BFD-5AA3-4A1B-D92EC1C2F8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65284" y="4760173"/>
                  <a:ext cx="17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6B8051B-CE04-87C4-B0E4-CD459A80E3A5}"/>
                    </a:ext>
                  </a:extLst>
                </p14:cNvPr>
                <p14:cNvContentPartPr/>
                <p14:nvPr/>
              </p14:nvContentPartPr>
              <p14:xfrm>
                <a:off x="6334284" y="4614733"/>
                <a:ext cx="403560" cy="57816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6B8051B-CE04-87C4-B0E4-CD459A80E3A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16284" y="4596733"/>
                  <a:ext cx="4392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A025B4C-2231-5EFD-87C1-0A72A3656F4C}"/>
                    </a:ext>
                  </a:extLst>
                </p14:cNvPr>
                <p14:cNvContentPartPr/>
                <p14:nvPr/>
              </p14:nvContentPartPr>
              <p14:xfrm>
                <a:off x="6395124" y="4749013"/>
                <a:ext cx="102240" cy="1404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A025B4C-2231-5EFD-87C1-0A72A3656F4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77124" y="4731373"/>
                  <a:ext cx="137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1498D889-ED05-1A43-F181-137DE1750881}"/>
                    </a:ext>
                  </a:extLst>
                </p14:cNvPr>
                <p14:cNvContentPartPr/>
                <p14:nvPr/>
              </p14:nvContentPartPr>
              <p14:xfrm>
                <a:off x="6641724" y="4923973"/>
                <a:ext cx="119520" cy="1591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1498D889-ED05-1A43-F181-137DE175088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24084" y="4905973"/>
                  <a:ext cx="1551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609D79F-D40C-A5CA-EF6F-0376E55DFE66}"/>
              </a:ext>
            </a:extLst>
          </p:cNvPr>
          <p:cNvGrpSpPr/>
          <p:nvPr/>
        </p:nvGrpSpPr>
        <p:grpSpPr>
          <a:xfrm>
            <a:off x="685884" y="3611053"/>
            <a:ext cx="3789000" cy="1686240"/>
            <a:chOff x="685884" y="3611053"/>
            <a:chExt cx="3789000" cy="168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0E76FEC-5CC2-B567-AF78-AF5C4F1AA5BF}"/>
                    </a:ext>
                  </a:extLst>
                </p14:cNvPr>
                <p14:cNvContentPartPr/>
                <p14:nvPr/>
              </p14:nvContentPartPr>
              <p14:xfrm>
                <a:off x="685884" y="3611053"/>
                <a:ext cx="495720" cy="8791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0E76FEC-5CC2-B567-AF78-AF5C4F1AA5B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8244" y="3593413"/>
                  <a:ext cx="53136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793D0FC-FE0F-2131-1036-8CBF8FE776A9}"/>
                    </a:ext>
                  </a:extLst>
                </p14:cNvPr>
                <p14:cNvContentPartPr/>
                <p14:nvPr/>
              </p14:nvContentPartPr>
              <p14:xfrm>
                <a:off x="1122564" y="3684493"/>
                <a:ext cx="98640" cy="5374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793D0FC-FE0F-2131-1036-8CBF8FE776A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4924" y="3666853"/>
                  <a:ext cx="1342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65F40D5-4987-6613-0359-A648264F2AAC}"/>
                    </a:ext>
                  </a:extLst>
                </p14:cNvPr>
                <p14:cNvContentPartPr/>
                <p14:nvPr/>
              </p14:nvContentPartPr>
              <p14:xfrm>
                <a:off x="833484" y="3981853"/>
                <a:ext cx="546840" cy="1544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65F40D5-4987-6613-0359-A648264F2AA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5484" y="3964213"/>
                  <a:ext cx="582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C746A0ED-03A2-30EF-C331-25C1FB09ED0C}"/>
                    </a:ext>
                  </a:extLst>
                </p14:cNvPr>
                <p14:cNvContentPartPr/>
                <p14:nvPr/>
              </p14:nvContentPartPr>
              <p14:xfrm>
                <a:off x="1392204" y="3962053"/>
                <a:ext cx="220680" cy="3038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746A0ED-03A2-30EF-C331-25C1FB09ED0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74564" y="3944413"/>
                  <a:ext cx="256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853998B-1AE9-7F24-0A55-4613330F451D}"/>
                    </a:ext>
                  </a:extLst>
                </p14:cNvPr>
                <p14:cNvContentPartPr/>
                <p14:nvPr/>
              </p14:nvContentPartPr>
              <p14:xfrm>
                <a:off x="1765884" y="3950533"/>
                <a:ext cx="123840" cy="2044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853998B-1AE9-7F24-0A55-4613330F451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48244" y="3932533"/>
                  <a:ext cx="159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2E70820-3327-C71A-6E7F-335930CF8CB1}"/>
                    </a:ext>
                  </a:extLst>
                </p14:cNvPr>
                <p14:cNvContentPartPr/>
                <p14:nvPr/>
              </p14:nvContentPartPr>
              <p14:xfrm>
                <a:off x="2031204" y="3987253"/>
                <a:ext cx="350640" cy="2192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2E70820-3327-C71A-6E7F-335930CF8CB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13564" y="3969613"/>
                  <a:ext cx="386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F81BA68-B401-E7E3-7AB1-3A7DEDF7FDC8}"/>
                    </a:ext>
                  </a:extLst>
                </p14:cNvPr>
                <p14:cNvContentPartPr/>
                <p14:nvPr/>
              </p14:nvContentPartPr>
              <p14:xfrm>
                <a:off x="1850844" y="3878893"/>
                <a:ext cx="179280" cy="2948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F81BA68-B401-E7E3-7AB1-3A7DEDF7FDC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32844" y="3861253"/>
                  <a:ext cx="214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0CAB147-4382-4FE5-D590-CEF37100F8D4}"/>
                    </a:ext>
                  </a:extLst>
                </p14:cNvPr>
                <p14:cNvContentPartPr/>
                <p14:nvPr/>
              </p14:nvContentPartPr>
              <p14:xfrm>
                <a:off x="2492724" y="3937933"/>
                <a:ext cx="209160" cy="2196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0CAB147-4382-4FE5-D590-CEF37100F8D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475084" y="3919933"/>
                  <a:ext cx="244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9C384FD-C35D-4657-7965-9FCC9BB7F063}"/>
                    </a:ext>
                  </a:extLst>
                </p14:cNvPr>
                <p14:cNvContentPartPr/>
                <p14:nvPr/>
              </p14:nvContentPartPr>
              <p14:xfrm>
                <a:off x="2685684" y="3945133"/>
                <a:ext cx="232200" cy="2188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9C384FD-C35D-4657-7965-9FCC9BB7F0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67684" y="3927133"/>
                  <a:ext cx="26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FBAA3C4B-805B-7220-204F-E22EBF0D2A04}"/>
                    </a:ext>
                  </a:extLst>
                </p14:cNvPr>
                <p14:cNvContentPartPr/>
                <p14:nvPr/>
              </p14:nvContentPartPr>
              <p14:xfrm>
                <a:off x="3052164" y="3892213"/>
                <a:ext cx="262800" cy="2167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FBAA3C4B-805B-7220-204F-E22EBF0D2A0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34524" y="3874573"/>
                  <a:ext cx="298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9EE57595-5438-9327-6002-51ACF821C021}"/>
                    </a:ext>
                  </a:extLst>
                </p14:cNvPr>
                <p14:cNvContentPartPr/>
                <p14:nvPr/>
              </p14:nvContentPartPr>
              <p14:xfrm>
                <a:off x="3265644" y="3800053"/>
                <a:ext cx="390600" cy="3783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9EE57595-5438-9327-6002-51ACF821C02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247644" y="3782413"/>
                  <a:ext cx="426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939A8C0-D953-F367-F09B-9FE1A44A4C4A}"/>
                    </a:ext>
                  </a:extLst>
                </p14:cNvPr>
                <p14:cNvContentPartPr/>
                <p14:nvPr/>
              </p14:nvContentPartPr>
              <p14:xfrm>
                <a:off x="1287444" y="4738933"/>
                <a:ext cx="282240" cy="5040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939A8C0-D953-F367-F09B-9FE1A44A4C4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69444" y="4720933"/>
                  <a:ext cx="317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9D10993-7DE6-FB54-0D50-85D87870D09B}"/>
                    </a:ext>
                  </a:extLst>
                </p14:cNvPr>
                <p14:cNvContentPartPr/>
                <p14:nvPr/>
              </p14:nvContentPartPr>
              <p14:xfrm>
                <a:off x="1537284" y="4720213"/>
                <a:ext cx="328680" cy="4496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9D10993-7DE6-FB54-0D50-85D87870D09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19284" y="4702573"/>
                  <a:ext cx="3643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2F030AF-41EC-F918-43E6-AE7C80E35E5D}"/>
                    </a:ext>
                  </a:extLst>
                </p14:cNvPr>
                <p14:cNvContentPartPr/>
                <p14:nvPr/>
              </p14:nvContentPartPr>
              <p14:xfrm>
                <a:off x="1875684" y="5015053"/>
                <a:ext cx="146160" cy="2221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2F030AF-41EC-F918-43E6-AE7C80E35E5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57684" y="4997053"/>
                  <a:ext cx="181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7695CAF-181F-E5A0-DD15-B797A550EFEE}"/>
                    </a:ext>
                  </a:extLst>
                </p14:cNvPr>
                <p14:cNvContentPartPr/>
                <p14:nvPr/>
              </p14:nvContentPartPr>
              <p14:xfrm>
                <a:off x="2092404" y="4826053"/>
                <a:ext cx="330120" cy="4698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7695CAF-181F-E5A0-DD15-B797A550EFE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74404" y="4808413"/>
                  <a:ext cx="3657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D735C91-D967-E120-2523-F8EFEAC40A09}"/>
                    </a:ext>
                  </a:extLst>
                </p14:cNvPr>
                <p14:cNvContentPartPr/>
                <p14:nvPr/>
              </p14:nvContentPartPr>
              <p14:xfrm>
                <a:off x="2854884" y="4985893"/>
                <a:ext cx="226440" cy="2354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D735C91-D967-E120-2523-F8EFEAC40A0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36884" y="4967893"/>
                  <a:ext cx="262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1B22CD0-1425-4FEE-D036-78F7A6D9BA2C}"/>
                    </a:ext>
                  </a:extLst>
                </p14:cNvPr>
                <p14:cNvContentPartPr/>
                <p14:nvPr/>
              </p14:nvContentPartPr>
              <p14:xfrm>
                <a:off x="3188604" y="4498453"/>
                <a:ext cx="127080" cy="7351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1B22CD0-1425-4FEE-D036-78F7A6D9BA2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170604" y="4480453"/>
                  <a:ext cx="16272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3ABB1F7-2BBC-76FF-E5E9-6ABEE498B196}"/>
                    </a:ext>
                  </a:extLst>
                </p14:cNvPr>
                <p14:cNvContentPartPr/>
                <p14:nvPr/>
              </p14:nvContentPartPr>
              <p14:xfrm>
                <a:off x="3374004" y="4935853"/>
                <a:ext cx="417960" cy="2066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3ABB1F7-2BBC-76FF-E5E9-6ABEE498B19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56364" y="4917853"/>
                  <a:ext cx="453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475D58F-D8FB-A7AB-8FC5-9934FE7ADE99}"/>
                    </a:ext>
                  </a:extLst>
                </p14:cNvPr>
                <p14:cNvContentPartPr/>
                <p14:nvPr/>
              </p14:nvContentPartPr>
              <p14:xfrm>
                <a:off x="3776484" y="4911373"/>
                <a:ext cx="559800" cy="3859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475D58F-D8FB-A7AB-8FC5-9934FE7ADE9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58484" y="4893373"/>
                  <a:ext cx="595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91748263-051B-D604-96EF-8AF1C1D076D3}"/>
                    </a:ext>
                  </a:extLst>
                </p14:cNvPr>
                <p14:cNvContentPartPr/>
                <p14:nvPr/>
              </p14:nvContentPartPr>
              <p14:xfrm>
                <a:off x="4324044" y="4945933"/>
                <a:ext cx="150840" cy="2718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91748263-051B-D604-96EF-8AF1C1D076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06044" y="4928293"/>
                  <a:ext cx="186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9B4B2FAD-A60D-7C68-50D8-74999CF146F9}"/>
                    </a:ext>
                  </a:extLst>
                </p14:cNvPr>
                <p14:cNvContentPartPr/>
                <p14:nvPr/>
              </p14:nvContentPartPr>
              <p14:xfrm>
                <a:off x="775524" y="4893013"/>
                <a:ext cx="189000" cy="3456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9B4B2FAD-A60D-7C68-50D8-74999CF146F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7524" y="4875013"/>
                  <a:ext cx="22464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000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393F9FB-4F8A-824F-323B-F072FBC4A900}"/>
                  </a:ext>
                </a:extLst>
              </p14:cNvPr>
              <p14:cNvContentPartPr/>
              <p14:nvPr/>
            </p14:nvContentPartPr>
            <p14:xfrm>
              <a:off x="819088" y="603771"/>
              <a:ext cx="393480" cy="5140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393F9FB-4F8A-824F-323B-F072FBC4A9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088" y="585771"/>
                <a:ext cx="429120" cy="54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738A6F-9A08-A36F-AC00-658BFBAF2624}"/>
              </a:ext>
            </a:extLst>
          </p:cNvPr>
          <p:cNvGrpSpPr/>
          <p:nvPr/>
        </p:nvGrpSpPr>
        <p:grpSpPr>
          <a:xfrm>
            <a:off x="1405888" y="271491"/>
            <a:ext cx="1160640" cy="830880"/>
            <a:chOff x="1405888" y="271491"/>
            <a:chExt cx="116064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F011669-8E6D-F294-9AF1-7E3DE39D0911}"/>
                    </a:ext>
                  </a:extLst>
                </p14:cNvPr>
                <p14:cNvContentPartPr/>
                <p14:nvPr/>
              </p14:nvContentPartPr>
              <p14:xfrm>
                <a:off x="1405888" y="271491"/>
                <a:ext cx="157680" cy="830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F011669-8E6D-F294-9AF1-7E3DE39D09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8248" y="253851"/>
                  <a:ext cx="1933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4AAFAB1-8BC3-D405-6BB9-9B411BB9C3B6}"/>
                    </a:ext>
                  </a:extLst>
                </p14:cNvPr>
                <p14:cNvContentPartPr/>
                <p14:nvPr/>
              </p14:nvContentPartPr>
              <p14:xfrm>
                <a:off x="1565728" y="781971"/>
                <a:ext cx="299160" cy="265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4AAFAB1-8BC3-D405-6BB9-9B411BB9C3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7728" y="763971"/>
                  <a:ext cx="334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A97FFEE-7C81-EAAB-EC22-D700ACF5023F}"/>
                    </a:ext>
                  </a:extLst>
                </p14:cNvPr>
                <p14:cNvContentPartPr/>
                <p14:nvPr/>
              </p14:nvContentPartPr>
              <p14:xfrm>
                <a:off x="1952728" y="713931"/>
                <a:ext cx="160560" cy="290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A97FFEE-7C81-EAAB-EC22-D700ACF502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5088" y="696291"/>
                  <a:ext cx="196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14F4413-C9D0-351F-5F08-6BA9B66C72FA}"/>
                    </a:ext>
                  </a:extLst>
                </p14:cNvPr>
                <p14:cNvContentPartPr/>
                <p14:nvPr/>
              </p14:nvContentPartPr>
              <p14:xfrm>
                <a:off x="2168728" y="645171"/>
                <a:ext cx="205920" cy="352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14F4413-C9D0-351F-5F08-6BA9B66C72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1088" y="627531"/>
                  <a:ext cx="241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62C5B2B-9596-F1F5-BD02-3055E5CFEA14}"/>
                    </a:ext>
                  </a:extLst>
                </p14:cNvPr>
                <p14:cNvContentPartPr/>
                <p14:nvPr/>
              </p14:nvContentPartPr>
              <p14:xfrm>
                <a:off x="2418928" y="776931"/>
                <a:ext cx="40320" cy="1627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62C5B2B-9596-F1F5-BD02-3055E5CFEA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1288" y="759291"/>
                  <a:ext cx="75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F31178C-C053-70AB-BE8F-9C22FC312F19}"/>
                    </a:ext>
                  </a:extLst>
                </p14:cNvPr>
                <p14:cNvContentPartPr/>
                <p14:nvPr/>
              </p14:nvContentPartPr>
              <p14:xfrm>
                <a:off x="2548528" y="589731"/>
                <a:ext cx="18000" cy="435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F31178C-C053-70AB-BE8F-9C22FC312F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0888" y="571731"/>
                  <a:ext cx="536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DABB9C4-7C34-0D14-82AA-014FB4FF2257}"/>
              </a:ext>
            </a:extLst>
          </p:cNvPr>
          <p:cNvGrpSpPr/>
          <p:nvPr/>
        </p:nvGrpSpPr>
        <p:grpSpPr>
          <a:xfrm>
            <a:off x="2654008" y="450411"/>
            <a:ext cx="1044720" cy="591840"/>
            <a:chOff x="2654008" y="450411"/>
            <a:chExt cx="104472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012E7EB-5592-3F4B-1ACF-CA23BA69FD3F}"/>
                    </a:ext>
                  </a:extLst>
                </p14:cNvPr>
                <p14:cNvContentPartPr/>
                <p14:nvPr/>
              </p14:nvContentPartPr>
              <p14:xfrm>
                <a:off x="2685688" y="450411"/>
                <a:ext cx="244080" cy="5918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012E7EB-5592-3F4B-1ACF-CA23BA69FD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7688" y="432771"/>
                  <a:ext cx="2797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DB0A283-E3F7-A19C-44C9-9AD392B320A9}"/>
                    </a:ext>
                  </a:extLst>
                </p14:cNvPr>
                <p14:cNvContentPartPr/>
                <p14:nvPr/>
              </p14:nvContentPartPr>
              <p14:xfrm>
                <a:off x="2654008" y="728691"/>
                <a:ext cx="164880" cy="23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DB0A283-E3F7-A19C-44C9-9AD392B320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6008" y="710691"/>
                  <a:ext cx="200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74D9B0B-8B97-DD08-B51A-55FFA1E55271}"/>
                    </a:ext>
                  </a:extLst>
                </p14:cNvPr>
                <p14:cNvContentPartPr/>
                <p14:nvPr/>
              </p14:nvContentPartPr>
              <p14:xfrm>
                <a:off x="2934448" y="646251"/>
                <a:ext cx="138960" cy="3492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74D9B0B-8B97-DD08-B51A-55FFA1E552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16448" y="628611"/>
                  <a:ext cx="174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ECD4341-4A4A-9851-1D4C-713978F93B53}"/>
                    </a:ext>
                  </a:extLst>
                </p14:cNvPr>
                <p14:cNvContentPartPr/>
                <p14:nvPr/>
              </p14:nvContentPartPr>
              <p14:xfrm>
                <a:off x="3128128" y="770811"/>
                <a:ext cx="240120" cy="2671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ECD4341-4A4A-9851-1D4C-713978F93B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10488" y="752811"/>
                  <a:ext cx="275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2768A09-AA46-9733-0F34-EEF38398BEAF}"/>
                    </a:ext>
                  </a:extLst>
                </p14:cNvPr>
                <p14:cNvContentPartPr/>
                <p14:nvPr/>
              </p14:nvContentPartPr>
              <p14:xfrm>
                <a:off x="3389128" y="831651"/>
                <a:ext cx="309600" cy="1717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2768A09-AA46-9733-0F34-EEF38398BE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71128" y="813651"/>
                  <a:ext cx="34524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E9F16C3-2392-4C6D-7C38-0CD2AB099242}"/>
              </a:ext>
            </a:extLst>
          </p:cNvPr>
          <p:cNvGrpSpPr/>
          <p:nvPr/>
        </p:nvGrpSpPr>
        <p:grpSpPr>
          <a:xfrm>
            <a:off x="3722128" y="662451"/>
            <a:ext cx="975240" cy="367560"/>
            <a:chOff x="3722128" y="662451"/>
            <a:chExt cx="97524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8DD305D-C849-B734-D54B-6F48F831F533}"/>
                    </a:ext>
                  </a:extLst>
                </p14:cNvPr>
                <p14:cNvContentPartPr/>
                <p14:nvPr/>
              </p14:nvContentPartPr>
              <p14:xfrm>
                <a:off x="3842368" y="668211"/>
                <a:ext cx="70200" cy="3618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8DD305D-C849-B734-D54B-6F48F831F5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4728" y="650211"/>
                  <a:ext cx="1058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698753F-F538-AAD3-85DC-84093413CCBC}"/>
                    </a:ext>
                  </a:extLst>
                </p14:cNvPr>
                <p14:cNvContentPartPr/>
                <p14:nvPr/>
              </p14:nvContentPartPr>
              <p14:xfrm>
                <a:off x="3722128" y="809331"/>
                <a:ext cx="223920" cy="241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698753F-F538-AAD3-85DC-84093413CC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04488" y="791331"/>
                  <a:ext cx="259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11FA180-41D2-7DD1-5428-6CAE6E46AA3C}"/>
                    </a:ext>
                  </a:extLst>
                </p14:cNvPr>
                <p14:cNvContentPartPr/>
                <p14:nvPr/>
              </p14:nvContentPartPr>
              <p14:xfrm>
                <a:off x="4025968" y="795651"/>
                <a:ext cx="33480" cy="184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11FA180-41D2-7DD1-5428-6CAE6E46AA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8328" y="778011"/>
                  <a:ext cx="69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3D6D424-C065-038E-D061-4E3E95C14133}"/>
                    </a:ext>
                  </a:extLst>
                </p14:cNvPr>
                <p14:cNvContentPartPr/>
                <p14:nvPr/>
              </p14:nvContentPartPr>
              <p14:xfrm>
                <a:off x="4132888" y="662451"/>
                <a:ext cx="38880" cy="47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3D6D424-C065-038E-D061-4E3E95C141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14888" y="644811"/>
                  <a:ext cx="74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B9D991-E745-A4F7-3C5F-648D91539ACA}"/>
                    </a:ext>
                  </a:extLst>
                </p14:cNvPr>
                <p14:cNvContentPartPr/>
                <p14:nvPr/>
              </p14:nvContentPartPr>
              <p14:xfrm>
                <a:off x="4208488" y="806451"/>
                <a:ext cx="198000" cy="144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B9D991-E745-A4F7-3C5F-648D91539A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90848" y="788451"/>
                  <a:ext cx="233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76EE0FE-C6A0-BE8A-2864-86FA9C47424D}"/>
                    </a:ext>
                  </a:extLst>
                </p14:cNvPr>
                <p14:cNvContentPartPr/>
                <p14:nvPr/>
              </p14:nvContentPartPr>
              <p14:xfrm>
                <a:off x="4481368" y="772251"/>
                <a:ext cx="216000" cy="2336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76EE0FE-C6A0-BE8A-2864-86FA9C4742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63368" y="754611"/>
                  <a:ext cx="25164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9968EA5-9F17-2372-C4F0-C6B0CC8FF462}"/>
                  </a:ext>
                </a:extLst>
              </p14:cNvPr>
              <p14:cNvContentPartPr/>
              <p14:nvPr/>
            </p14:nvContentPartPr>
            <p14:xfrm>
              <a:off x="1133728" y="1679811"/>
              <a:ext cx="350280" cy="3564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9968EA5-9F17-2372-C4F0-C6B0CC8FF4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6088" y="1662171"/>
                <a:ext cx="38592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2F04D0-1B89-9EFA-6ECE-F29045C7B2EC}"/>
              </a:ext>
            </a:extLst>
          </p:cNvPr>
          <p:cNvGrpSpPr/>
          <p:nvPr/>
        </p:nvGrpSpPr>
        <p:grpSpPr>
          <a:xfrm>
            <a:off x="1829608" y="1410531"/>
            <a:ext cx="568800" cy="527040"/>
            <a:chOff x="1829608" y="1410531"/>
            <a:chExt cx="56880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2FE6DFB-FF08-C7E4-BFF2-B6E1D0583187}"/>
                    </a:ext>
                  </a:extLst>
                </p14:cNvPr>
                <p14:cNvContentPartPr/>
                <p14:nvPr/>
              </p14:nvContentPartPr>
              <p14:xfrm>
                <a:off x="1829608" y="1410531"/>
                <a:ext cx="286560" cy="5058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2FE6DFB-FF08-C7E4-BFF2-B6E1D05831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11968" y="1392891"/>
                  <a:ext cx="3222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6D78588-F7BD-E5BE-0FA9-502CE8A01CC8}"/>
                    </a:ext>
                  </a:extLst>
                </p14:cNvPr>
                <p14:cNvContentPartPr/>
                <p14:nvPr/>
              </p14:nvContentPartPr>
              <p14:xfrm>
                <a:off x="2291488" y="1848651"/>
                <a:ext cx="106920" cy="889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6D78588-F7BD-E5BE-0FA9-502CE8A01C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3848" y="1830651"/>
                  <a:ext cx="1425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1CED565-3051-12B0-9E88-1B62462AC734}"/>
              </a:ext>
            </a:extLst>
          </p:cNvPr>
          <p:cNvGrpSpPr/>
          <p:nvPr/>
        </p:nvGrpSpPr>
        <p:grpSpPr>
          <a:xfrm>
            <a:off x="2706208" y="1399011"/>
            <a:ext cx="265320" cy="586800"/>
            <a:chOff x="2706208" y="1399011"/>
            <a:chExt cx="26532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4102F5B-7B87-BBC4-37EE-16EB97D1F4CE}"/>
                    </a:ext>
                  </a:extLst>
                </p14:cNvPr>
                <p14:cNvContentPartPr/>
                <p14:nvPr/>
              </p14:nvContentPartPr>
              <p14:xfrm>
                <a:off x="2764168" y="1764051"/>
                <a:ext cx="11160" cy="100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4102F5B-7B87-BBC4-37EE-16EB97D1F4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46168" y="1746411"/>
                  <a:ext cx="46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247BF3A-247C-C8CD-4D94-73CF484196B4}"/>
                    </a:ext>
                  </a:extLst>
                </p14:cNvPr>
                <p14:cNvContentPartPr/>
                <p14:nvPr/>
              </p14:nvContentPartPr>
              <p14:xfrm>
                <a:off x="2706208" y="1399011"/>
                <a:ext cx="265320" cy="586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247BF3A-247C-C8CD-4D94-73CF484196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88208" y="1381011"/>
                  <a:ext cx="300960" cy="62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5C3FDC-4191-535B-1037-A236DBF1B38D}"/>
              </a:ext>
            </a:extLst>
          </p:cNvPr>
          <p:cNvGrpSpPr/>
          <p:nvPr/>
        </p:nvGrpSpPr>
        <p:grpSpPr>
          <a:xfrm>
            <a:off x="3436288" y="1305771"/>
            <a:ext cx="2756520" cy="595080"/>
            <a:chOff x="3436288" y="1305771"/>
            <a:chExt cx="275652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157F037-F9E5-7595-68CF-32EBD4505882}"/>
                    </a:ext>
                  </a:extLst>
                </p14:cNvPr>
                <p14:cNvContentPartPr/>
                <p14:nvPr/>
              </p14:nvContentPartPr>
              <p14:xfrm>
                <a:off x="3436288" y="1627971"/>
                <a:ext cx="258480" cy="272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157F037-F9E5-7595-68CF-32EBD45058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18288" y="1609971"/>
                  <a:ext cx="294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363C0F5-4E68-8956-A80A-0D7AB1B8A537}"/>
                    </a:ext>
                  </a:extLst>
                </p14:cNvPr>
                <p14:cNvContentPartPr/>
                <p14:nvPr/>
              </p14:nvContentPartPr>
              <p14:xfrm>
                <a:off x="3745168" y="1665051"/>
                <a:ext cx="222120" cy="2016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363C0F5-4E68-8956-A80A-0D7AB1B8A53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27168" y="1647411"/>
                  <a:ext cx="257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49B0DE6-BC6C-FF16-D459-C946BCE51001}"/>
                    </a:ext>
                  </a:extLst>
                </p14:cNvPr>
                <p14:cNvContentPartPr/>
                <p14:nvPr/>
              </p14:nvContentPartPr>
              <p14:xfrm>
                <a:off x="4108408" y="1627971"/>
                <a:ext cx="205920" cy="185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49B0DE6-BC6C-FF16-D459-C946BCE510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90408" y="1609971"/>
                  <a:ext cx="241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682C332-FF2B-1DBE-CD9A-886B6AD10F89}"/>
                    </a:ext>
                  </a:extLst>
                </p14:cNvPr>
                <p14:cNvContentPartPr/>
                <p14:nvPr/>
              </p14:nvContentPartPr>
              <p14:xfrm>
                <a:off x="4469848" y="1599891"/>
                <a:ext cx="175320" cy="1360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682C332-FF2B-1DBE-CD9A-886B6AD10F8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51848" y="1582251"/>
                  <a:ext cx="210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42FA228-B808-11D7-0E65-C66B662967E4}"/>
                    </a:ext>
                  </a:extLst>
                </p14:cNvPr>
                <p14:cNvContentPartPr/>
                <p14:nvPr/>
              </p14:nvContentPartPr>
              <p14:xfrm>
                <a:off x="4765768" y="1305771"/>
                <a:ext cx="447480" cy="408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42FA228-B808-11D7-0E65-C66B662967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47768" y="1287771"/>
                  <a:ext cx="4831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F6DA2C4-A3FD-2A32-AEF1-094D4B584F75}"/>
                    </a:ext>
                  </a:extLst>
                </p14:cNvPr>
                <p14:cNvContentPartPr/>
                <p14:nvPr/>
              </p14:nvContentPartPr>
              <p14:xfrm>
                <a:off x="5292808" y="1446891"/>
                <a:ext cx="132480" cy="2390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F6DA2C4-A3FD-2A32-AEF1-094D4B584F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75168" y="1428891"/>
                  <a:ext cx="168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89070F6-C1A0-7DAE-9B94-38B8E0364DC1}"/>
                    </a:ext>
                  </a:extLst>
                </p14:cNvPr>
                <p14:cNvContentPartPr/>
                <p14:nvPr/>
              </p14:nvContentPartPr>
              <p14:xfrm>
                <a:off x="5439688" y="1515291"/>
                <a:ext cx="251640" cy="1306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89070F6-C1A0-7DAE-9B94-38B8E0364DC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21688" y="1497651"/>
                  <a:ext cx="287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9733092-9D92-A77D-1075-830529B955D8}"/>
                    </a:ext>
                  </a:extLst>
                </p14:cNvPr>
                <p14:cNvContentPartPr/>
                <p14:nvPr/>
              </p14:nvContentPartPr>
              <p14:xfrm>
                <a:off x="5820928" y="1459851"/>
                <a:ext cx="371880" cy="3042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9733092-9D92-A77D-1075-830529B955D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02928" y="1441851"/>
                  <a:ext cx="407520" cy="33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6BA8005-C008-4B0A-82BB-D2A4B40212B6}"/>
                  </a:ext>
                </a:extLst>
              </p14:cNvPr>
              <p14:cNvContentPartPr/>
              <p14:nvPr/>
            </p14:nvContentPartPr>
            <p14:xfrm>
              <a:off x="2424328" y="2961771"/>
              <a:ext cx="1257120" cy="13680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6BA8005-C008-4B0A-82BB-D2A4B40212B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06328" y="2943771"/>
                <a:ext cx="1292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3BC83DE-B86A-2497-7EC6-85F347C430EA}"/>
                  </a:ext>
                </a:extLst>
              </p14:cNvPr>
              <p14:cNvContentPartPr/>
              <p14:nvPr/>
            </p14:nvContentPartPr>
            <p14:xfrm>
              <a:off x="4418728" y="3123051"/>
              <a:ext cx="795960" cy="38448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3BC83DE-B86A-2497-7EC6-85F347C430E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0728" y="3105051"/>
                <a:ext cx="831600" cy="42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DC8C4533-F424-3C62-FC0D-91E1B24E8C57}"/>
              </a:ext>
            </a:extLst>
          </p:cNvPr>
          <p:cNvGrpSpPr/>
          <p:nvPr/>
        </p:nvGrpSpPr>
        <p:grpSpPr>
          <a:xfrm>
            <a:off x="4342768" y="2358051"/>
            <a:ext cx="1708200" cy="617400"/>
            <a:chOff x="4342768" y="2358051"/>
            <a:chExt cx="170820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BF09ED2-0C04-DABF-AA60-0800B5242F1C}"/>
                    </a:ext>
                  </a:extLst>
                </p14:cNvPr>
                <p14:cNvContentPartPr/>
                <p14:nvPr/>
              </p14:nvContentPartPr>
              <p14:xfrm>
                <a:off x="4342768" y="2358051"/>
                <a:ext cx="617400" cy="4240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BF09ED2-0C04-DABF-AA60-0800B5242F1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24768" y="2340051"/>
                  <a:ext cx="6530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4750326-3E77-5640-A671-18FDEAFB5486}"/>
                    </a:ext>
                  </a:extLst>
                </p14:cNvPr>
                <p14:cNvContentPartPr/>
                <p14:nvPr/>
              </p14:nvContentPartPr>
              <p14:xfrm>
                <a:off x="4824448" y="2677011"/>
                <a:ext cx="57240" cy="2984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4750326-3E77-5640-A671-18FDEAFB54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06808" y="2659371"/>
                  <a:ext cx="9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8970A20-7292-B681-A5A0-A620CA9DE111}"/>
                    </a:ext>
                  </a:extLst>
                </p14:cNvPr>
                <p14:cNvContentPartPr/>
                <p14:nvPr/>
              </p14:nvContentPartPr>
              <p14:xfrm>
                <a:off x="4967728" y="2815611"/>
                <a:ext cx="102960" cy="1371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8970A20-7292-B681-A5A0-A620CA9DE1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50088" y="2797611"/>
                  <a:ext cx="138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EB04426-BD50-0040-2D95-9FF41AC57462}"/>
                    </a:ext>
                  </a:extLst>
                </p14:cNvPr>
                <p14:cNvContentPartPr/>
                <p14:nvPr/>
              </p14:nvContentPartPr>
              <p14:xfrm>
                <a:off x="5180848" y="2835411"/>
                <a:ext cx="72000" cy="1044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EB04426-BD50-0040-2D95-9FF41AC574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62848" y="2817411"/>
                  <a:ext cx="10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00E5789-9010-8C41-8B43-B76B9157F1C3}"/>
                    </a:ext>
                  </a:extLst>
                </p14:cNvPr>
                <p14:cNvContentPartPr/>
                <p14:nvPr/>
              </p14:nvContentPartPr>
              <p14:xfrm>
                <a:off x="5352928" y="2823171"/>
                <a:ext cx="177120" cy="828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00E5789-9010-8C41-8B43-B76B9157F1C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34928" y="2805531"/>
                  <a:ext cx="212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D14B405-B28C-E91D-844A-E01834FC49F1}"/>
                    </a:ext>
                  </a:extLst>
                </p14:cNvPr>
                <p14:cNvContentPartPr/>
                <p14:nvPr/>
              </p14:nvContentPartPr>
              <p14:xfrm>
                <a:off x="5638048" y="2774211"/>
                <a:ext cx="94320" cy="1670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D14B405-B28C-E91D-844A-E01834FC49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20048" y="2756571"/>
                  <a:ext cx="129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5FE185E-3DA3-7671-F649-A6EB96A31BB4}"/>
                    </a:ext>
                  </a:extLst>
                </p14:cNvPr>
                <p14:cNvContentPartPr/>
                <p14:nvPr/>
              </p14:nvContentPartPr>
              <p14:xfrm>
                <a:off x="5823808" y="2800851"/>
                <a:ext cx="227160" cy="968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5FE185E-3DA3-7671-F649-A6EB96A31BB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06168" y="2783211"/>
                  <a:ext cx="26280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2FF2CAE5-4CC0-7DE8-80C2-8ED7881BB88C}"/>
                  </a:ext>
                </a:extLst>
              </p14:cNvPr>
              <p14:cNvContentPartPr/>
              <p14:nvPr/>
            </p14:nvContentPartPr>
            <p14:xfrm>
              <a:off x="5825968" y="2225931"/>
              <a:ext cx="304920" cy="27216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2FF2CAE5-4CC0-7DE8-80C2-8ED7881BB88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08328" y="2208291"/>
                <a:ext cx="34056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88A15A83-67B1-0C1A-1B2E-A58CC5A96C7D}"/>
              </a:ext>
            </a:extLst>
          </p:cNvPr>
          <p:cNvGrpSpPr/>
          <p:nvPr/>
        </p:nvGrpSpPr>
        <p:grpSpPr>
          <a:xfrm>
            <a:off x="5282008" y="2212611"/>
            <a:ext cx="434520" cy="144000"/>
            <a:chOff x="5282008" y="2212611"/>
            <a:chExt cx="43452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BEBC9C4B-C645-53C8-9E56-C8BCFF223010}"/>
                    </a:ext>
                  </a:extLst>
                </p14:cNvPr>
                <p14:cNvContentPartPr/>
                <p14:nvPr/>
              </p14:nvContentPartPr>
              <p14:xfrm>
                <a:off x="5282008" y="2287131"/>
                <a:ext cx="351720" cy="561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BEBC9C4B-C645-53C8-9E56-C8BCFF2230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64008" y="2269491"/>
                  <a:ext cx="387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8907217-3C9B-4DED-A628-494988FB016F}"/>
                    </a:ext>
                  </a:extLst>
                </p14:cNvPr>
                <p14:cNvContentPartPr/>
                <p14:nvPr/>
              </p14:nvContentPartPr>
              <p14:xfrm>
                <a:off x="5602048" y="2212611"/>
                <a:ext cx="114480" cy="1440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8907217-3C9B-4DED-A628-494988FB016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84408" y="2194611"/>
                  <a:ext cx="1501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0B6B47-24AF-674C-332B-02763B906533}"/>
              </a:ext>
            </a:extLst>
          </p:cNvPr>
          <p:cNvGrpSpPr/>
          <p:nvPr/>
        </p:nvGrpSpPr>
        <p:grpSpPr>
          <a:xfrm>
            <a:off x="5365168" y="3341211"/>
            <a:ext cx="689400" cy="485280"/>
            <a:chOff x="5365168" y="3341211"/>
            <a:chExt cx="68940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6E1D86A-CC14-89AA-17C0-3614C7C23110}"/>
                    </a:ext>
                  </a:extLst>
                </p14:cNvPr>
                <p14:cNvContentPartPr/>
                <p14:nvPr/>
              </p14:nvContentPartPr>
              <p14:xfrm>
                <a:off x="5828488" y="3341211"/>
                <a:ext cx="185040" cy="1940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6E1D86A-CC14-89AA-17C0-3614C7C2311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10488" y="3323211"/>
                  <a:ext cx="220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F4C2DA6-5151-764C-7B1B-DBE14A819E57}"/>
                    </a:ext>
                  </a:extLst>
                </p14:cNvPr>
                <p14:cNvContentPartPr/>
                <p14:nvPr/>
              </p14:nvContentPartPr>
              <p14:xfrm>
                <a:off x="5660008" y="3356691"/>
                <a:ext cx="394560" cy="469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F4C2DA6-5151-764C-7B1B-DBE14A819E5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2368" y="3339051"/>
                  <a:ext cx="4302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B4C9197-A1B1-A117-D318-ACAB62D312D9}"/>
                    </a:ext>
                  </a:extLst>
                </p14:cNvPr>
                <p14:cNvContentPartPr/>
                <p14:nvPr/>
              </p14:nvContentPartPr>
              <p14:xfrm>
                <a:off x="5365168" y="3514011"/>
                <a:ext cx="241200" cy="295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B4C9197-A1B1-A117-D318-ACAB62D312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47528" y="3496011"/>
                  <a:ext cx="276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90D82E8-5BB5-C787-77E1-E21BFC81DBE7}"/>
                    </a:ext>
                  </a:extLst>
                </p14:cNvPr>
                <p14:cNvContentPartPr/>
                <p14:nvPr/>
              </p14:nvContentPartPr>
              <p14:xfrm>
                <a:off x="5517808" y="3419691"/>
                <a:ext cx="52920" cy="172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90D82E8-5BB5-C787-77E1-E21BFC81DBE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99808" y="3401691"/>
                  <a:ext cx="885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666DC0F-4A76-AC55-7360-211573730073}"/>
              </a:ext>
            </a:extLst>
          </p:cNvPr>
          <p:cNvGrpSpPr/>
          <p:nvPr/>
        </p:nvGrpSpPr>
        <p:grpSpPr>
          <a:xfrm>
            <a:off x="881008" y="3817851"/>
            <a:ext cx="670320" cy="348480"/>
            <a:chOff x="881008" y="3817851"/>
            <a:chExt cx="67032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7A707B4-BCA2-3268-19CC-C7C3E1EE11DD}"/>
                    </a:ext>
                  </a:extLst>
                </p14:cNvPr>
                <p14:cNvContentPartPr/>
                <p14:nvPr/>
              </p14:nvContentPartPr>
              <p14:xfrm>
                <a:off x="881008" y="3956451"/>
                <a:ext cx="197280" cy="1620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7A707B4-BCA2-3268-19CC-C7C3E1EE11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3008" y="3938811"/>
                  <a:ext cx="232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908A5F1-0815-118A-0C40-990AA5CB35C5}"/>
                    </a:ext>
                  </a:extLst>
                </p14:cNvPr>
                <p14:cNvContentPartPr/>
                <p14:nvPr/>
              </p14:nvContentPartPr>
              <p14:xfrm>
                <a:off x="1126888" y="3943131"/>
                <a:ext cx="227880" cy="1994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908A5F1-0815-118A-0C40-990AA5CB35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9248" y="3925491"/>
                  <a:ext cx="263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88A7B3B-71A6-8916-1F8D-E0C5F092BEAD}"/>
                    </a:ext>
                  </a:extLst>
                </p14:cNvPr>
                <p14:cNvContentPartPr/>
                <p14:nvPr/>
              </p14:nvContentPartPr>
              <p14:xfrm>
                <a:off x="1321648" y="3817851"/>
                <a:ext cx="229680" cy="3484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88A7B3B-71A6-8916-1F8D-E0C5F092BE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03648" y="3799851"/>
                  <a:ext cx="265320" cy="3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5964C14-30CC-6AAB-0F28-D99B8832417A}"/>
              </a:ext>
            </a:extLst>
          </p:cNvPr>
          <p:cNvGrpSpPr/>
          <p:nvPr/>
        </p:nvGrpSpPr>
        <p:grpSpPr>
          <a:xfrm>
            <a:off x="1882168" y="3778251"/>
            <a:ext cx="6611760" cy="2836440"/>
            <a:chOff x="1882168" y="3778251"/>
            <a:chExt cx="6611760" cy="28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9E3F121-A6B6-DB93-88F6-58B18E3B422D}"/>
                    </a:ext>
                  </a:extLst>
                </p14:cNvPr>
                <p14:cNvContentPartPr/>
                <p14:nvPr/>
              </p14:nvContentPartPr>
              <p14:xfrm>
                <a:off x="2389408" y="3829731"/>
                <a:ext cx="94680" cy="27849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9E3F121-A6B6-DB93-88F6-58B18E3B422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71768" y="3812091"/>
                  <a:ext cx="130320" cy="28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C3E2537-56D9-5F04-EAE7-A6ADE0CBD262}"/>
                    </a:ext>
                  </a:extLst>
                </p14:cNvPr>
                <p14:cNvContentPartPr/>
                <p14:nvPr/>
              </p14:nvContentPartPr>
              <p14:xfrm>
                <a:off x="2276008" y="3864291"/>
                <a:ext cx="232920" cy="1663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C3E2537-56D9-5F04-EAE7-A6ADE0CBD26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58368" y="3846651"/>
                  <a:ext cx="268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EA791B0-B4F4-96FC-78DA-4E6E1818588A}"/>
                    </a:ext>
                  </a:extLst>
                </p14:cNvPr>
                <p14:cNvContentPartPr/>
                <p14:nvPr/>
              </p14:nvContentPartPr>
              <p14:xfrm>
                <a:off x="1943008" y="6250371"/>
                <a:ext cx="5938920" cy="957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EA791B0-B4F4-96FC-78DA-4E6E1818588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25008" y="6232371"/>
                  <a:ext cx="5974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CEA66E0-AD1D-3CC2-3E93-31FF77FAD969}"/>
                    </a:ext>
                  </a:extLst>
                </p14:cNvPr>
                <p14:cNvContentPartPr/>
                <p14:nvPr/>
              </p14:nvContentPartPr>
              <p14:xfrm>
                <a:off x="7821088" y="6010971"/>
                <a:ext cx="173880" cy="2678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CEA66E0-AD1D-3CC2-3E93-31FF77FAD96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03448" y="5992971"/>
                  <a:ext cx="209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95D51CA-86BA-5304-8F2F-EFE957A34083}"/>
                    </a:ext>
                  </a:extLst>
                </p14:cNvPr>
                <p14:cNvContentPartPr/>
                <p14:nvPr/>
              </p14:nvContentPartPr>
              <p14:xfrm>
                <a:off x="8204128" y="6248931"/>
                <a:ext cx="289800" cy="2343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95D51CA-86BA-5304-8F2F-EFE957A3408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86488" y="6231291"/>
                  <a:ext cx="325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903AE3D-47A5-C680-3C00-970F48C3363D}"/>
                    </a:ext>
                  </a:extLst>
                </p14:cNvPr>
                <p14:cNvContentPartPr/>
                <p14:nvPr/>
              </p14:nvContentPartPr>
              <p14:xfrm>
                <a:off x="8299528" y="6292491"/>
                <a:ext cx="181440" cy="1522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903AE3D-47A5-C680-3C00-970F48C3363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81528" y="6274491"/>
                  <a:ext cx="217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A85762A-5C7E-685C-2D49-7905E1CF5731}"/>
                    </a:ext>
                  </a:extLst>
                </p14:cNvPr>
                <p14:cNvContentPartPr/>
                <p14:nvPr/>
              </p14:nvContentPartPr>
              <p14:xfrm>
                <a:off x="1882168" y="3778251"/>
                <a:ext cx="267840" cy="3805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A85762A-5C7E-685C-2D49-7905E1CF57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64528" y="3760251"/>
                  <a:ext cx="3034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6A51FE7-B05F-B85E-D0EB-E0F812DE7932}"/>
                    </a:ext>
                  </a:extLst>
                </p14:cNvPr>
                <p14:cNvContentPartPr/>
                <p14:nvPr/>
              </p14:nvContentPartPr>
              <p14:xfrm>
                <a:off x="2318128" y="4473411"/>
                <a:ext cx="276120" cy="363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6A51FE7-B05F-B85E-D0EB-E0F812DE79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00488" y="4455411"/>
                  <a:ext cx="311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2DB6D61-CDC5-4D69-655E-261D6D50669B}"/>
                    </a:ext>
                  </a:extLst>
                </p14:cNvPr>
                <p14:cNvContentPartPr/>
                <p14:nvPr/>
              </p14:nvContentPartPr>
              <p14:xfrm>
                <a:off x="2033008" y="4350651"/>
                <a:ext cx="26640" cy="1987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2DB6D61-CDC5-4D69-655E-261D6D50669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15008" y="4333011"/>
                  <a:ext cx="62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042655A-5236-EBCE-E860-CD1B5B6F82CA}"/>
                    </a:ext>
                  </a:extLst>
                </p14:cNvPr>
                <p14:cNvContentPartPr/>
                <p14:nvPr/>
              </p14:nvContentPartPr>
              <p14:xfrm>
                <a:off x="2241808" y="6334611"/>
                <a:ext cx="193680" cy="1429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042655A-5236-EBCE-E860-CD1B5B6F82C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23808" y="6316611"/>
                  <a:ext cx="22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B132BE2-318A-7246-780D-A5D9629614B4}"/>
                    </a:ext>
                  </a:extLst>
                </p14:cNvPr>
                <p14:cNvContentPartPr/>
                <p14:nvPr/>
              </p14:nvContentPartPr>
              <p14:xfrm>
                <a:off x="2288968" y="6462051"/>
                <a:ext cx="7200" cy="270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B132BE2-318A-7246-780D-A5D9629614B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71328" y="6444411"/>
                  <a:ext cx="42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0272B62-1FA2-E12B-336A-B540BB084726}"/>
                    </a:ext>
                  </a:extLst>
                </p14:cNvPr>
                <p14:cNvContentPartPr/>
                <p14:nvPr/>
              </p14:nvContentPartPr>
              <p14:xfrm>
                <a:off x="2297248" y="6412731"/>
                <a:ext cx="6480" cy="154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0272B62-1FA2-E12B-336A-B540BB0847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79608" y="6394731"/>
                  <a:ext cx="42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3B371309-423B-E39D-D44F-9743204B509E}"/>
                    </a:ext>
                  </a:extLst>
                </p14:cNvPr>
                <p14:cNvContentPartPr/>
                <p14:nvPr/>
              </p14:nvContentPartPr>
              <p14:xfrm>
                <a:off x="2247208" y="6328491"/>
                <a:ext cx="122040" cy="1612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3B371309-423B-E39D-D44F-9743204B50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29568" y="6310851"/>
                  <a:ext cx="1576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D261F88-0E03-8B27-49DB-4CC4A59E3DE6}"/>
              </a:ext>
            </a:extLst>
          </p:cNvPr>
          <p:cNvGrpSpPr/>
          <p:nvPr/>
        </p:nvGrpSpPr>
        <p:grpSpPr>
          <a:xfrm>
            <a:off x="2966128" y="6154611"/>
            <a:ext cx="219240" cy="226080"/>
            <a:chOff x="2966128" y="6154611"/>
            <a:chExt cx="21924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615E942-C3D1-5572-6487-97835B66FB28}"/>
                    </a:ext>
                  </a:extLst>
                </p14:cNvPr>
                <p14:cNvContentPartPr/>
                <p14:nvPr/>
              </p14:nvContentPartPr>
              <p14:xfrm>
                <a:off x="2966128" y="6154611"/>
                <a:ext cx="219240" cy="2260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615E942-C3D1-5572-6487-97835B66FB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48128" y="6136611"/>
                  <a:ext cx="254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E0382FE-6B9E-87AD-708B-566503531CD2}"/>
                    </a:ext>
                  </a:extLst>
                </p14:cNvPr>
                <p14:cNvContentPartPr/>
                <p14:nvPr/>
              </p14:nvContentPartPr>
              <p14:xfrm>
                <a:off x="3034168" y="6161451"/>
                <a:ext cx="119880" cy="2178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E0382FE-6B9E-87AD-708B-566503531C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16528" y="6143451"/>
                  <a:ext cx="15552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3573398-7F1E-7945-695E-53A2FFD56623}"/>
              </a:ext>
            </a:extLst>
          </p:cNvPr>
          <p:cNvGrpSpPr/>
          <p:nvPr/>
        </p:nvGrpSpPr>
        <p:grpSpPr>
          <a:xfrm>
            <a:off x="3826888" y="6180171"/>
            <a:ext cx="909360" cy="273960"/>
            <a:chOff x="3826888" y="6180171"/>
            <a:chExt cx="90936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9AAE122E-1AF8-4871-48AF-FF7225390014}"/>
                    </a:ext>
                  </a:extLst>
                </p14:cNvPr>
                <p14:cNvContentPartPr/>
                <p14:nvPr/>
              </p14:nvContentPartPr>
              <p14:xfrm>
                <a:off x="3826888" y="6180171"/>
                <a:ext cx="166680" cy="2167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9AAE122E-1AF8-4871-48AF-FF722539001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09248" y="6162171"/>
                  <a:ext cx="202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09D9427-C28D-F15E-6DBD-F48DBDC7C071}"/>
                    </a:ext>
                  </a:extLst>
                </p14:cNvPr>
                <p14:cNvContentPartPr/>
                <p14:nvPr/>
              </p14:nvContentPartPr>
              <p14:xfrm>
                <a:off x="3877648" y="6184131"/>
                <a:ext cx="162360" cy="2700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09D9427-C28D-F15E-6DBD-F48DBDC7C07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59648" y="6166491"/>
                  <a:ext cx="198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36E100B-EE74-D667-8AA9-2D27883704BB}"/>
                    </a:ext>
                  </a:extLst>
                </p14:cNvPr>
                <p14:cNvContentPartPr/>
                <p14:nvPr/>
              </p14:nvContentPartPr>
              <p14:xfrm>
                <a:off x="4452928" y="6233811"/>
                <a:ext cx="209160" cy="2084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36E100B-EE74-D667-8AA9-2D27883704B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435288" y="6215811"/>
                  <a:ext cx="244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99BAD94-2416-46DC-9830-B5991E3BD6E8}"/>
                    </a:ext>
                  </a:extLst>
                </p14:cNvPr>
                <p14:cNvContentPartPr/>
                <p14:nvPr/>
              </p14:nvContentPartPr>
              <p14:xfrm>
                <a:off x="4490368" y="6233811"/>
                <a:ext cx="245880" cy="2120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99BAD94-2416-46DC-9830-B5991E3BD6E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72728" y="6215811"/>
                  <a:ext cx="28152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4818F0ED-B53C-A764-5020-DCE1CC3E6881}"/>
                  </a:ext>
                </a:extLst>
              </p14:cNvPr>
              <p14:cNvContentPartPr/>
              <p14:nvPr/>
            </p14:nvContentPartPr>
            <p14:xfrm>
              <a:off x="5774848" y="4349211"/>
              <a:ext cx="188640" cy="19296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4818F0ED-B53C-A764-5020-DCE1CC3E688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757208" y="4331211"/>
                <a:ext cx="224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F7BD53FD-7119-F131-A02E-C1F7D5202EF4}"/>
                  </a:ext>
                </a:extLst>
              </p14:cNvPr>
              <p14:cNvContentPartPr/>
              <p14:nvPr/>
            </p14:nvContentPartPr>
            <p14:xfrm>
              <a:off x="6333928" y="4297371"/>
              <a:ext cx="263880" cy="17388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F7BD53FD-7119-F131-A02E-C1F7D5202E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315928" y="4279371"/>
                <a:ext cx="299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E3B923CE-6767-8C7B-BD3D-969F1F41F710}"/>
                  </a:ext>
                </a:extLst>
              </p14:cNvPr>
              <p14:cNvContentPartPr/>
              <p14:nvPr/>
            </p14:nvContentPartPr>
            <p14:xfrm>
              <a:off x="7053568" y="4313211"/>
              <a:ext cx="222120" cy="184320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E3B923CE-6767-8C7B-BD3D-969F1F41F71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035928" y="4295571"/>
                <a:ext cx="257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D9B371CB-6E64-3EB1-3591-361C31CC2688}"/>
                  </a:ext>
                </a:extLst>
              </p14:cNvPr>
              <p14:cNvContentPartPr/>
              <p14:nvPr/>
            </p14:nvContentPartPr>
            <p14:xfrm>
              <a:off x="2268808" y="4370451"/>
              <a:ext cx="6291720" cy="192276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D9B371CB-6E64-3EB1-3591-361C31CC268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250808" y="4352811"/>
                <a:ext cx="6327360" cy="19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AB67ED97-C2EE-0BE0-C94A-8B84297E2C5C}"/>
                  </a:ext>
                </a:extLst>
              </p14:cNvPr>
              <p14:cNvContentPartPr/>
              <p14:nvPr/>
            </p14:nvContentPartPr>
            <p14:xfrm>
              <a:off x="8177488" y="3927291"/>
              <a:ext cx="481320" cy="47268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AB67ED97-C2EE-0BE0-C94A-8B84297E2C5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159488" y="3909651"/>
                <a:ext cx="5169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1B0AC4EA-AD74-706F-70A7-3BC5FF94F5CF}"/>
                  </a:ext>
                </a:extLst>
              </p14:cNvPr>
              <p14:cNvContentPartPr/>
              <p14:nvPr/>
            </p14:nvContentPartPr>
            <p14:xfrm>
              <a:off x="8815408" y="3637131"/>
              <a:ext cx="201960" cy="302760"/>
            </p14:xfrm>
          </p:contentPart>
        </mc:Choice>
        <mc:Fallback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1B0AC4EA-AD74-706F-70A7-3BC5FF94F5C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797768" y="3619491"/>
                <a:ext cx="2376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15C93553-4B24-1B02-80D5-2DE41BA5D1B0}"/>
                  </a:ext>
                </a:extLst>
              </p14:cNvPr>
              <p14:cNvContentPartPr/>
              <p14:nvPr/>
            </p14:nvContentPartPr>
            <p14:xfrm>
              <a:off x="9069928" y="3639651"/>
              <a:ext cx="135000" cy="30168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15C93553-4B24-1B02-80D5-2DE41BA5D1B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052288" y="3622011"/>
                <a:ext cx="170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20647588-D398-CFFA-D6AD-677EEE08ED1B}"/>
                  </a:ext>
                </a:extLst>
              </p14:cNvPr>
              <p14:cNvContentPartPr/>
              <p14:nvPr/>
            </p14:nvContentPartPr>
            <p14:xfrm>
              <a:off x="9200248" y="3756291"/>
              <a:ext cx="136440" cy="15480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20647588-D398-CFFA-D6AD-677EEE08ED1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182608" y="3738651"/>
                <a:ext cx="1720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EDF8BC24-8E56-2834-24DC-FD994BD79685}"/>
                  </a:ext>
                </a:extLst>
              </p14:cNvPr>
              <p14:cNvContentPartPr/>
              <p14:nvPr/>
            </p14:nvContentPartPr>
            <p14:xfrm>
              <a:off x="9422008" y="3754131"/>
              <a:ext cx="277200" cy="13464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EDF8BC24-8E56-2834-24DC-FD994BD7968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404368" y="3736491"/>
                <a:ext cx="3128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F22F4E7F-4107-2BBA-409A-FBDFAC713F11}"/>
                  </a:ext>
                </a:extLst>
              </p14:cNvPr>
              <p14:cNvContentPartPr/>
              <p14:nvPr/>
            </p14:nvContentPartPr>
            <p14:xfrm>
              <a:off x="9763288" y="3738291"/>
              <a:ext cx="146520" cy="13428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F22F4E7F-4107-2BBA-409A-FBDFAC713F1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745648" y="3720291"/>
                <a:ext cx="182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95E90DC9-E4E5-2134-19BD-C906377D63FD}"/>
                  </a:ext>
                </a:extLst>
              </p14:cNvPr>
              <p14:cNvContentPartPr/>
              <p14:nvPr/>
            </p14:nvContentPartPr>
            <p14:xfrm>
              <a:off x="10041208" y="3668451"/>
              <a:ext cx="257760" cy="24156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95E90DC9-E4E5-2134-19BD-C906377D63F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023208" y="3650811"/>
                <a:ext cx="293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B31DD405-F5C0-F262-02C2-FE1C1E86601B}"/>
                  </a:ext>
                </a:extLst>
              </p14:cNvPr>
              <p14:cNvContentPartPr/>
              <p14:nvPr/>
            </p14:nvContentPartPr>
            <p14:xfrm>
              <a:off x="10351528" y="3771411"/>
              <a:ext cx="138240" cy="10692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B31DD405-F5C0-F262-02C2-FE1C1E86601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333528" y="3753771"/>
                <a:ext cx="1738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E73D6E2F-4CD1-2F9D-EEB9-2FC67AF95C4A}"/>
                  </a:ext>
                </a:extLst>
              </p14:cNvPr>
              <p14:cNvContentPartPr/>
              <p14:nvPr/>
            </p14:nvContentPartPr>
            <p14:xfrm>
              <a:off x="10516048" y="3774651"/>
              <a:ext cx="209160" cy="18828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E73D6E2F-4CD1-2F9D-EEB9-2FC67AF95C4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98048" y="3756651"/>
                <a:ext cx="244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4FA12F84-089F-2673-E2A4-6EF009CF5587}"/>
                  </a:ext>
                </a:extLst>
              </p14:cNvPr>
              <p14:cNvContentPartPr/>
              <p14:nvPr/>
            </p14:nvContentPartPr>
            <p14:xfrm>
              <a:off x="10831768" y="3777171"/>
              <a:ext cx="185400" cy="11844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4FA12F84-089F-2673-E2A4-6EF009CF558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814128" y="3759171"/>
                <a:ext cx="2210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10AD4E76-1170-D61D-3AC8-8DCFDCB888DD}"/>
                  </a:ext>
                </a:extLst>
              </p14:cNvPr>
              <p14:cNvContentPartPr/>
              <p14:nvPr/>
            </p14:nvContentPartPr>
            <p14:xfrm>
              <a:off x="10969288" y="3784371"/>
              <a:ext cx="131040" cy="13140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10AD4E76-1170-D61D-3AC8-8DCFDCB888D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951648" y="3766731"/>
                <a:ext cx="166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9C97BAB2-4578-38CA-B2F1-BB48B2BB5C89}"/>
                  </a:ext>
                </a:extLst>
              </p14:cNvPr>
              <p14:cNvContentPartPr/>
              <p14:nvPr/>
            </p14:nvContentPartPr>
            <p14:xfrm>
              <a:off x="11117248" y="3776811"/>
              <a:ext cx="175680" cy="1641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9C97BAB2-4578-38CA-B2F1-BB48B2BB5C8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099608" y="3759171"/>
                <a:ext cx="2113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028EDBBE-97A0-D4A0-C1BE-F3F162B69FBC}"/>
                  </a:ext>
                </a:extLst>
              </p14:cNvPr>
              <p14:cNvContentPartPr/>
              <p14:nvPr/>
            </p14:nvContentPartPr>
            <p14:xfrm>
              <a:off x="11228848" y="3798051"/>
              <a:ext cx="124920" cy="14112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028EDBBE-97A0-D4A0-C1BE-F3F162B69FB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210848" y="3780051"/>
                <a:ext cx="1605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C90DB5D8-FB75-54C2-A903-9054B5AD93D6}"/>
                  </a:ext>
                </a:extLst>
              </p14:cNvPr>
              <p14:cNvContentPartPr/>
              <p14:nvPr/>
            </p14:nvContentPartPr>
            <p14:xfrm>
              <a:off x="11387608" y="3757011"/>
              <a:ext cx="112320" cy="17352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C90DB5D8-FB75-54C2-A903-9054B5AD93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369968" y="3739011"/>
                <a:ext cx="1479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3E7ADD22-7D0F-40C0-79FA-063109C0913C}"/>
                  </a:ext>
                </a:extLst>
              </p14:cNvPr>
              <p14:cNvContentPartPr/>
              <p14:nvPr/>
            </p14:nvContentPartPr>
            <p14:xfrm>
              <a:off x="11544208" y="3776091"/>
              <a:ext cx="128160" cy="9648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3E7ADD22-7D0F-40C0-79FA-063109C0913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1526208" y="3758451"/>
                <a:ext cx="163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F7C6CA2C-2A81-F12B-A080-EBA1086EE7B6}"/>
                  </a:ext>
                </a:extLst>
              </p14:cNvPr>
              <p14:cNvContentPartPr/>
              <p14:nvPr/>
            </p14:nvContentPartPr>
            <p14:xfrm>
              <a:off x="11679568" y="3841611"/>
              <a:ext cx="84240" cy="8568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F7C6CA2C-2A81-F12B-A080-EBA1086EE7B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661928" y="3823971"/>
                <a:ext cx="119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8E0AFDBB-1CF1-42F0-17A7-C55F5388951C}"/>
                  </a:ext>
                </a:extLst>
              </p14:cNvPr>
              <p14:cNvContentPartPr/>
              <p14:nvPr/>
            </p14:nvContentPartPr>
            <p14:xfrm>
              <a:off x="5286688" y="4106211"/>
              <a:ext cx="10800" cy="13248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8E0AFDBB-1CF1-42F0-17A7-C55F5388951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268688" y="4088571"/>
                <a:ext cx="464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254CA59C-4DCD-73A2-AE4F-59AA6BEAF38A}"/>
                  </a:ext>
                </a:extLst>
              </p14:cNvPr>
              <p14:cNvContentPartPr/>
              <p14:nvPr/>
            </p14:nvContentPartPr>
            <p14:xfrm>
              <a:off x="5354368" y="6079011"/>
              <a:ext cx="31680" cy="42408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254CA59C-4DCD-73A2-AE4F-59AA6BEAF38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336368" y="6061371"/>
                <a:ext cx="67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A08A70BA-C212-9F00-F04E-2BD2BE6C2A88}"/>
                  </a:ext>
                </a:extLst>
              </p14:cNvPr>
              <p14:cNvContentPartPr/>
              <p14:nvPr/>
            </p14:nvContentPartPr>
            <p14:xfrm>
              <a:off x="2320288" y="5367291"/>
              <a:ext cx="153360" cy="2808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A08A70BA-C212-9F00-F04E-2BD2BE6C2A8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302288" y="5349291"/>
                <a:ext cx="1890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5EDD05DD-BF0F-9A83-4FB5-92A128B003F6}"/>
                  </a:ext>
                </a:extLst>
              </p14:cNvPr>
              <p14:cNvContentPartPr/>
              <p14:nvPr/>
            </p14:nvContentPartPr>
            <p14:xfrm>
              <a:off x="3079168" y="5310051"/>
              <a:ext cx="940680" cy="6336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5EDD05DD-BF0F-9A83-4FB5-92A128B003F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061168" y="5292051"/>
                <a:ext cx="976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21E8AE45-57E6-0D8D-E616-EE0F8C30C4B6}"/>
                  </a:ext>
                </a:extLst>
              </p14:cNvPr>
              <p14:cNvContentPartPr/>
              <p14:nvPr/>
            </p14:nvContentPartPr>
            <p14:xfrm>
              <a:off x="6729208" y="5386371"/>
              <a:ext cx="599760" cy="24480"/>
            </p14:xfrm>
          </p:contentPart>
        </mc:Choice>
        <mc:Fallback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21E8AE45-57E6-0D8D-E616-EE0F8C30C4B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711568" y="5368731"/>
                <a:ext cx="63540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312A46C-4E14-4271-FA2B-22BAF9ACD9EC}"/>
              </a:ext>
            </a:extLst>
          </p:cNvPr>
          <p:cNvGrpSpPr/>
          <p:nvPr/>
        </p:nvGrpSpPr>
        <p:grpSpPr>
          <a:xfrm>
            <a:off x="4501888" y="4678611"/>
            <a:ext cx="1611000" cy="1171800"/>
            <a:chOff x="4501888" y="4678611"/>
            <a:chExt cx="1611000" cy="11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00C1C49B-A401-8475-15C2-E5F98E0FD25B}"/>
                    </a:ext>
                  </a:extLst>
                </p14:cNvPr>
                <p14:cNvContentPartPr/>
                <p14:nvPr/>
              </p14:nvContentPartPr>
              <p14:xfrm>
                <a:off x="5316928" y="4678611"/>
                <a:ext cx="46800" cy="1908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00C1C49B-A401-8475-15C2-E5F98E0FD25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298928" y="4660611"/>
                  <a:ext cx="82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10E38A4-A96A-C1F7-360A-3048B96829AF}"/>
                    </a:ext>
                  </a:extLst>
                </p14:cNvPr>
                <p14:cNvContentPartPr/>
                <p14:nvPr/>
              </p14:nvContentPartPr>
              <p14:xfrm>
                <a:off x="5292448" y="5150571"/>
                <a:ext cx="24120" cy="6998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10E38A4-A96A-C1F7-360A-3048B96829A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74448" y="5132931"/>
                  <a:ext cx="5976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BAA062B-5BF3-35D7-DF53-34ED27E0F83A}"/>
                    </a:ext>
                  </a:extLst>
                </p14:cNvPr>
                <p14:cNvContentPartPr/>
                <p14:nvPr/>
              </p14:nvContentPartPr>
              <p14:xfrm>
                <a:off x="4501888" y="5353971"/>
                <a:ext cx="722880" cy="248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BAA062B-5BF3-35D7-DF53-34ED27E0F83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83888" y="5336331"/>
                  <a:ext cx="758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38B75136-CFA9-6E7A-D9F9-3B20A7156C04}"/>
                    </a:ext>
                  </a:extLst>
                </p14:cNvPr>
                <p14:cNvContentPartPr/>
                <p14:nvPr/>
              </p14:nvContentPartPr>
              <p14:xfrm>
                <a:off x="5342848" y="5371251"/>
                <a:ext cx="56520" cy="4680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38B75136-CFA9-6E7A-D9F9-3B20A7156C0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25208" y="5353611"/>
                  <a:ext cx="92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7E39EB4-0193-AF6F-B7E8-E21312FA8C39}"/>
                    </a:ext>
                  </a:extLst>
                </p14:cNvPr>
                <p14:cNvContentPartPr/>
                <p14:nvPr/>
              </p14:nvContentPartPr>
              <p14:xfrm>
                <a:off x="5584768" y="5425251"/>
                <a:ext cx="528120" cy="90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7E39EB4-0193-AF6F-B7E8-E21312FA8C3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67128" y="5407611"/>
                  <a:ext cx="563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85D0D67C-F6D6-746E-404C-4EFDD2FA2AF8}"/>
                    </a:ext>
                  </a:extLst>
                </p14:cNvPr>
                <p14:cNvContentPartPr/>
                <p14:nvPr/>
              </p14:nvContentPartPr>
              <p14:xfrm>
                <a:off x="5266528" y="4708851"/>
                <a:ext cx="48600" cy="5119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85D0D67C-F6D6-746E-404C-4EFDD2FA2AF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48528" y="4690851"/>
                  <a:ext cx="842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3B2C55A1-F825-8F9A-88A2-AC1610F6D237}"/>
                    </a:ext>
                  </a:extLst>
                </p14:cNvPr>
                <p14:cNvContentPartPr/>
                <p14:nvPr/>
              </p14:nvContentPartPr>
              <p14:xfrm>
                <a:off x="5230888" y="4699851"/>
                <a:ext cx="246600" cy="1778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3B2C55A1-F825-8F9A-88A2-AC1610F6D2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12888" y="4682211"/>
                  <a:ext cx="28224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88782509-BDD1-77EA-59FF-AA0FF62E525E}"/>
                  </a:ext>
                </a:extLst>
              </p14:cNvPr>
              <p14:cNvContentPartPr/>
              <p14:nvPr/>
            </p14:nvContentPartPr>
            <p14:xfrm>
              <a:off x="4891048" y="4573491"/>
              <a:ext cx="7200" cy="648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88782509-BDD1-77EA-59FF-AA0FF62E525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873408" y="4555491"/>
                <a:ext cx="42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7202404A-28D4-7A78-6285-8E7D3F512569}"/>
                  </a:ext>
                </a:extLst>
              </p14:cNvPr>
              <p14:cNvContentPartPr/>
              <p14:nvPr/>
            </p14:nvContentPartPr>
            <p14:xfrm>
              <a:off x="4856848" y="4548291"/>
              <a:ext cx="114480" cy="287640"/>
            </p14:xfrm>
          </p:contentPart>
        </mc:Choice>
        <mc:Fallback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7202404A-28D4-7A78-6285-8E7D3F51256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839208" y="4530291"/>
                <a:ext cx="150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6FEA6CA2-DBFE-B4DD-D454-8C549D56A8F5}"/>
                  </a:ext>
                </a:extLst>
              </p14:cNvPr>
              <p14:cNvContentPartPr/>
              <p14:nvPr/>
            </p14:nvContentPartPr>
            <p14:xfrm>
              <a:off x="4825528" y="4830171"/>
              <a:ext cx="167400" cy="3744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6FEA6CA2-DBFE-B4DD-D454-8C549D56A8F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807888" y="4812531"/>
                <a:ext cx="203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5B005325-473E-B7F8-CFBB-28FDB9AA303B}"/>
                  </a:ext>
                </a:extLst>
              </p14:cNvPr>
              <p14:cNvContentPartPr/>
              <p14:nvPr/>
            </p14:nvContentPartPr>
            <p14:xfrm>
              <a:off x="5284528" y="5438211"/>
              <a:ext cx="27720" cy="46440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5B005325-473E-B7F8-CFBB-28FDB9AA303B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266528" y="5420571"/>
                <a:ext cx="633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9FE5836C-1ACA-F794-5B1B-1FC001F7369F}"/>
                  </a:ext>
                </a:extLst>
              </p14:cNvPr>
              <p14:cNvContentPartPr/>
              <p14:nvPr/>
            </p14:nvContentPartPr>
            <p14:xfrm>
              <a:off x="5233408" y="5791731"/>
              <a:ext cx="187560" cy="19548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9FE5836C-1ACA-F794-5B1B-1FC001F7369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215768" y="5774091"/>
                <a:ext cx="2232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6FF1F2F6-A155-FACB-6D20-D83C64002A7A}"/>
                  </a:ext>
                </a:extLst>
              </p14:cNvPr>
              <p14:cNvContentPartPr/>
              <p14:nvPr/>
            </p14:nvContentPartPr>
            <p14:xfrm>
              <a:off x="5589088" y="5697771"/>
              <a:ext cx="147960" cy="164520"/>
            </p14:xfrm>
          </p:contentPart>
        </mc:Choice>
        <mc:Fallback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6FF1F2F6-A155-FACB-6D20-D83C64002A7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571448" y="5679771"/>
                <a:ext cx="18360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78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16A99A41-1086-81E3-9811-CA606AE0C19E}"/>
              </a:ext>
            </a:extLst>
          </p:cNvPr>
          <p:cNvGrpSpPr/>
          <p:nvPr/>
        </p:nvGrpSpPr>
        <p:grpSpPr>
          <a:xfrm>
            <a:off x="658888" y="236211"/>
            <a:ext cx="5448960" cy="2189160"/>
            <a:chOff x="658888" y="236211"/>
            <a:chExt cx="5448960" cy="21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98BE1EB-4694-4C08-65D5-AEE70F45BA21}"/>
                    </a:ext>
                  </a:extLst>
                </p14:cNvPr>
                <p14:cNvContentPartPr/>
                <p14:nvPr/>
              </p14:nvContentPartPr>
              <p14:xfrm>
                <a:off x="1205728" y="334131"/>
                <a:ext cx="73080" cy="20912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98BE1EB-4694-4C08-65D5-AEE70F45BA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7728" y="316491"/>
                  <a:ext cx="108720" cy="21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D4302A69-2F91-1804-F461-267111E011D5}"/>
                    </a:ext>
                  </a:extLst>
                </p14:cNvPr>
                <p14:cNvContentPartPr/>
                <p14:nvPr/>
              </p14:nvContentPartPr>
              <p14:xfrm>
                <a:off x="1199968" y="334131"/>
                <a:ext cx="177120" cy="1299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D4302A69-2F91-1804-F461-267111E011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82328" y="316131"/>
                  <a:ext cx="212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FA57410-EAB5-AB18-38B9-ABF61391F7DE}"/>
                    </a:ext>
                  </a:extLst>
                </p14:cNvPr>
                <p14:cNvContentPartPr/>
                <p14:nvPr/>
              </p14:nvContentPartPr>
              <p14:xfrm>
                <a:off x="658888" y="1840731"/>
                <a:ext cx="4788360" cy="2044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FA57410-EAB5-AB18-38B9-ABF61391F7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1248" y="1822731"/>
                  <a:ext cx="4824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611AE30-93F3-417B-A760-0996384B83CA}"/>
                    </a:ext>
                  </a:extLst>
                </p14:cNvPr>
                <p14:cNvContentPartPr/>
                <p14:nvPr/>
              </p14:nvContentPartPr>
              <p14:xfrm>
                <a:off x="5472808" y="1674411"/>
                <a:ext cx="147240" cy="294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611AE30-93F3-417B-A760-0996384B83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55168" y="1656771"/>
                  <a:ext cx="182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2D9D382-46EB-64D4-29A7-575672E5B0F4}"/>
                    </a:ext>
                  </a:extLst>
                </p14:cNvPr>
                <p14:cNvContentPartPr/>
                <p14:nvPr/>
              </p14:nvContentPartPr>
              <p14:xfrm>
                <a:off x="1464208" y="1782771"/>
                <a:ext cx="262800" cy="338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2D9D382-46EB-64D4-29A7-575672E5B0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6208" y="1765131"/>
                  <a:ext cx="298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07E4842-4C35-3A86-04EB-570B3DBE2F85}"/>
                    </a:ext>
                  </a:extLst>
                </p14:cNvPr>
                <p14:cNvContentPartPr/>
                <p14:nvPr/>
              </p14:nvContentPartPr>
              <p14:xfrm>
                <a:off x="1538368" y="1875651"/>
                <a:ext cx="179280" cy="1206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07E4842-4C35-3A86-04EB-570B3DBE2F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20728" y="1857651"/>
                  <a:ext cx="214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B0BE672-07E3-724A-90FF-84B7EC74E6A0}"/>
                    </a:ext>
                  </a:extLst>
                </p14:cNvPr>
                <p14:cNvContentPartPr/>
                <p14:nvPr/>
              </p14:nvContentPartPr>
              <p14:xfrm>
                <a:off x="2007088" y="1832811"/>
                <a:ext cx="231120" cy="2361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B0BE672-07E3-724A-90FF-84B7EC74E6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89448" y="1815171"/>
                  <a:ext cx="266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ACD2C7B-11BA-851E-F988-634E7538E5EB}"/>
                    </a:ext>
                  </a:extLst>
                </p14:cNvPr>
                <p14:cNvContentPartPr/>
                <p14:nvPr/>
              </p14:nvContentPartPr>
              <p14:xfrm>
                <a:off x="2512168" y="1855131"/>
                <a:ext cx="231840" cy="1497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ACD2C7B-11BA-851E-F988-634E7538E5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94528" y="1837491"/>
                  <a:ext cx="267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1CF6E80-3488-3EEE-D4F7-D806DB4E7D33}"/>
                    </a:ext>
                  </a:extLst>
                </p14:cNvPr>
                <p14:cNvContentPartPr/>
                <p14:nvPr/>
              </p14:nvContentPartPr>
              <p14:xfrm>
                <a:off x="2573728" y="1854771"/>
                <a:ext cx="251280" cy="172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1CF6E80-3488-3EEE-D4F7-D806DB4E7D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55728" y="1836771"/>
                  <a:ext cx="286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62025F3-890E-436C-9CD5-D38E616FF85D}"/>
                    </a:ext>
                  </a:extLst>
                </p14:cNvPr>
                <p14:cNvContentPartPr/>
                <p14:nvPr/>
              </p14:nvContentPartPr>
              <p14:xfrm>
                <a:off x="3270328" y="622491"/>
                <a:ext cx="277560" cy="217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62025F3-890E-436C-9CD5-D38E616FF85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52328" y="604851"/>
                  <a:ext cx="313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A212EB7-8A27-C273-210F-83413793797A}"/>
                    </a:ext>
                  </a:extLst>
                </p14:cNvPr>
                <p14:cNvContentPartPr/>
                <p14:nvPr/>
              </p14:nvContentPartPr>
              <p14:xfrm>
                <a:off x="3984208" y="561651"/>
                <a:ext cx="246600" cy="168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A212EB7-8A27-C273-210F-8341379379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66208" y="543651"/>
                  <a:ext cx="28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4CE70E6-939D-687C-5239-69B7FC4B0F1E}"/>
                    </a:ext>
                  </a:extLst>
                </p14:cNvPr>
                <p14:cNvContentPartPr/>
                <p14:nvPr/>
              </p14:nvContentPartPr>
              <p14:xfrm>
                <a:off x="4585048" y="499731"/>
                <a:ext cx="266400" cy="163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4CE70E6-939D-687C-5239-69B7FC4B0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67408" y="481731"/>
                  <a:ext cx="302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79C3B71-F47F-DAD7-935A-22844A7AA0CB}"/>
                    </a:ext>
                  </a:extLst>
                </p14:cNvPr>
                <p14:cNvContentPartPr/>
                <p14:nvPr/>
              </p14:nvContentPartPr>
              <p14:xfrm>
                <a:off x="5330248" y="411531"/>
                <a:ext cx="275040" cy="196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79C3B71-F47F-DAD7-935A-22844A7AA0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12608" y="393531"/>
                  <a:ext cx="310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5327E41-FB1E-C756-B599-6E263E65A75C}"/>
                    </a:ext>
                  </a:extLst>
                </p14:cNvPr>
                <p14:cNvContentPartPr/>
                <p14:nvPr/>
              </p14:nvContentPartPr>
              <p14:xfrm>
                <a:off x="1085848" y="542931"/>
                <a:ext cx="5022000" cy="1330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5327E41-FB1E-C756-B599-6E263E65A7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7848" y="525291"/>
                  <a:ext cx="5057640" cy="13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D3DD36D-D58D-3FB0-F7C4-23D1A0ADCF45}"/>
                    </a:ext>
                  </a:extLst>
                </p14:cNvPr>
                <p14:cNvContentPartPr/>
                <p14:nvPr/>
              </p14:nvContentPartPr>
              <p14:xfrm>
                <a:off x="3505768" y="1188771"/>
                <a:ext cx="22680" cy="14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D3DD36D-D58D-3FB0-F7C4-23D1A0ADCF4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87768" y="1170771"/>
                  <a:ext cx="58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32E5C89-C5C7-E6BE-F49D-95C1BE42B207}"/>
                    </a:ext>
                  </a:extLst>
                </p14:cNvPr>
                <p14:cNvContentPartPr/>
                <p14:nvPr/>
              </p14:nvContentPartPr>
              <p14:xfrm>
                <a:off x="3545368" y="1178691"/>
                <a:ext cx="8280" cy="4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32E5C89-C5C7-E6BE-F49D-95C1BE42B2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27368" y="1161051"/>
                  <a:ext cx="4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89D8CDC-F0CC-B9BF-0FFA-A204A320FB83}"/>
                    </a:ext>
                  </a:extLst>
                </p14:cNvPr>
                <p14:cNvContentPartPr/>
                <p14:nvPr/>
              </p14:nvContentPartPr>
              <p14:xfrm>
                <a:off x="3737608" y="1104171"/>
                <a:ext cx="63000" cy="1278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89D8CDC-F0CC-B9BF-0FFA-A204A320FB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9608" y="1086171"/>
                  <a:ext cx="98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C2B8BA8-1E4C-2330-F1C2-CA9CBCFA6CCF}"/>
                    </a:ext>
                  </a:extLst>
                </p14:cNvPr>
                <p14:cNvContentPartPr/>
                <p14:nvPr/>
              </p14:nvContentPartPr>
              <p14:xfrm>
                <a:off x="3731488" y="535371"/>
                <a:ext cx="49680" cy="689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C2B8BA8-1E4C-2330-F1C2-CA9CBCFA6CC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13848" y="517731"/>
                  <a:ext cx="8532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97BEAAA-DD83-437F-0F48-2144E61387F4}"/>
                    </a:ext>
                  </a:extLst>
                </p14:cNvPr>
                <p14:cNvContentPartPr/>
                <p14:nvPr/>
              </p14:nvContentPartPr>
              <p14:xfrm>
                <a:off x="3785848" y="322611"/>
                <a:ext cx="15840" cy="36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97BEAAA-DD83-437F-0F48-2144E61387F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7848" y="304971"/>
                  <a:ext cx="51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99A32EB-F17A-DFEA-DD82-C75453D7302A}"/>
                    </a:ext>
                  </a:extLst>
                </p14:cNvPr>
                <p14:cNvContentPartPr/>
                <p14:nvPr/>
              </p14:nvContentPartPr>
              <p14:xfrm>
                <a:off x="3734728" y="738411"/>
                <a:ext cx="14760" cy="584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99A32EB-F17A-DFEA-DD82-C75453D730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7088" y="720771"/>
                  <a:ext cx="504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8D93FD2-1CE1-DF28-389B-B8012ED068AE}"/>
                    </a:ext>
                  </a:extLst>
                </p14:cNvPr>
                <p14:cNvContentPartPr/>
                <p14:nvPr/>
              </p14:nvContentPartPr>
              <p14:xfrm>
                <a:off x="3695848" y="1751091"/>
                <a:ext cx="34560" cy="274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8D93FD2-1CE1-DF28-389B-B8012ED068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77848" y="1733451"/>
                  <a:ext cx="70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29A082B-45D0-529F-D91A-EDD10AA96A69}"/>
                    </a:ext>
                  </a:extLst>
                </p14:cNvPr>
                <p14:cNvContentPartPr/>
                <p14:nvPr/>
              </p14:nvContentPartPr>
              <p14:xfrm>
                <a:off x="3738328" y="2055291"/>
                <a:ext cx="6480" cy="187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29A082B-45D0-529F-D91A-EDD10AA96A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20688" y="2037291"/>
                  <a:ext cx="42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F7FD033-0F92-2D33-AD3C-EE2DA9FC1D7F}"/>
                    </a:ext>
                  </a:extLst>
                </p14:cNvPr>
                <p14:cNvContentPartPr/>
                <p14:nvPr/>
              </p14:nvContentPartPr>
              <p14:xfrm>
                <a:off x="3720328" y="470931"/>
                <a:ext cx="171360" cy="400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F7FD033-0F92-2D33-AD3C-EE2DA9FC1D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02688" y="453291"/>
                  <a:ext cx="2070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8F9F625-C25B-AAFF-0925-429BDF3E520B}"/>
                    </a:ext>
                  </a:extLst>
                </p14:cNvPr>
                <p14:cNvContentPartPr/>
                <p14:nvPr/>
              </p14:nvContentPartPr>
              <p14:xfrm>
                <a:off x="3825088" y="236211"/>
                <a:ext cx="135720" cy="1357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8F9F625-C25B-AAFF-0925-429BDF3E520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07448" y="218211"/>
                  <a:ext cx="171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30E9A26-0608-B52A-4416-B4B82C97607B}"/>
                    </a:ext>
                  </a:extLst>
                </p14:cNvPr>
                <p14:cNvContentPartPr/>
                <p14:nvPr/>
              </p14:nvContentPartPr>
              <p14:xfrm>
                <a:off x="3889888" y="261051"/>
                <a:ext cx="51480" cy="2350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30E9A26-0608-B52A-4416-B4B82C9760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71888" y="243411"/>
                  <a:ext cx="87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7668FFC-D69E-23C2-DD3D-D0171BA01E93}"/>
                    </a:ext>
                  </a:extLst>
                </p14:cNvPr>
                <p14:cNvContentPartPr/>
                <p14:nvPr/>
              </p14:nvContentPartPr>
              <p14:xfrm>
                <a:off x="3818968" y="434571"/>
                <a:ext cx="202680" cy="504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7668FFC-D69E-23C2-DD3D-D0171BA01E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00968" y="416571"/>
                  <a:ext cx="238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1EBBE3B-333C-BFDA-D32B-7C85404E0FAB}"/>
                    </a:ext>
                  </a:extLst>
                </p14:cNvPr>
                <p14:cNvContentPartPr/>
                <p14:nvPr/>
              </p14:nvContentPartPr>
              <p14:xfrm>
                <a:off x="3741568" y="1090131"/>
                <a:ext cx="68040" cy="4320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1EBBE3B-333C-BFDA-D32B-7C85404E0F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23568" y="1072131"/>
                  <a:ext cx="1036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06A4181-2FEB-EDD1-F52E-37865A3777A8}"/>
                    </a:ext>
                  </a:extLst>
                </p14:cNvPr>
                <p14:cNvContentPartPr/>
                <p14:nvPr/>
              </p14:nvContentPartPr>
              <p14:xfrm>
                <a:off x="3679648" y="1377411"/>
                <a:ext cx="216720" cy="1501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06A4181-2FEB-EDD1-F52E-37865A3777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62008" y="1359771"/>
                  <a:ext cx="252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7A6FD99-EB2A-9E2F-BE71-16C5964BEF16}"/>
                    </a:ext>
                  </a:extLst>
                </p14:cNvPr>
                <p14:cNvContentPartPr/>
                <p14:nvPr/>
              </p14:nvContentPartPr>
              <p14:xfrm>
                <a:off x="3978808" y="1319091"/>
                <a:ext cx="137160" cy="175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7A6FD99-EB2A-9E2F-BE71-16C5964BEF1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60808" y="1301451"/>
                  <a:ext cx="172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C8C728B-455A-6011-B4E4-D8E6141839BB}"/>
                    </a:ext>
                  </a:extLst>
                </p14:cNvPr>
                <p14:cNvContentPartPr/>
                <p14:nvPr/>
              </p14:nvContentPartPr>
              <p14:xfrm>
                <a:off x="3098608" y="503331"/>
                <a:ext cx="554040" cy="5720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C8C728B-455A-6011-B4E4-D8E6141839B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80968" y="485691"/>
                  <a:ext cx="5896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FCC923D-132E-D952-6857-D25834D0A937}"/>
                    </a:ext>
                  </a:extLst>
                </p14:cNvPr>
                <p14:cNvContentPartPr/>
                <p14:nvPr/>
              </p14:nvContentPartPr>
              <p14:xfrm>
                <a:off x="2700808" y="493971"/>
                <a:ext cx="582840" cy="20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FCC923D-132E-D952-6857-D25834D0A93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83168" y="475971"/>
                  <a:ext cx="618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BD44BFD-E59D-9F10-80BE-DFF78AA4E75C}"/>
                    </a:ext>
                  </a:extLst>
                </p14:cNvPr>
                <p14:cNvContentPartPr/>
                <p14:nvPr/>
              </p14:nvContentPartPr>
              <p14:xfrm>
                <a:off x="2803048" y="406851"/>
                <a:ext cx="236880" cy="1908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BD44BFD-E59D-9F10-80BE-DFF78AA4E7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85048" y="389211"/>
                  <a:ext cx="272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4D212D0-B5CE-51A9-B289-C7129359250D}"/>
                    </a:ext>
                  </a:extLst>
                </p14:cNvPr>
                <p14:cNvContentPartPr/>
                <p14:nvPr/>
              </p14:nvContentPartPr>
              <p14:xfrm>
                <a:off x="3194008" y="725451"/>
                <a:ext cx="11880" cy="39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4D212D0-B5CE-51A9-B289-C712935925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76368" y="707451"/>
                  <a:ext cx="47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EF22DEE-8307-4779-3CB8-D225D62FEC04}"/>
                    </a:ext>
                  </a:extLst>
                </p14:cNvPr>
                <p14:cNvContentPartPr/>
                <p14:nvPr/>
              </p14:nvContentPartPr>
              <p14:xfrm>
                <a:off x="2223448" y="520611"/>
                <a:ext cx="207360" cy="3736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EF22DEE-8307-4779-3CB8-D225D62FEC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05448" y="502611"/>
                  <a:ext cx="243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56C1ACC-EEB5-33B6-C6F3-36AC1455C0B2}"/>
                    </a:ext>
                  </a:extLst>
                </p14:cNvPr>
                <p14:cNvContentPartPr/>
                <p14:nvPr/>
              </p14:nvContentPartPr>
              <p14:xfrm>
                <a:off x="2227048" y="654891"/>
                <a:ext cx="158400" cy="223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56C1ACC-EEB5-33B6-C6F3-36AC1455C0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09408" y="637251"/>
                  <a:ext cx="194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5B5CF6A-0371-2876-73FD-98EC647D2C2A}"/>
                    </a:ext>
                  </a:extLst>
                </p14:cNvPr>
                <p14:cNvContentPartPr/>
                <p14:nvPr/>
              </p14:nvContentPartPr>
              <p14:xfrm>
                <a:off x="2379328" y="671091"/>
                <a:ext cx="203040" cy="200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5B5CF6A-0371-2876-73FD-98EC647D2C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61688" y="653451"/>
                  <a:ext cx="238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A140938-E220-6760-C14A-A2F241B706E9}"/>
                    </a:ext>
                  </a:extLst>
                </p14:cNvPr>
                <p14:cNvContentPartPr/>
                <p14:nvPr/>
              </p14:nvContentPartPr>
              <p14:xfrm>
                <a:off x="2595328" y="646251"/>
                <a:ext cx="139320" cy="207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A140938-E220-6760-C14A-A2F241B706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77688" y="628611"/>
                  <a:ext cx="174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8FA3E6D-5EEF-B0CD-69EA-5A8C7110973C}"/>
                    </a:ext>
                  </a:extLst>
                </p14:cNvPr>
                <p14:cNvContentPartPr/>
                <p14:nvPr/>
              </p14:nvContentPartPr>
              <p14:xfrm>
                <a:off x="2856328" y="613491"/>
                <a:ext cx="90720" cy="2419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8FA3E6D-5EEF-B0CD-69EA-5A8C711097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38328" y="595851"/>
                  <a:ext cx="126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0C85805-75A2-FF73-6DBA-2D15335DC398}"/>
                    </a:ext>
                  </a:extLst>
                </p14:cNvPr>
                <p14:cNvContentPartPr/>
                <p14:nvPr/>
              </p14:nvContentPartPr>
              <p14:xfrm>
                <a:off x="2911768" y="894651"/>
                <a:ext cx="18720" cy="61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0C85805-75A2-FF73-6DBA-2D15335DC3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94128" y="876651"/>
                  <a:ext cx="543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CDEF09F-2196-B377-6888-26826BE281CB}"/>
              </a:ext>
            </a:extLst>
          </p:cNvPr>
          <p:cNvGrpSpPr/>
          <p:nvPr/>
        </p:nvGrpSpPr>
        <p:grpSpPr>
          <a:xfrm>
            <a:off x="6616528" y="1189491"/>
            <a:ext cx="779400" cy="280800"/>
            <a:chOff x="6616528" y="1189491"/>
            <a:chExt cx="77940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C88B12A-7A8A-602B-8EAB-0F2469539E0D}"/>
                    </a:ext>
                  </a:extLst>
                </p14:cNvPr>
                <p14:cNvContentPartPr/>
                <p14:nvPr/>
              </p14:nvContentPartPr>
              <p14:xfrm>
                <a:off x="6616528" y="1260411"/>
                <a:ext cx="455760" cy="306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C88B12A-7A8A-602B-8EAB-0F2469539E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98528" y="1242771"/>
                  <a:ext cx="491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2DAFAB0-1026-5B04-CB75-41203E062101}"/>
                    </a:ext>
                  </a:extLst>
                </p14:cNvPr>
                <p14:cNvContentPartPr/>
                <p14:nvPr/>
              </p14:nvContentPartPr>
              <p14:xfrm>
                <a:off x="6656848" y="1375611"/>
                <a:ext cx="366840" cy="262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2DAFAB0-1026-5B04-CB75-41203E0621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39208" y="1357611"/>
                  <a:ext cx="402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84EE1D9-673F-BB2D-692B-FF57EFCB4B1C}"/>
                    </a:ext>
                  </a:extLst>
                </p14:cNvPr>
                <p14:cNvContentPartPr/>
                <p14:nvPr/>
              </p14:nvContentPartPr>
              <p14:xfrm>
                <a:off x="7199368" y="1189491"/>
                <a:ext cx="196560" cy="280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84EE1D9-673F-BB2D-692B-FF57EFCB4B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1368" y="1171851"/>
                  <a:ext cx="23220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8315D35-B203-BF16-C3A0-640868C11363}"/>
              </a:ext>
            </a:extLst>
          </p:cNvPr>
          <p:cNvGrpSpPr/>
          <p:nvPr/>
        </p:nvGrpSpPr>
        <p:grpSpPr>
          <a:xfrm>
            <a:off x="7758808" y="781611"/>
            <a:ext cx="1111680" cy="492120"/>
            <a:chOff x="7758808" y="781611"/>
            <a:chExt cx="111168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4FA573A-3EAA-5815-B241-FB79A0654B1C}"/>
                    </a:ext>
                  </a:extLst>
                </p14:cNvPr>
                <p14:cNvContentPartPr/>
                <p14:nvPr/>
              </p14:nvContentPartPr>
              <p14:xfrm>
                <a:off x="7758808" y="794571"/>
                <a:ext cx="70560" cy="4640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4FA573A-3EAA-5815-B241-FB79A0654B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40808" y="776931"/>
                  <a:ext cx="1062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96C9953-40D2-ECC7-99DE-2CFC95EAA848}"/>
                    </a:ext>
                  </a:extLst>
                </p14:cNvPr>
                <p14:cNvContentPartPr/>
                <p14:nvPr/>
              </p14:nvContentPartPr>
              <p14:xfrm>
                <a:off x="7777528" y="970971"/>
                <a:ext cx="219600" cy="1602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96C9953-40D2-ECC7-99DE-2CFC95EAA8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9528" y="953331"/>
                  <a:ext cx="255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12A6735-7C72-A994-051A-AD86AF2DC093}"/>
                    </a:ext>
                  </a:extLst>
                </p14:cNvPr>
                <p14:cNvContentPartPr/>
                <p14:nvPr/>
              </p14:nvContentPartPr>
              <p14:xfrm>
                <a:off x="7983088" y="781611"/>
                <a:ext cx="90360" cy="4921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12A6735-7C72-A994-051A-AD86AF2DC0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65448" y="763971"/>
                  <a:ext cx="1260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A43ABBA-5617-4928-46E0-F42C59BABA45}"/>
                    </a:ext>
                  </a:extLst>
                </p14:cNvPr>
                <p14:cNvContentPartPr/>
                <p14:nvPr/>
              </p14:nvContentPartPr>
              <p14:xfrm>
                <a:off x="8087488" y="988611"/>
                <a:ext cx="503640" cy="2242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A43ABBA-5617-4928-46E0-F42C59BABA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69488" y="970971"/>
                  <a:ext cx="539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74DC386-B968-2BDE-56BE-6A837DB1B11B}"/>
                    </a:ext>
                  </a:extLst>
                </p14:cNvPr>
                <p14:cNvContentPartPr/>
                <p14:nvPr/>
              </p14:nvContentPartPr>
              <p14:xfrm>
                <a:off x="8644768" y="1027851"/>
                <a:ext cx="225720" cy="1634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74DC386-B968-2BDE-56BE-6A837DB1B1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27128" y="1009851"/>
                  <a:ext cx="2613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03A975E-4EAA-99FA-C696-A6C420133B52}"/>
              </a:ext>
            </a:extLst>
          </p:cNvPr>
          <p:cNvGrpSpPr/>
          <p:nvPr/>
        </p:nvGrpSpPr>
        <p:grpSpPr>
          <a:xfrm>
            <a:off x="8590048" y="1512411"/>
            <a:ext cx="235080" cy="264600"/>
            <a:chOff x="8590048" y="1512411"/>
            <a:chExt cx="23508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ABEE71A-9DDA-F371-7881-DAF6F8CC1DD7}"/>
                    </a:ext>
                  </a:extLst>
                </p14:cNvPr>
                <p14:cNvContentPartPr/>
                <p14:nvPr/>
              </p14:nvContentPartPr>
              <p14:xfrm>
                <a:off x="8590048" y="1617891"/>
                <a:ext cx="30600" cy="1591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ABEE71A-9DDA-F371-7881-DAF6F8CC1D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2048" y="1600251"/>
                  <a:ext cx="66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6D53BCB-C927-2B5B-8DD3-343E18C6F297}"/>
                    </a:ext>
                  </a:extLst>
                </p14:cNvPr>
                <p14:cNvContentPartPr/>
                <p14:nvPr/>
              </p14:nvContentPartPr>
              <p14:xfrm>
                <a:off x="8689768" y="1512411"/>
                <a:ext cx="3600" cy="28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6D53BCB-C927-2B5B-8DD3-343E18C6F2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71768" y="1494411"/>
                  <a:ext cx="3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24ADF8C-2567-52FE-3DC7-743B0CA3C1DA}"/>
                    </a:ext>
                  </a:extLst>
                </p14:cNvPr>
                <p14:cNvContentPartPr/>
                <p14:nvPr/>
              </p14:nvContentPartPr>
              <p14:xfrm>
                <a:off x="8699488" y="1611771"/>
                <a:ext cx="125640" cy="1461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24ADF8C-2567-52FE-3DC7-743B0CA3C1D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81848" y="1593771"/>
                  <a:ext cx="1612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717C65F-447A-CC63-3C2A-257EB2E955A4}"/>
              </a:ext>
            </a:extLst>
          </p:cNvPr>
          <p:cNvGrpSpPr/>
          <p:nvPr/>
        </p:nvGrpSpPr>
        <p:grpSpPr>
          <a:xfrm>
            <a:off x="9242368" y="789891"/>
            <a:ext cx="1731600" cy="1115280"/>
            <a:chOff x="9242368" y="789891"/>
            <a:chExt cx="1731600" cy="11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31C7D93-C051-B5FD-3F84-95F82124FA02}"/>
                    </a:ext>
                  </a:extLst>
                </p14:cNvPr>
                <p14:cNvContentPartPr/>
                <p14:nvPr/>
              </p14:nvContentPartPr>
              <p14:xfrm>
                <a:off x="9270448" y="942171"/>
                <a:ext cx="243000" cy="4150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31C7D93-C051-B5FD-3F84-95F82124FA0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52808" y="924171"/>
                  <a:ext cx="2786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B4B7E0C-A636-3307-01AC-EDB990227925}"/>
                    </a:ext>
                  </a:extLst>
                </p14:cNvPr>
                <p14:cNvContentPartPr/>
                <p14:nvPr/>
              </p14:nvContentPartPr>
              <p14:xfrm>
                <a:off x="9504448" y="996891"/>
                <a:ext cx="204480" cy="1684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B4B7E0C-A636-3307-01AC-EDB99022792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86808" y="978891"/>
                  <a:ext cx="240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86D446E-2975-40D4-A92F-77EC8F7CF926}"/>
                    </a:ext>
                  </a:extLst>
                </p14:cNvPr>
                <p14:cNvContentPartPr/>
                <p14:nvPr/>
              </p14:nvContentPartPr>
              <p14:xfrm>
                <a:off x="9665008" y="983211"/>
                <a:ext cx="125640" cy="1209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86D446E-2975-40D4-A92F-77EC8F7CF92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47008" y="965211"/>
                  <a:ext cx="161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442D17D-1861-E8E3-9DBA-EEE3351E2C1E}"/>
                    </a:ext>
                  </a:extLst>
                </p14:cNvPr>
                <p14:cNvContentPartPr/>
                <p14:nvPr/>
              </p14:nvContentPartPr>
              <p14:xfrm>
                <a:off x="9866968" y="789891"/>
                <a:ext cx="207360" cy="3934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442D17D-1861-E8E3-9DBA-EEE3351E2C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49328" y="772251"/>
                  <a:ext cx="243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281EE535-B89F-B0F7-FB51-82AB6556F961}"/>
                    </a:ext>
                  </a:extLst>
                </p14:cNvPr>
                <p14:cNvContentPartPr/>
                <p14:nvPr/>
              </p14:nvContentPartPr>
              <p14:xfrm>
                <a:off x="10096648" y="822291"/>
                <a:ext cx="169200" cy="3862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81EE535-B89F-B0F7-FB51-82AB6556F9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79008" y="804291"/>
                  <a:ext cx="2048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8379261-308E-9D26-8B46-7C5354E5F3ED}"/>
                    </a:ext>
                  </a:extLst>
                </p14:cNvPr>
                <p14:cNvContentPartPr/>
                <p14:nvPr/>
              </p14:nvContentPartPr>
              <p14:xfrm>
                <a:off x="10184488" y="1041171"/>
                <a:ext cx="195840" cy="1443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8379261-308E-9D26-8B46-7C5354E5F3E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66848" y="1023531"/>
                  <a:ext cx="23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29C14E8-6D63-26BE-1A7D-0A985B4F795C}"/>
                    </a:ext>
                  </a:extLst>
                </p14:cNvPr>
                <p14:cNvContentPartPr/>
                <p14:nvPr/>
              </p14:nvContentPartPr>
              <p14:xfrm>
                <a:off x="10364848" y="1063851"/>
                <a:ext cx="396720" cy="1314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29C14E8-6D63-26BE-1A7D-0A985B4F795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346848" y="1045851"/>
                  <a:ext cx="432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F1E3881-B238-0E3F-530B-05416D0859B9}"/>
                    </a:ext>
                  </a:extLst>
                </p14:cNvPr>
                <p14:cNvContentPartPr/>
                <p14:nvPr/>
              </p14:nvContentPartPr>
              <p14:xfrm>
                <a:off x="9263968" y="1535091"/>
                <a:ext cx="107640" cy="3358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F1E3881-B238-0E3F-530B-05416D0859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45968" y="1517451"/>
                  <a:ext cx="143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23CD7FE6-BA35-E751-3D08-DE453DD175F9}"/>
                    </a:ext>
                  </a:extLst>
                </p14:cNvPr>
                <p14:cNvContentPartPr/>
                <p14:nvPr/>
              </p14:nvContentPartPr>
              <p14:xfrm>
                <a:off x="9242368" y="1665771"/>
                <a:ext cx="104400" cy="410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23CD7FE6-BA35-E751-3D08-DE453DD175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4728" y="1647771"/>
                  <a:ext cx="140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C5E09D8-01B3-1730-F413-2B3612AE50D6}"/>
                    </a:ext>
                  </a:extLst>
                </p14:cNvPr>
                <p14:cNvContentPartPr/>
                <p14:nvPr/>
              </p14:nvContentPartPr>
              <p14:xfrm>
                <a:off x="9387808" y="1457331"/>
                <a:ext cx="131760" cy="3790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C5E09D8-01B3-1730-F413-2B3612AE50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70168" y="1439331"/>
                  <a:ext cx="167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A6DC225-EFC8-367D-DA2C-7EB81A1095F4}"/>
                    </a:ext>
                  </a:extLst>
                </p14:cNvPr>
                <p14:cNvContentPartPr/>
                <p14:nvPr/>
              </p14:nvContentPartPr>
              <p14:xfrm>
                <a:off x="9518848" y="1579371"/>
                <a:ext cx="147960" cy="3258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A6DC225-EFC8-367D-DA2C-7EB81A1095F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01208" y="1561731"/>
                  <a:ext cx="183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F1AFF71B-86D6-BA73-14BE-72A1BCCA7842}"/>
                    </a:ext>
                  </a:extLst>
                </p14:cNvPr>
                <p14:cNvContentPartPr/>
                <p14:nvPr/>
              </p14:nvContentPartPr>
              <p14:xfrm>
                <a:off x="9610648" y="1678371"/>
                <a:ext cx="123120" cy="1929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F1AFF71B-86D6-BA73-14BE-72A1BCCA784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92648" y="1660371"/>
                  <a:ext cx="158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C82D244-347A-BFD4-06CD-4B01F375BBD1}"/>
                    </a:ext>
                  </a:extLst>
                </p14:cNvPr>
                <p14:cNvContentPartPr/>
                <p14:nvPr/>
              </p14:nvContentPartPr>
              <p14:xfrm>
                <a:off x="10022128" y="1652811"/>
                <a:ext cx="159120" cy="1800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C82D244-347A-BFD4-06CD-4B01F375BBD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04488" y="1635171"/>
                  <a:ext cx="194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6112B7F-8817-D598-B322-44DB4559B4AB}"/>
                    </a:ext>
                  </a:extLst>
                </p14:cNvPr>
                <p14:cNvContentPartPr/>
                <p14:nvPr/>
              </p14:nvContentPartPr>
              <p14:xfrm>
                <a:off x="10199968" y="1683051"/>
                <a:ext cx="236160" cy="1360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6112B7F-8817-D598-B322-44DB4559B4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81968" y="1665051"/>
                  <a:ext cx="271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7B9CBD4-7A6F-C374-BEDF-F80FDD9E9D52}"/>
                    </a:ext>
                  </a:extLst>
                </p14:cNvPr>
                <p14:cNvContentPartPr/>
                <p14:nvPr/>
              </p14:nvContentPartPr>
              <p14:xfrm>
                <a:off x="10522888" y="1640931"/>
                <a:ext cx="106920" cy="2127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7B9CBD4-7A6F-C374-BEDF-F80FDD9E9D5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04888" y="1622931"/>
                  <a:ext cx="142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2CD109B-1638-B69C-6111-D97B33975F16}"/>
                    </a:ext>
                  </a:extLst>
                </p14:cNvPr>
                <p14:cNvContentPartPr/>
                <p14:nvPr/>
              </p14:nvContentPartPr>
              <p14:xfrm>
                <a:off x="10809088" y="1690611"/>
                <a:ext cx="164880" cy="1854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2CD109B-1638-B69C-6111-D97B33975F1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91088" y="1672971"/>
                  <a:ext cx="2005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B8FDE86-1E24-9E3A-15B6-17CF23B4114C}"/>
              </a:ext>
            </a:extLst>
          </p:cNvPr>
          <p:cNvGrpSpPr/>
          <p:nvPr/>
        </p:nvGrpSpPr>
        <p:grpSpPr>
          <a:xfrm>
            <a:off x="2242168" y="2488731"/>
            <a:ext cx="1074960" cy="398520"/>
            <a:chOff x="2242168" y="2488731"/>
            <a:chExt cx="107496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9C8CAB5-6780-2DDF-8EC1-FF4F589685A1}"/>
                    </a:ext>
                  </a:extLst>
                </p14:cNvPr>
                <p14:cNvContentPartPr/>
                <p14:nvPr/>
              </p14:nvContentPartPr>
              <p14:xfrm>
                <a:off x="2242168" y="2708691"/>
                <a:ext cx="519120" cy="536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9C8CAB5-6780-2DDF-8EC1-FF4F589685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24528" y="2691051"/>
                  <a:ext cx="554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0FC4729-3A3B-C647-F264-70071E34A0C3}"/>
                    </a:ext>
                  </a:extLst>
                </p14:cNvPr>
                <p14:cNvContentPartPr/>
                <p14:nvPr/>
              </p14:nvContentPartPr>
              <p14:xfrm>
                <a:off x="2407048" y="2857011"/>
                <a:ext cx="515160" cy="302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0FC4729-3A3B-C647-F264-70071E34A0C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9048" y="2839371"/>
                  <a:ext cx="550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B7814DC-B7AF-2FCE-C325-D2049FC3EFB1}"/>
                    </a:ext>
                  </a:extLst>
                </p14:cNvPr>
                <p14:cNvContentPartPr/>
                <p14:nvPr/>
              </p14:nvContentPartPr>
              <p14:xfrm>
                <a:off x="2983408" y="2488731"/>
                <a:ext cx="333720" cy="3938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B7814DC-B7AF-2FCE-C325-D2049FC3EFB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65408" y="2470731"/>
                  <a:ext cx="36936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AFA2FA0-6CA8-B85E-EE83-DDDE4BE546A2}"/>
              </a:ext>
            </a:extLst>
          </p:cNvPr>
          <p:cNvGrpSpPr/>
          <p:nvPr/>
        </p:nvGrpSpPr>
        <p:grpSpPr>
          <a:xfrm>
            <a:off x="3594328" y="2418531"/>
            <a:ext cx="1511280" cy="553320"/>
            <a:chOff x="3594328" y="2418531"/>
            <a:chExt cx="151128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C8B6F57-974F-0AF2-CD8F-61F9C4073A96}"/>
                    </a:ext>
                  </a:extLst>
                </p14:cNvPr>
                <p14:cNvContentPartPr/>
                <p14:nvPr/>
              </p14:nvContentPartPr>
              <p14:xfrm>
                <a:off x="3594328" y="2427171"/>
                <a:ext cx="320040" cy="5446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C8B6F57-974F-0AF2-CD8F-61F9C4073A9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76328" y="2409531"/>
                  <a:ext cx="3556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57D9289-D1E9-0C37-FCA1-29BC5EB21E49}"/>
                    </a:ext>
                  </a:extLst>
                </p14:cNvPr>
                <p14:cNvContentPartPr/>
                <p14:nvPr/>
              </p14:nvContentPartPr>
              <p14:xfrm>
                <a:off x="3812848" y="2418531"/>
                <a:ext cx="374400" cy="4654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57D9289-D1E9-0C37-FCA1-29BC5EB21E4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94848" y="2400531"/>
                  <a:ext cx="4100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76F238D1-3A0D-8D75-2D98-28A66120C888}"/>
                    </a:ext>
                  </a:extLst>
                </p14:cNvPr>
                <p14:cNvContentPartPr/>
                <p14:nvPr/>
              </p14:nvContentPartPr>
              <p14:xfrm>
                <a:off x="4167448" y="2707251"/>
                <a:ext cx="340920" cy="2116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76F238D1-3A0D-8D75-2D98-28A66120C88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149808" y="2689611"/>
                  <a:ext cx="376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07199F1-10D0-1E52-5162-EC12479AF156}"/>
                    </a:ext>
                  </a:extLst>
                </p14:cNvPr>
                <p14:cNvContentPartPr/>
                <p14:nvPr/>
              </p14:nvContentPartPr>
              <p14:xfrm>
                <a:off x="4507288" y="2435811"/>
                <a:ext cx="598320" cy="47196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07199F1-10D0-1E52-5162-EC12479AF15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89288" y="2418171"/>
                  <a:ext cx="633960" cy="50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3068985-4920-14B3-2C43-3A8A88848490}"/>
              </a:ext>
            </a:extLst>
          </p:cNvPr>
          <p:cNvGrpSpPr/>
          <p:nvPr/>
        </p:nvGrpSpPr>
        <p:grpSpPr>
          <a:xfrm>
            <a:off x="5581168" y="2425731"/>
            <a:ext cx="2990880" cy="481680"/>
            <a:chOff x="5581168" y="2425731"/>
            <a:chExt cx="29908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AE6FCD0-2052-AC8F-20E8-1AAE1BAEBC30}"/>
                    </a:ext>
                  </a:extLst>
                </p14:cNvPr>
                <p14:cNvContentPartPr/>
                <p14:nvPr/>
              </p14:nvContentPartPr>
              <p14:xfrm>
                <a:off x="5581168" y="2716611"/>
                <a:ext cx="192240" cy="1519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AE6FCD0-2052-AC8F-20E8-1AAE1BAEBC3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63528" y="2698611"/>
                  <a:ext cx="227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6097CC33-2FFD-7B9D-E40C-B01D156765F6}"/>
                    </a:ext>
                  </a:extLst>
                </p14:cNvPr>
                <p14:cNvContentPartPr/>
                <p14:nvPr/>
              </p14:nvContentPartPr>
              <p14:xfrm>
                <a:off x="5828128" y="2687451"/>
                <a:ext cx="167040" cy="1512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6097CC33-2FFD-7B9D-E40C-B01D156765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10488" y="2669451"/>
                  <a:ext cx="202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416AFA83-26DF-1B93-D756-CD5C8506D8F1}"/>
                    </a:ext>
                  </a:extLst>
                </p14:cNvPr>
                <p14:cNvContentPartPr/>
                <p14:nvPr/>
              </p14:nvContentPartPr>
              <p14:xfrm>
                <a:off x="6023248" y="2715171"/>
                <a:ext cx="140400" cy="1184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416AFA83-26DF-1B93-D756-CD5C8506D8F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05248" y="2697171"/>
                  <a:ext cx="176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19B4B1F1-02F5-A093-0267-5A4B41C15965}"/>
                    </a:ext>
                  </a:extLst>
                </p14:cNvPr>
                <p14:cNvContentPartPr/>
                <p14:nvPr/>
              </p14:nvContentPartPr>
              <p14:xfrm>
                <a:off x="6209368" y="2645691"/>
                <a:ext cx="141840" cy="23184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19B4B1F1-02F5-A093-0267-5A4B41C1596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91728" y="2628051"/>
                  <a:ext cx="177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0E589608-A679-55E4-C93F-529145776A9A}"/>
                    </a:ext>
                  </a:extLst>
                </p14:cNvPr>
                <p14:cNvContentPartPr/>
                <p14:nvPr/>
              </p14:nvContentPartPr>
              <p14:xfrm>
                <a:off x="6335368" y="2474691"/>
                <a:ext cx="550800" cy="4327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0E589608-A679-55E4-C93F-529145776A9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17368" y="2456691"/>
                  <a:ext cx="586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359F6FE-8C39-7FA1-CD53-669918DF2AFF}"/>
                    </a:ext>
                  </a:extLst>
                </p14:cNvPr>
                <p14:cNvContentPartPr/>
                <p14:nvPr/>
              </p14:nvContentPartPr>
              <p14:xfrm>
                <a:off x="7117288" y="2707611"/>
                <a:ext cx="380520" cy="15192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359F6FE-8C39-7FA1-CD53-669918DF2AF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99648" y="2689971"/>
                  <a:ext cx="416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FD60B51-D069-8FC5-9F89-0578E886332C}"/>
                    </a:ext>
                  </a:extLst>
                </p14:cNvPr>
                <p14:cNvContentPartPr/>
                <p14:nvPr/>
              </p14:nvContentPartPr>
              <p14:xfrm>
                <a:off x="7492768" y="2426451"/>
                <a:ext cx="829080" cy="4172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FD60B51-D069-8FC5-9F89-0578E886332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474768" y="2408811"/>
                  <a:ext cx="8647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0E58825-3AB2-1ADD-AEFE-384B40A1D70C}"/>
                    </a:ext>
                  </a:extLst>
                </p14:cNvPr>
                <p14:cNvContentPartPr/>
                <p14:nvPr/>
              </p14:nvContentPartPr>
              <p14:xfrm>
                <a:off x="8405728" y="2425731"/>
                <a:ext cx="166320" cy="4363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0E58825-3AB2-1ADD-AEFE-384B40A1D7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87728" y="2408091"/>
                  <a:ext cx="201960" cy="47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1AD4ECAD-3040-5D3B-0747-21113475EC88}"/>
                  </a:ext>
                </a:extLst>
              </p14:cNvPr>
              <p14:cNvContentPartPr/>
              <p14:nvPr/>
            </p14:nvContentPartPr>
            <p14:xfrm>
              <a:off x="8882728" y="2481171"/>
              <a:ext cx="272880" cy="41004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1AD4ECAD-3040-5D3B-0747-21113475EC8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864728" y="2463531"/>
                <a:ext cx="308520" cy="4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8A661AB-4B77-AE35-F2E2-B65615274827}"/>
              </a:ext>
            </a:extLst>
          </p:cNvPr>
          <p:cNvGrpSpPr/>
          <p:nvPr/>
        </p:nvGrpSpPr>
        <p:grpSpPr>
          <a:xfrm>
            <a:off x="9488968" y="2441211"/>
            <a:ext cx="1650600" cy="453240"/>
            <a:chOff x="9488968" y="2441211"/>
            <a:chExt cx="165060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EFB6CF3A-91C1-08E7-0E6F-9285FB657C9E}"/>
                    </a:ext>
                  </a:extLst>
                </p14:cNvPr>
                <p14:cNvContentPartPr/>
                <p14:nvPr/>
              </p14:nvContentPartPr>
              <p14:xfrm>
                <a:off x="9488968" y="2474691"/>
                <a:ext cx="222120" cy="3726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EFB6CF3A-91C1-08E7-0E6F-9285FB657C9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70968" y="2456691"/>
                  <a:ext cx="257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E498951-2289-98FC-B23D-1B9EBAE76F51}"/>
                    </a:ext>
                  </a:extLst>
                </p14:cNvPr>
                <p14:cNvContentPartPr/>
                <p14:nvPr/>
              </p14:nvContentPartPr>
              <p14:xfrm>
                <a:off x="9743848" y="2693571"/>
                <a:ext cx="56880" cy="1245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E498951-2289-98FC-B23D-1B9EBAE76F5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25848" y="2675931"/>
                  <a:ext cx="92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9957B5D-C1CC-280F-6614-DA041CB82F31}"/>
                    </a:ext>
                  </a:extLst>
                </p14:cNvPr>
                <p14:cNvContentPartPr/>
                <p14:nvPr/>
              </p14:nvContentPartPr>
              <p14:xfrm>
                <a:off x="9885328" y="2517171"/>
                <a:ext cx="7200" cy="460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9957B5D-C1CC-280F-6614-DA041CB82F3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67328" y="2499531"/>
                  <a:ext cx="42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6DC0B772-174F-CD57-4A6A-DC6E2DC84841}"/>
                    </a:ext>
                  </a:extLst>
                </p14:cNvPr>
                <p14:cNvContentPartPr/>
                <p14:nvPr/>
              </p14:nvContentPartPr>
              <p14:xfrm>
                <a:off x="9870568" y="2592411"/>
                <a:ext cx="312120" cy="30204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6DC0B772-174F-CD57-4A6A-DC6E2DC8484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852928" y="2574411"/>
                  <a:ext cx="347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CBBFB101-0301-94EC-BE93-FA7A2DC7CAD4}"/>
                    </a:ext>
                  </a:extLst>
                </p14:cNvPr>
                <p14:cNvContentPartPr/>
                <p14:nvPr/>
              </p14:nvContentPartPr>
              <p14:xfrm>
                <a:off x="10154968" y="2647851"/>
                <a:ext cx="456480" cy="1483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CBBFB101-0301-94EC-BE93-FA7A2DC7CAD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136968" y="2630211"/>
                  <a:ext cx="492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51A75B5-4515-593D-D5BC-FA9C43C2CF5E}"/>
                    </a:ext>
                  </a:extLst>
                </p14:cNvPr>
                <p14:cNvContentPartPr/>
                <p14:nvPr/>
              </p14:nvContentPartPr>
              <p14:xfrm>
                <a:off x="10664368" y="2562891"/>
                <a:ext cx="78480" cy="2563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51A75B5-4515-593D-D5BC-FA9C43C2CF5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46368" y="2545251"/>
                  <a:ext cx="114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F2316CD5-B79D-D551-2981-6F1FFB51C84B}"/>
                    </a:ext>
                  </a:extLst>
                </p14:cNvPr>
                <p14:cNvContentPartPr/>
                <p14:nvPr/>
              </p14:nvContentPartPr>
              <p14:xfrm>
                <a:off x="10729888" y="2551371"/>
                <a:ext cx="298800" cy="2682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F2316CD5-B79D-D551-2981-6F1FFB51C84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12248" y="2533371"/>
                  <a:ext cx="334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7EE739A-F87D-1A99-F5DF-B8DDE51C7887}"/>
                    </a:ext>
                  </a:extLst>
                </p14:cNvPr>
                <p14:cNvContentPartPr/>
                <p14:nvPr/>
              </p14:nvContentPartPr>
              <p14:xfrm>
                <a:off x="10971808" y="2441211"/>
                <a:ext cx="167760" cy="4514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7EE739A-F87D-1A99-F5DF-B8DDE51C788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54168" y="2423571"/>
                  <a:ext cx="20340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B433A74-DC2D-8DCC-8F4C-996213B52E3D}"/>
              </a:ext>
            </a:extLst>
          </p:cNvPr>
          <p:cNvGrpSpPr/>
          <p:nvPr/>
        </p:nvGrpSpPr>
        <p:grpSpPr>
          <a:xfrm>
            <a:off x="5260768" y="3275691"/>
            <a:ext cx="295560" cy="496440"/>
            <a:chOff x="5260768" y="3275691"/>
            <a:chExt cx="29556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DE4C418-5920-8B63-3049-DF2DE70ADABC}"/>
                    </a:ext>
                  </a:extLst>
                </p14:cNvPr>
                <p14:cNvContentPartPr/>
                <p14:nvPr/>
              </p14:nvContentPartPr>
              <p14:xfrm>
                <a:off x="5324488" y="3275691"/>
                <a:ext cx="75600" cy="4964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DE4C418-5920-8B63-3049-DF2DE70ADAB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06848" y="3257691"/>
                  <a:ext cx="1112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260AE9E7-0C3E-A3EB-9360-4C42E63B9CC7}"/>
                    </a:ext>
                  </a:extLst>
                </p14:cNvPr>
                <p14:cNvContentPartPr/>
                <p14:nvPr/>
              </p14:nvContentPartPr>
              <p14:xfrm>
                <a:off x="5260768" y="3577731"/>
                <a:ext cx="295560" cy="1663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260AE9E7-0C3E-A3EB-9360-4C42E63B9CC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42768" y="3560091"/>
                  <a:ext cx="3312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B5FE57F-288D-344A-B233-AA75B793FB9F}"/>
              </a:ext>
            </a:extLst>
          </p:cNvPr>
          <p:cNvGrpSpPr/>
          <p:nvPr/>
        </p:nvGrpSpPr>
        <p:grpSpPr>
          <a:xfrm>
            <a:off x="1729888" y="3931251"/>
            <a:ext cx="7932240" cy="2511000"/>
            <a:chOff x="1729888" y="3931251"/>
            <a:chExt cx="7932240" cy="25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A3F071FA-C7C0-36FA-6207-F6C50ADAA6EB}"/>
                    </a:ext>
                  </a:extLst>
                </p14:cNvPr>
                <p14:cNvContentPartPr/>
                <p14:nvPr/>
              </p14:nvContentPartPr>
              <p14:xfrm>
                <a:off x="5492608" y="4139331"/>
                <a:ext cx="45360" cy="23029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A3F071FA-C7C0-36FA-6207-F6C50ADAA6E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74968" y="4121691"/>
                  <a:ext cx="81000" cy="23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95DA62E8-E23D-8634-04FC-E1B7BF228FFF}"/>
                    </a:ext>
                  </a:extLst>
                </p14:cNvPr>
                <p14:cNvContentPartPr/>
                <p14:nvPr/>
              </p14:nvContentPartPr>
              <p14:xfrm>
                <a:off x="5376688" y="4097931"/>
                <a:ext cx="333000" cy="1220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95DA62E8-E23D-8634-04FC-E1B7BF228FF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359048" y="4079931"/>
                  <a:ext cx="368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0B91F7B4-80E8-802C-0459-FD540C8A8A23}"/>
                    </a:ext>
                  </a:extLst>
                </p14:cNvPr>
                <p14:cNvContentPartPr/>
                <p14:nvPr/>
              </p14:nvContentPartPr>
              <p14:xfrm>
                <a:off x="1729888" y="5792451"/>
                <a:ext cx="7469640" cy="1810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0B91F7B4-80E8-802C-0459-FD540C8A8A2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712248" y="5774811"/>
                  <a:ext cx="7505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D769694-2682-F8C9-D657-A813D628E1C1}"/>
                    </a:ext>
                  </a:extLst>
                </p14:cNvPr>
                <p14:cNvContentPartPr/>
                <p14:nvPr/>
              </p14:nvContentPartPr>
              <p14:xfrm>
                <a:off x="9170008" y="5637291"/>
                <a:ext cx="140400" cy="2656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D769694-2682-F8C9-D657-A813D628E1C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52368" y="5619291"/>
                  <a:ext cx="176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F6D39D7-8AC0-4100-2DA1-4768105DF5EE}"/>
                    </a:ext>
                  </a:extLst>
                </p14:cNvPr>
                <p14:cNvContentPartPr/>
                <p14:nvPr/>
              </p14:nvContentPartPr>
              <p14:xfrm>
                <a:off x="9476368" y="5782371"/>
                <a:ext cx="185760" cy="1771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F6D39D7-8AC0-4100-2DA1-4768105DF5E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458368" y="5764731"/>
                  <a:ext cx="221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EDB6C366-9A1E-5FF7-F355-12F1976DC249}"/>
                    </a:ext>
                  </a:extLst>
                </p14:cNvPr>
                <p14:cNvContentPartPr/>
                <p14:nvPr/>
              </p14:nvContentPartPr>
              <p14:xfrm>
                <a:off x="5868808" y="3931251"/>
                <a:ext cx="16560" cy="18252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EDB6C366-9A1E-5FF7-F355-12F1976DC24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51168" y="3913611"/>
                  <a:ext cx="52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F6B33E98-9A2D-1063-64E3-6EA071D86096}"/>
                    </a:ext>
                  </a:extLst>
                </p14:cNvPr>
                <p14:cNvContentPartPr/>
                <p14:nvPr/>
              </p14:nvContentPartPr>
              <p14:xfrm>
                <a:off x="2022568" y="4301331"/>
                <a:ext cx="7144200" cy="15840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F6B33E98-9A2D-1063-64E3-6EA071D8609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04928" y="4283331"/>
                  <a:ext cx="7179840" cy="16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D693EC71-447C-13BE-7CA1-A8CC78A75BA9}"/>
                    </a:ext>
                  </a:extLst>
                </p14:cNvPr>
                <p14:cNvContentPartPr/>
                <p14:nvPr/>
              </p14:nvContentPartPr>
              <p14:xfrm>
                <a:off x="8363968" y="4275051"/>
                <a:ext cx="1071720" cy="684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D693EC71-447C-13BE-7CA1-A8CC78A75BA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45968" y="4257411"/>
                  <a:ext cx="11073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389276F-0E6F-CDB6-27F7-9C1997D3DBE3}"/>
              </a:ext>
            </a:extLst>
          </p:cNvPr>
          <p:cNvGrpSpPr/>
          <p:nvPr/>
        </p:nvGrpSpPr>
        <p:grpSpPr>
          <a:xfrm>
            <a:off x="2057848" y="3749091"/>
            <a:ext cx="2579040" cy="810720"/>
            <a:chOff x="2057848" y="3749091"/>
            <a:chExt cx="2579040" cy="81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F25123C6-F01A-57D7-18DD-7BED7A76970E}"/>
                    </a:ext>
                  </a:extLst>
                </p14:cNvPr>
                <p14:cNvContentPartPr/>
                <p14:nvPr/>
              </p14:nvContentPartPr>
              <p14:xfrm>
                <a:off x="2057848" y="4055091"/>
                <a:ext cx="261000" cy="3697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F25123C6-F01A-57D7-18DD-7BED7A76970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40208" y="4037091"/>
                  <a:ext cx="296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9AEDFB36-7410-E0D7-D7BA-08F7EB55BDAB}"/>
                    </a:ext>
                  </a:extLst>
                </p14:cNvPr>
                <p14:cNvContentPartPr/>
                <p14:nvPr/>
              </p14:nvContentPartPr>
              <p14:xfrm>
                <a:off x="2382208" y="4104051"/>
                <a:ext cx="176760" cy="28116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9AEDFB36-7410-E0D7-D7BA-08F7EB55BDA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364568" y="4086051"/>
                  <a:ext cx="212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0A3E652-5E18-881D-1CAA-1D0D086DE6DF}"/>
                    </a:ext>
                  </a:extLst>
                </p14:cNvPr>
                <p14:cNvContentPartPr/>
                <p14:nvPr/>
              </p14:nvContentPartPr>
              <p14:xfrm>
                <a:off x="2616928" y="4102611"/>
                <a:ext cx="190440" cy="2271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0A3E652-5E18-881D-1CAA-1D0D086DE6D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599288" y="4084611"/>
                  <a:ext cx="226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1919ECF6-81EF-5804-F282-0E5E12183929}"/>
                    </a:ext>
                  </a:extLst>
                </p14:cNvPr>
                <p14:cNvContentPartPr/>
                <p14:nvPr/>
              </p14:nvContentPartPr>
              <p14:xfrm>
                <a:off x="2683168" y="4195491"/>
                <a:ext cx="99000" cy="10188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1919ECF6-81EF-5804-F282-0E5E1218392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665168" y="4177851"/>
                  <a:ext cx="134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F048C378-9661-14F2-3466-455668594C74}"/>
                    </a:ext>
                  </a:extLst>
                </p14:cNvPr>
                <p14:cNvContentPartPr/>
                <p14:nvPr/>
              </p14:nvContentPartPr>
              <p14:xfrm>
                <a:off x="2804128" y="4081731"/>
                <a:ext cx="125280" cy="30600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F048C378-9661-14F2-3466-455668594C7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786488" y="4063731"/>
                  <a:ext cx="160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4A62D31-B94E-BBAD-1DAE-8E8198AC3552}"/>
                    </a:ext>
                  </a:extLst>
                </p14:cNvPr>
                <p14:cNvContentPartPr/>
                <p14:nvPr/>
              </p14:nvContentPartPr>
              <p14:xfrm>
                <a:off x="3156568" y="4205931"/>
                <a:ext cx="160200" cy="176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4A62D31-B94E-BBAD-1DAE-8E8198AC355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138568" y="4188291"/>
                  <a:ext cx="195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A4C633B1-995E-33E1-B1AF-3A7CDD666C1C}"/>
                    </a:ext>
                  </a:extLst>
                </p14:cNvPr>
                <p14:cNvContentPartPr/>
                <p14:nvPr/>
              </p14:nvContentPartPr>
              <p14:xfrm>
                <a:off x="3157288" y="4310691"/>
                <a:ext cx="197640" cy="1008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A4C633B1-995E-33E1-B1AF-3A7CDD666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139288" y="4293051"/>
                  <a:ext cx="233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FBC84587-996D-74FA-B24A-2A7FFD99FC1F}"/>
                    </a:ext>
                  </a:extLst>
                </p14:cNvPr>
                <p14:cNvContentPartPr/>
                <p14:nvPr/>
              </p14:nvContentPartPr>
              <p14:xfrm>
                <a:off x="3767848" y="4227531"/>
                <a:ext cx="50400" cy="33084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FBC84587-996D-74FA-B24A-2A7FFD99FC1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49848" y="4209531"/>
                  <a:ext cx="86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FE5F5FCE-281F-2AA9-B4A0-BAC74533F95F}"/>
                    </a:ext>
                  </a:extLst>
                </p14:cNvPr>
                <p14:cNvContentPartPr/>
                <p14:nvPr/>
              </p14:nvContentPartPr>
              <p14:xfrm>
                <a:off x="3839488" y="4379811"/>
                <a:ext cx="210960" cy="4176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FE5F5FCE-281F-2AA9-B4A0-BAC74533F95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821848" y="4361811"/>
                  <a:ext cx="246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F75ABF9-D3B1-179C-A278-CFDFBF7F33B4}"/>
                    </a:ext>
                  </a:extLst>
                </p14:cNvPr>
                <p14:cNvContentPartPr/>
                <p14:nvPr/>
              </p14:nvContentPartPr>
              <p14:xfrm>
                <a:off x="3939208" y="4266771"/>
                <a:ext cx="81720" cy="29304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F75ABF9-D3B1-179C-A278-CFDFBF7F33B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921208" y="4248771"/>
                  <a:ext cx="117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5224800E-3BFD-D649-93D8-1D45A25586F4}"/>
                    </a:ext>
                  </a:extLst>
                </p14:cNvPr>
                <p14:cNvContentPartPr/>
                <p14:nvPr/>
              </p14:nvContentPartPr>
              <p14:xfrm>
                <a:off x="4081768" y="4275411"/>
                <a:ext cx="363600" cy="2746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5224800E-3BFD-D649-93D8-1D45A25586F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064128" y="4257411"/>
                  <a:ext cx="3992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47DB907C-06BE-FFB4-14BB-D35FC2D432D8}"/>
                    </a:ext>
                  </a:extLst>
                </p14:cNvPr>
                <p14:cNvContentPartPr/>
                <p14:nvPr/>
              </p14:nvContentPartPr>
              <p14:xfrm>
                <a:off x="4507648" y="4186851"/>
                <a:ext cx="108360" cy="1386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47DB907C-06BE-FFB4-14BB-D35FC2D432D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89648" y="4169211"/>
                  <a:ext cx="144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C8C2D30-B7A6-8239-47D6-2BE249974C5E}"/>
                    </a:ext>
                  </a:extLst>
                </p14:cNvPr>
                <p14:cNvContentPartPr/>
                <p14:nvPr/>
              </p14:nvContentPartPr>
              <p14:xfrm>
                <a:off x="4542928" y="4239411"/>
                <a:ext cx="93960" cy="6588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C8C2D30-B7A6-8239-47D6-2BE249974C5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25288" y="4221771"/>
                  <a:ext cx="129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284456F8-DACC-F633-A7E4-5EDFCB043DA1}"/>
                    </a:ext>
                  </a:extLst>
                </p14:cNvPr>
                <p14:cNvContentPartPr/>
                <p14:nvPr/>
              </p14:nvContentPartPr>
              <p14:xfrm>
                <a:off x="3441328" y="4081731"/>
                <a:ext cx="1169280" cy="5868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284456F8-DACC-F633-A7E4-5EDFCB043DA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423688" y="4063731"/>
                  <a:ext cx="1204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8DA47950-81CE-7F15-AE42-458C1FD13FF1}"/>
                    </a:ext>
                  </a:extLst>
                </p14:cNvPr>
                <p14:cNvContentPartPr/>
                <p14:nvPr/>
              </p14:nvContentPartPr>
              <p14:xfrm>
                <a:off x="4161688" y="3749091"/>
                <a:ext cx="18360" cy="27612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8DA47950-81CE-7F15-AE42-458C1FD13FF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43688" y="3731451"/>
                  <a:ext cx="54000" cy="31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19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706A2280-E883-FA31-A818-B0E9A69C4705}"/>
              </a:ext>
            </a:extLst>
          </p:cNvPr>
          <p:cNvGrpSpPr/>
          <p:nvPr/>
        </p:nvGrpSpPr>
        <p:grpSpPr>
          <a:xfrm>
            <a:off x="961288" y="302451"/>
            <a:ext cx="1918800" cy="478800"/>
            <a:chOff x="961288" y="302451"/>
            <a:chExt cx="191880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2188F2A-D478-CB9F-9CE9-2CE640499FBD}"/>
                    </a:ext>
                  </a:extLst>
                </p14:cNvPr>
                <p14:cNvContentPartPr/>
                <p14:nvPr/>
              </p14:nvContentPartPr>
              <p14:xfrm>
                <a:off x="961288" y="459051"/>
                <a:ext cx="371880" cy="3222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2188F2A-D478-CB9F-9CE9-2CE640499F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3648" y="441411"/>
                  <a:ext cx="407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6EF9F72-2CF1-7A86-D803-7A2CF4F6DC14}"/>
                    </a:ext>
                  </a:extLst>
                </p14:cNvPr>
                <p14:cNvContentPartPr/>
                <p14:nvPr/>
              </p14:nvContentPartPr>
              <p14:xfrm>
                <a:off x="1103128" y="559851"/>
                <a:ext cx="117360" cy="943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6EF9F72-2CF1-7A86-D803-7A2CF4F6DC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488" y="542211"/>
                  <a:ext cx="153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E98B9D7-3B1F-2F41-94D3-6285E5737E4A}"/>
                    </a:ext>
                  </a:extLst>
                </p14:cNvPr>
                <p14:cNvContentPartPr/>
                <p14:nvPr/>
              </p14:nvContentPartPr>
              <p14:xfrm>
                <a:off x="1480768" y="528531"/>
                <a:ext cx="230760" cy="128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E98B9D7-3B1F-2F41-94D3-6285E5737E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62768" y="510891"/>
                  <a:ext cx="266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120D25B-8601-6B7A-A13B-5EBADD53368E}"/>
                    </a:ext>
                  </a:extLst>
                </p14:cNvPr>
                <p14:cNvContentPartPr/>
                <p14:nvPr/>
              </p14:nvContentPartPr>
              <p14:xfrm>
                <a:off x="1926448" y="327291"/>
                <a:ext cx="515160" cy="383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120D25B-8601-6B7A-A13B-5EBADD5336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08808" y="309651"/>
                  <a:ext cx="5508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11A5486-1FB7-54E2-B876-51039FE805E2}"/>
                    </a:ext>
                  </a:extLst>
                </p14:cNvPr>
                <p14:cNvContentPartPr/>
                <p14:nvPr/>
              </p14:nvContentPartPr>
              <p14:xfrm>
                <a:off x="2552488" y="374451"/>
                <a:ext cx="322560" cy="243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11A5486-1FB7-54E2-B876-51039FE805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34488" y="356451"/>
                  <a:ext cx="358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1BDBA76-196F-D9C1-FC0B-E9F17F4A12A7}"/>
                    </a:ext>
                  </a:extLst>
                </p14:cNvPr>
                <p14:cNvContentPartPr/>
                <p14:nvPr/>
              </p14:nvContentPartPr>
              <p14:xfrm>
                <a:off x="2484088" y="302451"/>
                <a:ext cx="396000" cy="372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1BDBA76-196F-D9C1-FC0B-E9F17F4A12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66448" y="284451"/>
                  <a:ext cx="43164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B72D9D-F4F8-4297-61A3-D523FF45CE81}"/>
              </a:ext>
            </a:extLst>
          </p:cNvPr>
          <p:cNvGrpSpPr/>
          <p:nvPr/>
        </p:nvGrpSpPr>
        <p:grpSpPr>
          <a:xfrm>
            <a:off x="942928" y="1170051"/>
            <a:ext cx="1536480" cy="706320"/>
            <a:chOff x="942928" y="1170051"/>
            <a:chExt cx="153648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F24AA36-6ED7-0F28-FE64-FFC865441836}"/>
                    </a:ext>
                  </a:extLst>
                </p14:cNvPr>
                <p14:cNvContentPartPr/>
                <p14:nvPr/>
              </p14:nvContentPartPr>
              <p14:xfrm>
                <a:off x="942928" y="1248531"/>
                <a:ext cx="70920" cy="6278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F24AA36-6ED7-0F28-FE64-FFC8654418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4928" y="1230531"/>
                  <a:ext cx="106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C465052-3034-94A0-6AB3-433CF72FB4F0}"/>
                    </a:ext>
                  </a:extLst>
                </p14:cNvPr>
                <p14:cNvContentPartPr/>
                <p14:nvPr/>
              </p14:nvContentPartPr>
              <p14:xfrm>
                <a:off x="1006288" y="1497651"/>
                <a:ext cx="209160" cy="31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C465052-3034-94A0-6AB3-433CF72FB4F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8288" y="1479651"/>
                  <a:ext cx="244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238DF75-9425-7870-F53B-07E0E2F12CA3}"/>
                    </a:ext>
                  </a:extLst>
                </p14:cNvPr>
                <p14:cNvContentPartPr/>
                <p14:nvPr/>
              </p14:nvContentPartPr>
              <p14:xfrm>
                <a:off x="1226968" y="1170051"/>
                <a:ext cx="481680" cy="659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238DF75-9425-7870-F53B-07E0E2F12C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8968" y="1152051"/>
                  <a:ext cx="51732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61B76F0-D6FB-C527-081B-122923E5454E}"/>
                    </a:ext>
                  </a:extLst>
                </p14:cNvPr>
                <p14:cNvContentPartPr/>
                <p14:nvPr/>
              </p14:nvContentPartPr>
              <p14:xfrm>
                <a:off x="1839328" y="1456251"/>
                <a:ext cx="303120" cy="263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61B76F0-D6FB-C527-081B-122923E545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21688" y="1438251"/>
                  <a:ext cx="338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D8F11B4-644F-4B37-F278-55FE0EB81EDD}"/>
                    </a:ext>
                  </a:extLst>
                </p14:cNvPr>
                <p14:cNvContentPartPr/>
                <p14:nvPr/>
              </p14:nvContentPartPr>
              <p14:xfrm>
                <a:off x="1793248" y="1388571"/>
                <a:ext cx="357840" cy="287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D8F11B4-644F-4B37-F278-55FE0EB81E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75248" y="1370571"/>
                  <a:ext cx="393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B59C9A0-7BB4-A80B-6857-9DD7542C5519}"/>
                    </a:ext>
                  </a:extLst>
                </p14:cNvPr>
                <p14:cNvContentPartPr/>
                <p14:nvPr/>
              </p14:nvContentPartPr>
              <p14:xfrm>
                <a:off x="2321728" y="1234851"/>
                <a:ext cx="157680" cy="4222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B59C9A0-7BB4-A80B-6857-9DD7542C55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3728" y="1217211"/>
                  <a:ext cx="19332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4FD5650-2B0B-4332-F1D9-FBB481479A58}"/>
              </a:ext>
            </a:extLst>
          </p:cNvPr>
          <p:cNvGrpSpPr/>
          <p:nvPr/>
        </p:nvGrpSpPr>
        <p:grpSpPr>
          <a:xfrm>
            <a:off x="2813488" y="1198491"/>
            <a:ext cx="2499840" cy="501480"/>
            <a:chOff x="2813488" y="1198491"/>
            <a:chExt cx="249984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2BA547F-CE07-9689-161F-E1BA932055BE}"/>
                    </a:ext>
                  </a:extLst>
                </p14:cNvPr>
                <p14:cNvContentPartPr/>
                <p14:nvPr/>
              </p14:nvContentPartPr>
              <p14:xfrm>
                <a:off x="2813488" y="1438971"/>
                <a:ext cx="335880" cy="52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2BA547F-CE07-9689-161F-E1BA932055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95848" y="1420971"/>
                  <a:ext cx="371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2D07FA-FCC4-16B4-190F-9176FB8190D1}"/>
                    </a:ext>
                  </a:extLst>
                </p14:cNvPr>
                <p14:cNvContentPartPr/>
                <p14:nvPr/>
              </p14:nvContentPartPr>
              <p14:xfrm>
                <a:off x="2873248" y="1516011"/>
                <a:ext cx="167040" cy="237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2D07FA-FCC4-16B4-190F-9176FB8190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55608" y="1498011"/>
                  <a:ext cx="202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DC231C8-9D98-F32E-DCBE-6C5D709103BC}"/>
                    </a:ext>
                  </a:extLst>
                </p14:cNvPr>
                <p14:cNvContentPartPr/>
                <p14:nvPr/>
              </p14:nvContentPartPr>
              <p14:xfrm>
                <a:off x="3366448" y="1218291"/>
                <a:ext cx="328680" cy="4816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DC231C8-9D98-F32E-DCBE-6C5D709103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48808" y="1200291"/>
                  <a:ext cx="3643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F7F560A-1D2C-1BEF-11E5-9F5743F398FE}"/>
                    </a:ext>
                  </a:extLst>
                </p14:cNvPr>
                <p14:cNvContentPartPr/>
                <p14:nvPr/>
              </p14:nvContentPartPr>
              <p14:xfrm>
                <a:off x="3851728" y="1235571"/>
                <a:ext cx="227520" cy="352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F7F560A-1D2C-1BEF-11E5-9F5743F398F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33728" y="1217931"/>
                  <a:ext cx="2631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15A4E3D-AD09-D4BF-F42D-F7DFE64871F0}"/>
                    </a:ext>
                  </a:extLst>
                </p14:cNvPr>
                <p14:cNvContentPartPr/>
                <p14:nvPr/>
              </p14:nvContentPartPr>
              <p14:xfrm>
                <a:off x="4212808" y="1257171"/>
                <a:ext cx="266400" cy="297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15A4E3D-AD09-D4BF-F42D-F7DFE64871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94808" y="1239171"/>
                  <a:ext cx="302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52F15B3-D052-2550-48DA-ECEE4342088F}"/>
                    </a:ext>
                  </a:extLst>
                </p14:cNvPr>
                <p14:cNvContentPartPr/>
                <p14:nvPr/>
              </p14:nvContentPartPr>
              <p14:xfrm>
                <a:off x="4293808" y="1331331"/>
                <a:ext cx="155520" cy="48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52F15B3-D052-2550-48DA-ECEE434208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75808" y="1313331"/>
                  <a:ext cx="19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E69FD84-B4BE-517A-E9EA-0173DCAB5718}"/>
                    </a:ext>
                  </a:extLst>
                </p14:cNvPr>
                <p14:cNvContentPartPr/>
                <p14:nvPr/>
              </p14:nvContentPartPr>
              <p14:xfrm>
                <a:off x="4461928" y="1198491"/>
                <a:ext cx="183600" cy="355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E69FD84-B4BE-517A-E9EA-0173DCAB571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43928" y="1180851"/>
                  <a:ext cx="219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E1366AD-814E-D2B7-2710-0DA87DF5E186}"/>
                    </a:ext>
                  </a:extLst>
                </p14:cNvPr>
                <p14:cNvContentPartPr/>
                <p14:nvPr/>
              </p14:nvContentPartPr>
              <p14:xfrm>
                <a:off x="4880248" y="1347891"/>
                <a:ext cx="433080" cy="54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E1366AD-814E-D2B7-2710-0DA87DF5E1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62248" y="1330251"/>
                  <a:ext cx="468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94D2E52-EE81-04E5-0D1E-8A1AC16BBE94}"/>
                    </a:ext>
                  </a:extLst>
                </p14:cNvPr>
                <p14:cNvContentPartPr/>
                <p14:nvPr/>
              </p14:nvContentPartPr>
              <p14:xfrm>
                <a:off x="4969888" y="1456251"/>
                <a:ext cx="291600" cy="24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94D2E52-EE81-04E5-0D1E-8A1AC16BBE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52248" y="1438251"/>
                  <a:ext cx="3272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3D6DC91-73F7-02F8-4FE0-7136CC46BE5B}"/>
              </a:ext>
            </a:extLst>
          </p:cNvPr>
          <p:cNvGrpSpPr/>
          <p:nvPr/>
        </p:nvGrpSpPr>
        <p:grpSpPr>
          <a:xfrm>
            <a:off x="5917048" y="1343931"/>
            <a:ext cx="1723680" cy="546480"/>
            <a:chOff x="5917048" y="1343931"/>
            <a:chExt cx="172368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3E794C0-9601-0C21-8605-0771C3B439B4}"/>
                    </a:ext>
                  </a:extLst>
                </p14:cNvPr>
                <p14:cNvContentPartPr/>
                <p14:nvPr/>
              </p14:nvContentPartPr>
              <p14:xfrm>
                <a:off x="5917048" y="1446171"/>
                <a:ext cx="137520" cy="444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3E794C0-9601-0C21-8605-0771C3B439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99408" y="1428531"/>
                  <a:ext cx="1731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8785DA4-5A4B-1D0A-D9D2-675EBDA8606B}"/>
                    </a:ext>
                  </a:extLst>
                </p14:cNvPr>
                <p14:cNvContentPartPr/>
                <p14:nvPr/>
              </p14:nvContentPartPr>
              <p14:xfrm>
                <a:off x="6160048" y="1678731"/>
                <a:ext cx="7200" cy="1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8785DA4-5A4B-1D0A-D9D2-675EBDA860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2048" y="1661091"/>
                  <a:ext cx="42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E8C8315-0872-B170-5FA4-54359CE37118}"/>
                    </a:ext>
                  </a:extLst>
                </p14:cNvPr>
                <p14:cNvContentPartPr/>
                <p14:nvPr/>
              </p14:nvContentPartPr>
              <p14:xfrm>
                <a:off x="6284968" y="1664331"/>
                <a:ext cx="342720" cy="24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E8C8315-0872-B170-5FA4-54359CE371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6968" y="1646331"/>
                  <a:ext cx="378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4A39BA1-852E-87F9-FA7A-58F358E2854E}"/>
                    </a:ext>
                  </a:extLst>
                </p14:cNvPr>
                <p14:cNvContentPartPr/>
                <p14:nvPr/>
              </p14:nvContentPartPr>
              <p14:xfrm>
                <a:off x="6440128" y="1505571"/>
                <a:ext cx="103320" cy="366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4A39BA1-852E-87F9-FA7A-58F358E285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22128" y="1487571"/>
                  <a:ext cx="138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AD22871-A6A0-788F-1E72-0ACC87BA05E1}"/>
                    </a:ext>
                  </a:extLst>
                </p14:cNvPr>
                <p14:cNvContentPartPr/>
                <p14:nvPr/>
              </p14:nvContentPartPr>
              <p14:xfrm>
                <a:off x="6821728" y="1562091"/>
                <a:ext cx="337680" cy="2635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AD22871-A6A0-788F-1E72-0ACC87BA05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4088" y="1544451"/>
                  <a:ext cx="373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DB8640D-6392-2426-D87E-2B9E86F74CC0}"/>
                    </a:ext>
                  </a:extLst>
                </p14:cNvPr>
                <p14:cNvContentPartPr/>
                <p14:nvPr/>
              </p14:nvContentPartPr>
              <p14:xfrm>
                <a:off x="7224208" y="1430691"/>
                <a:ext cx="176760" cy="205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DB8640D-6392-2426-D87E-2B9E86F74C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6208" y="1412691"/>
                  <a:ext cx="21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01925FD-9C40-136C-73C2-EB9D0F3A8274}"/>
                    </a:ext>
                  </a:extLst>
                </p14:cNvPr>
                <p14:cNvContentPartPr/>
                <p14:nvPr/>
              </p14:nvContentPartPr>
              <p14:xfrm>
                <a:off x="7468648" y="1343931"/>
                <a:ext cx="172080" cy="1598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01925FD-9C40-136C-73C2-EB9D0F3A82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51008" y="1326291"/>
                  <a:ext cx="207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3A5B9E1-D2CB-0F97-59E4-8F7DD3010E67}"/>
                    </a:ext>
                  </a:extLst>
                </p14:cNvPr>
                <p14:cNvContentPartPr/>
                <p14:nvPr/>
              </p14:nvContentPartPr>
              <p14:xfrm>
                <a:off x="7463248" y="1395771"/>
                <a:ext cx="120960" cy="64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3A5B9E1-D2CB-0F97-59E4-8F7DD3010E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45248" y="1377771"/>
                  <a:ext cx="15660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B8B3E01-EA16-FECB-9DD5-9ED91A327503}"/>
                  </a:ext>
                </a:extLst>
              </p14:cNvPr>
              <p14:cNvContentPartPr/>
              <p14:nvPr/>
            </p14:nvContentPartPr>
            <p14:xfrm>
              <a:off x="5690608" y="1121451"/>
              <a:ext cx="2098080" cy="7488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B8B3E01-EA16-FECB-9DD5-9ED91A32750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72968" y="1103811"/>
                <a:ext cx="21337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1431243A-4D09-8123-1246-1FC1E1A46434}"/>
                  </a:ext>
                </a:extLst>
              </p14:cNvPr>
              <p14:cNvContentPartPr/>
              <p14:nvPr/>
            </p14:nvContentPartPr>
            <p14:xfrm>
              <a:off x="6618688" y="456891"/>
              <a:ext cx="145080" cy="52956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1431243A-4D09-8123-1246-1FC1E1A464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00688" y="439251"/>
                <a:ext cx="1807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70E84-4DB5-F977-21C4-FE0123ECD85E}"/>
                  </a:ext>
                </a:extLst>
              </p14:cNvPr>
              <p14:cNvContentPartPr/>
              <p14:nvPr/>
            </p14:nvContentPartPr>
            <p14:xfrm>
              <a:off x="804688" y="2288211"/>
              <a:ext cx="118440" cy="83772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70E84-4DB5-F977-21C4-FE0123ECD85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7048" y="2270571"/>
                <a:ext cx="15408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8BC9CAF3-9952-6C95-CE52-539CE637452B}"/>
                  </a:ext>
                </a:extLst>
              </p14:cNvPr>
              <p14:cNvContentPartPr/>
              <p14:nvPr/>
            </p14:nvContentPartPr>
            <p14:xfrm>
              <a:off x="870208" y="2654691"/>
              <a:ext cx="255960" cy="6912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8BC9CAF3-9952-6C95-CE52-539CE63745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2208" y="2636691"/>
                <a:ext cx="291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006DD9E0-B394-D985-6CC0-001E0EEF859A}"/>
                  </a:ext>
                </a:extLst>
              </p14:cNvPr>
              <p14:cNvContentPartPr/>
              <p14:nvPr/>
            </p14:nvContentPartPr>
            <p14:xfrm>
              <a:off x="1141648" y="2298651"/>
              <a:ext cx="99000" cy="87588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006DD9E0-B394-D985-6CC0-001E0EEF85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3648" y="2281011"/>
                <a:ext cx="1346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67CEDE0-72FF-1F72-99D6-6492E03E3DB1}"/>
                  </a:ext>
                </a:extLst>
              </p14:cNvPr>
              <p14:cNvContentPartPr/>
              <p14:nvPr/>
            </p14:nvContentPartPr>
            <p14:xfrm>
              <a:off x="1430008" y="2322051"/>
              <a:ext cx="279000" cy="79560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67CEDE0-72FF-1F72-99D6-6492E03E3D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12368" y="2304411"/>
                <a:ext cx="31464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4724B630-8254-F668-1CC7-84BE4BCCEB2C}"/>
                  </a:ext>
                </a:extLst>
              </p14:cNvPr>
              <p14:cNvContentPartPr/>
              <p14:nvPr/>
            </p14:nvContentPartPr>
            <p14:xfrm>
              <a:off x="1780648" y="2333211"/>
              <a:ext cx="172440" cy="1764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4724B630-8254-F668-1CC7-84BE4BCCEB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63008" y="2315211"/>
                <a:ext cx="208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DD0C1521-7325-2587-8FB0-D91A82626FA9}"/>
                  </a:ext>
                </a:extLst>
              </p14:cNvPr>
              <p14:cNvContentPartPr/>
              <p14:nvPr/>
            </p14:nvContentPartPr>
            <p14:xfrm>
              <a:off x="1895128" y="2331051"/>
              <a:ext cx="256680" cy="8143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DD0C1521-7325-2587-8FB0-D91A82626F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77128" y="2313051"/>
                <a:ext cx="29232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5999AEC9-D402-33B6-EDA9-843A6D83A65C}"/>
                  </a:ext>
                </a:extLst>
              </p14:cNvPr>
              <p14:cNvContentPartPr/>
              <p14:nvPr/>
            </p14:nvContentPartPr>
            <p14:xfrm>
              <a:off x="1733128" y="2308731"/>
              <a:ext cx="474840" cy="71784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5999AEC9-D402-33B6-EDA9-843A6D83A6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15488" y="2290731"/>
                <a:ext cx="5104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E6B2AC9A-227D-AE75-5AA5-42646D99671A}"/>
                  </a:ext>
                </a:extLst>
              </p14:cNvPr>
              <p14:cNvContentPartPr/>
              <p14:nvPr/>
            </p14:nvContentPartPr>
            <p14:xfrm>
              <a:off x="1666168" y="2296131"/>
              <a:ext cx="538920" cy="78912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E6B2AC9A-227D-AE75-5AA5-42646D99671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48528" y="2278491"/>
                <a:ext cx="57456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FA84CD3-B957-229A-60C6-21D8265BFDC7}"/>
                  </a:ext>
                </a:extLst>
              </p14:cNvPr>
              <p14:cNvContentPartPr/>
              <p14:nvPr/>
            </p14:nvContentPartPr>
            <p14:xfrm>
              <a:off x="2235688" y="2239251"/>
              <a:ext cx="196920" cy="85680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FA84CD3-B957-229A-60C6-21D8265BFDC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17688" y="2221611"/>
                <a:ext cx="23256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F911DC13-89E2-DA03-9EDF-F3BED2DDDEDA}"/>
                  </a:ext>
                </a:extLst>
              </p14:cNvPr>
              <p14:cNvContentPartPr/>
              <p14:nvPr/>
            </p14:nvContentPartPr>
            <p14:xfrm>
              <a:off x="2683888" y="2572971"/>
              <a:ext cx="261000" cy="579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F911DC13-89E2-DA03-9EDF-F3BED2DDDE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66248" y="2554971"/>
                <a:ext cx="296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2C9463C3-A5C4-9BF4-70E1-3DAB5B6314F9}"/>
                  </a:ext>
                </a:extLst>
              </p14:cNvPr>
              <p14:cNvContentPartPr/>
              <p14:nvPr/>
            </p14:nvContentPartPr>
            <p14:xfrm>
              <a:off x="2693968" y="2708691"/>
              <a:ext cx="183240" cy="4788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2C9463C3-A5C4-9BF4-70E1-3DAB5B6314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75968" y="2691051"/>
                <a:ext cx="21888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C09488A4-6530-5057-4A49-8FF5B3644A6B}"/>
              </a:ext>
            </a:extLst>
          </p:cNvPr>
          <p:cNvGrpSpPr/>
          <p:nvPr/>
        </p:nvGrpSpPr>
        <p:grpSpPr>
          <a:xfrm>
            <a:off x="3266008" y="2048451"/>
            <a:ext cx="2707920" cy="1195560"/>
            <a:chOff x="3266008" y="2048451"/>
            <a:chExt cx="2707920" cy="11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1939F82-BB40-2377-B8A7-4EFB50417A56}"/>
                    </a:ext>
                  </a:extLst>
                </p14:cNvPr>
                <p14:cNvContentPartPr/>
                <p14:nvPr/>
              </p14:nvContentPartPr>
              <p14:xfrm>
                <a:off x="4209208" y="2209731"/>
                <a:ext cx="2880" cy="25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1939F82-BB40-2377-B8A7-4EFB50417A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1568" y="2191731"/>
                  <a:ext cx="3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DD87DC8-DB6D-0A7A-8877-8AF51B6D7DBF}"/>
                    </a:ext>
                  </a:extLst>
                </p14:cNvPr>
                <p14:cNvContentPartPr/>
                <p14:nvPr/>
              </p14:nvContentPartPr>
              <p14:xfrm>
                <a:off x="4390288" y="2067171"/>
                <a:ext cx="52920" cy="3315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DD87DC8-DB6D-0A7A-8877-8AF51B6D7D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72648" y="2049171"/>
                  <a:ext cx="885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A9717C8-AB0E-876B-D024-9FA00FEA4BB3}"/>
                    </a:ext>
                  </a:extLst>
                </p14:cNvPr>
                <p14:cNvContentPartPr/>
                <p14:nvPr/>
              </p14:nvContentPartPr>
              <p14:xfrm>
                <a:off x="4364368" y="2048451"/>
                <a:ext cx="108000" cy="4050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A9717C8-AB0E-876B-D024-9FA00FEA4BB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46728" y="2030451"/>
                  <a:ext cx="143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EB42156-3A2D-911B-3864-C168C695E646}"/>
                    </a:ext>
                  </a:extLst>
                </p14:cNvPr>
                <p14:cNvContentPartPr/>
                <p14:nvPr/>
              </p14:nvContentPartPr>
              <p14:xfrm>
                <a:off x="3266008" y="2552811"/>
                <a:ext cx="2707920" cy="540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EB42156-3A2D-911B-3864-C168C695E6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48368" y="2534811"/>
                  <a:ext cx="2743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A99FE87-AF0C-6E0D-341C-7A6A10DFDA21}"/>
                    </a:ext>
                  </a:extLst>
                </p14:cNvPr>
                <p14:cNvContentPartPr/>
                <p14:nvPr/>
              </p14:nvContentPartPr>
              <p14:xfrm>
                <a:off x="3707728" y="2749011"/>
                <a:ext cx="84960" cy="4950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A99FE87-AF0C-6E0D-341C-7A6A10DFDA2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89728" y="2731011"/>
                  <a:ext cx="120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9148966-FF0C-DCB2-5BB6-992328DEFD44}"/>
                    </a:ext>
                  </a:extLst>
                </p14:cNvPr>
                <p14:cNvContentPartPr/>
                <p14:nvPr/>
              </p14:nvContentPartPr>
              <p14:xfrm>
                <a:off x="3977008" y="3023691"/>
                <a:ext cx="306360" cy="295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9148966-FF0C-DCB2-5BB6-992328DEFD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9008" y="3005691"/>
                  <a:ext cx="342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727DF9F-FA8B-95D2-5A3D-E06187242A0D}"/>
                    </a:ext>
                  </a:extLst>
                </p14:cNvPr>
                <p14:cNvContentPartPr/>
                <p14:nvPr/>
              </p14:nvContentPartPr>
              <p14:xfrm>
                <a:off x="4108048" y="2853051"/>
                <a:ext cx="97200" cy="3772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727DF9F-FA8B-95D2-5A3D-E06187242A0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90048" y="2835051"/>
                  <a:ext cx="1328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18ACF24-8CDF-3CA7-D411-29F8507C92A1}"/>
                    </a:ext>
                  </a:extLst>
                </p14:cNvPr>
                <p14:cNvContentPartPr/>
                <p14:nvPr/>
              </p14:nvContentPartPr>
              <p14:xfrm>
                <a:off x="4588648" y="2911371"/>
                <a:ext cx="274680" cy="2840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18ACF24-8CDF-3CA7-D411-29F8507C92A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71008" y="2893371"/>
                  <a:ext cx="310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CEBBE48-8C2A-980B-36F4-3B45485E7F86}"/>
                    </a:ext>
                  </a:extLst>
                </p14:cNvPr>
                <p14:cNvContentPartPr/>
                <p14:nvPr/>
              </p14:nvContentPartPr>
              <p14:xfrm>
                <a:off x="4871968" y="2772771"/>
                <a:ext cx="131400" cy="205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CEBBE48-8C2A-980B-36F4-3B45485E7F8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54328" y="2755131"/>
                  <a:ext cx="167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6AE93C2-3213-7F84-D621-59F552B4E9AA}"/>
                    </a:ext>
                  </a:extLst>
                </p14:cNvPr>
                <p14:cNvContentPartPr/>
                <p14:nvPr/>
              </p14:nvContentPartPr>
              <p14:xfrm>
                <a:off x="5101288" y="2661891"/>
                <a:ext cx="281520" cy="281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6AE93C2-3213-7F84-D621-59F552B4E9A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83648" y="2644251"/>
                  <a:ext cx="317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AF26584-A7F2-7ECF-2CA2-CEDAA3EC0E04}"/>
                    </a:ext>
                  </a:extLst>
                </p14:cNvPr>
                <p14:cNvContentPartPr/>
                <p14:nvPr/>
              </p14:nvContentPartPr>
              <p14:xfrm>
                <a:off x="5440768" y="2615451"/>
                <a:ext cx="131760" cy="165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AF26584-A7F2-7ECF-2CA2-CEDAA3EC0E0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22768" y="2597811"/>
                  <a:ext cx="167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9C8CE88-999B-AD33-EDF8-5BD153AC002E}"/>
                    </a:ext>
                  </a:extLst>
                </p14:cNvPr>
                <p14:cNvContentPartPr/>
                <p14:nvPr/>
              </p14:nvContentPartPr>
              <p14:xfrm>
                <a:off x="5460208" y="2626971"/>
                <a:ext cx="41040" cy="1699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9C8CE88-999B-AD33-EDF8-5BD153AC002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42208" y="2609331"/>
                  <a:ext cx="76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88CBB8C-1153-A40A-F47B-4983D66E59CF}"/>
                    </a:ext>
                  </a:extLst>
                </p14:cNvPr>
                <p14:cNvContentPartPr/>
                <p14:nvPr/>
              </p14:nvContentPartPr>
              <p14:xfrm>
                <a:off x="5668288" y="2687811"/>
                <a:ext cx="181440" cy="2761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88CBB8C-1153-A40A-F47B-4983D66E59C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50288" y="2670171"/>
                  <a:ext cx="217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DB454AB-3E9C-3E0C-40E5-1E810FB08D47}"/>
                    </a:ext>
                  </a:extLst>
                </p14:cNvPr>
                <p14:cNvContentPartPr/>
                <p14:nvPr/>
              </p14:nvContentPartPr>
              <p14:xfrm>
                <a:off x="5657128" y="2715531"/>
                <a:ext cx="212760" cy="2160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DB454AB-3E9C-3E0C-40E5-1E810FB08D4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39128" y="2697891"/>
                  <a:ext cx="24840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307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DCB35D-1CE0-D979-7868-884CCF361D06}"/>
              </a:ext>
            </a:extLst>
          </p:cNvPr>
          <p:cNvGrpSpPr/>
          <p:nvPr/>
        </p:nvGrpSpPr>
        <p:grpSpPr>
          <a:xfrm>
            <a:off x="779128" y="358971"/>
            <a:ext cx="1486800" cy="569520"/>
            <a:chOff x="779128" y="358971"/>
            <a:chExt cx="148680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2626F35B-0BC6-94B9-2B97-C3B13A52823D}"/>
                    </a:ext>
                  </a:extLst>
                </p14:cNvPr>
                <p14:cNvContentPartPr/>
                <p14:nvPr/>
              </p14:nvContentPartPr>
              <p14:xfrm>
                <a:off x="779128" y="358971"/>
                <a:ext cx="558000" cy="56952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2626F35B-0BC6-94B9-2B97-C3B13A5282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1128" y="341331"/>
                  <a:ext cx="5936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2D90D70-B9F0-72BD-0B47-17B8E83B85DC}"/>
                    </a:ext>
                  </a:extLst>
                </p14:cNvPr>
                <p14:cNvContentPartPr/>
                <p14:nvPr/>
              </p14:nvContentPartPr>
              <p14:xfrm>
                <a:off x="1444048" y="551211"/>
                <a:ext cx="218160" cy="1897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2D90D70-B9F0-72BD-0B47-17B8E83B85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26048" y="533211"/>
                  <a:ext cx="253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D75B0E1-BCAC-4563-DE33-5971D6E09DD9}"/>
                    </a:ext>
                  </a:extLst>
                </p14:cNvPr>
                <p14:cNvContentPartPr/>
                <p14:nvPr/>
              </p14:nvContentPartPr>
              <p14:xfrm>
                <a:off x="1728448" y="529611"/>
                <a:ext cx="183240" cy="2437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D75B0E1-BCAC-4563-DE33-5971D6E09D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10448" y="511971"/>
                  <a:ext cx="218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AD94268-18B4-E439-E287-EFD8E700799D}"/>
                    </a:ext>
                  </a:extLst>
                </p14:cNvPr>
                <p14:cNvContentPartPr/>
                <p14:nvPr/>
              </p14:nvContentPartPr>
              <p14:xfrm>
                <a:off x="2031928" y="428091"/>
                <a:ext cx="155880" cy="3862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AD94268-18B4-E439-E287-EFD8E70079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13928" y="410091"/>
                  <a:ext cx="191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D181F0C-F0ED-84F8-AB4C-912858780C9B}"/>
                    </a:ext>
                  </a:extLst>
                </p14:cNvPr>
                <p14:cNvContentPartPr/>
                <p14:nvPr/>
              </p14:nvContentPartPr>
              <p14:xfrm>
                <a:off x="1999888" y="532491"/>
                <a:ext cx="266040" cy="40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D181F0C-F0ED-84F8-AB4C-912858780C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81888" y="514491"/>
                  <a:ext cx="3016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A872B-EE5B-5F0C-706B-981A7C1E29DF}"/>
              </a:ext>
            </a:extLst>
          </p:cNvPr>
          <p:cNvGrpSpPr/>
          <p:nvPr/>
        </p:nvGrpSpPr>
        <p:grpSpPr>
          <a:xfrm>
            <a:off x="1117888" y="1133331"/>
            <a:ext cx="2142720" cy="759240"/>
            <a:chOff x="1117888" y="1133331"/>
            <a:chExt cx="214272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3E17D22-5597-50A8-C9E2-B6F738D9BFCF}"/>
                    </a:ext>
                  </a:extLst>
                </p14:cNvPr>
                <p14:cNvContentPartPr/>
                <p14:nvPr/>
              </p14:nvContentPartPr>
              <p14:xfrm>
                <a:off x="1117888" y="1140171"/>
                <a:ext cx="78840" cy="7524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3E17D22-5597-50A8-C9E2-B6F738D9BF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9888" y="1122171"/>
                  <a:ext cx="1144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E267245-EA8A-774B-89F7-50746C1B0B3C}"/>
                    </a:ext>
                  </a:extLst>
                </p14:cNvPr>
                <p14:cNvContentPartPr/>
                <p14:nvPr/>
              </p14:nvContentPartPr>
              <p14:xfrm>
                <a:off x="1195648" y="1487931"/>
                <a:ext cx="203760" cy="16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E267245-EA8A-774B-89F7-50746C1B0B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8008" y="1470291"/>
                  <a:ext cx="239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CDE2924-F5C6-9E04-67F9-382C97B97ACB}"/>
                    </a:ext>
                  </a:extLst>
                </p14:cNvPr>
                <p14:cNvContentPartPr/>
                <p14:nvPr/>
              </p14:nvContentPartPr>
              <p14:xfrm>
                <a:off x="1429648" y="1133331"/>
                <a:ext cx="124200" cy="756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CDE2924-F5C6-9E04-67F9-382C97B97A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12008" y="1115691"/>
                  <a:ext cx="1598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0098926-ED9A-1AC9-5A09-C9DBD7661A37}"/>
                    </a:ext>
                  </a:extLst>
                </p14:cNvPr>
                <p14:cNvContentPartPr/>
                <p14:nvPr/>
              </p14:nvContentPartPr>
              <p14:xfrm>
                <a:off x="1816288" y="1161771"/>
                <a:ext cx="280440" cy="6894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0098926-ED9A-1AC9-5A09-C9DBD7661A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8648" y="1143771"/>
                  <a:ext cx="31608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136CACB-12CC-4AC7-6E66-D9DFD82A1315}"/>
                    </a:ext>
                  </a:extLst>
                </p14:cNvPr>
                <p14:cNvContentPartPr/>
                <p14:nvPr/>
              </p14:nvContentPartPr>
              <p14:xfrm>
                <a:off x="2180248" y="1244931"/>
                <a:ext cx="406800" cy="511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136CACB-12CC-4AC7-6E66-D9DFD82A13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62248" y="1226931"/>
                  <a:ext cx="4424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7694B04-3A48-DCC1-A764-C369B714073F}"/>
                    </a:ext>
                  </a:extLst>
                </p14:cNvPr>
                <p14:cNvContentPartPr/>
                <p14:nvPr/>
              </p14:nvContentPartPr>
              <p14:xfrm>
                <a:off x="2238208" y="1238091"/>
                <a:ext cx="212040" cy="582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7694B04-3A48-DCC1-A764-C369B714073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0568" y="1220091"/>
                  <a:ext cx="2476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669C630-0274-B3BF-AEFB-23AF5C732B3B}"/>
                    </a:ext>
                  </a:extLst>
                </p14:cNvPr>
                <p14:cNvContentPartPr/>
                <p14:nvPr/>
              </p14:nvContentPartPr>
              <p14:xfrm>
                <a:off x="2619088" y="1174011"/>
                <a:ext cx="169560" cy="6703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669C630-0274-B3BF-AEFB-23AF5C732B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01448" y="1156371"/>
                  <a:ext cx="2052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FA988E3-2D50-82A2-9A72-A3BA1A293381}"/>
                    </a:ext>
                  </a:extLst>
                </p14:cNvPr>
                <p14:cNvContentPartPr/>
                <p14:nvPr/>
              </p14:nvContentPartPr>
              <p14:xfrm>
                <a:off x="2997808" y="1495491"/>
                <a:ext cx="262800" cy="1288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FA988E3-2D50-82A2-9A72-A3BA1A2933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80168" y="1477851"/>
                  <a:ext cx="2984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724E968-A591-F5A9-D838-3B498872A58C}"/>
              </a:ext>
            </a:extLst>
          </p:cNvPr>
          <p:cNvGrpSpPr/>
          <p:nvPr/>
        </p:nvGrpSpPr>
        <p:grpSpPr>
          <a:xfrm>
            <a:off x="3676408" y="712131"/>
            <a:ext cx="2232000" cy="1279440"/>
            <a:chOff x="3676408" y="712131"/>
            <a:chExt cx="2232000" cy="12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996D107-E39D-FE1A-B795-E968CC0BFC01}"/>
                    </a:ext>
                  </a:extLst>
                </p14:cNvPr>
                <p14:cNvContentPartPr/>
                <p14:nvPr/>
              </p14:nvContentPartPr>
              <p14:xfrm>
                <a:off x="3870448" y="1591251"/>
                <a:ext cx="43200" cy="400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996D107-E39D-FE1A-B795-E968CC0BFC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52808" y="1573611"/>
                  <a:ext cx="78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336B2A1-76EA-7FE9-394B-CCA2B6C938FC}"/>
                    </a:ext>
                  </a:extLst>
                </p14:cNvPr>
                <p14:cNvContentPartPr/>
                <p14:nvPr/>
              </p14:nvContentPartPr>
              <p14:xfrm>
                <a:off x="4010128" y="1720131"/>
                <a:ext cx="326520" cy="47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336B2A1-76EA-7FE9-394B-CCA2B6C938F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92128" y="1702131"/>
                  <a:ext cx="362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3EE762-253C-3093-150C-76DC9153AD77}"/>
                    </a:ext>
                  </a:extLst>
                </p14:cNvPr>
                <p14:cNvContentPartPr/>
                <p14:nvPr/>
              </p14:nvContentPartPr>
              <p14:xfrm>
                <a:off x="4127128" y="1587291"/>
                <a:ext cx="84600" cy="3852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3EE762-253C-3093-150C-76DC9153AD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9488" y="1569291"/>
                  <a:ext cx="120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B646103-9A11-20BD-F8D7-8B408E188479}"/>
                    </a:ext>
                  </a:extLst>
                </p14:cNvPr>
                <p14:cNvContentPartPr/>
                <p14:nvPr/>
              </p14:nvContentPartPr>
              <p14:xfrm>
                <a:off x="4490008" y="1663251"/>
                <a:ext cx="271800" cy="281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B646103-9A11-20BD-F8D7-8B408E1884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72368" y="1645611"/>
                  <a:ext cx="307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AFF44F6-C62A-29F0-DFE0-4DCEC3D9399C}"/>
                    </a:ext>
                  </a:extLst>
                </p14:cNvPr>
                <p14:cNvContentPartPr/>
                <p14:nvPr/>
              </p14:nvContentPartPr>
              <p14:xfrm>
                <a:off x="4853968" y="1625091"/>
                <a:ext cx="185040" cy="262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AFF44F6-C62A-29F0-DFE0-4DCEC3D939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35968" y="1607451"/>
                  <a:ext cx="220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63BCC02-C305-8C98-0FE0-1246B4785481}"/>
                    </a:ext>
                  </a:extLst>
                </p14:cNvPr>
                <p14:cNvContentPartPr/>
                <p14:nvPr/>
              </p14:nvContentPartPr>
              <p14:xfrm>
                <a:off x="5143408" y="1495131"/>
                <a:ext cx="330840" cy="177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63BCC02-C305-8C98-0FE0-1246B478548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25768" y="1477491"/>
                  <a:ext cx="366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84E162E-9F24-8128-B040-CDB7E8875347}"/>
                    </a:ext>
                  </a:extLst>
                </p14:cNvPr>
                <p14:cNvContentPartPr/>
                <p14:nvPr/>
              </p14:nvContentPartPr>
              <p14:xfrm>
                <a:off x="5560288" y="1370211"/>
                <a:ext cx="168480" cy="82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84E162E-9F24-8128-B040-CDB7E88753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42648" y="1352571"/>
                  <a:ext cx="204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73AE644-E5F4-DAD5-E007-E665E8AECCA3}"/>
                    </a:ext>
                  </a:extLst>
                </p14:cNvPr>
                <p14:cNvContentPartPr/>
                <p14:nvPr/>
              </p14:nvContentPartPr>
              <p14:xfrm>
                <a:off x="5599528" y="1385331"/>
                <a:ext cx="23040" cy="131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73AE644-E5F4-DAD5-E007-E665E8AECCA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81888" y="1367691"/>
                  <a:ext cx="58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EA4F3F1-AEA0-41AD-7B22-6107BE6E8CF0}"/>
                    </a:ext>
                  </a:extLst>
                </p14:cNvPr>
                <p14:cNvContentPartPr/>
                <p14:nvPr/>
              </p14:nvContentPartPr>
              <p14:xfrm>
                <a:off x="5806888" y="1435731"/>
                <a:ext cx="101520" cy="160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EA4F3F1-AEA0-41AD-7B22-6107BE6E8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88888" y="1418091"/>
                  <a:ext cx="137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AD52C29-6234-0DA7-7FE1-7554FE45441A}"/>
                    </a:ext>
                  </a:extLst>
                </p14:cNvPr>
                <p14:cNvContentPartPr/>
                <p14:nvPr/>
              </p14:nvContentPartPr>
              <p14:xfrm>
                <a:off x="5711848" y="1442931"/>
                <a:ext cx="193320" cy="914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AD52C29-6234-0DA7-7FE1-7554FE4544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94208" y="1425291"/>
                  <a:ext cx="22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223C2AC-C9F6-4883-5BA6-F7447A33AF1E}"/>
                    </a:ext>
                  </a:extLst>
                </p14:cNvPr>
                <p14:cNvContentPartPr/>
                <p14:nvPr/>
              </p14:nvContentPartPr>
              <p14:xfrm>
                <a:off x="3676408" y="1149531"/>
                <a:ext cx="1952640" cy="160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223C2AC-C9F6-4883-5BA6-F7447A33AF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58768" y="1131891"/>
                  <a:ext cx="1988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C3AD585-95E5-5775-0DE2-2518E9430BD4}"/>
                    </a:ext>
                  </a:extLst>
                </p14:cNvPr>
                <p14:cNvContentPartPr/>
                <p14:nvPr/>
              </p14:nvContentPartPr>
              <p14:xfrm>
                <a:off x="4724728" y="712131"/>
                <a:ext cx="42120" cy="494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C3AD585-95E5-5775-0DE2-2518E9430BD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06728" y="694491"/>
                  <a:ext cx="77760" cy="52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CF66396-EEC3-6AE2-AD58-294A920DDDB6}"/>
              </a:ext>
            </a:extLst>
          </p:cNvPr>
          <p:cNvGrpSpPr/>
          <p:nvPr/>
        </p:nvGrpSpPr>
        <p:grpSpPr>
          <a:xfrm>
            <a:off x="784168" y="2323131"/>
            <a:ext cx="11423520" cy="2906280"/>
            <a:chOff x="784168" y="2323131"/>
            <a:chExt cx="11423520" cy="29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3353816-C1D0-EE59-B46B-D50C8164038D}"/>
                    </a:ext>
                  </a:extLst>
                </p14:cNvPr>
                <p14:cNvContentPartPr/>
                <p14:nvPr/>
              </p14:nvContentPartPr>
              <p14:xfrm>
                <a:off x="784168" y="2557131"/>
                <a:ext cx="344160" cy="495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3353816-C1D0-EE59-B46B-D50C8164038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6168" y="2539491"/>
                  <a:ext cx="3798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0740DE9-BE68-1B5B-9EF8-6F0A2E02ABAC}"/>
                    </a:ext>
                  </a:extLst>
                </p14:cNvPr>
                <p14:cNvContentPartPr/>
                <p14:nvPr/>
              </p14:nvContentPartPr>
              <p14:xfrm>
                <a:off x="1279168" y="2660451"/>
                <a:ext cx="247680" cy="2725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0740DE9-BE68-1B5B-9EF8-6F0A2E02AB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61528" y="2642451"/>
                  <a:ext cx="283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74FE592-F8DB-A3CE-593A-BBCFBC20C2DE}"/>
                    </a:ext>
                  </a:extLst>
                </p14:cNvPr>
                <p14:cNvContentPartPr/>
                <p14:nvPr/>
              </p14:nvContentPartPr>
              <p14:xfrm>
                <a:off x="1652128" y="2552811"/>
                <a:ext cx="180000" cy="351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74FE592-F8DB-A3CE-593A-BBCFBC20C2D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34128" y="2534811"/>
                  <a:ext cx="215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EDC1970-A063-B794-9096-FF9AF5F5259C}"/>
                    </a:ext>
                  </a:extLst>
                </p14:cNvPr>
                <p14:cNvContentPartPr/>
                <p14:nvPr/>
              </p14:nvContentPartPr>
              <p14:xfrm>
                <a:off x="2012848" y="2545971"/>
                <a:ext cx="86040" cy="3765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EDC1970-A063-B794-9096-FF9AF5F525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94848" y="2527971"/>
                  <a:ext cx="1216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39DC147-56DF-DF1C-9B2A-A8D71C6533E9}"/>
                    </a:ext>
                  </a:extLst>
                </p14:cNvPr>
                <p14:cNvContentPartPr/>
                <p14:nvPr/>
              </p14:nvContentPartPr>
              <p14:xfrm>
                <a:off x="2016448" y="2626971"/>
                <a:ext cx="230040" cy="486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39DC147-56DF-DF1C-9B2A-A8D71C6533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98808" y="2609331"/>
                  <a:ext cx="265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AC72A42-29B4-296F-1E41-8B9368AF69FA}"/>
                    </a:ext>
                  </a:extLst>
                </p14:cNvPr>
                <p14:cNvContentPartPr/>
                <p14:nvPr/>
              </p14:nvContentPartPr>
              <p14:xfrm>
                <a:off x="2505328" y="2323131"/>
                <a:ext cx="199800" cy="584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AC72A42-29B4-296F-1E41-8B9368AF69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87688" y="2305131"/>
                  <a:ext cx="2354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CE8E239-F501-40B0-98A7-131E01E1EEB3}"/>
                    </a:ext>
                  </a:extLst>
                </p14:cNvPr>
                <p14:cNvContentPartPr/>
                <p14:nvPr/>
              </p14:nvContentPartPr>
              <p14:xfrm>
                <a:off x="2872528" y="2545971"/>
                <a:ext cx="512640" cy="255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CE8E239-F501-40B0-98A7-131E01E1EE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54888" y="2527971"/>
                  <a:ext cx="548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59428ED-4526-0A55-45E8-DA30FC1DBD83}"/>
                    </a:ext>
                  </a:extLst>
                </p14:cNvPr>
                <p14:cNvContentPartPr/>
                <p14:nvPr/>
              </p14:nvContentPartPr>
              <p14:xfrm>
                <a:off x="3397408" y="2369931"/>
                <a:ext cx="183240" cy="5680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59428ED-4526-0A55-45E8-DA30FC1DBD8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79768" y="2352291"/>
                  <a:ext cx="21888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77A7CB0-8747-F5F3-A8D8-063EAC4EDD8B}"/>
                    </a:ext>
                  </a:extLst>
                </p14:cNvPr>
                <p14:cNvContentPartPr/>
                <p14:nvPr/>
              </p14:nvContentPartPr>
              <p14:xfrm>
                <a:off x="3840568" y="2706531"/>
                <a:ext cx="278640" cy="1008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77A7CB0-8747-F5F3-A8D8-063EAC4EDD8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22928" y="2688891"/>
                  <a:ext cx="314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69B1496-D6A5-3D63-A9E7-5E4654A225EB}"/>
                    </a:ext>
                  </a:extLst>
                </p14:cNvPr>
                <p14:cNvContentPartPr/>
                <p14:nvPr/>
              </p14:nvContentPartPr>
              <p14:xfrm>
                <a:off x="4725448" y="2837571"/>
                <a:ext cx="374760" cy="234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69B1496-D6A5-3D63-A9E7-5E4654A225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07808" y="2819931"/>
                  <a:ext cx="410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9DB6182-0269-3833-8070-4D4F7CCEE7F5}"/>
                    </a:ext>
                  </a:extLst>
                </p14:cNvPr>
                <p14:cNvContentPartPr/>
                <p14:nvPr/>
              </p14:nvContentPartPr>
              <p14:xfrm>
                <a:off x="4536808" y="2714091"/>
                <a:ext cx="627480" cy="27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9DB6182-0269-3833-8070-4D4F7CCEE7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19168" y="2696091"/>
                  <a:ext cx="66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84DB801-F171-62B7-16CF-CD23109DFC4E}"/>
                    </a:ext>
                  </a:extLst>
                </p14:cNvPr>
                <p14:cNvContentPartPr/>
                <p14:nvPr/>
              </p14:nvContentPartPr>
              <p14:xfrm>
                <a:off x="4941808" y="2330331"/>
                <a:ext cx="67680" cy="3686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84DB801-F171-62B7-16CF-CD23109DFC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24168" y="2312691"/>
                  <a:ext cx="103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E2BD9FD-2344-C670-AD4C-A684BA302CB2}"/>
                    </a:ext>
                  </a:extLst>
                </p14:cNvPr>
                <p14:cNvContentPartPr/>
                <p14:nvPr/>
              </p14:nvContentPartPr>
              <p14:xfrm>
                <a:off x="5524648" y="2562531"/>
                <a:ext cx="574200" cy="162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E2BD9FD-2344-C670-AD4C-A684BA302C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06648" y="2544891"/>
                  <a:ext cx="609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D7D56FA-5D8F-2C34-5F11-E61CF31A78CE}"/>
                    </a:ext>
                  </a:extLst>
                </p14:cNvPr>
                <p14:cNvContentPartPr/>
                <p14:nvPr/>
              </p14:nvContentPartPr>
              <p14:xfrm>
                <a:off x="5493688" y="2598531"/>
                <a:ext cx="559800" cy="4687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D7D56FA-5D8F-2C34-5F11-E61CF31A78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76048" y="2580531"/>
                  <a:ext cx="5954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4139370-D10B-0B47-D2C4-4F5FFF0910FB}"/>
                    </a:ext>
                  </a:extLst>
                </p14:cNvPr>
                <p14:cNvContentPartPr/>
                <p14:nvPr/>
              </p14:nvContentPartPr>
              <p14:xfrm>
                <a:off x="6383968" y="2605371"/>
                <a:ext cx="294840" cy="2916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4139370-D10B-0B47-D2C4-4F5FFF0910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65968" y="2587371"/>
                  <a:ext cx="3304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9A921A25-0075-238F-2E1E-6A4D65D13032}"/>
                    </a:ext>
                  </a:extLst>
                </p14:cNvPr>
                <p14:cNvContentPartPr/>
                <p14:nvPr/>
              </p14:nvContentPartPr>
              <p14:xfrm>
                <a:off x="6790408" y="2464611"/>
                <a:ext cx="208800" cy="4356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9A921A25-0075-238F-2E1E-6A4D65D1303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72768" y="2446971"/>
                  <a:ext cx="2444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5C76AA1-FD5B-E658-3B66-085A0EE4AB0F}"/>
                    </a:ext>
                  </a:extLst>
                </p14:cNvPr>
                <p14:cNvContentPartPr/>
                <p14:nvPr/>
              </p14:nvContentPartPr>
              <p14:xfrm>
                <a:off x="7237168" y="2453451"/>
                <a:ext cx="90360" cy="4579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5C76AA1-FD5B-E658-3B66-085A0EE4AB0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19528" y="2435451"/>
                  <a:ext cx="1260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244C702-BDF3-21B2-9D1C-D7278A53D12F}"/>
                    </a:ext>
                  </a:extLst>
                </p14:cNvPr>
                <p14:cNvContentPartPr/>
                <p14:nvPr/>
              </p14:nvContentPartPr>
              <p14:xfrm>
                <a:off x="7254448" y="2359131"/>
                <a:ext cx="323640" cy="5140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244C702-BDF3-21B2-9D1C-D7278A53D12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36448" y="2341131"/>
                  <a:ext cx="3592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D1F002B-2518-0B6D-5B2E-E04A2C675125}"/>
                    </a:ext>
                  </a:extLst>
                </p14:cNvPr>
                <p14:cNvContentPartPr/>
                <p14:nvPr/>
              </p14:nvContentPartPr>
              <p14:xfrm>
                <a:off x="7633528" y="2610051"/>
                <a:ext cx="155880" cy="2599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D1F002B-2518-0B6D-5B2E-E04A2C67512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15528" y="2592051"/>
                  <a:ext cx="191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ECD32A8-E22E-E471-8AD1-6D4067EBC367}"/>
                    </a:ext>
                  </a:extLst>
                </p14:cNvPr>
                <p14:cNvContentPartPr/>
                <p14:nvPr/>
              </p14:nvContentPartPr>
              <p14:xfrm>
                <a:off x="7894528" y="2705091"/>
                <a:ext cx="227160" cy="1638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ECD32A8-E22E-E471-8AD1-6D4067EBC36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76888" y="2687451"/>
                  <a:ext cx="26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9CBF211-6348-6701-EB71-9A69D704900C}"/>
                    </a:ext>
                  </a:extLst>
                </p14:cNvPr>
                <p14:cNvContentPartPr/>
                <p14:nvPr/>
              </p14:nvContentPartPr>
              <p14:xfrm>
                <a:off x="7953208" y="2634891"/>
                <a:ext cx="277200" cy="2822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9CBF211-6348-6701-EB71-9A69D70490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35568" y="2616891"/>
                  <a:ext cx="312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B9058AC-5F65-9CBC-CABB-D511CA5BAD9B}"/>
                    </a:ext>
                  </a:extLst>
                </p14:cNvPr>
                <p14:cNvContentPartPr/>
                <p14:nvPr/>
              </p14:nvContentPartPr>
              <p14:xfrm>
                <a:off x="8299888" y="2841891"/>
                <a:ext cx="65520" cy="72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B9058AC-5F65-9CBC-CABB-D511CA5BAD9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82248" y="2824251"/>
                  <a:ext cx="10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9AB4667-2A44-B673-0913-4B30F32DE196}"/>
                    </a:ext>
                  </a:extLst>
                </p14:cNvPr>
                <p14:cNvContentPartPr/>
                <p14:nvPr/>
              </p14:nvContentPartPr>
              <p14:xfrm>
                <a:off x="8569528" y="2543811"/>
                <a:ext cx="326520" cy="336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9AB4667-2A44-B673-0913-4B30F32DE1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51888" y="2525811"/>
                  <a:ext cx="362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FFAC7DC-C299-CA25-B6A5-9430F7EDF202}"/>
                    </a:ext>
                  </a:extLst>
                </p14:cNvPr>
                <p14:cNvContentPartPr/>
                <p14:nvPr/>
              </p14:nvContentPartPr>
              <p14:xfrm>
                <a:off x="8856808" y="2428971"/>
                <a:ext cx="214920" cy="4935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FFAC7DC-C299-CA25-B6A5-9430F7EDF2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39168" y="2410971"/>
                  <a:ext cx="2505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4D381C2-1894-0C38-FDA5-E17B2F78B170}"/>
                    </a:ext>
                  </a:extLst>
                </p14:cNvPr>
                <p14:cNvContentPartPr/>
                <p14:nvPr/>
              </p14:nvContentPartPr>
              <p14:xfrm>
                <a:off x="7070848" y="3007851"/>
                <a:ext cx="1961280" cy="950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4D381C2-1894-0C38-FDA5-E17B2F78B1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52848" y="2989851"/>
                  <a:ext cx="1996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8DE53D5-5063-216B-677E-BC4880173FAA}"/>
                    </a:ext>
                  </a:extLst>
                </p14:cNvPr>
                <p14:cNvContentPartPr/>
                <p14:nvPr/>
              </p14:nvContentPartPr>
              <p14:xfrm>
                <a:off x="7361368" y="3209091"/>
                <a:ext cx="513000" cy="3211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8DE53D5-5063-216B-677E-BC4880173FA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43728" y="3191091"/>
                  <a:ext cx="5486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C3F7D567-E7B0-C193-061C-47D9ED6FBE4F}"/>
                    </a:ext>
                  </a:extLst>
                </p14:cNvPr>
                <p14:cNvContentPartPr/>
                <p14:nvPr/>
              </p14:nvContentPartPr>
              <p14:xfrm>
                <a:off x="7813888" y="3410691"/>
                <a:ext cx="114480" cy="1756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3F7D567-E7B0-C193-061C-47D9ED6FBE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96248" y="3393051"/>
                  <a:ext cx="150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7A6E3903-01E7-BCCF-9D47-76FC9CA6283D}"/>
                    </a:ext>
                  </a:extLst>
                </p14:cNvPr>
                <p14:cNvContentPartPr/>
                <p14:nvPr/>
              </p14:nvContentPartPr>
              <p14:xfrm>
                <a:off x="8209168" y="3389091"/>
                <a:ext cx="127080" cy="1882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7A6E3903-01E7-BCCF-9D47-76FC9CA6283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91168" y="3371091"/>
                  <a:ext cx="162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0744EF8-239E-C704-6405-61B1585A435C}"/>
                    </a:ext>
                  </a:extLst>
                </p14:cNvPr>
                <p14:cNvContentPartPr/>
                <p14:nvPr/>
              </p14:nvContentPartPr>
              <p14:xfrm>
                <a:off x="8458288" y="3418611"/>
                <a:ext cx="163800" cy="1328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0744EF8-239E-C704-6405-61B1585A435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40288" y="3400971"/>
                  <a:ext cx="199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14311EE-3BA9-5CC4-5059-2F2AB6B38586}"/>
                    </a:ext>
                  </a:extLst>
                </p14:cNvPr>
                <p14:cNvContentPartPr/>
                <p14:nvPr/>
              </p14:nvContentPartPr>
              <p14:xfrm>
                <a:off x="8682568" y="3375411"/>
                <a:ext cx="119520" cy="2124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14311EE-3BA9-5CC4-5059-2F2AB6B3858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64568" y="3357771"/>
                  <a:ext cx="155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1AB0FB3C-02FC-9CD9-3330-629D5B106749}"/>
                    </a:ext>
                  </a:extLst>
                </p14:cNvPr>
                <p14:cNvContentPartPr/>
                <p14:nvPr/>
              </p14:nvContentPartPr>
              <p14:xfrm>
                <a:off x="8869048" y="3334371"/>
                <a:ext cx="165960" cy="2419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1AB0FB3C-02FC-9CD9-3330-629D5B1067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51408" y="3316371"/>
                  <a:ext cx="201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F4CEEDF0-D620-B816-63F3-041EDE8DB2E1}"/>
                    </a:ext>
                  </a:extLst>
                </p14:cNvPr>
                <p14:cNvContentPartPr/>
                <p14:nvPr/>
              </p14:nvContentPartPr>
              <p14:xfrm>
                <a:off x="9301408" y="3227811"/>
                <a:ext cx="199440" cy="3693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F4CEEDF0-D620-B816-63F3-041EDE8DB2E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83768" y="3209811"/>
                  <a:ext cx="235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4C845F7-D854-A4BC-4459-E7675569D933}"/>
                    </a:ext>
                  </a:extLst>
                </p14:cNvPr>
                <p14:cNvContentPartPr/>
                <p14:nvPr/>
              </p14:nvContentPartPr>
              <p14:xfrm>
                <a:off x="9319048" y="3422211"/>
                <a:ext cx="150840" cy="230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4C845F7-D854-A4BC-4459-E7675569D9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01048" y="3404571"/>
                  <a:ext cx="186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ED3BDA5-4266-3814-171B-E4755B70854C}"/>
                    </a:ext>
                  </a:extLst>
                </p14:cNvPr>
                <p14:cNvContentPartPr/>
                <p14:nvPr/>
              </p14:nvContentPartPr>
              <p14:xfrm>
                <a:off x="9447568" y="3384771"/>
                <a:ext cx="359280" cy="1490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ED3BDA5-4266-3814-171B-E4755B70854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29928" y="3367131"/>
                  <a:ext cx="394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9295EC32-CE19-4C7E-D03C-408950B5D546}"/>
                    </a:ext>
                  </a:extLst>
                </p14:cNvPr>
                <p14:cNvContentPartPr/>
                <p14:nvPr/>
              </p14:nvContentPartPr>
              <p14:xfrm>
                <a:off x="9985768" y="3381891"/>
                <a:ext cx="265680" cy="1429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9295EC32-CE19-4C7E-D03C-408950B5D5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67768" y="3364251"/>
                  <a:ext cx="30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D88AEF8-7531-99E4-A5E0-B1AC8E300136}"/>
                    </a:ext>
                  </a:extLst>
                </p14:cNvPr>
                <p14:cNvContentPartPr/>
                <p14:nvPr/>
              </p14:nvContentPartPr>
              <p14:xfrm>
                <a:off x="10343608" y="3372891"/>
                <a:ext cx="438840" cy="1112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D88AEF8-7531-99E4-A5E0-B1AC8E30013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5608" y="3354891"/>
                  <a:ext cx="47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636FA85-071D-399F-B778-0AEDEC22B0C2}"/>
                    </a:ext>
                  </a:extLst>
                </p14:cNvPr>
                <p14:cNvContentPartPr/>
                <p14:nvPr/>
              </p14:nvContentPartPr>
              <p14:xfrm>
                <a:off x="10867768" y="3133851"/>
                <a:ext cx="241920" cy="3157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636FA85-071D-399F-B778-0AEDEC22B0C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50128" y="3116211"/>
                  <a:ext cx="277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7D7F737-DF10-DB97-2AE9-A92740687707}"/>
                    </a:ext>
                  </a:extLst>
                </p14:cNvPr>
                <p14:cNvContentPartPr/>
                <p14:nvPr/>
              </p14:nvContentPartPr>
              <p14:xfrm>
                <a:off x="11323168" y="3327531"/>
                <a:ext cx="117360" cy="1234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7D7F737-DF10-DB97-2AE9-A927406877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05168" y="3309891"/>
                  <a:ext cx="153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9245032-26B0-8AD2-CFB4-C581A02D53FA}"/>
                    </a:ext>
                  </a:extLst>
                </p14:cNvPr>
                <p14:cNvContentPartPr/>
                <p14:nvPr/>
              </p14:nvContentPartPr>
              <p14:xfrm>
                <a:off x="11518288" y="3330411"/>
                <a:ext cx="183960" cy="849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9245032-26B0-8AD2-CFB4-C581A02D53F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00648" y="3312411"/>
                  <a:ext cx="219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A56FBED-2BEB-0056-51F3-B0FAEB927B7E}"/>
                    </a:ext>
                  </a:extLst>
                </p14:cNvPr>
                <p14:cNvContentPartPr/>
                <p14:nvPr/>
              </p14:nvContentPartPr>
              <p14:xfrm>
                <a:off x="11782168" y="3289011"/>
                <a:ext cx="63720" cy="1418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A56FBED-2BEB-0056-51F3-B0FAEB927B7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64528" y="3271371"/>
                  <a:ext cx="99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625D6B1-FBDC-356B-58B4-929BE5CA283C}"/>
                    </a:ext>
                  </a:extLst>
                </p14:cNvPr>
                <p14:cNvContentPartPr/>
                <p14:nvPr/>
              </p14:nvContentPartPr>
              <p14:xfrm>
                <a:off x="11921128" y="3261651"/>
                <a:ext cx="214560" cy="1090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625D6B1-FBDC-356B-58B4-929BE5CA283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903128" y="3244011"/>
                  <a:ext cx="250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73A82C47-A53B-E3F9-B281-887EB49A0194}"/>
                    </a:ext>
                  </a:extLst>
                </p14:cNvPr>
                <p14:cNvContentPartPr/>
                <p14:nvPr/>
              </p14:nvContentPartPr>
              <p14:xfrm>
                <a:off x="12178888" y="3303771"/>
                <a:ext cx="28800" cy="180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73A82C47-A53B-E3F9-B281-887EB49A019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160888" y="3285771"/>
                  <a:ext cx="64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68158D4-E6B6-FD46-E0ED-C69567DA201D}"/>
                    </a:ext>
                  </a:extLst>
                </p14:cNvPr>
                <p14:cNvContentPartPr/>
                <p14:nvPr/>
              </p14:nvContentPartPr>
              <p14:xfrm>
                <a:off x="1199248" y="4379811"/>
                <a:ext cx="284040" cy="3607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68158D4-E6B6-FD46-E0ED-C69567DA201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81248" y="4362171"/>
                  <a:ext cx="319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6CEBDC3-916D-A95E-8247-A35A27B6A441}"/>
                    </a:ext>
                  </a:extLst>
                </p14:cNvPr>
                <p14:cNvContentPartPr/>
                <p14:nvPr/>
              </p14:nvContentPartPr>
              <p14:xfrm>
                <a:off x="1637728" y="4000011"/>
                <a:ext cx="277920" cy="8992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6CEBDC3-916D-A95E-8247-A35A27B6A44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19728" y="3982011"/>
                  <a:ext cx="31356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D30A6D13-9337-0422-7503-5C620840F8BD}"/>
                    </a:ext>
                  </a:extLst>
                </p14:cNvPr>
                <p14:cNvContentPartPr/>
                <p14:nvPr/>
              </p14:nvContentPartPr>
              <p14:xfrm>
                <a:off x="1967848" y="4155531"/>
                <a:ext cx="76680" cy="6408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D30A6D13-9337-0422-7503-5C620840F8B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49848" y="4137891"/>
                  <a:ext cx="1123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B889B6F-4008-95E5-CA0C-C13CFCA3AB72}"/>
                    </a:ext>
                  </a:extLst>
                </p14:cNvPr>
                <p14:cNvContentPartPr/>
                <p14:nvPr/>
              </p14:nvContentPartPr>
              <p14:xfrm>
                <a:off x="1992688" y="4491411"/>
                <a:ext cx="134280" cy="525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B889B6F-4008-95E5-CA0C-C13CFCA3AB7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75048" y="4473411"/>
                  <a:ext cx="169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A8F1E106-CEFB-84B3-6D41-8077DDF1144A}"/>
                    </a:ext>
                  </a:extLst>
                </p14:cNvPr>
                <p14:cNvContentPartPr/>
                <p14:nvPr/>
              </p14:nvContentPartPr>
              <p14:xfrm>
                <a:off x="2165488" y="4100451"/>
                <a:ext cx="113400" cy="6526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A8F1E106-CEFB-84B3-6D41-8077DDF114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47848" y="4082451"/>
                  <a:ext cx="1490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12D9DDC-14B1-0889-FEAD-AFE7F8561AF9}"/>
                    </a:ext>
                  </a:extLst>
                </p14:cNvPr>
                <p14:cNvContentPartPr/>
                <p14:nvPr/>
              </p14:nvContentPartPr>
              <p14:xfrm>
                <a:off x="2371048" y="4287291"/>
                <a:ext cx="233280" cy="4222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12D9DDC-14B1-0889-FEAD-AFE7F8561A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3408" y="4269291"/>
                  <a:ext cx="268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E746A9C-3787-902F-421D-29E20F0BA462}"/>
                    </a:ext>
                  </a:extLst>
                </p14:cNvPr>
                <p14:cNvContentPartPr/>
                <p14:nvPr/>
              </p14:nvContentPartPr>
              <p14:xfrm>
                <a:off x="2716288" y="4344891"/>
                <a:ext cx="211680" cy="3405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E746A9C-3787-902F-421D-29E20F0BA46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98288" y="4326891"/>
                  <a:ext cx="247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4F9D607B-90FF-4464-4FC5-FC675F2C37FF}"/>
                    </a:ext>
                  </a:extLst>
                </p14:cNvPr>
                <p14:cNvContentPartPr/>
                <p14:nvPr/>
              </p14:nvContentPartPr>
              <p14:xfrm>
                <a:off x="2606488" y="4294131"/>
                <a:ext cx="361800" cy="3603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4F9D607B-90FF-4464-4FC5-FC675F2C37F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88848" y="4276131"/>
                  <a:ext cx="3974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6ADA4E7-BB8B-6A1D-DC37-443FC8B93B94}"/>
                    </a:ext>
                  </a:extLst>
                </p14:cNvPr>
                <p14:cNvContentPartPr/>
                <p14:nvPr/>
              </p14:nvContentPartPr>
              <p14:xfrm>
                <a:off x="2989168" y="4240131"/>
                <a:ext cx="165960" cy="4114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6ADA4E7-BB8B-6A1D-DC37-443FC8B93B9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971168" y="4222491"/>
                  <a:ext cx="2016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E0CA40D-83ED-F5BB-B31F-91C46106CB0B}"/>
                    </a:ext>
                  </a:extLst>
                </p14:cNvPr>
                <p14:cNvContentPartPr/>
                <p14:nvPr/>
              </p14:nvContentPartPr>
              <p14:xfrm>
                <a:off x="3217408" y="4565211"/>
                <a:ext cx="152280" cy="1080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E0CA40D-83ED-F5BB-B31F-91C46106CB0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99768" y="4547211"/>
                  <a:ext cx="187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A3886F6-E792-9FE5-AB11-5455ABD49722}"/>
                    </a:ext>
                  </a:extLst>
                </p14:cNvPr>
                <p14:cNvContentPartPr/>
                <p14:nvPr/>
              </p14:nvContentPartPr>
              <p14:xfrm>
                <a:off x="3527728" y="4194051"/>
                <a:ext cx="356400" cy="44964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A3886F6-E792-9FE5-AB11-5455ABD4972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509728" y="4176051"/>
                  <a:ext cx="3920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CB5DE55-25A2-393E-82D0-E826C1D83227}"/>
                    </a:ext>
                  </a:extLst>
                </p14:cNvPr>
                <p14:cNvContentPartPr/>
                <p14:nvPr/>
              </p14:nvContentPartPr>
              <p14:xfrm>
                <a:off x="3869728" y="4086771"/>
                <a:ext cx="194040" cy="6019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CB5DE55-25A2-393E-82D0-E826C1D8322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51728" y="4069131"/>
                  <a:ext cx="2296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8EA0DC1-7A74-78F7-D0B7-7BEB8823715B}"/>
                    </a:ext>
                  </a:extLst>
                </p14:cNvPr>
                <p14:cNvContentPartPr/>
                <p14:nvPr/>
              </p14:nvContentPartPr>
              <p14:xfrm>
                <a:off x="4299928" y="4293051"/>
                <a:ext cx="281520" cy="212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8EA0DC1-7A74-78F7-D0B7-7BEB8823715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82288" y="4275051"/>
                  <a:ext cx="317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35B4594-32A3-C9A8-6865-CD079B41625E}"/>
                    </a:ext>
                  </a:extLst>
                </p14:cNvPr>
                <p14:cNvContentPartPr/>
                <p14:nvPr/>
              </p14:nvContentPartPr>
              <p14:xfrm>
                <a:off x="4339888" y="4399251"/>
                <a:ext cx="266040" cy="140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35B4594-32A3-C9A8-6865-CD079B4162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21888" y="4381251"/>
                  <a:ext cx="301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EFD54AEC-C2CB-4DCC-43CD-2C9A02B21AD3}"/>
                    </a:ext>
                  </a:extLst>
                </p14:cNvPr>
                <p14:cNvContentPartPr/>
                <p14:nvPr/>
              </p14:nvContentPartPr>
              <p14:xfrm>
                <a:off x="4930648" y="3892731"/>
                <a:ext cx="473400" cy="10461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EFD54AEC-C2CB-4DCC-43CD-2C9A02B21AD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13008" y="3874731"/>
                  <a:ext cx="509040" cy="10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E0B77A80-5526-4FF3-DFEF-0FF8D14F91D3}"/>
                    </a:ext>
                  </a:extLst>
                </p14:cNvPr>
                <p14:cNvContentPartPr/>
                <p14:nvPr/>
              </p14:nvContentPartPr>
              <p14:xfrm>
                <a:off x="5604208" y="4022331"/>
                <a:ext cx="259200" cy="2304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E0B77A80-5526-4FF3-DFEF-0FF8D14F91D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86568" y="4004691"/>
                  <a:ext cx="294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AE4D767-FE68-A7A1-DD45-B921A2DBC312}"/>
                    </a:ext>
                  </a:extLst>
                </p14:cNvPr>
                <p14:cNvContentPartPr/>
                <p14:nvPr/>
              </p14:nvContentPartPr>
              <p14:xfrm>
                <a:off x="6087328" y="3717411"/>
                <a:ext cx="266400" cy="4716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AE4D767-FE68-A7A1-DD45-B921A2DBC31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69688" y="3699771"/>
                  <a:ext cx="302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B495CE13-9755-A5DC-71B7-BD4F8D3FABDD}"/>
                    </a:ext>
                  </a:extLst>
                </p14:cNvPr>
                <p14:cNvContentPartPr/>
                <p14:nvPr/>
              </p14:nvContentPartPr>
              <p14:xfrm>
                <a:off x="6479008" y="3993531"/>
                <a:ext cx="182880" cy="1040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B495CE13-9755-A5DC-71B7-BD4F8D3FABD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61368" y="3975891"/>
                  <a:ext cx="218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D9E644D-95CA-20B3-1A56-7D094A329EE5}"/>
                    </a:ext>
                  </a:extLst>
                </p14:cNvPr>
                <p14:cNvContentPartPr/>
                <p14:nvPr/>
              </p14:nvContentPartPr>
              <p14:xfrm>
                <a:off x="6667288" y="3955731"/>
                <a:ext cx="370440" cy="3369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D9E644D-95CA-20B3-1A56-7D094A329EE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49288" y="3937731"/>
                  <a:ext cx="406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7D848EBD-EFCC-2DD7-C43B-33545F6CB223}"/>
                    </a:ext>
                  </a:extLst>
                </p14:cNvPr>
                <p14:cNvContentPartPr/>
                <p14:nvPr/>
              </p14:nvContentPartPr>
              <p14:xfrm>
                <a:off x="7176688" y="3873651"/>
                <a:ext cx="192600" cy="4834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7D848EBD-EFCC-2DD7-C43B-33545F6CB22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59048" y="3855651"/>
                  <a:ext cx="2282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D183D603-FA28-3A30-E75B-1B3B92DC0BD3}"/>
                    </a:ext>
                  </a:extLst>
                </p14:cNvPr>
                <p14:cNvContentPartPr/>
                <p14:nvPr/>
              </p14:nvContentPartPr>
              <p14:xfrm>
                <a:off x="7457128" y="3985971"/>
                <a:ext cx="103320" cy="4194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D183D603-FA28-3A30-E75B-1B3B92DC0BD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39128" y="3967971"/>
                  <a:ext cx="1389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1329211C-4DB0-EED3-75E7-BE18428464B3}"/>
                    </a:ext>
                  </a:extLst>
                </p14:cNvPr>
                <p14:cNvContentPartPr/>
                <p14:nvPr/>
              </p14:nvContentPartPr>
              <p14:xfrm>
                <a:off x="7507168" y="4159131"/>
                <a:ext cx="156600" cy="280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1329211C-4DB0-EED3-75E7-BE18428464B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489528" y="4141491"/>
                  <a:ext cx="192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65B2E66-5C2D-2563-9AB9-0A3A1B1B67E4}"/>
                    </a:ext>
                  </a:extLst>
                </p14:cNvPr>
                <p14:cNvContentPartPr/>
                <p14:nvPr/>
              </p14:nvContentPartPr>
              <p14:xfrm>
                <a:off x="7645768" y="3975531"/>
                <a:ext cx="352800" cy="4161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65B2E66-5C2D-2563-9AB9-0A3A1B1B67E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28128" y="3957531"/>
                  <a:ext cx="3884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D33E52E4-497A-AB69-5EC3-1C0C9A3622C3}"/>
                    </a:ext>
                  </a:extLst>
                </p14:cNvPr>
                <p14:cNvContentPartPr/>
                <p14:nvPr/>
              </p14:nvContentPartPr>
              <p14:xfrm>
                <a:off x="7989208" y="4216011"/>
                <a:ext cx="280440" cy="1742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D33E52E4-497A-AB69-5EC3-1C0C9A3622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71568" y="4198011"/>
                  <a:ext cx="316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DE87C0FC-45D0-580D-DD7B-2EBE8381583A}"/>
                    </a:ext>
                  </a:extLst>
                </p14:cNvPr>
                <p14:cNvContentPartPr/>
                <p14:nvPr/>
              </p14:nvContentPartPr>
              <p14:xfrm>
                <a:off x="8016568" y="4195131"/>
                <a:ext cx="228600" cy="1198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DE87C0FC-45D0-580D-DD7B-2EBE838158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98568" y="4177491"/>
                  <a:ext cx="264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FB476E20-E510-18A4-0732-5DA240006DF1}"/>
                    </a:ext>
                  </a:extLst>
                </p14:cNvPr>
                <p14:cNvContentPartPr/>
                <p14:nvPr/>
              </p14:nvContentPartPr>
              <p14:xfrm>
                <a:off x="8212048" y="4100811"/>
                <a:ext cx="163080" cy="3096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FB476E20-E510-18A4-0732-5DA240006DF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94048" y="4083171"/>
                  <a:ext cx="198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EF59B0A-D072-0675-1A9E-62CFD8860018}"/>
                    </a:ext>
                  </a:extLst>
                </p14:cNvPr>
                <p14:cNvContentPartPr/>
                <p14:nvPr/>
              </p14:nvContentPartPr>
              <p14:xfrm>
                <a:off x="5639128" y="4924131"/>
                <a:ext cx="315360" cy="504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EF59B0A-D072-0675-1A9E-62CFD88600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21128" y="4906491"/>
                  <a:ext cx="351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A0AA197-3CFA-E72B-C60F-C066D13347C1}"/>
                    </a:ext>
                  </a:extLst>
                </p14:cNvPr>
                <p14:cNvContentPartPr/>
                <p14:nvPr/>
              </p14:nvContentPartPr>
              <p14:xfrm>
                <a:off x="6149968" y="4608051"/>
                <a:ext cx="226800" cy="5583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A0AA197-3CFA-E72B-C60F-C066D13347C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32328" y="4590051"/>
                  <a:ext cx="2624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1B9F748-0978-5E2D-EDA0-78A7EF9A0401}"/>
                    </a:ext>
                  </a:extLst>
                </p14:cNvPr>
                <p14:cNvContentPartPr/>
                <p14:nvPr/>
              </p14:nvContentPartPr>
              <p14:xfrm>
                <a:off x="6589528" y="4816131"/>
                <a:ext cx="199440" cy="1544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1B9F748-0978-5E2D-EDA0-78A7EF9A040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571528" y="4798491"/>
                  <a:ext cx="235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54F2217C-7255-BE3E-E6BD-A1E4B968D6A1}"/>
                    </a:ext>
                  </a:extLst>
                </p14:cNvPr>
                <p14:cNvContentPartPr/>
                <p14:nvPr/>
              </p14:nvContentPartPr>
              <p14:xfrm>
                <a:off x="6679528" y="4780851"/>
                <a:ext cx="372240" cy="4485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54F2217C-7255-BE3E-E6BD-A1E4B968D6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61888" y="4763211"/>
                  <a:ext cx="4078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1573829F-D042-5E86-AB78-F98A4ECB179C}"/>
                    </a:ext>
                  </a:extLst>
                </p14:cNvPr>
                <p14:cNvContentPartPr/>
                <p14:nvPr/>
              </p14:nvContentPartPr>
              <p14:xfrm>
                <a:off x="8453608" y="3898851"/>
                <a:ext cx="191160" cy="5997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1573829F-D042-5E86-AB78-F98A4ECB179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35608" y="3881211"/>
                  <a:ext cx="226800" cy="63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36E2C27-8F4D-F6AE-34A5-9D4401BE6A41}"/>
              </a:ext>
            </a:extLst>
          </p:cNvPr>
          <p:cNvGrpSpPr/>
          <p:nvPr/>
        </p:nvGrpSpPr>
        <p:grpSpPr>
          <a:xfrm>
            <a:off x="7254808" y="4666011"/>
            <a:ext cx="2351520" cy="669960"/>
            <a:chOff x="7254808" y="4666011"/>
            <a:chExt cx="235152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9EF3D1D-7B5B-7386-02ED-F1B75B9E19A8}"/>
                    </a:ext>
                  </a:extLst>
                </p14:cNvPr>
                <p14:cNvContentPartPr/>
                <p14:nvPr/>
              </p14:nvContentPartPr>
              <p14:xfrm>
                <a:off x="7254808" y="4666011"/>
                <a:ext cx="238320" cy="6699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A9EF3D1D-7B5B-7386-02ED-F1B75B9E19A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236808" y="4648371"/>
                  <a:ext cx="27396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9DEBE317-0111-1EB4-6814-340A3A769D7D}"/>
                    </a:ext>
                  </a:extLst>
                </p14:cNvPr>
                <p14:cNvContentPartPr/>
                <p14:nvPr/>
              </p14:nvContentPartPr>
              <p14:xfrm>
                <a:off x="7634248" y="4765011"/>
                <a:ext cx="67320" cy="5058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9DEBE317-0111-1EB4-6814-340A3A769D7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16608" y="4747011"/>
                  <a:ext cx="1029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BB9DC737-7536-32C0-A279-3D83773EAF6F}"/>
                    </a:ext>
                  </a:extLst>
                </p14:cNvPr>
                <p14:cNvContentPartPr/>
                <p14:nvPr/>
              </p14:nvContentPartPr>
              <p14:xfrm>
                <a:off x="7774288" y="5037531"/>
                <a:ext cx="275760" cy="154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BB9DC737-7536-32C0-A279-3D83773EAF6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756288" y="5019891"/>
                  <a:ext cx="311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EC1B716-A50B-7519-23A8-529919156EFE}"/>
                    </a:ext>
                  </a:extLst>
                </p14:cNvPr>
                <p14:cNvContentPartPr/>
                <p14:nvPr/>
              </p14:nvContentPartPr>
              <p14:xfrm>
                <a:off x="8232208" y="4740531"/>
                <a:ext cx="214560" cy="5047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EC1B716-A50B-7519-23A8-529919156EF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14208" y="4722891"/>
                  <a:ext cx="2502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5E637C2F-2F9A-7BEC-DE6E-6D648F4E6E36}"/>
                    </a:ext>
                  </a:extLst>
                </p14:cNvPr>
                <p14:cNvContentPartPr/>
                <p14:nvPr/>
              </p14:nvContentPartPr>
              <p14:xfrm>
                <a:off x="8422648" y="4702011"/>
                <a:ext cx="173880" cy="53856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5E637C2F-2F9A-7BEC-DE6E-6D648F4E6E3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05008" y="4684011"/>
                  <a:ext cx="2095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92E55555-B5EA-865D-AD33-54348EB0E8AA}"/>
                    </a:ext>
                  </a:extLst>
                </p14:cNvPr>
                <p14:cNvContentPartPr/>
                <p14:nvPr/>
              </p14:nvContentPartPr>
              <p14:xfrm>
                <a:off x="8640448" y="4902531"/>
                <a:ext cx="168840" cy="32760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92E55555-B5EA-865D-AD33-54348EB0E8A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622448" y="4884531"/>
                  <a:ext cx="204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B97CC9E1-164A-F7F5-2DA3-5E739970CC3E}"/>
                    </a:ext>
                  </a:extLst>
                </p14:cNvPr>
                <p14:cNvContentPartPr/>
                <p14:nvPr/>
              </p14:nvContentPartPr>
              <p14:xfrm>
                <a:off x="8851408" y="4893531"/>
                <a:ext cx="379800" cy="2631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B97CC9E1-164A-F7F5-2DA3-5E739970CC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33768" y="4875891"/>
                  <a:ext cx="415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77071EC7-9501-1532-3600-F359857D3E7A}"/>
                    </a:ext>
                  </a:extLst>
                </p14:cNvPr>
                <p14:cNvContentPartPr/>
                <p14:nvPr/>
              </p14:nvContentPartPr>
              <p14:xfrm>
                <a:off x="9251008" y="4846011"/>
                <a:ext cx="113040" cy="3315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77071EC7-9501-1532-3600-F359857D3E7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33008" y="4828371"/>
                  <a:ext cx="148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A19DE99D-7B4F-ABC2-F84A-EE1A10B94D7D}"/>
                    </a:ext>
                  </a:extLst>
                </p14:cNvPr>
                <p14:cNvContentPartPr/>
                <p14:nvPr/>
              </p14:nvContentPartPr>
              <p14:xfrm>
                <a:off x="9473488" y="4689051"/>
                <a:ext cx="132840" cy="6033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A19DE99D-7B4F-ABC2-F84A-EE1A10B94D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55848" y="4671051"/>
                  <a:ext cx="168480" cy="63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DE4E1E35-3C89-275C-996D-0B6916738A9F}"/>
                  </a:ext>
                </a:extLst>
              </p14:cNvPr>
              <p14:cNvContentPartPr/>
              <p14:nvPr/>
            </p14:nvContentPartPr>
            <p14:xfrm>
              <a:off x="9499408" y="4050411"/>
              <a:ext cx="10800" cy="33840"/>
            </p14:xfrm>
          </p:contentPart>
        </mc:Choice>
        <mc:Fallback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DE4E1E35-3C89-275C-996D-0B6916738A9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481768" y="4032411"/>
                <a:ext cx="46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0B3EBFF1-B984-9EBF-F41C-000965DB8C11}"/>
                  </a:ext>
                </a:extLst>
              </p14:cNvPr>
              <p14:cNvContentPartPr/>
              <p14:nvPr/>
            </p14:nvContentPartPr>
            <p14:xfrm>
              <a:off x="9424528" y="4333011"/>
              <a:ext cx="25920" cy="22320"/>
            </p14:xfrm>
          </p:contentPart>
        </mc:Choice>
        <mc:Fallback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0B3EBFF1-B984-9EBF-F41C-000965DB8C1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406888" y="4315371"/>
                <a:ext cx="615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32083F1-9FE6-EBD3-24CA-4F37040CF7D5}"/>
              </a:ext>
            </a:extLst>
          </p:cNvPr>
          <p:cNvGrpSpPr/>
          <p:nvPr/>
        </p:nvGrpSpPr>
        <p:grpSpPr>
          <a:xfrm>
            <a:off x="9889648" y="4014051"/>
            <a:ext cx="740880" cy="384840"/>
            <a:chOff x="9889648" y="4014051"/>
            <a:chExt cx="74088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5220C22-3D8D-0704-7A85-BB68F63BBDAD}"/>
                    </a:ext>
                  </a:extLst>
                </p14:cNvPr>
                <p14:cNvContentPartPr/>
                <p14:nvPr/>
              </p14:nvContentPartPr>
              <p14:xfrm>
                <a:off x="9889648" y="4028091"/>
                <a:ext cx="323280" cy="3294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5220C22-3D8D-0704-7A85-BB68F63BBDA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71648" y="4010451"/>
                  <a:ext cx="3589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CD639B76-6F02-9F4C-C39B-86269BAC8FBE}"/>
                    </a:ext>
                  </a:extLst>
                </p14:cNvPr>
                <p14:cNvContentPartPr/>
                <p14:nvPr/>
              </p14:nvContentPartPr>
              <p14:xfrm>
                <a:off x="10308688" y="4141491"/>
                <a:ext cx="134280" cy="3060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CD639B76-6F02-9F4C-C39B-86269BAC8FB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91048" y="4123851"/>
                  <a:ext cx="169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C18DC38C-E2DA-8FE3-902E-C35F429314E0}"/>
                    </a:ext>
                  </a:extLst>
                </p14:cNvPr>
                <p14:cNvContentPartPr/>
                <p14:nvPr/>
              </p14:nvContentPartPr>
              <p14:xfrm>
                <a:off x="10342888" y="4014051"/>
                <a:ext cx="287640" cy="3848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C18DC38C-E2DA-8FE3-902E-C35F429314E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24888" y="3996051"/>
                  <a:ext cx="32328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44FF4D4-9530-32F5-744D-D8B594ACCE48}"/>
              </a:ext>
            </a:extLst>
          </p:cNvPr>
          <p:cNvGrpSpPr/>
          <p:nvPr/>
        </p:nvGrpSpPr>
        <p:grpSpPr>
          <a:xfrm>
            <a:off x="9834208" y="4724331"/>
            <a:ext cx="971280" cy="367560"/>
            <a:chOff x="9834208" y="4724331"/>
            <a:chExt cx="97128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3589053F-FC59-1D48-72D1-07116204ADDB}"/>
                    </a:ext>
                  </a:extLst>
                </p14:cNvPr>
                <p14:cNvContentPartPr/>
                <p14:nvPr/>
              </p14:nvContentPartPr>
              <p14:xfrm>
                <a:off x="10034008" y="4758891"/>
                <a:ext cx="250560" cy="3330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3589053F-FC59-1D48-72D1-07116204ADD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6368" y="4740891"/>
                  <a:ext cx="2862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62A06426-8B2F-1F31-F65B-176F0DABB976}"/>
                    </a:ext>
                  </a:extLst>
                </p14:cNvPr>
                <p14:cNvContentPartPr/>
                <p14:nvPr/>
              </p14:nvContentPartPr>
              <p14:xfrm>
                <a:off x="9858328" y="4739091"/>
                <a:ext cx="16920" cy="6660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62A06426-8B2F-1F31-F65B-176F0DABB97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40688" y="4721091"/>
                  <a:ext cx="52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59AF55F4-1A5F-977C-2B4E-E6608F37D073}"/>
                    </a:ext>
                  </a:extLst>
                </p14:cNvPr>
                <p14:cNvContentPartPr/>
                <p14:nvPr/>
              </p14:nvContentPartPr>
              <p14:xfrm>
                <a:off x="9834208" y="4985691"/>
                <a:ext cx="18000" cy="7092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59AF55F4-1A5F-977C-2B4E-E6608F37D07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816568" y="4967691"/>
                  <a:ext cx="53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B6EBB7FC-8FBA-E514-F093-7BF13D7BE49F}"/>
                    </a:ext>
                  </a:extLst>
                </p14:cNvPr>
                <p14:cNvContentPartPr/>
                <p14:nvPr/>
              </p14:nvContentPartPr>
              <p14:xfrm>
                <a:off x="10359808" y="4860771"/>
                <a:ext cx="141480" cy="7992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B6EBB7FC-8FBA-E514-F093-7BF13D7BE49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342168" y="4842771"/>
                  <a:ext cx="177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764F64E3-2352-6E6D-5100-96106FC6194E}"/>
                    </a:ext>
                  </a:extLst>
                </p14:cNvPr>
                <p14:cNvContentPartPr/>
                <p14:nvPr/>
              </p14:nvContentPartPr>
              <p14:xfrm>
                <a:off x="10615408" y="4724331"/>
                <a:ext cx="150120" cy="35892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764F64E3-2352-6E6D-5100-96106FC6194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97768" y="4706691"/>
                  <a:ext cx="1857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FFEA842C-891A-2E12-1679-E78FE28EAD06}"/>
                    </a:ext>
                  </a:extLst>
                </p14:cNvPr>
                <p14:cNvContentPartPr/>
                <p14:nvPr/>
              </p14:nvContentPartPr>
              <p14:xfrm>
                <a:off x="10784968" y="4828371"/>
                <a:ext cx="20520" cy="262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FFEA842C-891A-2E12-1679-E78FE28EAD0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67328" y="4810731"/>
                  <a:ext cx="56160" cy="6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00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9F1F62-F861-4E72-F023-5E0AEEFFEA10}"/>
              </a:ext>
            </a:extLst>
          </p:cNvPr>
          <p:cNvGrpSpPr/>
          <p:nvPr/>
        </p:nvGrpSpPr>
        <p:grpSpPr>
          <a:xfrm>
            <a:off x="273328" y="258531"/>
            <a:ext cx="3845520" cy="3371040"/>
            <a:chOff x="273328" y="258531"/>
            <a:chExt cx="3845520" cy="33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DA839A8-8123-3F5C-C7FC-B806D6A32F3C}"/>
                    </a:ext>
                  </a:extLst>
                </p14:cNvPr>
                <p14:cNvContentPartPr/>
                <p14:nvPr/>
              </p14:nvContentPartPr>
              <p14:xfrm>
                <a:off x="1191328" y="295611"/>
                <a:ext cx="189360" cy="33339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DA839A8-8123-3F5C-C7FC-B806D6A32F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3688" y="277611"/>
                  <a:ext cx="225000" cy="33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753160C-F4D9-A525-665D-AA495DE66AAE}"/>
                    </a:ext>
                  </a:extLst>
                </p14:cNvPr>
                <p14:cNvContentPartPr/>
                <p14:nvPr/>
              </p14:nvContentPartPr>
              <p14:xfrm>
                <a:off x="273328" y="2265891"/>
                <a:ext cx="3476520" cy="1123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753160C-F4D9-A525-665D-AA495DE66A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5688" y="2248251"/>
                  <a:ext cx="3512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A5E9554-B0DB-27EB-289D-321CBEC6A1A3}"/>
                    </a:ext>
                  </a:extLst>
                </p14:cNvPr>
                <p14:cNvContentPartPr/>
                <p14:nvPr/>
              </p14:nvContentPartPr>
              <p14:xfrm>
                <a:off x="1574728" y="258531"/>
                <a:ext cx="2073240" cy="31550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A5E9554-B0DB-27EB-289D-321CBEC6A1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56728" y="240531"/>
                  <a:ext cx="2108880" cy="31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6286956-F302-A0D7-8F24-8F7993E9AE05}"/>
                    </a:ext>
                  </a:extLst>
                </p14:cNvPr>
                <p14:cNvContentPartPr/>
                <p14:nvPr/>
              </p14:nvContentPartPr>
              <p14:xfrm>
                <a:off x="2169808" y="2178051"/>
                <a:ext cx="24480" cy="4640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6286956-F302-A0D7-8F24-8F7993E9AE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2168" y="2160051"/>
                  <a:ext cx="601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EBF51A0-1DC1-76B8-B594-FF5950A8D359}"/>
                    </a:ext>
                  </a:extLst>
                </p14:cNvPr>
                <p14:cNvContentPartPr/>
                <p14:nvPr/>
              </p14:nvContentPartPr>
              <p14:xfrm>
                <a:off x="2225608" y="2863851"/>
                <a:ext cx="20160" cy="104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EBF51A0-1DC1-76B8-B594-FF5950A8D3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7608" y="2846211"/>
                  <a:ext cx="55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E94C77-7D2D-8F7F-21D7-A73D0D47C9CB}"/>
                    </a:ext>
                  </a:extLst>
                </p14:cNvPr>
                <p14:cNvContentPartPr/>
                <p14:nvPr/>
              </p14:nvContentPartPr>
              <p14:xfrm>
                <a:off x="2257648" y="1685571"/>
                <a:ext cx="293400" cy="43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E94C77-7D2D-8F7F-21D7-A73D0D47C9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9648" y="1667931"/>
                  <a:ext cx="329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82C61F3-3E09-EA59-1726-3774365675C9}"/>
                    </a:ext>
                  </a:extLst>
                </p14:cNvPr>
                <p14:cNvContentPartPr/>
                <p14:nvPr/>
              </p14:nvContentPartPr>
              <p14:xfrm>
                <a:off x="2647168" y="1378131"/>
                <a:ext cx="203760" cy="547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82C61F3-3E09-EA59-1726-3774365675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29528" y="1360131"/>
                  <a:ext cx="2394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48E6912-3E3E-B282-3CEA-47C7A55B37C2}"/>
                    </a:ext>
                  </a:extLst>
                </p14:cNvPr>
                <p14:cNvContentPartPr/>
                <p14:nvPr/>
              </p14:nvContentPartPr>
              <p14:xfrm>
                <a:off x="2952088" y="1588371"/>
                <a:ext cx="151920" cy="1580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48E6912-3E3E-B282-3CEA-47C7A55B37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4448" y="1570371"/>
                  <a:ext cx="187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6CC2C59-A8AE-C8F0-AB43-1F7ECFD71384}"/>
                    </a:ext>
                  </a:extLst>
                </p14:cNvPr>
                <p14:cNvContentPartPr/>
                <p14:nvPr/>
              </p14:nvContentPartPr>
              <p14:xfrm>
                <a:off x="3141448" y="1503411"/>
                <a:ext cx="316800" cy="352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6CC2C59-A8AE-C8F0-AB43-1F7ECFD713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23808" y="1485771"/>
                  <a:ext cx="352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6FB1600-62A7-9CB1-C228-3554115944BE}"/>
                    </a:ext>
                  </a:extLst>
                </p14:cNvPr>
                <p14:cNvContentPartPr/>
                <p14:nvPr/>
              </p14:nvContentPartPr>
              <p14:xfrm>
                <a:off x="3435208" y="1440051"/>
                <a:ext cx="243720" cy="454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6FB1600-62A7-9CB1-C228-3554115944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17568" y="1422051"/>
                  <a:ext cx="2793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D24B618-7EDB-B433-150C-FE01BD26BDCC}"/>
                    </a:ext>
                  </a:extLst>
                </p14:cNvPr>
                <p14:cNvContentPartPr/>
                <p14:nvPr/>
              </p14:nvContentPartPr>
              <p14:xfrm>
                <a:off x="3706288" y="1477131"/>
                <a:ext cx="234720" cy="2952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D24B618-7EDB-B433-150C-FE01BD26BD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88648" y="1459491"/>
                  <a:ext cx="270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358A215-D52E-56F9-D2E3-63B296734644}"/>
                    </a:ext>
                  </a:extLst>
                </p14:cNvPr>
                <p14:cNvContentPartPr/>
                <p14:nvPr/>
              </p14:nvContentPartPr>
              <p14:xfrm>
                <a:off x="3824728" y="1561731"/>
                <a:ext cx="119160" cy="83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358A215-D52E-56F9-D2E3-63B2967346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06728" y="1544091"/>
                  <a:ext cx="15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DF44AA6-6F80-F372-48A4-AAC27CCC0DCD}"/>
                    </a:ext>
                  </a:extLst>
                </p14:cNvPr>
                <p14:cNvContentPartPr/>
                <p14:nvPr/>
              </p14:nvContentPartPr>
              <p14:xfrm>
                <a:off x="3944968" y="1430691"/>
                <a:ext cx="173880" cy="397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DF44AA6-6F80-F372-48A4-AAC27CCC0D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27328" y="1412691"/>
                  <a:ext cx="20952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2FEB17-D083-D9F1-6961-4E8DD0557D4A}"/>
              </a:ext>
            </a:extLst>
          </p:cNvPr>
          <p:cNvGrpSpPr/>
          <p:nvPr/>
        </p:nvGrpSpPr>
        <p:grpSpPr>
          <a:xfrm>
            <a:off x="328048" y="3697971"/>
            <a:ext cx="3363840" cy="3098160"/>
            <a:chOff x="328048" y="3697971"/>
            <a:chExt cx="3363840" cy="30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662B451-BCE7-2697-4DE9-AB9CC5737E63}"/>
                    </a:ext>
                  </a:extLst>
                </p14:cNvPr>
                <p14:cNvContentPartPr/>
                <p14:nvPr/>
              </p14:nvContentPartPr>
              <p14:xfrm>
                <a:off x="1086928" y="3790851"/>
                <a:ext cx="212760" cy="30052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662B451-BCE7-2697-4DE9-AB9CC5737E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8928" y="3773211"/>
                  <a:ext cx="248400" cy="30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A376CAA-4B6D-EE1C-AE96-18A8C35D82DF}"/>
                    </a:ext>
                  </a:extLst>
                </p14:cNvPr>
                <p14:cNvContentPartPr/>
                <p14:nvPr/>
              </p14:nvContentPartPr>
              <p14:xfrm>
                <a:off x="371608" y="6153171"/>
                <a:ext cx="3320280" cy="90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A376CAA-4B6D-EE1C-AE96-18A8C35D82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3968" y="6135171"/>
                  <a:ext cx="3355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47D0011-5304-44FF-7EB5-870BB56B2A27}"/>
                    </a:ext>
                  </a:extLst>
                </p14:cNvPr>
                <p14:cNvContentPartPr/>
                <p14:nvPr/>
              </p14:nvContentPartPr>
              <p14:xfrm>
                <a:off x="2823568" y="4061931"/>
                <a:ext cx="25200" cy="2516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47D0011-5304-44FF-7EB5-870BB56B2A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05568" y="4043931"/>
                  <a:ext cx="60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B2DD9AF-ED07-613F-FFF9-06B6ADE2A35D}"/>
                    </a:ext>
                  </a:extLst>
                </p14:cNvPr>
                <p14:cNvContentPartPr/>
                <p14:nvPr/>
              </p14:nvContentPartPr>
              <p14:xfrm>
                <a:off x="2805928" y="5009091"/>
                <a:ext cx="47160" cy="237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B2DD9AF-ED07-613F-FFF9-06B6ADE2A3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87928" y="4991091"/>
                  <a:ext cx="82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07FEB7-1BB3-2A28-ED83-18162802BB6C}"/>
                    </a:ext>
                  </a:extLst>
                </p14:cNvPr>
                <p14:cNvContentPartPr/>
                <p14:nvPr/>
              </p14:nvContentPartPr>
              <p14:xfrm>
                <a:off x="2801608" y="6214371"/>
                <a:ext cx="10080" cy="136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07FEB7-1BB3-2A28-ED83-18162802BB6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83968" y="6196731"/>
                  <a:ext cx="45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CD14B17-70EA-943F-70AD-5E7D693394F2}"/>
                    </a:ext>
                  </a:extLst>
                </p14:cNvPr>
                <p14:cNvContentPartPr/>
                <p14:nvPr/>
              </p14:nvContentPartPr>
              <p14:xfrm>
                <a:off x="2830408" y="6616131"/>
                <a:ext cx="18000" cy="1782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CD14B17-70EA-943F-70AD-5E7D693394F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2408" y="6598491"/>
                  <a:ext cx="53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61D7940-1E75-2368-966B-C86FB6D0501B}"/>
                    </a:ext>
                  </a:extLst>
                </p14:cNvPr>
                <p14:cNvContentPartPr/>
                <p14:nvPr/>
              </p14:nvContentPartPr>
              <p14:xfrm>
                <a:off x="3101488" y="6336771"/>
                <a:ext cx="12240" cy="319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61D7940-1E75-2368-966B-C86FB6D050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83488" y="6318771"/>
                  <a:ext cx="47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11F9EB5-978B-2846-1344-D11520DAC8B7}"/>
                    </a:ext>
                  </a:extLst>
                </p14:cNvPr>
                <p14:cNvContentPartPr/>
                <p14:nvPr/>
              </p14:nvContentPartPr>
              <p14:xfrm>
                <a:off x="1113928" y="6251451"/>
                <a:ext cx="9360" cy="28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11F9EB5-978B-2846-1344-D11520DAC8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5928" y="6233451"/>
                  <a:ext cx="4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EC23B25-9B46-8757-E811-B95E67189ACE}"/>
                    </a:ext>
                  </a:extLst>
                </p14:cNvPr>
                <p14:cNvContentPartPr/>
                <p14:nvPr/>
              </p14:nvContentPartPr>
              <p14:xfrm>
                <a:off x="1077568" y="6103131"/>
                <a:ext cx="304920" cy="1684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EC23B25-9B46-8757-E811-B95E67189A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9928" y="6085131"/>
                  <a:ext cx="340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004B3A5-DD1C-794E-714A-FEC556AA71CD}"/>
                    </a:ext>
                  </a:extLst>
                </p14:cNvPr>
                <p14:cNvContentPartPr/>
                <p14:nvPr/>
              </p14:nvContentPartPr>
              <p14:xfrm>
                <a:off x="328048" y="3697971"/>
                <a:ext cx="2361240" cy="29376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004B3A5-DD1C-794E-714A-FEC556AA71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0048" y="3680331"/>
                  <a:ext cx="2396880" cy="29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57A72E-0F15-EF33-FFDD-38D96D6B5BD7}"/>
              </a:ext>
            </a:extLst>
          </p:cNvPr>
          <p:cNvGrpSpPr/>
          <p:nvPr/>
        </p:nvGrpSpPr>
        <p:grpSpPr>
          <a:xfrm>
            <a:off x="3129928" y="4228971"/>
            <a:ext cx="2292120" cy="596520"/>
            <a:chOff x="3129928" y="4228971"/>
            <a:chExt cx="229212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B94EA0C-BEE2-CE9F-F422-FB1941275E60}"/>
                    </a:ext>
                  </a:extLst>
                </p14:cNvPr>
                <p14:cNvContentPartPr/>
                <p14:nvPr/>
              </p14:nvContentPartPr>
              <p14:xfrm>
                <a:off x="3129928" y="4577811"/>
                <a:ext cx="311400" cy="81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B94EA0C-BEE2-CE9F-F422-FB1941275E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12288" y="4559811"/>
                  <a:ext cx="347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89AD741-CE6D-2857-07BC-2E3CF288430D}"/>
                    </a:ext>
                  </a:extLst>
                </p14:cNvPr>
                <p14:cNvContentPartPr/>
                <p14:nvPr/>
              </p14:nvContentPartPr>
              <p14:xfrm>
                <a:off x="3545728" y="4313571"/>
                <a:ext cx="254160" cy="5119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89AD741-CE6D-2857-07BC-2E3CF28843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28088" y="4295931"/>
                  <a:ext cx="289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8EDB26C-4B92-3166-5CA8-EE0EF12DC9F4}"/>
                    </a:ext>
                  </a:extLst>
                </p14:cNvPr>
                <p14:cNvContentPartPr/>
                <p14:nvPr/>
              </p14:nvContentPartPr>
              <p14:xfrm>
                <a:off x="3953968" y="4476651"/>
                <a:ext cx="129960" cy="1342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8EDB26C-4B92-3166-5CA8-EE0EF12DC9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35968" y="4458651"/>
                  <a:ext cx="165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61CA07B-0F9E-B2F4-E1E7-0164431D9BC3}"/>
                    </a:ext>
                  </a:extLst>
                </p14:cNvPr>
                <p14:cNvContentPartPr/>
                <p14:nvPr/>
              </p14:nvContentPartPr>
              <p14:xfrm>
                <a:off x="4101928" y="4474131"/>
                <a:ext cx="273240" cy="271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61CA07B-0F9E-B2F4-E1E7-0164431D9B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84288" y="4456131"/>
                  <a:ext cx="308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DE05E06-EBC2-C792-2347-69E83E8E40FF}"/>
                    </a:ext>
                  </a:extLst>
                </p14:cNvPr>
                <p14:cNvContentPartPr/>
                <p14:nvPr/>
              </p14:nvContentPartPr>
              <p14:xfrm>
                <a:off x="4450048" y="4270011"/>
                <a:ext cx="159480" cy="3884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DE05E06-EBC2-C792-2347-69E83E8E40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32408" y="4252371"/>
                  <a:ext cx="195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E1A0DE5-D0B1-7589-9C40-EE91F1826420}"/>
                    </a:ext>
                  </a:extLst>
                </p14:cNvPr>
                <p14:cNvContentPartPr/>
                <p14:nvPr/>
              </p14:nvContentPartPr>
              <p14:xfrm>
                <a:off x="4660648" y="4272531"/>
                <a:ext cx="78840" cy="3999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E1A0DE5-D0B1-7589-9C40-EE91F18264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42648" y="4254891"/>
                  <a:ext cx="1144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BAD3624-1027-A950-630E-DEBD022127FA}"/>
                    </a:ext>
                  </a:extLst>
                </p14:cNvPr>
                <p14:cNvContentPartPr/>
                <p14:nvPr/>
              </p14:nvContentPartPr>
              <p14:xfrm>
                <a:off x="4755688" y="4460451"/>
                <a:ext cx="123840" cy="392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BAD3624-1027-A950-630E-DEBD022127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38048" y="4442451"/>
                  <a:ext cx="159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61F28D6-2699-BA48-28E6-22609D4F1F86}"/>
                    </a:ext>
                  </a:extLst>
                </p14:cNvPr>
                <p14:cNvContentPartPr/>
                <p14:nvPr/>
              </p14:nvContentPartPr>
              <p14:xfrm>
                <a:off x="4981408" y="4343091"/>
                <a:ext cx="207360" cy="2746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61F28D6-2699-BA48-28E6-22609D4F1F8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63408" y="4325091"/>
                  <a:ext cx="243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A162A38-46DA-A787-FD1D-695E78AE5DAC}"/>
                    </a:ext>
                  </a:extLst>
                </p14:cNvPr>
                <p14:cNvContentPartPr/>
                <p14:nvPr/>
              </p14:nvContentPartPr>
              <p14:xfrm>
                <a:off x="5080048" y="4228971"/>
                <a:ext cx="342000" cy="431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A162A38-46DA-A787-FD1D-695E78AE5D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62408" y="4211331"/>
                  <a:ext cx="3776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F7FAE66-210F-EB63-0E16-7F7119147448}"/>
              </a:ext>
            </a:extLst>
          </p:cNvPr>
          <p:cNvGrpSpPr/>
          <p:nvPr/>
        </p:nvGrpSpPr>
        <p:grpSpPr>
          <a:xfrm>
            <a:off x="5383888" y="745611"/>
            <a:ext cx="1072440" cy="495720"/>
            <a:chOff x="5383888" y="745611"/>
            <a:chExt cx="107244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B0C88AD-F76C-CE6C-0C4B-43279697716E}"/>
                    </a:ext>
                  </a:extLst>
                </p14:cNvPr>
                <p14:cNvContentPartPr/>
                <p14:nvPr/>
              </p14:nvContentPartPr>
              <p14:xfrm>
                <a:off x="5383888" y="757491"/>
                <a:ext cx="306360" cy="4773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B0C88AD-F76C-CE6C-0C4B-43279697716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65888" y="739491"/>
                  <a:ext cx="342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C2B0697-4A0D-BED7-D0DC-4976A84D3EC1}"/>
                    </a:ext>
                  </a:extLst>
                </p14:cNvPr>
                <p14:cNvContentPartPr/>
                <p14:nvPr/>
              </p14:nvContentPartPr>
              <p14:xfrm>
                <a:off x="5886088" y="847851"/>
                <a:ext cx="204120" cy="1735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C2B0697-4A0D-BED7-D0DC-4976A84D3E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68448" y="830211"/>
                  <a:ext cx="239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2DB904F-1E1A-97D7-4288-3E48F8349C44}"/>
                    </a:ext>
                  </a:extLst>
                </p14:cNvPr>
                <p14:cNvContentPartPr/>
                <p14:nvPr/>
              </p14:nvContentPartPr>
              <p14:xfrm>
                <a:off x="6084448" y="745611"/>
                <a:ext cx="191880" cy="4957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2DB904F-1E1A-97D7-4288-3E48F8349C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66808" y="727971"/>
                  <a:ext cx="2275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81A3D71-376B-3AA6-3F40-F66572DFD1E1}"/>
                    </a:ext>
                  </a:extLst>
                </p14:cNvPr>
                <p14:cNvContentPartPr/>
                <p14:nvPr/>
              </p14:nvContentPartPr>
              <p14:xfrm>
                <a:off x="6355528" y="776571"/>
                <a:ext cx="100800" cy="4417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81A3D71-376B-3AA6-3F40-F66572DFD1E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7888" y="758571"/>
                  <a:ext cx="136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D87195C-A7B1-35C8-2BBA-1007F3307BAF}"/>
              </a:ext>
            </a:extLst>
          </p:cNvPr>
          <p:cNvGrpSpPr/>
          <p:nvPr/>
        </p:nvGrpSpPr>
        <p:grpSpPr>
          <a:xfrm>
            <a:off x="6835408" y="722931"/>
            <a:ext cx="4168440" cy="587520"/>
            <a:chOff x="6835408" y="722931"/>
            <a:chExt cx="416844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1E64C29-8F96-76EE-B686-8CECE459B708}"/>
                    </a:ext>
                  </a:extLst>
                </p14:cNvPr>
                <p14:cNvContentPartPr/>
                <p14:nvPr/>
              </p14:nvContentPartPr>
              <p14:xfrm>
                <a:off x="6835408" y="745611"/>
                <a:ext cx="159120" cy="5648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1E64C29-8F96-76EE-B686-8CECE459B70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17768" y="727971"/>
                  <a:ext cx="1947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DC80D0C-BD43-8823-2FA2-CA3324754FBB}"/>
                    </a:ext>
                  </a:extLst>
                </p14:cNvPr>
                <p14:cNvContentPartPr/>
                <p14:nvPr/>
              </p14:nvContentPartPr>
              <p14:xfrm>
                <a:off x="6938008" y="979971"/>
                <a:ext cx="169920" cy="27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DC80D0C-BD43-8823-2FA2-CA3324754FB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20008" y="961971"/>
                  <a:ext cx="205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D394EFD-C7EE-0F91-1560-D60BB93E3A73}"/>
                    </a:ext>
                  </a:extLst>
                </p14:cNvPr>
                <p14:cNvContentPartPr/>
                <p14:nvPr/>
              </p14:nvContentPartPr>
              <p14:xfrm>
                <a:off x="7052128" y="722931"/>
                <a:ext cx="447480" cy="4896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D394EFD-C7EE-0F91-1560-D60BB93E3A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34488" y="704931"/>
                  <a:ext cx="4831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EAFA47D-7184-F237-7401-BC2A0FF3FB9B}"/>
                    </a:ext>
                  </a:extLst>
                </p14:cNvPr>
                <p14:cNvContentPartPr/>
                <p14:nvPr/>
              </p14:nvContentPartPr>
              <p14:xfrm>
                <a:off x="7515088" y="988251"/>
                <a:ext cx="202680" cy="89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EAFA47D-7184-F237-7401-BC2A0FF3FB9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97448" y="970251"/>
                  <a:ext cx="238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A2F2D7F-D905-3467-6F8B-92F9DACCADB5}"/>
                    </a:ext>
                  </a:extLst>
                </p14:cNvPr>
                <p14:cNvContentPartPr/>
                <p14:nvPr/>
              </p14:nvContentPartPr>
              <p14:xfrm>
                <a:off x="7600768" y="881691"/>
                <a:ext cx="274320" cy="2808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A2F2D7F-D905-3467-6F8B-92F9DACCAD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83128" y="863691"/>
                  <a:ext cx="309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28601A2-5C58-1CF5-6FF2-D692A1EE32B3}"/>
                    </a:ext>
                  </a:extLst>
                </p14:cNvPr>
                <p14:cNvContentPartPr/>
                <p14:nvPr/>
              </p14:nvContentPartPr>
              <p14:xfrm>
                <a:off x="7971568" y="965931"/>
                <a:ext cx="111240" cy="601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28601A2-5C58-1CF5-6FF2-D692A1EE32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53928" y="947931"/>
                  <a:ext cx="146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8807A2D-4270-32EC-C660-ECFB4CD1AE7E}"/>
                    </a:ext>
                  </a:extLst>
                </p14:cNvPr>
                <p14:cNvContentPartPr/>
                <p14:nvPr/>
              </p14:nvContentPartPr>
              <p14:xfrm>
                <a:off x="8137168" y="794211"/>
                <a:ext cx="172080" cy="4118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8807A2D-4270-32EC-C660-ECFB4CD1AE7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19168" y="776211"/>
                  <a:ext cx="2077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C34A99C-81B2-8FA0-2793-48EA96350040}"/>
                    </a:ext>
                  </a:extLst>
                </p14:cNvPr>
                <p14:cNvContentPartPr/>
                <p14:nvPr/>
              </p14:nvContentPartPr>
              <p14:xfrm>
                <a:off x="8359648" y="1068891"/>
                <a:ext cx="328320" cy="216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C34A99C-81B2-8FA0-2793-48EA9635004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42008" y="1051251"/>
                  <a:ext cx="363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4D54158-BDBF-254B-B951-A72EFF5B0A02}"/>
                    </a:ext>
                  </a:extLst>
                </p14:cNvPr>
                <p14:cNvContentPartPr/>
                <p14:nvPr/>
              </p14:nvContentPartPr>
              <p14:xfrm>
                <a:off x="8648728" y="942531"/>
                <a:ext cx="535680" cy="2466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4D54158-BDBF-254B-B951-A72EFF5B0A0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31088" y="924531"/>
                  <a:ext cx="571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73E20F4-80B0-5DBB-100D-EE5438C17E93}"/>
                    </a:ext>
                  </a:extLst>
                </p14:cNvPr>
                <p14:cNvContentPartPr/>
                <p14:nvPr/>
              </p14:nvContentPartPr>
              <p14:xfrm>
                <a:off x="9269008" y="1044051"/>
                <a:ext cx="205920" cy="914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73E20F4-80B0-5DBB-100D-EE5438C17E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51008" y="1026051"/>
                  <a:ext cx="241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312619C-5DE4-FA9B-F134-88D01FDFD3E0}"/>
                    </a:ext>
                  </a:extLst>
                </p14:cNvPr>
                <p14:cNvContentPartPr/>
                <p14:nvPr/>
              </p14:nvContentPartPr>
              <p14:xfrm>
                <a:off x="9547648" y="1003371"/>
                <a:ext cx="138240" cy="1717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312619C-5DE4-FA9B-F134-88D01FDFD3E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29648" y="985371"/>
                  <a:ext cx="173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E085D12-CAE7-BDAE-C503-87E389580592}"/>
                    </a:ext>
                  </a:extLst>
                </p14:cNvPr>
                <p14:cNvContentPartPr/>
                <p14:nvPr/>
              </p14:nvContentPartPr>
              <p14:xfrm>
                <a:off x="9719008" y="940371"/>
                <a:ext cx="222480" cy="2754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E085D12-CAE7-BDAE-C503-87E38958059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01368" y="922371"/>
                  <a:ext cx="2581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68BBC51-E4FF-F39A-50DD-84580935B9C5}"/>
                    </a:ext>
                  </a:extLst>
                </p14:cNvPr>
                <p14:cNvContentPartPr/>
                <p14:nvPr/>
              </p14:nvContentPartPr>
              <p14:xfrm>
                <a:off x="10006288" y="886731"/>
                <a:ext cx="375840" cy="2466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68BBC51-E4FF-F39A-50DD-84580935B9C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88288" y="868731"/>
                  <a:ext cx="411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1F268DA-2169-7DBD-6E7F-68AEB36E5B1A}"/>
                    </a:ext>
                  </a:extLst>
                </p14:cNvPr>
                <p14:cNvContentPartPr/>
                <p14:nvPr/>
              </p14:nvContentPartPr>
              <p14:xfrm>
                <a:off x="10482208" y="818331"/>
                <a:ext cx="102240" cy="2538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1F268DA-2169-7DBD-6E7F-68AEB36E5B1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64568" y="800331"/>
                  <a:ext cx="137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3A112AB3-DD3C-247D-CA9A-CC776737A59D}"/>
                    </a:ext>
                  </a:extLst>
                </p14:cNvPr>
                <p14:cNvContentPartPr/>
                <p14:nvPr/>
              </p14:nvContentPartPr>
              <p14:xfrm>
                <a:off x="10766968" y="864771"/>
                <a:ext cx="159480" cy="115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3A112AB3-DD3C-247D-CA9A-CC776737A59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48968" y="846771"/>
                  <a:ext cx="195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E824993-B7B3-F584-F800-755E102AC902}"/>
                    </a:ext>
                  </a:extLst>
                </p14:cNvPr>
                <p14:cNvContentPartPr/>
                <p14:nvPr/>
              </p14:nvContentPartPr>
              <p14:xfrm>
                <a:off x="10741768" y="936411"/>
                <a:ext cx="262080" cy="133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E824993-B7B3-F584-F800-755E102AC90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24128" y="918411"/>
                  <a:ext cx="29772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1B1357B1-17E9-E2E8-3179-CD0DBBDEC186}"/>
                  </a:ext>
                </a:extLst>
              </p14:cNvPr>
              <p14:cNvContentPartPr/>
              <p14:nvPr/>
            </p14:nvContentPartPr>
            <p14:xfrm>
              <a:off x="11237848" y="649131"/>
              <a:ext cx="199800" cy="41544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1B1357B1-17E9-E2E8-3179-CD0DBBDEC18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219848" y="631491"/>
                <a:ext cx="23544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C200559D-38C3-3CEC-1AFB-8106A800BBED}"/>
              </a:ext>
            </a:extLst>
          </p:cNvPr>
          <p:cNvGrpSpPr/>
          <p:nvPr/>
        </p:nvGrpSpPr>
        <p:grpSpPr>
          <a:xfrm>
            <a:off x="6750448" y="1446891"/>
            <a:ext cx="3756600" cy="501480"/>
            <a:chOff x="6750448" y="1446891"/>
            <a:chExt cx="375660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65FE67C-84E5-6552-3B72-F13A0D28C4F3}"/>
                    </a:ext>
                  </a:extLst>
                </p14:cNvPr>
                <p14:cNvContentPartPr/>
                <p14:nvPr/>
              </p14:nvContentPartPr>
              <p14:xfrm>
                <a:off x="6750448" y="1515291"/>
                <a:ext cx="82440" cy="4330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65FE67C-84E5-6552-3B72-F13A0D28C4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32448" y="1497651"/>
                  <a:ext cx="1180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D5420D2-E348-BD7A-D3DA-62B5FEFA79F7}"/>
                    </a:ext>
                  </a:extLst>
                </p14:cNvPr>
                <p14:cNvContentPartPr/>
                <p14:nvPr/>
              </p14:nvContentPartPr>
              <p14:xfrm>
                <a:off x="6901648" y="1691331"/>
                <a:ext cx="168480" cy="162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D5420D2-E348-BD7A-D3DA-62B5FEFA79F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83648" y="1673691"/>
                  <a:ext cx="204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C6635E52-9FC6-62D0-786C-1290C72EFC64}"/>
                    </a:ext>
                  </a:extLst>
                </p14:cNvPr>
                <p14:cNvContentPartPr/>
                <p14:nvPr/>
              </p14:nvContentPartPr>
              <p14:xfrm>
                <a:off x="7114408" y="1457331"/>
                <a:ext cx="328680" cy="4046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6635E52-9FC6-62D0-786C-1290C72EFC6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96408" y="1439331"/>
                  <a:ext cx="364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48CDB28-B5EC-50E8-637A-1B6EEF6F1FBB}"/>
                    </a:ext>
                  </a:extLst>
                </p14:cNvPr>
                <p14:cNvContentPartPr/>
                <p14:nvPr/>
              </p14:nvContentPartPr>
              <p14:xfrm>
                <a:off x="7622008" y="1669731"/>
                <a:ext cx="78840" cy="860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48CDB28-B5EC-50E8-637A-1B6EEF6F1FB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04368" y="1652091"/>
                  <a:ext cx="114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945DAE8-B1A5-2BDB-52E5-0E9A14A5486C}"/>
                    </a:ext>
                  </a:extLst>
                </p14:cNvPr>
                <p14:cNvContentPartPr/>
                <p14:nvPr/>
              </p14:nvContentPartPr>
              <p14:xfrm>
                <a:off x="7572328" y="1614291"/>
                <a:ext cx="210600" cy="1857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945DAE8-B1A5-2BDB-52E5-0E9A14A548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54688" y="1596651"/>
                  <a:ext cx="246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64EA929-FD02-D8A3-98B4-9CF859C8F68C}"/>
                    </a:ext>
                  </a:extLst>
                </p14:cNvPr>
                <p14:cNvContentPartPr/>
                <p14:nvPr/>
              </p14:nvContentPartPr>
              <p14:xfrm>
                <a:off x="7584928" y="1594851"/>
                <a:ext cx="192960" cy="1594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64EA929-FD02-D8A3-98B4-9CF859C8F68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67288" y="1577211"/>
                  <a:ext cx="228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20E52F9-C0C1-7988-4CE0-E53CCD1E651E}"/>
                    </a:ext>
                  </a:extLst>
                </p14:cNvPr>
                <p14:cNvContentPartPr/>
                <p14:nvPr/>
              </p14:nvContentPartPr>
              <p14:xfrm>
                <a:off x="7764928" y="1538691"/>
                <a:ext cx="178200" cy="2980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20E52F9-C0C1-7988-4CE0-E53CCD1E651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47288" y="1521051"/>
                  <a:ext cx="213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81B549B-A696-157C-28A9-208852BF5AF5}"/>
                    </a:ext>
                  </a:extLst>
                </p14:cNvPr>
                <p14:cNvContentPartPr/>
                <p14:nvPr/>
              </p14:nvContentPartPr>
              <p14:xfrm>
                <a:off x="6756928" y="1690971"/>
                <a:ext cx="256320" cy="144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81B549B-A696-157C-28A9-208852BF5AF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39288" y="1672971"/>
                  <a:ext cx="291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E233617-FBF8-B5C5-85F1-0DDDE693EC40}"/>
                    </a:ext>
                  </a:extLst>
                </p14:cNvPr>
                <p14:cNvContentPartPr/>
                <p14:nvPr/>
              </p14:nvContentPartPr>
              <p14:xfrm>
                <a:off x="8029168" y="1672971"/>
                <a:ext cx="61200" cy="36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E233617-FBF8-B5C5-85F1-0DDDE693EC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11528" y="1655331"/>
                  <a:ext cx="96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6445FC8-AE07-9C33-9AD8-BD15AFBFD557}"/>
                    </a:ext>
                  </a:extLst>
                </p14:cNvPr>
                <p14:cNvContentPartPr/>
                <p14:nvPr/>
              </p14:nvContentPartPr>
              <p14:xfrm>
                <a:off x="8054728" y="1731291"/>
                <a:ext cx="60120" cy="46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6445FC8-AE07-9C33-9AD8-BD15AFBFD55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37088" y="1713651"/>
                  <a:ext cx="95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131789D-042C-A20E-118A-11A9A65B9BFA}"/>
                    </a:ext>
                  </a:extLst>
                </p14:cNvPr>
                <p14:cNvContentPartPr/>
                <p14:nvPr/>
              </p14:nvContentPartPr>
              <p14:xfrm>
                <a:off x="8255248" y="1552011"/>
                <a:ext cx="460080" cy="3247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131789D-042C-A20E-118A-11A9A65B9BF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37608" y="1534011"/>
                  <a:ext cx="495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34F1EAB-AAA0-26C5-EE49-14A6494453E7}"/>
                    </a:ext>
                  </a:extLst>
                </p14:cNvPr>
                <p14:cNvContentPartPr/>
                <p14:nvPr/>
              </p14:nvContentPartPr>
              <p14:xfrm>
                <a:off x="8839168" y="1648491"/>
                <a:ext cx="49320" cy="1296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34F1EAB-AAA0-26C5-EE49-14A6494453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21168" y="1630851"/>
                  <a:ext cx="84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65B09EA7-76CA-769E-7D3A-BBC0B622669E}"/>
                    </a:ext>
                  </a:extLst>
                </p14:cNvPr>
                <p14:cNvContentPartPr/>
                <p14:nvPr/>
              </p14:nvContentPartPr>
              <p14:xfrm>
                <a:off x="9088648" y="1635531"/>
                <a:ext cx="148320" cy="1746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65B09EA7-76CA-769E-7D3A-BBC0B622669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71008" y="1617891"/>
                  <a:ext cx="183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D02416C-750E-DAB0-B0CC-85A2118C552B}"/>
                    </a:ext>
                  </a:extLst>
                </p14:cNvPr>
                <p14:cNvContentPartPr/>
                <p14:nvPr/>
              </p14:nvContentPartPr>
              <p14:xfrm>
                <a:off x="9325528" y="1669371"/>
                <a:ext cx="243000" cy="1094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D02416C-750E-DAB0-B0CC-85A2118C552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07528" y="1651371"/>
                  <a:ext cx="278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FA3AE0B-2BB2-63E2-BB9A-440E25BF7B71}"/>
                    </a:ext>
                  </a:extLst>
                </p14:cNvPr>
                <p14:cNvContentPartPr/>
                <p14:nvPr/>
              </p14:nvContentPartPr>
              <p14:xfrm>
                <a:off x="9675088" y="1575411"/>
                <a:ext cx="233280" cy="2354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FA3AE0B-2BB2-63E2-BB9A-440E25BF7B7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57088" y="1557411"/>
                  <a:ext cx="268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30050C1-4920-C474-5FDC-66F876E98294}"/>
                    </a:ext>
                  </a:extLst>
                </p14:cNvPr>
                <p14:cNvContentPartPr/>
                <p14:nvPr/>
              </p14:nvContentPartPr>
              <p14:xfrm>
                <a:off x="9813328" y="1647051"/>
                <a:ext cx="172800" cy="97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30050C1-4920-C474-5FDC-66F876E9829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95688" y="1629411"/>
                  <a:ext cx="208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C1E04EB-0220-44A0-926A-4B8EAA71AD79}"/>
                    </a:ext>
                  </a:extLst>
                </p14:cNvPr>
                <p14:cNvContentPartPr/>
                <p14:nvPr/>
              </p14:nvContentPartPr>
              <p14:xfrm>
                <a:off x="10060648" y="1504491"/>
                <a:ext cx="200160" cy="3830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C1E04EB-0220-44A0-926A-4B8EAA71AD7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043008" y="1486851"/>
                  <a:ext cx="235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A2666AA-7E3E-BB1D-D3C9-F2E494FEC1A9}"/>
                    </a:ext>
                  </a:extLst>
                </p14:cNvPr>
                <p14:cNvContentPartPr/>
                <p14:nvPr/>
              </p14:nvContentPartPr>
              <p14:xfrm>
                <a:off x="10277728" y="1621851"/>
                <a:ext cx="114120" cy="1440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A2666AA-7E3E-BB1D-D3C9-F2E494FEC1A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60088" y="1604211"/>
                  <a:ext cx="149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D377B80-3C15-34D5-C800-D58E6C60D126}"/>
                    </a:ext>
                  </a:extLst>
                </p14:cNvPr>
                <p14:cNvContentPartPr/>
                <p14:nvPr/>
              </p14:nvContentPartPr>
              <p14:xfrm>
                <a:off x="10422808" y="1446891"/>
                <a:ext cx="84240" cy="4208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D377B80-3C15-34D5-C800-D58E6C60D12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04808" y="1428891"/>
                  <a:ext cx="11988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4A05092-A964-4F54-7053-4C537CF95611}"/>
              </a:ext>
            </a:extLst>
          </p:cNvPr>
          <p:cNvGrpSpPr/>
          <p:nvPr/>
        </p:nvGrpSpPr>
        <p:grpSpPr>
          <a:xfrm>
            <a:off x="10729888" y="1568571"/>
            <a:ext cx="879840" cy="244800"/>
            <a:chOff x="10729888" y="1568571"/>
            <a:chExt cx="87984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F66E9C3-189A-133C-9201-26152EEFD7EA}"/>
                    </a:ext>
                  </a:extLst>
                </p14:cNvPr>
                <p14:cNvContentPartPr/>
                <p14:nvPr/>
              </p14:nvContentPartPr>
              <p14:xfrm>
                <a:off x="10729888" y="1652091"/>
                <a:ext cx="188640" cy="820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F66E9C3-189A-133C-9201-26152EEFD7E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11888" y="1634451"/>
                  <a:ext cx="224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7D8267C-4C94-84DB-B3D0-F216CC763EBA}"/>
                    </a:ext>
                  </a:extLst>
                </p14:cNvPr>
                <p14:cNvContentPartPr/>
                <p14:nvPr/>
              </p14:nvContentPartPr>
              <p14:xfrm>
                <a:off x="11049208" y="1568571"/>
                <a:ext cx="560520" cy="2448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7D8267C-4C94-84DB-B3D0-F216CC763EB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31208" y="1550931"/>
                  <a:ext cx="59616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B179AAC-A996-F569-89DD-979DF3EEE6BC}"/>
              </a:ext>
            </a:extLst>
          </p:cNvPr>
          <p:cNvGrpSpPr/>
          <p:nvPr/>
        </p:nvGrpSpPr>
        <p:grpSpPr>
          <a:xfrm>
            <a:off x="6372448" y="4177491"/>
            <a:ext cx="2655720" cy="587880"/>
            <a:chOff x="6372448" y="4177491"/>
            <a:chExt cx="265572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80DB094-B187-76D9-4553-8C30817AF8C6}"/>
                    </a:ext>
                  </a:extLst>
                </p14:cNvPr>
                <p14:cNvContentPartPr/>
                <p14:nvPr/>
              </p14:nvContentPartPr>
              <p14:xfrm>
                <a:off x="6372448" y="4260651"/>
                <a:ext cx="222120" cy="5047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80DB094-B187-76D9-4553-8C30817AF8C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54808" y="4242651"/>
                  <a:ext cx="2577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C8A3CE7-5F9E-2C85-E86F-BDF3A2613E00}"/>
                    </a:ext>
                  </a:extLst>
                </p14:cNvPr>
                <p14:cNvContentPartPr/>
                <p14:nvPr/>
              </p14:nvContentPartPr>
              <p14:xfrm>
                <a:off x="6682408" y="4468011"/>
                <a:ext cx="138240" cy="61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C8A3CE7-5F9E-2C85-E86F-BDF3A2613E0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664768" y="4450011"/>
                  <a:ext cx="173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AACB99F-8AD0-26DC-52C6-8C9B92EA1C8B}"/>
                    </a:ext>
                  </a:extLst>
                </p14:cNvPr>
                <p14:cNvContentPartPr/>
                <p14:nvPr/>
              </p14:nvContentPartPr>
              <p14:xfrm>
                <a:off x="6712648" y="4563051"/>
                <a:ext cx="144000" cy="360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AACB99F-8AD0-26DC-52C6-8C9B92EA1C8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4648" y="4545411"/>
                  <a:ext cx="179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EDD53B6-EC62-DC6D-201A-35846236A381}"/>
                    </a:ext>
                  </a:extLst>
                </p14:cNvPr>
                <p14:cNvContentPartPr/>
                <p14:nvPr/>
              </p14:nvContentPartPr>
              <p14:xfrm>
                <a:off x="6911008" y="4272171"/>
                <a:ext cx="319680" cy="3942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EDD53B6-EC62-DC6D-201A-35846236A38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93008" y="4254171"/>
                  <a:ext cx="355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C05329F-02C9-2A53-C63A-DA0189C4C109}"/>
                    </a:ext>
                  </a:extLst>
                </p14:cNvPr>
                <p14:cNvContentPartPr/>
                <p14:nvPr/>
              </p14:nvContentPartPr>
              <p14:xfrm>
                <a:off x="7172728" y="4241571"/>
                <a:ext cx="321120" cy="4791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C05329F-02C9-2A53-C63A-DA0189C4C1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55088" y="4223571"/>
                  <a:ext cx="3567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C198CD2-7CE7-1BD8-51ED-374233F92843}"/>
                    </a:ext>
                  </a:extLst>
                </p14:cNvPr>
                <p14:cNvContentPartPr/>
                <p14:nvPr/>
              </p14:nvContentPartPr>
              <p14:xfrm>
                <a:off x="7417168" y="4177491"/>
                <a:ext cx="291240" cy="50472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C198CD2-7CE7-1BD8-51ED-374233F9284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99528" y="4159491"/>
                  <a:ext cx="3268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CFA4EC4-7D5D-616B-88E5-9DDBC713C37F}"/>
                    </a:ext>
                  </a:extLst>
                </p14:cNvPr>
                <p14:cNvContentPartPr/>
                <p14:nvPr/>
              </p14:nvContentPartPr>
              <p14:xfrm>
                <a:off x="7751608" y="4378731"/>
                <a:ext cx="200520" cy="3042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CFA4EC4-7D5D-616B-88E5-9DDBC713C3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33968" y="4361091"/>
                  <a:ext cx="236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2A87F47-DE8B-4DF0-36D9-1F16B1E2F6A8}"/>
                    </a:ext>
                  </a:extLst>
                </p14:cNvPr>
                <p14:cNvContentPartPr/>
                <p14:nvPr/>
              </p14:nvContentPartPr>
              <p14:xfrm>
                <a:off x="8059048" y="4456491"/>
                <a:ext cx="242280" cy="1634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2A87F47-DE8B-4DF0-36D9-1F16B1E2F6A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1048" y="4438491"/>
                  <a:ext cx="277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97D226F-6D00-9F74-B938-98E6DED0C6EE}"/>
                    </a:ext>
                  </a:extLst>
                </p14:cNvPr>
                <p14:cNvContentPartPr/>
                <p14:nvPr/>
              </p14:nvContentPartPr>
              <p14:xfrm>
                <a:off x="8325808" y="4341291"/>
                <a:ext cx="111240" cy="3204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97D226F-6D00-9F74-B938-98E6DED0C6E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08168" y="4323651"/>
                  <a:ext cx="146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B4DA878F-FCF8-E2EC-37CE-C45CC5448975}"/>
                    </a:ext>
                  </a:extLst>
                </p14:cNvPr>
                <p14:cNvContentPartPr/>
                <p14:nvPr/>
              </p14:nvContentPartPr>
              <p14:xfrm>
                <a:off x="8635048" y="4478811"/>
                <a:ext cx="156600" cy="133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B4DA878F-FCF8-E2EC-37CE-C45CC544897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17408" y="4460811"/>
                  <a:ext cx="192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2F3D2105-76E0-2FC5-18F2-9D8C9341161A}"/>
                    </a:ext>
                  </a:extLst>
                </p14:cNvPr>
                <p14:cNvContentPartPr/>
                <p14:nvPr/>
              </p14:nvContentPartPr>
              <p14:xfrm>
                <a:off x="8580328" y="4534971"/>
                <a:ext cx="180000" cy="230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2F3D2105-76E0-2FC5-18F2-9D8C9341161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62328" y="4516971"/>
                  <a:ext cx="21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3059B7D8-9B23-0D4C-1988-C296A4045607}"/>
                    </a:ext>
                  </a:extLst>
                </p14:cNvPr>
                <p14:cNvContentPartPr/>
                <p14:nvPr/>
              </p14:nvContentPartPr>
              <p14:xfrm>
                <a:off x="8857888" y="4429851"/>
                <a:ext cx="170280" cy="1774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3059B7D8-9B23-0D4C-1988-C296A404560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39888" y="4411851"/>
                  <a:ext cx="2059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6815A97-0BD0-FF6B-9A57-D3600A583486}"/>
              </a:ext>
            </a:extLst>
          </p:cNvPr>
          <p:cNvGrpSpPr/>
          <p:nvPr/>
        </p:nvGrpSpPr>
        <p:grpSpPr>
          <a:xfrm>
            <a:off x="9328408" y="4260291"/>
            <a:ext cx="2703600" cy="378000"/>
            <a:chOff x="9328408" y="4260291"/>
            <a:chExt cx="270360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D7431D2F-AA01-A009-213B-D7CEFEE57287}"/>
                    </a:ext>
                  </a:extLst>
                </p14:cNvPr>
                <p14:cNvContentPartPr/>
                <p14:nvPr/>
              </p14:nvContentPartPr>
              <p14:xfrm>
                <a:off x="9328408" y="4420491"/>
                <a:ext cx="456120" cy="1418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D7431D2F-AA01-A009-213B-D7CEFEE5728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10408" y="4402491"/>
                  <a:ext cx="491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5C99D2A0-C10C-8F87-4DD6-820155BB453E}"/>
                    </a:ext>
                  </a:extLst>
                </p14:cNvPr>
                <p14:cNvContentPartPr/>
                <p14:nvPr/>
              </p14:nvContentPartPr>
              <p14:xfrm>
                <a:off x="9927088" y="4410051"/>
                <a:ext cx="156240" cy="2282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5C99D2A0-C10C-8F87-4DD6-820155BB453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09088" y="4392411"/>
                  <a:ext cx="191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27D28059-8D62-AE78-13CB-9889422D3F5F}"/>
                    </a:ext>
                  </a:extLst>
                </p14:cNvPr>
                <p14:cNvContentPartPr/>
                <p14:nvPr/>
              </p14:nvContentPartPr>
              <p14:xfrm>
                <a:off x="10153168" y="4437411"/>
                <a:ext cx="208440" cy="1062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27D28059-8D62-AE78-13CB-9889422D3F5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35528" y="4419411"/>
                  <a:ext cx="244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A9D4955-530C-D7AB-1F47-DE01271E262D}"/>
                    </a:ext>
                  </a:extLst>
                </p14:cNvPr>
                <p14:cNvContentPartPr/>
                <p14:nvPr/>
              </p14:nvContentPartPr>
              <p14:xfrm>
                <a:off x="10436848" y="4376211"/>
                <a:ext cx="138960" cy="1908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A9D4955-530C-D7AB-1F47-DE01271E262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19208" y="4358571"/>
                  <a:ext cx="174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21DF912-6D74-5A79-70B6-B8042E0647BB}"/>
                    </a:ext>
                  </a:extLst>
                </p14:cNvPr>
                <p14:cNvContentPartPr/>
                <p14:nvPr/>
              </p14:nvContentPartPr>
              <p14:xfrm>
                <a:off x="10643848" y="4391691"/>
                <a:ext cx="51840" cy="2131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21DF912-6D74-5A79-70B6-B8042E0647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626208" y="4374051"/>
                  <a:ext cx="87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295F8A9-DB27-A280-67A2-AD7E8E6703B8}"/>
                    </a:ext>
                  </a:extLst>
                </p14:cNvPr>
                <p14:cNvContentPartPr/>
                <p14:nvPr/>
              </p14:nvContentPartPr>
              <p14:xfrm>
                <a:off x="10592008" y="4357131"/>
                <a:ext cx="405360" cy="2124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295F8A9-DB27-A280-67A2-AD7E8E6703B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74008" y="4339131"/>
                  <a:ext cx="44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74E8D01-7A7F-63AD-42F2-E8C3AFFDD015}"/>
                    </a:ext>
                  </a:extLst>
                </p14:cNvPr>
                <p14:cNvContentPartPr/>
                <p14:nvPr/>
              </p14:nvContentPartPr>
              <p14:xfrm>
                <a:off x="11070088" y="4412571"/>
                <a:ext cx="131760" cy="1350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74E8D01-7A7F-63AD-42F2-E8C3AFFDD0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52448" y="4394931"/>
                  <a:ext cx="167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6809E5A2-34D0-D0B2-3834-E55AC14EC4C1}"/>
                    </a:ext>
                  </a:extLst>
                </p14:cNvPr>
                <p14:cNvContentPartPr/>
                <p14:nvPr/>
              </p14:nvContentPartPr>
              <p14:xfrm>
                <a:off x="11229208" y="4314291"/>
                <a:ext cx="101520" cy="2998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6809E5A2-34D0-D0B2-3834-E55AC14EC4C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211208" y="4296651"/>
                  <a:ext cx="137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CCC69B-9FF1-1950-084A-86919A2159F0}"/>
                    </a:ext>
                  </a:extLst>
                </p14:cNvPr>
                <p14:cNvContentPartPr/>
                <p14:nvPr/>
              </p14:nvContentPartPr>
              <p14:xfrm>
                <a:off x="11547088" y="4424091"/>
                <a:ext cx="158040" cy="36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CCC69B-9FF1-1950-084A-86919A2159F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29088" y="4406091"/>
                  <a:ext cx="193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BAAAC67-3EBE-4832-5B16-F7370DA58F22}"/>
                    </a:ext>
                  </a:extLst>
                </p14:cNvPr>
                <p14:cNvContentPartPr/>
                <p14:nvPr/>
              </p14:nvContentPartPr>
              <p14:xfrm>
                <a:off x="11522608" y="4469811"/>
                <a:ext cx="176040" cy="165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BAAAC67-3EBE-4832-5B16-F7370DA58F2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504968" y="4452171"/>
                  <a:ext cx="211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858A4D5F-2BFB-7883-E8A1-218B92771D2E}"/>
                    </a:ext>
                  </a:extLst>
                </p14:cNvPr>
                <p14:cNvContentPartPr/>
                <p14:nvPr/>
              </p14:nvContentPartPr>
              <p14:xfrm>
                <a:off x="11867848" y="4260291"/>
                <a:ext cx="164160" cy="3232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858A4D5F-2BFB-7883-E8A1-218B92771D2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850208" y="4242291"/>
                  <a:ext cx="19980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F8E8C3C-89C7-B4BD-BDF6-6A8250BC87A9}"/>
              </a:ext>
            </a:extLst>
          </p:cNvPr>
          <p:cNvGrpSpPr/>
          <p:nvPr/>
        </p:nvGrpSpPr>
        <p:grpSpPr>
          <a:xfrm>
            <a:off x="7375768" y="5075331"/>
            <a:ext cx="3509280" cy="579240"/>
            <a:chOff x="7375768" y="5075331"/>
            <a:chExt cx="3509280" cy="5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143BF3C0-F052-E783-0CAC-BA8F8690A985}"/>
                    </a:ext>
                  </a:extLst>
                </p14:cNvPr>
                <p14:cNvContentPartPr/>
                <p14:nvPr/>
              </p14:nvContentPartPr>
              <p14:xfrm>
                <a:off x="7375768" y="5117451"/>
                <a:ext cx="42120" cy="4338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143BF3C0-F052-E783-0CAC-BA8F8690A98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57768" y="5099451"/>
                  <a:ext cx="777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5488DD4F-667D-326D-6222-993190901616}"/>
                    </a:ext>
                  </a:extLst>
                </p14:cNvPr>
                <p14:cNvContentPartPr/>
                <p14:nvPr/>
              </p14:nvContentPartPr>
              <p14:xfrm>
                <a:off x="7413208" y="5290971"/>
                <a:ext cx="134640" cy="385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5488DD4F-667D-326D-6222-9931909016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95208" y="5273331"/>
                  <a:ext cx="17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0ABB94C9-C4C4-B1AB-40DA-574E6BD8E588}"/>
                    </a:ext>
                  </a:extLst>
                </p14:cNvPr>
                <p14:cNvContentPartPr/>
                <p14:nvPr/>
              </p14:nvContentPartPr>
              <p14:xfrm>
                <a:off x="7551808" y="5075331"/>
                <a:ext cx="289440" cy="5086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0ABB94C9-C4C4-B1AB-40DA-574E6BD8E58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33808" y="5057691"/>
                  <a:ext cx="3250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8FE08177-0026-D20D-17C7-0C2FCF656937}"/>
                    </a:ext>
                  </a:extLst>
                </p14:cNvPr>
                <p14:cNvContentPartPr/>
                <p14:nvPr/>
              </p14:nvContentPartPr>
              <p14:xfrm>
                <a:off x="7919728" y="5366211"/>
                <a:ext cx="172080" cy="1299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8FE08177-0026-D20D-17C7-0C2FCF65693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01728" y="5348211"/>
                  <a:ext cx="207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403751C-F3EB-FD6A-D188-C7A900A70F6F}"/>
                    </a:ext>
                  </a:extLst>
                </p14:cNvPr>
                <p14:cNvContentPartPr/>
                <p14:nvPr/>
              </p14:nvContentPartPr>
              <p14:xfrm>
                <a:off x="7949608" y="5274051"/>
                <a:ext cx="270000" cy="3196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403751C-F3EB-FD6A-D188-C7A900A70F6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931968" y="5256051"/>
                  <a:ext cx="305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37AF5711-D9DD-54B2-1808-514ACE873742}"/>
                    </a:ext>
                  </a:extLst>
                </p14:cNvPr>
                <p14:cNvContentPartPr/>
                <p14:nvPr/>
              </p14:nvContentPartPr>
              <p14:xfrm>
                <a:off x="8325448" y="5391771"/>
                <a:ext cx="236520" cy="7920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37AF5711-D9DD-54B2-1808-514ACE87374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07808" y="5373771"/>
                  <a:ext cx="272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1A649A7-3B81-CDD1-B190-4D84C3CCD596}"/>
                    </a:ext>
                  </a:extLst>
                </p14:cNvPr>
                <p14:cNvContentPartPr/>
                <p14:nvPr/>
              </p14:nvContentPartPr>
              <p14:xfrm>
                <a:off x="8675728" y="5225451"/>
                <a:ext cx="107640" cy="4291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1A649A7-3B81-CDD1-B190-4D84C3CCD59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58088" y="5207811"/>
                  <a:ext cx="1432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851D1EA9-B0FD-6611-703A-B9FDBBD909BE}"/>
                    </a:ext>
                  </a:extLst>
                </p14:cNvPr>
                <p14:cNvContentPartPr/>
                <p14:nvPr/>
              </p14:nvContentPartPr>
              <p14:xfrm>
                <a:off x="8905408" y="5350011"/>
                <a:ext cx="384120" cy="1101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51D1EA9-B0FD-6611-703A-B9FDBBD909B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887768" y="5332011"/>
                  <a:ext cx="419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B1A341B2-A0B4-A894-F64B-A653E2BDC73C}"/>
                    </a:ext>
                  </a:extLst>
                </p14:cNvPr>
                <p14:cNvContentPartPr/>
                <p14:nvPr/>
              </p14:nvContentPartPr>
              <p14:xfrm>
                <a:off x="9412648" y="5352531"/>
                <a:ext cx="133920" cy="14364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B1A341B2-A0B4-A894-F64B-A653E2BDC7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95008" y="5334891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8AC5C354-163E-1158-5C74-FC4D43A88AE6}"/>
                    </a:ext>
                  </a:extLst>
                </p14:cNvPr>
                <p14:cNvContentPartPr/>
                <p14:nvPr/>
              </p14:nvContentPartPr>
              <p14:xfrm>
                <a:off x="9614248" y="5387451"/>
                <a:ext cx="117360" cy="763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8AC5C354-163E-1158-5C74-FC4D43A88A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96248" y="5369451"/>
                  <a:ext cx="153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F8B659F-A5B1-4F53-C501-1275ACD137A4}"/>
                    </a:ext>
                  </a:extLst>
                </p14:cNvPr>
                <p14:cNvContentPartPr/>
                <p14:nvPr/>
              </p14:nvContentPartPr>
              <p14:xfrm>
                <a:off x="9841408" y="5305731"/>
                <a:ext cx="298800" cy="25488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F8B659F-A5B1-4F53-C501-1275ACD137A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823768" y="5287731"/>
                  <a:ext cx="334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E87E8AA2-C577-A86F-FA92-4718AD6CCA86}"/>
                    </a:ext>
                  </a:extLst>
                </p14:cNvPr>
                <p14:cNvContentPartPr/>
                <p14:nvPr/>
              </p14:nvContentPartPr>
              <p14:xfrm>
                <a:off x="10030408" y="5360811"/>
                <a:ext cx="189720" cy="2664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E87E8AA2-C577-A86F-FA92-4718AD6CCA8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12408" y="5343171"/>
                  <a:ext cx="225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6BF8A06-45BE-1BC5-EF0B-0011663C0D4C}"/>
                    </a:ext>
                  </a:extLst>
                </p14:cNvPr>
                <p14:cNvContentPartPr/>
                <p14:nvPr/>
              </p14:nvContentPartPr>
              <p14:xfrm>
                <a:off x="10369528" y="5262891"/>
                <a:ext cx="334800" cy="2347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6BF8A06-45BE-1BC5-EF0B-0011663C0D4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351528" y="5245251"/>
                  <a:ext cx="370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ABEE887-8E2A-B537-43F8-107BF1F113E3}"/>
                    </a:ext>
                  </a:extLst>
                </p14:cNvPr>
                <p14:cNvContentPartPr/>
                <p14:nvPr/>
              </p14:nvContentPartPr>
              <p14:xfrm>
                <a:off x="10771648" y="5257851"/>
                <a:ext cx="113400" cy="2595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ABEE887-8E2A-B537-43F8-107BF1F113E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753648" y="5239851"/>
                  <a:ext cx="1490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3329713-14C3-0C89-8C0E-DB19538F3CD0}"/>
              </a:ext>
            </a:extLst>
          </p:cNvPr>
          <p:cNvGrpSpPr/>
          <p:nvPr/>
        </p:nvGrpSpPr>
        <p:grpSpPr>
          <a:xfrm>
            <a:off x="11246128" y="5275491"/>
            <a:ext cx="747360" cy="282240"/>
            <a:chOff x="11246128" y="5275491"/>
            <a:chExt cx="74736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3D9A5CBA-C198-C554-3F4C-C096D4E03BB0}"/>
                    </a:ext>
                  </a:extLst>
                </p14:cNvPr>
                <p14:cNvContentPartPr/>
                <p14:nvPr/>
              </p14:nvContentPartPr>
              <p14:xfrm>
                <a:off x="11246128" y="5350011"/>
                <a:ext cx="187200" cy="172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3D9A5CBA-C198-C554-3F4C-C096D4E03BB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228128" y="5332011"/>
                  <a:ext cx="222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AB6801F9-065B-9F50-8384-2AAE86215F94}"/>
                    </a:ext>
                  </a:extLst>
                </p14:cNvPr>
                <p14:cNvContentPartPr/>
                <p14:nvPr/>
              </p14:nvContentPartPr>
              <p14:xfrm>
                <a:off x="11246128" y="5410491"/>
                <a:ext cx="222840" cy="136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AB6801F9-065B-9F50-8384-2AAE86215F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228488" y="5392491"/>
                  <a:ext cx="258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BAE42AA3-DCC4-ADE0-CD7C-AF2066F7F1CE}"/>
                    </a:ext>
                  </a:extLst>
                </p14:cNvPr>
                <p14:cNvContentPartPr/>
                <p14:nvPr/>
              </p14:nvContentPartPr>
              <p14:xfrm>
                <a:off x="11556808" y="5277651"/>
                <a:ext cx="436680" cy="2800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BAE42AA3-DCC4-ADE0-CD7C-AF2066F7F1C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539168" y="5259651"/>
                  <a:ext cx="472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6F88A32F-E87D-9F14-F79F-E2A643DC08B1}"/>
                    </a:ext>
                  </a:extLst>
                </p14:cNvPr>
                <p14:cNvContentPartPr/>
                <p14:nvPr/>
              </p14:nvContentPartPr>
              <p14:xfrm>
                <a:off x="11566168" y="5275491"/>
                <a:ext cx="412560" cy="2127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6F88A32F-E87D-9F14-F79F-E2A643DC08B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48528" y="5257851"/>
                  <a:ext cx="44820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748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8C09138-49E2-19EA-2C85-E90BC8F395F5}"/>
                  </a:ext>
                </a:extLst>
              </p14:cNvPr>
              <p14:cNvContentPartPr/>
              <p14:nvPr/>
            </p14:nvContentPartPr>
            <p14:xfrm>
              <a:off x="719728" y="294171"/>
              <a:ext cx="18720" cy="22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8C09138-49E2-19EA-2C85-E90BC8F395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2088" y="276171"/>
                <a:ext cx="543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E40FA11-B7BA-D1CA-127A-453054F15E09}"/>
                  </a:ext>
                </a:extLst>
              </p14:cNvPr>
              <p14:cNvContentPartPr/>
              <p14:nvPr/>
            </p14:nvContentPartPr>
            <p14:xfrm>
              <a:off x="299248" y="625371"/>
              <a:ext cx="532080" cy="626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E40FA11-B7BA-D1CA-127A-453054F15E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1608" y="607731"/>
                <a:ext cx="567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7780297-00D2-EEA0-FEB0-7F1BF0E3F02F}"/>
                  </a:ext>
                </a:extLst>
              </p14:cNvPr>
              <p14:cNvContentPartPr/>
              <p14:nvPr/>
            </p14:nvContentPartPr>
            <p14:xfrm>
              <a:off x="1280968" y="150531"/>
              <a:ext cx="491760" cy="588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7780297-00D2-EEA0-FEB0-7F1BF0E3F0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2968" y="132531"/>
                <a:ext cx="52740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CD8CC-F1AC-788F-5E63-84EE3D482242}"/>
              </a:ext>
            </a:extLst>
          </p:cNvPr>
          <p:cNvGrpSpPr/>
          <p:nvPr/>
        </p:nvGrpSpPr>
        <p:grpSpPr>
          <a:xfrm>
            <a:off x="2129488" y="145851"/>
            <a:ext cx="2511000" cy="655560"/>
            <a:chOff x="2129488" y="145851"/>
            <a:chExt cx="251100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B62C61C-7EE7-4D8C-5F77-5FED127DB9AF}"/>
                    </a:ext>
                  </a:extLst>
                </p14:cNvPr>
                <p14:cNvContentPartPr/>
                <p14:nvPr/>
              </p14:nvContentPartPr>
              <p14:xfrm>
                <a:off x="2129488" y="145851"/>
                <a:ext cx="217800" cy="655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B62C61C-7EE7-4D8C-5F77-5FED127DB9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11488" y="128211"/>
                  <a:ext cx="25344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E13933E-8B8D-32FE-1294-FB6EC407A78E}"/>
                    </a:ext>
                  </a:extLst>
                </p14:cNvPr>
                <p14:cNvContentPartPr/>
                <p14:nvPr/>
              </p14:nvContentPartPr>
              <p14:xfrm>
                <a:off x="2492728" y="175731"/>
                <a:ext cx="102240" cy="5630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E13933E-8B8D-32FE-1294-FB6EC407A7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74728" y="158091"/>
                  <a:ext cx="1378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AE10F47-D83E-7C3A-A0ED-301B2DA1810B}"/>
                    </a:ext>
                  </a:extLst>
                </p14:cNvPr>
                <p14:cNvContentPartPr/>
                <p14:nvPr/>
              </p14:nvContentPartPr>
              <p14:xfrm>
                <a:off x="2519368" y="147291"/>
                <a:ext cx="342720" cy="5925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AE10F47-D83E-7C3A-A0ED-301B2DA181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01728" y="129291"/>
                  <a:ext cx="3783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C90D818-3528-F3B1-1A78-3044A57A5872}"/>
                    </a:ext>
                  </a:extLst>
                </p14:cNvPr>
                <p14:cNvContentPartPr/>
                <p14:nvPr/>
              </p14:nvContentPartPr>
              <p14:xfrm>
                <a:off x="2912128" y="301731"/>
                <a:ext cx="249480" cy="3970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C90D818-3528-F3B1-1A78-3044A57A58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94488" y="284091"/>
                  <a:ext cx="2851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4102307-C0C4-7E91-61AF-13EA4CAA3D8F}"/>
                    </a:ext>
                  </a:extLst>
                </p14:cNvPr>
                <p14:cNvContentPartPr/>
                <p14:nvPr/>
              </p14:nvContentPartPr>
              <p14:xfrm>
                <a:off x="3252328" y="358971"/>
                <a:ext cx="349560" cy="261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4102307-C0C4-7E91-61AF-13EA4CAA3D8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34688" y="341331"/>
                  <a:ext cx="385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6D77FC8-4874-57F5-1D9C-3581B0EBF94A}"/>
                    </a:ext>
                  </a:extLst>
                </p14:cNvPr>
                <p14:cNvContentPartPr/>
                <p14:nvPr/>
              </p14:nvContentPartPr>
              <p14:xfrm>
                <a:off x="3595768" y="263931"/>
                <a:ext cx="185400" cy="3819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6D77FC8-4874-57F5-1D9C-3581B0EBF9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78128" y="245931"/>
                  <a:ext cx="221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4BBDBFB-15F0-2CE9-2CBB-D3EEE8E0B415}"/>
                    </a:ext>
                  </a:extLst>
                </p14:cNvPr>
                <p14:cNvContentPartPr/>
                <p14:nvPr/>
              </p14:nvContentPartPr>
              <p14:xfrm>
                <a:off x="4018408" y="398931"/>
                <a:ext cx="112680" cy="15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4BBDBFB-15F0-2CE9-2CBB-D3EEE8E0B4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00768" y="380931"/>
                  <a:ext cx="148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75EEC85-52E2-E973-93C4-312289AADA0C}"/>
                    </a:ext>
                  </a:extLst>
                </p14:cNvPr>
                <p14:cNvContentPartPr/>
                <p14:nvPr/>
              </p14:nvContentPartPr>
              <p14:xfrm>
                <a:off x="3753088" y="686931"/>
                <a:ext cx="164880" cy="86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75EEC85-52E2-E973-93C4-312289AADA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35088" y="668931"/>
                  <a:ext cx="200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04DA014-6B42-10FB-4DB4-A6A57A175F0D}"/>
                    </a:ext>
                  </a:extLst>
                </p14:cNvPr>
                <p14:cNvContentPartPr/>
                <p14:nvPr/>
              </p14:nvContentPartPr>
              <p14:xfrm>
                <a:off x="4037128" y="160611"/>
                <a:ext cx="354600" cy="567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04DA014-6B42-10FB-4DB4-A6A57A175F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19128" y="142611"/>
                  <a:ext cx="39024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5073FCF-2428-1F32-A894-410060624EA2}"/>
                    </a:ext>
                  </a:extLst>
                </p14:cNvPr>
                <p14:cNvContentPartPr/>
                <p14:nvPr/>
              </p14:nvContentPartPr>
              <p14:xfrm>
                <a:off x="4407208" y="154131"/>
                <a:ext cx="233280" cy="599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5073FCF-2428-1F32-A894-410060624E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89208" y="136131"/>
                  <a:ext cx="268920" cy="63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3E36BC-A23F-21FB-E7DB-1ED39345EBFC}"/>
              </a:ext>
            </a:extLst>
          </p:cNvPr>
          <p:cNvGrpSpPr/>
          <p:nvPr/>
        </p:nvGrpSpPr>
        <p:grpSpPr>
          <a:xfrm>
            <a:off x="8556568" y="126771"/>
            <a:ext cx="1905840" cy="595800"/>
            <a:chOff x="8556568" y="126771"/>
            <a:chExt cx="190584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4FEF236-441F-DBFA-69E3-2D2A9B47212C}"/>
                    </a:ext>
                  </a:extLst>
                </p14:cNvPr>
                <p14:cNvContentPartPr/>
                <p14:nvPr/>
              </p14:nvContentPartPr>
              <p14:xfrm>
                <a:off x="8556568" y="459411"/>
                <a:ext cx="253440" cy="352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4FEF236-441F-DBFA-69E3-2D2A9B47212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38568" y="441771"/>
                  <a:ext cx="289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131CA66-1CE1-1F81-D4BA-EED764F77405}"/>
                    </a:ext>
                  </a:extLst>
                </p14:cNvPr>
                <p14:cNvContentPartPr/>
                <p14:nvPr/>
              </p14:nvContentPartPr>
              <p14:xfrm>
                <a:off x="8963368" y="134691"/>
                <a:ext cx="206280" cy="5346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131CA66-1CE1-1F81-D4BA-EED764F774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45728" y="116691"/>
                  <a:ext cx="2419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8355BEA-65C6-FB72-EEC3-B0C48C5E1602}"/>
                    </a:ext>
                  </a:extLst>
                </p14:cNvPr>
                <p14:cNvContentPartPr/>
                <p14:nvPr/>
              </p14:nvContentPartPr>
              <p14:xfrm>
                <a:off x="9221128" y="185811"/>
                <a:ext cx="74160" cy="411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8355BEA-65C6-FB72-EEC3-B0C48C5E16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03128" y="167811"/>
                  <a:ext cx="1098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DAB381F-90D2-8B90-341F-4C6DB4BA8C12}"/>
                    </a:ext>
                  </a:extLst>
                </p14:cNvPr>
                <p14:cNvContentPartPr/>
                <p14:nvPr/>
              </p14:nvContentPartPr>
              <p14:xfrm>
                <a:off x="9284128" y="382011"/>
                <a:ext cx="154800" cy="162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DAB381F-90D2-8B90-341F-4C6DB4BA8C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66128" y="364011"/>
                  <a:ext cx="190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2AAD222-02FC-3210-CB53-0A2DF653023E}"/>
                    </a:ext>
                  </a:extLst>
                </p14:cNvPr>
                <p14:cNvContentPartPr/>
                <p14:nvPr/>
              </p14:nvContentPartPr>
              <p14:xfrm>
                <a:off x="9451168" y="253491"/>
                <a:ext cx="251640" cy="377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2AAD222-02FC-3210-CB53-0A2DF65302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33528" y="235491"/>
                  <a:ext cx="2872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17C1DD4-AB69-FED8-8314-8C16BFA55223}"/>
                    </a:ext>
                  </a:extLst>
                </p14:cNvPr>
                <p14:cNvContentPartPr/>
                <p14:nvPr/>
              </p14:nvContentPartPr>
              <p14:xfrm>
                <a:off x="9658888" y="128931"/>
                <a:ext cx="218880" cy="4633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17C1DD4-AB69-FED8-8314-8C16BFA552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40888" y="111291"/>
                  <a:ext cx="2545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01D0AFC-BF73-30C6-B270-10C94641ECCA}"/>
                    </a:ext>
                  </a:extLst>
                </p14:cNvPr>
                <p14:cNvContentPartPr/>
                <p14:nvPr/>
              </p14:nvContentPartPr>
              <p14:xfrm>
                <a:off x="9939688" y="126771"/>
                <a:ext cx="207360" cy="5842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01D0AFC-BF73-30C6-B270-10C94641ECC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22048" y="109131"/>
                  <a:ext cx="2430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AEC14F7-8976-A297-A1D3-DBB393415473}"/>
                    </a:ext>
                  </a:extLst>
                </p14:cNvPr>
                <p14:cNvContentPartPr/>
                <p14:nvPr/>
              </p14:nvContentPartPr>
              <p14:xfrm>
                <a:off x="10191688" y="337731"/>
                <a:ext cx="121320" cy="1159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AEC14F7-8976-A297-A1D3-DBB3934154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73688" y="319731"/>
                  <a:ext cx="15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DC6C170-338C-EEFF-263F-F3F1397228E8}"/>
                    </a:ext>
                  </a:extLst>
                </p14:cNvPr>
                <p14:cNvContentPartPr/>
                <p14:nvPr/>
              </p14:nvContentPartPr>
              <p14:xfrm>
                <a:off x="10220848" y="347451"/>
                <a:ext cx="241560" cy="3751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DC6C170-338C-EEFF-263F-F3F1397228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02848" y="329811"/>
                  <a:ext cx="27720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03FE3B1-6394-0CD5-F7F0-826703770AC9}"/>
              </a:ext>
            </a:extLst>
          </p:cNvPr>
          <p:cNvGrpSpPr/>
          <p:nvPr/>
        </p:nvGrpSpPr>
        <p:grpSpPr>
          <a:xfrm>
            <a:off x="10699288" y="145131"/>
            <a:ext cx="1454760" cy="591480"/>
            <a:chOff x="10699288" y="145131"/>
            <a:chExt cx="145476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B1F8913-684F-4C18-F5A9-6C2B69C87706}"/>
                    </a:ext>
                  </a:extLst>
                </p14:cNvPr>
                <p14:cNvContentPartPr/>
                <p14:nvPr/>
              </p14:nvContentPartPr>
              <p14:xfrm>
                <a:off x="10699288" y="145131"/>
                <a:ext cx="220320" cy="5421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B1F8913-684F-4C18-F5A9-6C2B69C8770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81648" y="127491"/>
                  <a:ext cx="25596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8237275-D473-AD05-4C36-C6790086DCA0}"/>
                    </a:ext>
                  </a:extLst>
                </p14:cNvPr>
                <p14:cNvContentPartPr/>
                <p14:nvPr/>
              </p14:nvContentPartPr>
              <p14:xfrm>
                <a:off x="10965328" y="225411"/>
                <a:ext cx="93240" cy="3834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8237275-D473-AD05-4C36-C6790086DC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47328" y="207411"/>
                  <a:ext cx="128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408C6A5-10FA-698E-1A90-F3A5514263CB}"/>
                    </a:ext>
                  </a:extLst>
                </p14:cNvPr>
                <p14:cNvContentPartPr/>
                <p14:nvPr/>
              </p14:nvContentPartPr>
              <p14:xfrm>
                <a:off x="11054968" y="181491"/>
                <a:ext cx="357840" cy="481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408C6A5-10FA-698E-1A90-F3A5514263C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37328" y="163851"/>
                  <a:ext cx="3934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F9C0E8A-86CE-9507-1F37-3CD4BD213CA6}"/>
                    </a:ext>
                  </a:extLst>
                </p14:cNvPr>
                <p14:cNvContentPartPr/>
                <p14:nvPr/>
              </p14:nvContentPartPr>
              <p14:xfrm>
                <a:off x="11363128" y="407571"/>
                <a:ext cx="201240" cy="27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F9C0E8A-86CE-9507-1F37-3CD4BD213CA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45488" y="389571"/>
                  <a:ext cx="236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5A71B78-590F-444E-AAE3-21C501CE572A}"/>
                    </a:ext>
                  </a:extLst>
                </p14:cNvPr>
                <p14:cNvContentPartPr/>
                <p14:nvPr/>
              </p14:nvContentPartPr>
              <p14:xfrm>
                <a:off x="11490568" y="208491"/>
                <a:ext cx="263520" cy="4262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5A71B78-590F-444E-AAE3-21C501CE57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2568" y="190851"/>
                  <a:ext cx="2991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B2C22DC-48F3-8B8B-571F-3EBB30F5AA3F}"/>
                    </a:ext>
                  </a:extLst>
                </p14:cNvPr>
                <p14:cNvContentPartPr/>
                <p14:nvPr/>
              </p14:nvContentPartPr>
              <p14:xfrm>
                <a:off x="11729968" y="426651"/>
                <a:ext cx="190800" cy="1465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B2C22DC-48F3-8B8B-571F-3EBB30F5AA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711968" y="409011"/>
                  <a:ext cx="226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3F4C022-BE84-DBCB-FB7C-F98C6A20BD5A}"/>
                    </a:ext>
                  </a:extLst>
                </p14:cNvPr>
                <p14:cNvContentPartPr/>
                <p14:nvPr/>
              </p14:nvContentPartPr>
              <p14:xfrm>
                <a:off x="11890888" y="411171"/>
                <a:ext cx="97200" cy="1987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3F4C022-BE84-DBCB-FB7C-F98C6A20BD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873248" y="393171"/>
                  <a:ext cx="132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9772C27-F3A3-B46F-EDA0-0852A522ADEB}"/>
                    </a:ext>
                  </a:extLst>
                </p14:cNvPr>
                <p14:cNvContentPartPr/>
                <p14:nvPr/>
              </p14:nvContentPartPr>
              <p14:xfrm>
                <a:off x="11958568" y="169971"/>
                <a:ext cx="195480" cy="5666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9772C27-F3A3-B46F-EDA0-0852A522AD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940928" y="152331"/>
                  <a:ext cx="231120" cy="6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428149-C85D-A166-6832-DAAFB4DB3666}"/>
              </a:ext>
            </a:extLst>
          </p:cNvPr>
          <p:cNvGrpSpPr/>
          <p:nvPr/>
        </p:nvGrpSpPr>
        <p:grpSpPr>
          <a:xfrm>
            <a:off x="4962328" y="42531"/>
            <a:ext cx="3447720" cy="682200"/>
            <a:chOff x="4962328" y="42531"/>
            <a:chExt cx="3447720" cy="68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5A50B01-5225-0D2D-2581-87C3793B4A96}"/>
                    </a:ext>
                  </a:extLst>
                </p14:cNvPr>
                <p14:cNvContentPartPr/>
                <p14:nvPr/>
              </p14:nvContentPartPr>
              <p14:xfrm>
                <a:off x="4976008" y="375171"/>
                <a:ext cx="271440" cy="442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5A50B01-5225-0D2D-2581-87C3793B4A9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58008" y="357171"/>
                  <a:ext cx="307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07294A0-B048-8FD4-075C-76A6766BD6BD}"/>
                    </a:ext>
                  </a:extLst>
                </p14:cNvPr>
                <p14:cNvContentPartPr/>
                <p14:nvPr/>
              </p14:nvContentPartPr>
              <p14:xfrm>
                <a:off x="4962328" y="493251"/>
                <a:ext cx="188280" cy="154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07294A0-B048-8FD4-075C-76A6766BD6B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44688" y="475251"/>
                  <a:ext cx="223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CE202DE-A231-1795-ED9B-BEB9CBFBD765}"/>
                    </a:ext>
                  </a:extLst>
                </p14:cNvPr>
                <p14:cNvContentPartPr/>
                <p14:nvPr/>
              </p14:nvContentPartPr>
              <p14:xfrm>
                <a:off x="5480728" y="164211"/>
                <a:ext cx="561960" cy="5364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CE202DE-A231-1795-ED9B-BEB9CBFBD7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62728" y="146571"/>
                  <a:ext cx="5976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226B01D-0EB8-9CDC-75C9-A00301246CD3}"/>
                    </a:ext>
                  </a:extLst>
                </p14:cNvPr>
                <p14:cNvContentPartPr/>
                <p14:nvPr/>
              </p14:nvContentPartPr>
              <p14:xfrm>
                <a:off x="5561368" y="183291"/>
                <a:ext cx="325080" cy="3121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226B01D-0EB8-9CDC-75C9-A00301246CD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43368" y="165291"/>
                  <a:ext cx="3607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ECB7877-CB71-A825-71BA-A078F4B198C2}"/>
                    </a:ext>
                  </a:extLst>
                </p14:cNvPr>
                <p14:cNvContentPartPr/>
                <p14:nvPr/>
              </p14:nvContentPartPr>
              <p14:xfrm>
                <a:off x="6120088" y="54771"/>
                <a:ext cx="165960" cy="5666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ECB7877-CB71-A825-71BA-A078F4B198C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02088" y="37131"/>
                  <a:ext cx="2016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D753C07-7F2D-7EEC-4F38-BC52F5E4605E}"/>
                    </a:ext>
                  </a:extLst>
                </p14:cNvPr>
                <p14:cNvContentPartPr/>
                <p14:nvPr/>
              </p14:nvContentPartPr>
              <p14:xfrm>
                <a:off x="6253288" y="407571"/>
                <a:ext cx="150480" cy="164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D753C07-7F2D-7EEC-4F38-BC52F5E4605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35648" y="389571"/>
                  <a:ext cx="186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13E660B-2AEB-3FEE-1788-CD718349F585}"/>
                    </a:ext>
                  </a:extLst>
                </p14:cNvPr>
                <p14:cNvContentPartPr/>
                <p14:nvPr/>
              </p14:nvContentPartPr>
              <p14:xfrm>
                <a:off x="6400168" y="390291"/>
                <a:ext cx="398160" cy="2696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13E660B-2AEB-3FEE-1788-CD718349F5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82528" y="372291"/>
                  <a:ext cx="433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07F1E30-47EA-D1D1-0FB5-B987959C9145}"/>
                    </a:ext>
                  </a:extLst>
                </p14:cNvPr>
                <p14:cNvContentPartPr/>
                <p14:nvPr/>
              </p14:nvContentPartPr>
              <p14:xfrm>
                <a:off x="6944128" y="167811"/>
                <a:ext cx="241560" cy="556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07F1E30-47EA-D1D1-0FB5-B987959C914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26128" y="150171"/>
                  <a:ext cx="2772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8CDE392-3C73-E94D-EF02-1FF104CFB62F}"/>
                    </a:ext>
                  </a:extLst>
                </p14:cNvPr>
                <p14:cNvContentPartPr/>
                <p14:nvPr/>
              </p14:nvContentPartPr>
              <p14:xfrm>
                <a:off x="7262368" y="187971"/>
                <a:ext cx="105840" cy="459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8CDE392-3C73-E94D-EF02-1FF104CFB62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44368" y="169971"/>
                  <a:ext cx="1414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55F6FCE-9355-BFEF-2470-4F371C79716E}"/>
                    </a:ext>
                  </a:extLst>
                </p14:cNvPr>
                <p14:cNvContentPartPr/>
                <p14:nvPr/>
              </p14:nvContentPartPr>
              <p14:xfrm>
                <a:off x="7274608" y="149811"/>
                <a:ext cx="315360" cy="477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55F6FCE-9355-BFEF-2470-4F371C7971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56968" y="132171"/>
                  <a:ext cx="351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5C29B1-B323-9195-36A4-C92941E94AD0}"/>
                    </a:ext>
                  </a:extLst>
                </p14:cNvPr>
                <p14:cNvContentPartPr/>
                <p14:nvPr/>
              </p14:nvContentPartPr>
              <p14:xfrm>
                <a:off x="7528408" y="322611"/>
                <a:ext cx="203400" cy="3078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15C29B1-B323-9195-36A4-C92941E94AD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10768" y="304971"/>
                  <a:ext cx="239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A9E71BB-E896-D16E-E593-859D18047B9C}"/>
                    </a:ext>
                  </a:extLst>
                </p14:cNvPr>
                <p14:cNvContentPartPr/>
                <p14:nvPr/>
              </p14:nvContentPartPr>
              <p14:xfrm>
                <a:off x="7756648" y="365811"/>
                <a:ext cx="229680" cy="186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A9E71BB-E896-D16E-E593-859D18047B9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39008" y="348171"/>
                  <a:ext cx="265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80028F5-F0DF-8CDD-43F6-286F6250601B}"/>
                    </a:ext>
                  </a:extLst>
                </p14:cNvPr>
                <p14:cNvContentPartPr/>
                <p14:nvPr/>
              </p14:nvContentPartPr>
              <p14:xfrm>
                <a:off x="7975888" y="281571"/>
                <a:ext cx="141480" cy="2678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80028F5-F0DF-8CDD-43F6-286F6250601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57888" y="263571"/>
                  <a:ext cx="177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8634A4A-9229-EF3F-4B98-BF4F0F47D216}"/>
                    </a:ext>
                  </a:extLst>
                </p14:cNvPr>
                <p14:cNvContentPartPr/>
                <p14:nvPr/>
              </p14:nvContentPartPr>
              <p14:xfrm>
                <a:off x="8137528" y="42531"/>
                <a:ext cx="272520" cy="6112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8634A4A-9229-EF3F-4B98-BF4F0F47D2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19888" y="24891"/>
                  <a:ext cx="3081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CFBAD6A-95B7-9BE5-5D62-BB89F5164251}"/>
                    </a:ext>
                  </a:extLst>
                </p14:cNvPr>
                <p14:cNvContentPartPr/>
                <p14:nvPr/>
              </p14:nvContentPartPr>
              <p14:xfrm>
                <a:off x="5283448" y="465171"/>
                <a:ext cx="289800" cy="460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CFBAD6A-95B7-9BE5-5D62-BB89F516425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65448" y="447531"/>
                  <a:ext cx="3254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4558835-30C4-6CEF-5E99-61C4184F4F77}"/>
              </a:ext>
            </a:extLst>
          </p:cNvPr>
          <p:cNvGrpSpPr/>
          <p:nvPr/>
        </p:nvGrpSpPr>
        <p:grpSpPr>
          <a:xfrm>
            <a:off x="290968" y="1284171"/>
            <a:ext cx="2069640" cy="714960"/>
            <a:chOff x="290968" y="1284171"/>
            <a:chExt cx="206964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0C09DA8-6023-0B00-0806-F10110EFC80E}"/>
                    </a:ext>
                  </a:extLst>
                </p14:cNvPr>
                <p14:cNvContentPartPr/>
                <p14:nvPr/>
              </p14:nvContentPartPr>
              <p14:xfrm>
                <a:off x="290968" y="1620771"/>
                <a:ext cx="259200" cy="378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0C09DA8-6023-0B00-0806-F10110EFC80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3328" y="1603131"/>
                  <a:ext cx="2948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B92055F-A48E-8819-CA4B-0EE2B0953F0D}"/>
                    </a:ext>
                  </a:extLst>
                </p14:cNvPr>
                <p14:cNvContentPartPr/>
                <p14:nvPr/>
              </p14:nvContentPartPr>
              <p14:xfrm>
                <a:off x="606328" y="1665411"/>
                <a:ext cx="195120" cy="202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B92055F-A48E-8819-CA4B-0EE2B0953F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8328" y="1647411"/>
                  <a:ext cx="23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60B05EE-7808-565D-B6B2-005741C625A5}"/>
                    </a:ext>
                  </a:extLst>
                </p14:cNvPr>
                <p14:cNvContentPartPr/>
                <p14:nvPr/>
              </p14:nvContentPartPr>
              <p14:xfrm>
                <a:off x="879568" y="1557411"/>
                <a:ext cx="168120" cy="3150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60B05EE-7808-565D-B6B2-005741C625A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1928" y="1539411"/>
                  <a:ext cx="20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A9B3AE9-A44C-EE39-3AC9-59DD4D70F2D1}"/>
                    </a:ext>
                  </a:extLst>
                </p14:cNvPr>
                <p14:cNvContentPartPr/>
                <p14:nvPr/>
              </p14:nvContentPartPr>
              <p14:xfrm>
                <a:off x="1131208" y="1523571"/>
                <a:ext cx="117000" cy="3639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A9B3AE9-A44C-EE39-3AC9-59DD4D70F2D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3208" y="1505931"/>
                  <a:ext cx="152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81ABEB4-2E0F-9C7D-0454-541AEA7034A7}"/>
                    </a:ext>
                  </a:extLst>
                </p14:cNvPr>
                <p14:cNvContentPartPr/>
                <p14:nvPr/>
              </p14:nvContentPartPr>
              <p14:xfrm>
                <a:off x="1136608" y="1632651"/>
                <a:ext cx="218880" cy="212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81ABEB4-2E0F-9C7D-0454-541AEA7034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8968" y="1614651"/>
                  <a:ext cx="254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C5D987D-A501-9B79-5662-57D2519DBBA2}"/>
                    </a:ext>
                  </a:extLst>
                </p14:cNvPr>
                <p14:cNvContentPartPr/>
                <p14:nvPr/>
              </p14:nvContentPartPr>
              <p14:xfrm>
                <a:off x="1488688" y="1305771"/>
                <a:ext cx="252720" cy="589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C5D987D-A501-9B79-5662-57D2519DBBA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71048" y="1287771"/>
                  <a:ext cx="288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20A4CB4-3466-4705-978E-36820DAB0AD3}"/>
                    </a:ext>
                  </a:extLst>
                </p14:cNvPr>
                <p14:cNvContentPartPr/>
                <p14:nvPr/>
              </p14:nvContentPartPr>
              <p14:xfrm>
                <a:off x="1832488" y="1382811"/>
                <a:ext cx="408600" cy="4100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20A4CB4-3466-4705-978E-36820DAB0A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14488" y="1364811"/>
                  <a:ext cx="444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98E8EDD-D9EC-1166-04D9-62B21820A986}"/>
                    </a:ext>
                  </a:extLst>
                </p14:cNvPr>
                <p14:cNvContentPartPr/>
                <p14:nvPr/>
              </p14:nvContentPartPr>
              <p14:xfrm>
                <a:off x="2195008" y="1284171"/>
                <a:ext cx="165600" cy="5763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98E8EDD-D9EC-1166-04D9-62B21820A9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77008" y="1266531"/>
                  <a:ext cx="201240" cy="61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3C7559-2E7D-EF9E-84A3-140964B169A1}"/>
              </a:ext>
            </a:extLst>
          </p:cNvPr>
          <p:cNvGrpSpPr/>
          <p:nvPr/>
        </p:nvGrpSpPr>
        <p:grpSpPr>
          <a:xfrm>
            <a:off x="2751568" y="1581891"/>
            <a:ext cx="642960" cy="236160"/>
            <a:chOff x="2751568" y="1581891"/>
            <a:chExt cx="6429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268C182-0C91-7D2D-959D-9B603C5CDC58}"/>
                    </a:ext>
                  </a:extLst>
                </p14:cNvPr>
                <p14:cNvContentPartPr/>
                <p14:nvPr/>
              </p14:nvContentPartPr>
              <p14:xfrm>
                <a:off x="2751568" y="1581891"/>
                <a:ext cx="213840" cy="316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268C182-0C91-7D2D-959D-9B603C5CDC5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33928" y="1564251"/>
                  <a:ext cx="249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C1FAD06-4048-4D06-98EE-FA7C3A02182B}"/>
                    </a:ext>
                  </a:extLst>
                </p14:cNvPr>
                <p14:cNvContentPartPr/>
                <p14:nvPr/>
              </p14:nvContentPartPr>
              <p14:xfrm>
                <a:off x="2768128" y="1663251"/>
                <a:ext cx="175320" cy="237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C1FAD06-4048-4D06-98EE-FA7C3A0218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750128" y="1645251"/>
                  <a:ext cx="210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BA44462-12D9-D66E-E4D3-C9E3CBA36F8A}"/>
                    </a:ext>
                  </a:extLst>
                </p14:cNvPr>
                <p14:cNvContentPartPr/>
                <p14:nvPr/>
              </p14:nvContentPartPr>
              <p14:xfrm>
                <a:off x="3123088" y="1777731"/>
                <a:ext cx="271440" cy="40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BA44462-12D9-D66E-E4D3-C9E3CBA36F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105448" y="1760091"/>
                  <a:ext cx="3070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D1BF953-3559-181F-810B-319BDB0BE6FE}"/>
              </a:ext>
            </a:extLst>
          </p:cNvPr>
          <p:cNvGrpSpPr/>
          <p:nvPr/>
        </p:nvGrpSpPr>
        <p:grpSpPr>
          <a:xfrm>
            <a:off x="3746608" y="1251051"/>
            <a:ext cx="461160" cy="749880"/>
            <a:chOff x="3746608" y="1251051"/>
            <a:chExt cx="46116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0C8E057-9598-D397-3AB4-E7C3B3CD3823}"/>
                    </a:ext>
                  </a:extLst>
                </p14:cNvPr>
                <p14:cNvContentPartPr/>
                <p14:nvPr/>
              </p14:nvContentPartPr>
              <p14:xfrm>
                <a:off x="3746608" y="1826331"/>
                <a:ext cx="366840" cy="1746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0C8E057-9598-D397-3AB4-E7C3B3CD382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28968" y="1808331"/>
                  <a:ext cx="402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D8D9D28-46CF-1BD7-5723-B84259E2751C}"/>
                    </a:ext>
                  </a:extLst>
                </p14:cNvPr>
                <p14:cNvContentPartPr/>
                <p14:nvPr/>
              </p14:nvContentPartPr>
              <p14:xfrm>
                <a:off x="3860008" y="1646691"/>
                <a:ext cx="304560" cy="525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D8D9D28-46CF-1BD7-5723-B84259E275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42368" y="1628691"/>
                  <a:ext cx="340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F1F430E-A10B-A602-9E01-F951989516D3}"/>
                    </a:ext>
                  </a:extLst>
                </p14:cNvPr>
                <p14:cNvContentPartPr/>
                <p14:nvPr/>
              </p14:nvContentPartPr>
              <p14:xfrm>
                <a:off x="4102648" y="1251051"/>
                <a:ext cx="105120" cy="3405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F1F430E-A10B-A602-9E01-F951989516D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85008" y="1233411"/>
                  <a:ext cx="140760" cy="37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8A045A89-15A2-71D7-16BB-6572B6950C27}"/>
                  </a:ext>
                </a:extLst>
              </p14:cNvPr>
              <p14:cNvContentPartPr/>
              <p14:nvPr/>
            </p14:nvContentPartPr>
            <p14:xfrm>
              <a:off x="4666768" y="1373451"/>
              <a:ext cx="537480" cy="2448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8A045A89-15A2-71D7-16BB-6572B6950C2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648768" y="1355811"/>
                <a:ext cx="573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8D9E6372-F17C-D435-0FB5-21A6B5BF0C88}"/>
                  </a:ext>
                </a:extLst>
              </p14:cNvPr>
              <p14:cNvContentPartPr/>
              <p14:nvPr/>
            </p14:nvContentPartPr>
            <p14:xfrm>
              <a:off x="4607008" y="1388571"/>
              <a:ext cx="592200" cy="48960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8D9E6372-F17C-D435-0FB5-21A6B5BF0C8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589368" y="1370571"/>
                <a:ext cx="627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80E30817-F6E5-7F40-9CFD-E5562E953678}"/>
                  </a:ext>
                </a:extLst>
              </p14:cNvPr>
              <p14:cNvContentPartPr/>
              <p14:nvPr/>
            </p14:nvContentPartPr>
            <p14:xfrm>
              <a:off x="5432128" y="1395771"/>
              <a:ext cx="272520" cy="45648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80E30817-F6E5-7F40-9CFD-E5562E95367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414128" y="1378131"/>
                <a:ext cx="3081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648EEE45-0461-041D-8902-EE24AD8761FC}"/>
                  </a:ext>
                </a:extLst>
              </p14:cNvPr>
              <p14:cNvContentPartPr/>
              <p14:nvPr/>
            </p14:nvContentPartPr>
            <p14:xfrm>
              <a:off x="5796088" y="1375611"/>
              <a:ext cx="294480" cy="46836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648EEE45-0461-041D-8902-EE24AD8761F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778448" y="1357971"/>
                <a:ext cx="3301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825233B6-B85C-305E-6FB6-9B8BC6788745}"/>
                  </a:ext>
                </a:extLst>
              </p14:cNvPr>
              <p14:cNvContentPartPr/>
              <p14:nvPr/>
            </p14:nvContentPartPr>
            <p14:xfrm>
              <a:off x="6197128" y="1635171"/>
              <a:ext cx="139320" cy="12132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825233B6-B85C-305E-6FB6-9B8BC678874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179488" y="1617531"/>
                <a:ext cx="1749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01AAC712-6E69-21BF-CCD5-62586EBAFD8E}"/>
                  </a:ext>
                </a:extLst>
              </p14:cNvPr>
              <p14:cNvContentPartPr/>
              <p14:nvPr/>
            </p14:nvContentPartPr>
            <p14:xfrm>
              <a:off x="6348688" y="1634451"/>
              <a:ext cx="341280" cy="24012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01AAC712-6E69-21BF-CCD5-62586EBAFD8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31048" y="1616451"/>
                <a:ext cx="37692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AF96722-0E19-07E4-8BE5-A9532F0D6775}"/>
              </a:ext>
            </a:extLst>
          </p:cNvPr>
          <p:cNvGrpSpPr/>
          <p:nvPr/>
        </p:nvGrpSpPr>
        <p:grpSpPr>
          <a:xfrm>
            <a:off x="6912808" y="1141251"/>
            <a:ext cx="5243040" cy="834120"/>
            <a:chOff x="6912808" y="1141251"/>
            <a:chExt cx="5243040" cy="8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A50ECF6-F842-5A6D-7514-B09B62721675}"/>
                    </a:ext>
                  </a:extLst>
                </p14:cNvPr>
                <p14:cNvContentPartPr/>
                <p14:nvPr/>
              </p14:nvContentPartPr>
              <p14:xfrm>
                <a:off x="6912808" y="1251051"/>
                <a:ext cx="197280" cy="6750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A50ECF6-F842-5A6D-7514-B09B6272167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95168" y="1233051"/>
                  <a:ext cx="2329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5D84E32-BE13-089C-0CFE-331E0374392D}"/>
                    </a:ext>
                  </a:extLst>
                </p14:cNvPr>
                <p14:cNvContentPartPr/>
                <p14:nvPr/>
              </p14:nvContentPartPr>
              <p14:xfrm>
                <a:off x="7144648" y="1294251"/>
                <a:ext cx="146520" cy="5436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5D84E32-BE13-089C-0CFE-331E0374392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26648" y="1276251"/>
                  <a:ext cx="1821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74F680D-0264-713E-613D-F01B69BFE406}"/>
                    </a:ext>
                  </a:extLst>
                </p14:cNvPr>
                <p14:cNvContentPartPr/>
                <p14:nvPr/>
              </p14:nvContentPartPr>
              <p14:xfrm>
                <a:off x="7232488" y="1576131"/>
                <a:ext cx="165240" cy="244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74F680D-0264-713E-613D-F01B69BFE40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14848" y="1558491"/>
                  <a:ext cx="200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C2D666B-DE64-9F05-B6FB-5D86357875AC}"/>
                    </a:ext>
                  </a:extLst>
                </p14:cNvPr>
                <p14:cNvContentPartPr/>
                <p14:nvPr/>
              </p14:nvContentPartPr>
              <p14:xfrm>
                <a:off x="7379728" y="1335291"/>
                <a:ext cx="398880" cy="4982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C2D666B-DE64-9F05-B6FB-5D86357875A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62088" y="1317651"/>
                  <a:ext cx="4345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5EC2F1C-31A6-6FEB-00DC-8893213494FA}"/>
                    </a:ext>
                  </a:extLst>
                </p14:cNvPr>
                <p14:cNvContentPartPr/>
                <p14:nvPr/>
              </p14:nvContentPartPr>
              <p14:xfrm>
                <a:off x="7835848" y="1581891"/>
                <a:ext cx="194040" cy="1677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5EC2F1C-31A6-6FEB-00DC-8893213494F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17848" y="1564251"/>
                  <a:ext cx="229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3069E75-5AF2-E79A-5D19-4640180AB8F2}"/>
                    </a:ext>
                  </a:extLst>
                </p14:cNvPr>
                <p14:cNvContentPartPr/>
                <p14:nvPr/>
              </p14:nvContentPartPr>
              <p14:xfrm>
                <a:off x="7805248" y="1593411"/>
                <a:ext cx="203040" cy="1724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3069E75-5AF2-E79A-5D19-4640180AB8F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7248" y="1575771"/>
                  <a:ext cx="238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C9A5F303-147C-92CC-406A-AD16CE156CD7}"/>
                    </a:ext>
                  </a:extLst>
                </p14:cNvPr>
                <p14:cNvContentPartPr/>
                <p14:nvPr/>
              </p14:nvContentPartPr>
              <p14:xfrm>
                <a:off x="8068768" y="1424211"/>
                <a:ext cx="143640" cy="3978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C9A5F303-147C-92CC-406A-AD16CE156CD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51128" y="1406571"/>
                  <a:ext cx="179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52102CD-8F45-5159-1B92-D4BFCDF4DC34}"/>
                    </a:ext>
                  </a:extLst>
                </p14:cNvPr>
                <p14:cNvContentPartPr/>
                <p14:nvPr/>
              </p14:nvContentPartPr>
              <p14:xfrm>
                <a:off x="8286568" y="1141251"/>
                <a:ext cx="160200" cy="8341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52102CD-8F45-5159-1B92-D4BFCDF4DC3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68568" y="1123251"/>
                  <a:ext cx="19584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A5E7D3CE-9EE1-A917-8747-C66F495EA04C}"/>
                    </a:ext>
                  </a:extLst>
                </p14:cNvPr>
                <p14:cNvContentPartPr/>
                <p14:nvPr/>
              </p14:nvContentPartPr>
              <p14:xfrm>
                <a:off x="8495008" y="1559571"/>
                <a:ext cx="361080" cy="414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A5E7D3CE-9EE1-A917-8747-C66F495EA0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77368" y="1541931"/>
                  <a:ext cx="396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73AA18A-A055-ED7B-09F5-A26899B125EC}"/>
                    </a:ext>
                  </a:extLst>
                </p14:cNvPr>
                <p14:cNvContentPartPr/>
                <p14:nvPr/>
              </p14:nvContentPartPr>
              <p14:xfrm>
                <a:off x="8696608" y="1386411"/>
                <a:ext cx="52200" cy="4212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73AA18A-A055-ED7B-09F5-A26899B125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78968" y="1368771"/>
                  <a:ext cx="87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E1730CE0-EB2F-092B-299D-38C8C65E12A1}"/>
                    </a:ext>
                  </a:extLst>
                </p14:cNvPr>
                <p14:cNvContentPartPr/>
                <p14:nvPr/>
              </p14:nvContentPartPr>
              <p14:xfrm>
                <a:off x="8981368" y="1179771"/>
                <a:ext cx="216000" cy="6879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E1730CE0-EB2F-092B-299D-38C8C65E12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63728" y="1161771"/>
                  <a:ext cx="25164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2A84C026-F380-EEDB-783C-694A59A299E3}"/>
                    </a:ext>
                  </a:extLst>
                </p14:cNvPr>
                <p14:cNvContentPartPr/>
                <p14:nvPr/>
              </p14:nvContentPartPr>
              <p14:xfrm>
                <a:off x="9268648" y="1276611"/>
                <a:ext cx="81000" cy="4975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2A84C026-F380-EEDB-783C-694A59A299E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250648" y="1258611"/>
                  <a:ext cx="1166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7134B15D-33B8-A9C5-1A8B-02CD473BC323}"/>
                    </a:ext>
                  </a:extLst>
                </p14:cNvPr>
                <p14:cNvContentPartPr/>
                <p14:nvPr/>
              </p14:nvContentPartPr>
              <p14:xfrm>
                <a:off x="9442888" y="1487211"/>
                <a:ext cx="102960" cy="2736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134B15D-33B8-A9C5-1A8B-02CD473BC32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424888" y="1469571"/>
                  <a:ext cx="138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7749304-B951-5D84-2A5C-FA5789A7F36F}"/>
                    </a:ext>
                  </a:extLst>
                </p14:cNvPr>
                <p14:cNvContentPartPr/>
                <p14:nvPr/>
              </p14:nvContentPartPr>
              <p14:xfrm>
                <a:off x="9540088" y="1346811"/>
                <a:ext cx="240480" cy="434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7749304-B951-5D84-2A5C-FA5789A7F3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522088" y="1329171"/>
                  <a:ext cx="2761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F31AD8C-645F-68BC-8947-FABCDF613FEA}"/>
                    </a:ext>
                  </a:extLst>
                </p14:cNvPr>
                <p14:cNvContentPartPr/>
                <p14:nvPr/>
              </p14:nvContentPartPr>
              <p14:xfrm>
                <a:off x="9724768" y="1311531"/>
                <a:ext cx="239040" cy="5544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F31AD8C-645F-68BC-8947-FABCDF613F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07128" y="1293531"/>
                  <a:ext cx="2746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36324740-B5DC-1002-22B1-492E0FF1928B}"/>
                    </a:ext>
                  </a:extLst>
                </p14:cNvPr>
                <p14:cNvContentPartPr/>
                <p14:nvPr/>
              </p14:nvContentPartPr>
              <p14:xfrm>
                <a:off x="9954808" y="1305051"/>
                <a:ext cx="231120" cy="58428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36324740-B5DC-1002-22B1-492E0FF1928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37168" y="1287051"/>
                  <a:ext cx="2667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80260EF-BA84-ED11-F44A-208899457BB6}"/>
                    </a:ext>
                  </a:extLst>
                </p14:cNvPr>
                <p14:cNvContentPartPr/>
                <p14:nvPr/>
              </p14:nvContentPartPr>
              <p14:xfrm>
                <a:off x="10235968" y="1546251"/>
                <a:ext cx="159120" cy="1818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80260EF-BA84-ED11-F44A-208899457BB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17968" y="1528251"/>
                  <a:ext cx="194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F75720E2-006C-E890-5367-C9A4522115E9}"/>
                    </a:ext>
                  </a:extLst>
                </p14:cNvPr>
                <p14:cNvContentPartPr/>
                <p14:nvPr/>
              </p14:nvContentPartPr>
              <p14:xfrm>
                <a:off x="10263688" y="1579011"/>
                <a:ext cx="264240" cy="3733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F75720E2-006C-E890-5367-C9A4522115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45688" y="1561011"/>
                  <a:ext cx="299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BE35300-8BFE-C65F-5E0F-062705C7FE76}"/>
                    </a:ext>
                  </a:extLst>
                </p14:cNvPr>
                <p14:cNvContentPartPr/>
                <p14:nvPr/>
              </p14:nvContentPartPr>
              <p14:xfrm>
                <a:off x="10608208" y="1234491"/>
                <a:ext cx="218880" cy="6717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BE35300-8BFE-C65F-5E0F-062705C7FE7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590208" y="1216491"/>
                  <a:ext cx="2545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B4EACD5F-F355-AA6A-A057-B9D61DCD0264}"/>
                    </a:ext>
                  </a:extLst>
                </p14:cNvPr>
                <p14:cNvContentPartPr/>
                <p14:nvPr/>
              </p14:nvContentPartPr>
              <p14:xfrm>
                <a:off x="10887568" y="1426011"/>
                <a:ext cx="62640" cy="3960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B4EACD5F-F355-AA6A-A057-B9D61DCD026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69568" y="1408011"/>
                  <a:ext cx="98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54BE8489-6C2D-E8AE-ECB9-F997704C6903}"/>
                    </a:ext>
                  </a:extLst>
                </p14:cNvPr>
                <p14:cNvContentPartPr/>
                <p14:nvPr/>
              </p14:nvContentPartPr>
              <p14:xfrm>
                <a:off x="10940488" y="1615371"/>
                <a:ext cx="158400" cy="223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54BE8489-6C2D-E8AE-ECB9-F997704C690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22848" y="1597371"/>
                  <a:ext cx="194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2159D65-8E62-7BFE-3AE7-D1A193D316EA}"/>
                    </a:ext>
                  </a:extLst>
                </p14:cNvPr>
                <p14:cNvContentPartPr/>
                <p14:nvPr/>
              </p14:nvContentPartPr>
              <p14:xfrm>
                <a:off x="11120128" y="1394691"/>
                <a:ext cx="304920" cy="4492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2159D65-8E62-7BFE-3AE7-D1A193D316E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02128" y="1377051"/>
                  <a:ext cx="3405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1541D8D-D001-9FC8-BB89-86715AA788D1}"/>
                    </a:ext>
                  </a:extLst>
                </p14:cNvPr>
                <p14:cNvContentPartPr/>
                <p14:nvPr/>
              </p14:nvContentPartPr>
              <p14:xfrm>
                <a:off x="11379688" y="1427091"/>
                <a:ext cx="160200" cy="3823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1541D8D-D001-9FC8-BB89-86715AA788D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361688" y="1409091"/>
                  <a:ext cx="195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F7606553-4BEB-EBED-2DE6-FFCA931A5400}"/>
                    </a:ext>
                  </a:extLst>
                </p14:cNvPr>
                <p14:cNvContentPartPr/>
                <p14:nvPr/>
              </p14:nvContentPartPr>
              <p14:xfrm>
                <a:off x="11556808" y="1577931"/>
                <a:ext cx="138240" cy="2210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F7606553-4BEB-EBED-2DE6-FFCA931A540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539168" y="1559931"/>
                  <a:ext cx="173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B2C79769-35D5-A8DB-047D-82C483440AB4}"/>
                    </a:ext>
                  </a:extLst>
                </p14:cNvPr>
                <p14:cNvContentPartPr/>
                <p14:nvPr/>
              </p14:nvContentPartPr>
              <p14:xfrm>
                <a:off x="11711608" y="1614291"/>
                <a:ext cx="186120" cy="1328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B2C79769-35D5-A8DB-047D-82C483440AB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693608" y="1596651"/>
                  <a:ext cx="221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770F92-6B5A-9EAE-082D-73AE369DB0A1}"/>
                    </a:ext>
                  </a:extLst>
                </p14:cNvPr>
                <p14:cNvContentPartPr/>
                <p14:nvPr/>
              </p14:nvContentPartPr>
              <p14:xfrm>
                <a:off x="11753368" y="1595211"/>
                <a:ext cx="201960" cy="14292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770F92-6B5A-9EAE-082D-73AE369DB0A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735728" y="1577211"/>
                  <a:ext cx="237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F30E7CA6-BF02-306D-388C-DA30F81F9C66}"/>
                    </a:ext>
                  </a:extLst>
                </p14:cNvPr>
                <p14:cNvContentPartPr/>
                <p14:nvPr/>
              </p14:nvContentPartPr>
              <p14:xfrm>
                <a:off x="11938408" y="1556691"/>
                <a:ext cx="74160" cy="2664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F30E7CA6-BF02-306D-388C-DA30F81F9C6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920408" y="1538691"/>
                  <a:ext cx="109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CDCF49D-C67F-9AE5-34CB-26D7820EE54E}"/>
                    </a:ext>
                  </a:extLst>
                </p14:cNvPr>
                <p14:cNvContentPartPr/>
                <p14:nvPr/>
              </p14:nvContentPartPr>
              <p14:xfrm>
                <a:off x="12033448" y="1315131"/>
                <a:ext cx="122400" cy="6357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CDCF49D-C67F-9AE5-34CB-26D7820EE54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015808" y="1297131"/>
                  <a:ext cx="158040" cy="67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A555508-B8DA-4FD1-CA19-3C9EE52532F6}"/>
                  </a:ext>
                </a:extLst>
              </p14:cNvPr>
              <p14:cNvContentPartPr/>
              <p14:nvPr/>
            </p14:nvContentPartPr>
            <p14:xfrm>
              <a:off x="729088" y="2700051"/>
              <a:ext cx="514440" cy="55368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A555508-B8DA-4FD1-CA19-3C9EE52532F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11448" y="2682411"/>
                <a:ext cx="550080" cy="58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B61F3A0-BCDC-7100-8533-C7E189B33A2E}"/>
              </a:ext>
            </a:extLst>
          </p:cNvPr>
          <p:cNvGrpSpPr/>
          <p:nvPr/>
        </p:nvGrpSpPr>
        <p:grpSpPr>
          <a:xfrm>
            <a:off x="1687048" y="2663331"/>
            <a:ext cx="672840" cy="454320"/>
            <a:chOff x="1687048" y="2663331"/>
            <a:chExt cx="67284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40B5083-4C30-4E06-4DE8-DAB84B777FDB}"/>
                    </a:ext>
                  </a:extLst>
                </p14:cNvPr>
                <p14:cNvContentPartPr/>
                <p14:nvPr/>
              </p14:nvContentPartPr>
              <p14:xfrm>
                <a:off x="1774168" y="2663331"/>
                <a:ext cx="28080" cy="1274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40B5083-4C30-4E06-4DE8-DAB84B777FD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756528" y="2645331"/>
                  <a:ext cx="63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DCF4663-D108-5ECD-AE89-EB2CA1D08A12}"/>
                    </a:ext>
                  </a:extLst>
                </p14:cNvPr>
                <p14:cNvContentPartPr/>
                <p14:nvPr/>
              </p14:nvContentPartPr>
              <p14:xfrm>
                <a:off x="1687048" y="3070131"/>
                <a:ext cx="23400" cy="475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DCF4663-D108-5ECD-AE89-EB2CA1D08A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69048" y="3052131"/>
                  <a:ext cx="59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07EADC26-E913-7E0E-D174-6F6F8E2FDD87}"/>
                    </a:ext>
                  </a:extLst>
                </p14:cNvPr>
                <p14:cNvContentPartPr/>
                <p14:nvPr/>
              </p14:nvContentPartPr>
              <p14:xfrm>
                <a:off x="2075128" y="2827851"/>
                <a:ext cx="284760" cy="1630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07EADC26-E913-7E0E-D174-6F6F8E2FDD8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57128" y="2810211"/>
                  <a:ext cx="3204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8EFF9EF9-830A-B908-FF94-75D030E7A2DF}"/>
              </a:ext>
            </a:extLst>
          </p:cNvPr>
          <p:cNvGrpSpPr/>
          <p:nvPr/>
        </p:nvGrpSpPr>
        <p:grpSpPr>
          <a:xfrm>
            <a:off x="2975488" y="2371731"/>
            <a:ext cx="2556000" cy="916200"/>
            <a:chOff x="2975488" y="2371731"/>
            <a:chExt cx="2556000" cy="9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B0A53834-5C97-8ACF-756D-FB848D5AE1CF}"/>
                    </a:ext>
                  </a:extLst>
                </p14:cNvPr>
                <p14:cNvContentPartPr/>
                <p14:nvPr/>
              </p14:nvContentPartPr>
              <p14:xfrm>
                <a:off x="2975488" y="2650011"/>
                <a:ext cx="612360" cy="41220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B0A53834-5C97-8ACF-756D-FB848D5AE1C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57488" y="2632011"/>
                  <a:ext cx="648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CDC550C-AA4D-4CC7-CA0A-2DBCA6EC92C0}"/>
                    </a:ext>
                  </a:extLst>
                </p14:cNvPr>
                <p14:cNvContentPartPr/>
                <p14:nvPr/>
              </p14:nvContentPartPr>
              <p14:xfrm>
                <a:off x="3725728" y="2856291"/>
                <a:ext cx="315720" cy="208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CDC550C-AA4D-4CC7-CA0A-2DBCA6EC92C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07728" y="2838651"/>
                  <a:ext cx="351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13C7F5DD-CA39-6D51-9C58-BEB017151655}"/>
                    </a:ext>
                  </a:extLst>
                </p14:cNvPr>
                <p14:cNvContentPartPr/>
                <p14:nvPr/>
              </p14:nvContentPartPr>
              <p14:xfrm>
                <a:off x="4134328" y="2693931"/>
                <a:ext cx="439560" cy="4766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13C7F5DD-CA39-6D51-9C58-BEB01715165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16688" y="2676291"/>
                  <a:ext cx="4752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F01F881E-FEF6-3DCB-514C-AB66EE0D97CE}"/>
                    </a:ext>
                  </a:extLst>
                </p14:cNvPr>
                <p14:cNvContentPartPr/>
                <p14:nvPr/>
              </p14:nvContentPartPr>
              <p14:xfrm>
                <a:off x="4306768" y="2843331"/>
                <a:ext cx="77400" cy="2462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F01F881E-FEF6-3DCB-514C-AB66EE0D97C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88768" y="2825331"/>
                  <a:ext cx="113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EF8657F-39DC-957E-87BA-813A53FC8EDF}"/>
                    </a:ext>
                  </a:extLst>
                </p14:cNvPr>
                <p14:cNvContentPartPr/>
                <p14:nvPr/>
              </p14:nvContentPartPr>
              <p14:xfrm>
                <a:off x="4739128" y="2923251"/>
                <a:ext cx="181080" cy="36468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EF8657F-39DC-957E-87BA-813A53FC8ED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21488" y="2905251"/>
                  <a:ext cx="2167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E980559C-C003-B998-8A35-3F5AC6432E8C}"/>
                    </a:ext>
                  </a:extLst>
                </p14:cNvPr>
                <p14:cNvContentPartPr/>
                <p14:nvPr/>
              </p14:nvContentPartPr>
              <p14:xfrm>
                <a:off x="5077888" y="2985531"/>
                <a:ext cx="293400" cy="2239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E980559C-C003-B998-8A35-3F5AC6432E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060248" y="2967891"/>
                  <a:ext cx="329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9783E54-8A9B-D400-8425-C79DA05E4EFE}"/>
                    </a:ext>
                  </a:extLst>
                </p14:cNvPr>
                <p14:cNvContentPartPr/>
                <p14:nvPr/>
              </p14:nvContentPartPr>
              <p14:xfrm>
                <a:off x="4676488" y="2770251"/>
                <a:ext cx="855000" cy="770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9783E54-8A9B-D400-8425-C79DA05E4EF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58488" y="2752251"/>
                  <a:ext cx="890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A3267E3-EC5A-32B2-7D3D-7BC80570FD0A}"/>
                    </a:ext>
                  </a:extLst>
                </p14:cNvPr>
                <p14:cNvContentPartPr/>
                <p14:nvPr/>
              </p14:nvContentPartPr>
              <p14:xfrm>
                <a:off x="5022808" y="2371731"/>
                <a:ext cx="110160" cy="2984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A3267E3-EC5A-32B2-7D3D-7BC80570FD0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05168" y="2354091"/>
                  <a:ext cx="14580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8D5CE08-7292-493F-5E8E-56CA38F46751}"/>
              </a:ext>
            </a:extLst>
          </p:cNvPr>
          <p:cNvGrpSpPr/>
          <p:nvPr/>
        </p:nvGrpSpPr>
        <p:grpSpPr>
          <a:xfrm>
            <a:off x="5829568" y="2415651"/>
            <a:ext cx="2121120" cy="562320"/>
            <a:chOff x="5829568" y="2415651"/>
            <a:chExt cx="212112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AD55666-0E54-A9EF-44B5-34C0B1B58D42}"/>
                    </a:ext>
                  </a:extLst>
                </p14:cNvPr>
                <p14:cNvContentPartPr/>
                <p14:nvPr/>
              </p14:nvContentPartPr>
              <p14:xfrm>
                <a:off x="5829568" y="2716971"/>
                <a:ext cx="193680" cy="2217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AD55666-0E54-A9EF-44B5-34C0B1B58D4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11928" y="2699331"/>
                  <a:ext cx="229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575C51DC-16D8-085C-ADC3-AEDE01EA7AE4}"/>
                    </a:ext>
                  </a:extLst>
                </p14:cNvPr>
                <p14:cNvContentPartPr/>
                <p14:nvPr/>
              </p14:nvContentPartPr>
              <p14:xfrm>
                <a:off x="6069688" y="2740011"/>
                <a:ext cx="188280" cy="15012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575C51DC-16D8-085C-ADC3-AEDE01EA7AE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52048" y="2722011"/>
                  <a:ext cx="223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34BF5485-7C5E-F829-FC0A-2A0B64E25E84}"/>
                    </a:ext>
                  </a:extLst>
                </p14:cNvPr>
                <p14:cNvContentPartPr/>
                <p14:nvPr/>
              </p14:nvContentPartPr>
              <p14:xfrm>
                <a:off x="6315928" y="2705091"/>
                <a:ext cx="117720" cy="2372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34BF5485-7C5E-F829-FC0A-2A0B64E25E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98288" y="2687451"/>
                  <a:ext cx="153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DA765797-8579-4579-84DF-F0AC490CABE5}"/>
                    </a:ext>
                  </a:extLst>
                </p14:cNvPr>
                <p14:cNvContentPartPr/>
                <p14:nvPr/>
              </p14:nvContentPartPr>
              <p14:xfrm>
                <a:off x="6571528" y="2650011"/>
                <a:ext cx="70200" cy="2682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DA765797-8579-4579-84DF-F0AC490CABE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53888" y="2632011"/>
                  <a:ext cx="105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DF6CB750-1211-3C39-9F48-BCBC11139755}"/>
                    </a:ext>
                  </a:extLst>
                </p14:cNvPr>
                <p14:cNvContentPartPr/>
                <p14:nvPr/>
              </p14:nvContentPartPr>
              <p14:xfrm>
                <a:off x="6545248" y="2735691"/>
                <a:ext cx="196200" cy="111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DF6CB750-1211-3C39-9F48-BCBC1113975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527248" y="2718051"/>
                  <a:ext cx="231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7F91CCF5-FC1F-65A3-9BF9-B867347BC14A}"/>
                    </a:ext>
                  </a:extLst>
                </p14:cNvPr>
                <p14:cNvContentPartPr/>
                <p14:nvPr/>
              </p14:nvContentPartPr>
              <p14:xfrm>
                <a:off x="7015048" y="2465691"/>
                <a:ext cx="186480" cy="5122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7F91CCF5-FC1F-65A3-9BF9-B867347BC14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97408" y="2448051"/>
                  <a:ext cx="2221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45B017F-1723-34F3-07C2-02CE5200580E}"/>
                    </a:ext>
                  </a:extLst>
                </p14:cNvPr>
                <p14:cNvContentPartPr/>
                <p14:nvPr/>
              </p14:nvContentPartPr>
              <p14:xfrm>
                <a:off x="7357408" y="2533731"/>
                <a:ext cx="448920" cy="3848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45B017F-1723-34F3-07C2-02CE5200580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339768" y="2516091"/>
                  <a:ext cx="484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0EB6BA52-F4E7-EDB2-85D0-C1F27F98FC29}"/>
                    </a:ext>
                  </a:extLst>
                </p14:cNvPr>
                <p14:cNvContentPartPr/>
                <p14:nvPr/>
              </p14:nvContentPartPr>
              <p14:xfrm>
                <a:off x="7365328" y="2505651"/>
                <a:ext cx="452880" cy="43488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0EB6BA52-F4E7-EDB2-85D0-C1F27F98FC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347328" y="2488011"/>
                  <a:ext cx="4885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A08B4089-B50F-F2BC-0C6E-098919BDD3B7}"/>
                    </a:ext>
                  </a:extLst>
                </p14:cNvPr>
                <p14:cNvContentPartPr/>
                <p14:nvPr/>
              </p14:nvContentPartPr>
              <p14:xfrm>
                <a:off x="7742608" y="2415651"/>
                <a:ext cx="208080" cy="55440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A08B4089-B50F-F2BC-0C6E-098919BDD3B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724608" y="2398011"/>
                  <a:ext cx="24372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BD9E9E8-C244-C15F-0C99-E6524A092E14}"/>
              </a:ext>
            </a:extLst>
          </p:cNvPr>
          <p:cNvGrpSpPr/>
          <p:nvPr/>
        </p:nvGrpSpPr>
        <p:grpSpPr>
          <a:xfrm>
            <a:off x="1681648" y="4222851"/>
            <a:ext cx="1860840" cy="307080"/>
            <a:chOff x="1681648" y="4222851"/>
            <a:chExt cx="18608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8B55726-4FA9-01DD-864F-368545C3939B}"/>
                    </a:ext>
                  </a:extLst>
                </p14:cNvPr>
                <p14:cNvContentPartPr/>
                <p14:nvPr/>
              </p14:nvContentPartPr>
              <p14:xfrm>
                <a:off x="1681648" y="4376211"/>
                <a:ext cx="1555920" cy="1292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8B55726-4FA9-01DD-864F-368545C3939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64008" y="4358211"/>
                  <a:ext cx="1591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5B3F0E4D-BF0D-6039-F494-782294D6079C}"/>
                    </a:ext>
                  </a:extLst>
                </p14:cNvPr>
                <p14:cNvContentPartPr/>
                <p14:nvPr/>
              </p14:nvContentPartPr>
              <p14:xfrm>
                <a:off x="3221728" y="4222851"/>
                <a:ext cx="320760" cy="30708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5B3F0E4D-BF0D-6039-F494-782294D6079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204088" y="4205211"/>
                  <a:ext cx="3564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65B33E-6D54-3F4B-5615-FD152C59CBA9}"/>
              </a:ext>
            </a:extLst>
          </p:cNvPr>
          <p:cNvGrpSpPr/>
          <p:nvPr/>
        </p:nvGrpSpPr>
        <p:grpSpPr>
          <a:xfrm>
            <a:off x="4139368" y="3871131"/>
            <a:ext cx="2586960" cy="717840"/>
            <a:chOff x="4139368" y="3871131"/>
            <a:chExt cx="2586960" cy="7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F6A27023-ABDC-458C-FEA0-524E183B6FA4}"/>
                    </a:ext>
                  </a:extLst>
                </p14:cNvPr>
                <p14:cNvContentPartPr/>
                <p14:nvPr/>
              </p14:nvContentPartPr>
              <p14:xfrm>
                <a:off x="4139368" y="3871131"/>
                <a:ext cx="603360" cy="7178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F6A27023-ABDC-458C-FEA0-524E183B6FA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121728" y="3853131"/>
                  <a:ext cx="63900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D15268A-FDCD-7B9E-D72F-41F6058CDFA9}"/>
                    </a:ext>
                  </a:extLst>
                </p14:cNvPr>
                <p14:cNvContentPartPr/>
                <p14:nvPr/>
              </p14:nvContentPartPr>
              <p14:xfrm>
                <a:off x="4907248" y="4268931"/>
                <a:ext cx="214560" cy="15984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D15268A-FDCD-7B9E-D72F-41F6058CDFA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889608" y="4251291"/>
                  <a:ext cx="250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ADCE6FC5-0A6F-FA14-0056-0180910BC287}"/>
                    </a:ext>
                  </a:extLst>
                </p14:cNvPr>
                <p14:cNvContentPartPr/>
                <p14:nvPr/>
              </p14:nvContentPartPr>
              <p14:xfrm>
                <a:off x="5241328" y="4200171"/>
                <a:ext cx="290520" cy="33192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ADCE6FC5-0A6F-FA14-0056-0180910BC28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223688" y="4182171"/>
                  <a:ext cx="326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75304DC7-BB17-C5E2-E1CA-6015CA0722B7}"/>
                    </a:ext>
                  </a:extLst>
                </p14:cNvPr>
                <p14:cNvContentPartPr/>
                <p14:nvPr/>
              </p14:nvContentPartPr>
              <p14:xfrm>
                <a:off x="5674408" y="4145451"/>
                <a:ext cx="171000" cy="32148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75304DC7-BB17-C5E2-E1CA-6015CA0722B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656768" y="4127451"/>
                  <a:ext cx="206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57E9B37F-7F25-496B-3B4D-F1199EBE74A3}"/>
                    </a:ext>
                  </a:extLst>
                </p14:cNvPr>
                <p14:cNvContentPartPr/>
                <p14:nvPr/>
              </p14:nvContentPartPr>
              <p14:xfrm>
                <a:off x="5815528" y="4208091"/>
                <a:ext cx="144360" cy="2894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57E9B37F-7F25-496B-3B4D-F1199EBE74A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97528" y="4190451"/>
                  <a:ext cx="18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41A32F76-6F60-DA5F-C334-8931AD3A7C4C}"/>
                    </a:ext>
                  </a:extLst>
                </p14:cNvPr>
                <p14:cNvContentPartPr/>
                <p14:nvPr/>
              </p14:nvContentPartPr>
              <p14:xfrm>
                <a:off x="6039808" y="4210251"/>
                <a:ext cx="190800" cy="34956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41A32F76-6F60-DA5F-C334-8931AD3A7C4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022168" y="4192251"/>
                  <a:ext cx="226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B0F3AAA5-C944-1873-3A85-692926F6338E}"/>
                    </a:ext>
                  </a:extLst>
                </p14:cNvPr>
                <p14:cNvContentPartPr/>
                <p14:nvPr/>
              </p14:nvContentPartPr>
              <p14:xfrm>
                <a:off x="6288928" y="4226811"/>
                <a:ext cx="171000" cy="3045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B0F3AAA5-C944-1873-3A85-692926F6338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270928" y="4209171"/>
                  <a:ext cx="2066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DA08475A-734B-DEA6-EA56-044DA4F820FC}"/>
                    </a:ext>
                  </a:extLst>
                </p14:cNvPr>
                <p14:cNvContentPartPr/>
                <p14:nvPr/>
              </p14:nvContentPartPr>
              <p14:xfrm>
                <a:off x="6474328" y="4289811"/>
                <a:ext cx="252000" cy="22032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DA08475A-734B-DEA6-EA56-044DA4F820F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56688" y="4272171"/>
                  <a:ext cx="2876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11C4DFF-268A-2345-2CF8-5BFC068DFD87}"/>
              </a:ext>
            </a:extLst>
          </p:cNvPr>
          <p:cNvGrpSpPr/>
          <p:nvPr/>
        </p:nvGrpSpPr>
        <p:grpSpPr>
          <a:xfrm>
            <a:off x="7325728" y="3935211"/>
            <a:ext cx="2734920" cy="703440"/>
            <a:chOff x="7325728" y="3935211"/>
            <a:chExt cx="273492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279D7E17-848F-5E05-3E06-70834944C353}"/>
                    </a:ext>
                  </a:extLst>
                </p14:cNvPr>
                <p14:cNvContentPartPr/>
                <p14:nvPr/>
              </p14:nvContentPartPr>
              <p14:xfrm>
                <a:off x="7325728" y="3935211"/>
                <a:ext cx="282600" cy="66204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279D7E17-848F-5E05-3E06-70834944C35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7728" y="3917571"/>
                  <a:ext cx="3182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B2351469-097D-EA2E-BBF0-0B45ED9D7BC4}"/>
                    </a:ext>
                  </a:extLst>
                </p14:cNvPr>
                <p14:cNvContentPartPr/>
                <p14:nvPr/>
              </p14:nvContentPartPr>
              <p14:xfrm>
                <a:off x="7451368" y="3951411"/>
                <a:ext cx="371520" cy="55044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B2351469-097D-EA2E-BBF0-0B45ED9D7BC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433728" y="3933771"/>
                  <a:ext cx="4071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C0137021-C7CA-09A0-08F1-0AB1CA8246E9}"/>
                    </a:ext>
                  </a:extLst>
                </p14:cNvPr>
                <p14:cNvContentPartPr/>
                <p14:nvPr/>
              </p14:nvContentPartPr>
              <p14:xfrm>
                <a:off x="7791568" y="4246251"/>
                <a:ext cx="911160" cy="39240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C0137021-C7CA-09A0-08F1-0AB1CA8246E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73568" y="4228251"/>
                  <a:ext cx="9468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330C696D-7AA6-D23E-9093-477433043716}"/>
                    </a:ext>
                  </a:extLst>
                </p14:cNvPr>
                <p14:cNvContentPartPr/>
                <p14:nvPr/>
              </p14:nvContentPartPr>
              <p14:xfrm>
                <a:off x="8684728" y="4328331"/>
                <a:ext cx="181080" cy="15840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330C696D-7AA6-D23E-9093-47743304371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66728" y="4310691"/>
                  <a:ext cx="216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9F611646-EBAB-CDA7-2FCF-506CF9021BCF}"/>
                    </a:ext>
                  </a:extLst>
                </p14:cNvPr>
                <p14:cNvContentPartPr/>
                <p14:nvPr/>
              </p14:nvContentPartPr>
              <p14:xfrm>
                <a:off x="8971648" y="4265331"/>
                <a:ext cx="134280" cy="19800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9F611646-EBAB-CDA7-2FCF-506CF9021BC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54008" y="4247691"/>
                  <a:ext cx="169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83E35B39-5FDB-8465-5878-459809951B57}"/>
                    </a:ext>
                  </a:extLst>
                </p14:cNvPr>
                <p14:cNvContentPartPr/>
                <p14:nvPr/>
              </p14:nvContentPartPr>
              <p14:xfrm>
                <a:off x="9162088" y="4263171"/>
                <a:ext cx="142200" cy="18108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83E35B39-5FDB-8465-5878-459809951B5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144088" y="4245531"/>
                  <a:ext cx="177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8459E58-C50B-D9DD-1B2A-1B964433C0CD}"/>
                    </a:ext>
                  </a:extLst>
                </p14:cNvPr>
                <p14:cNvContentPartPr/>
                <p14:nvPr/>
              </p14:nvContentPartPr>
              <p14:xfrm>
                <a:off x="9373768" y="4324731"/>
                <a:ext cx="32040" cy="7200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8459E58-C50B-D9DD-1B2A-1B964433C0C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355768" y="4306731"/>
                  <a:ext cx="67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D8AA0944-751A-BD71-F2B7-50D0E4B6EB5B}"/>
                    </a:ext>
                  </a:extLst>
                </p14:cNvPr>
                <p14:cNvContentPartPr/>
                <p14:nvPr/>
              </p14:nvContentPartPr>
              <p14:xfrm>
                <a:off x="9482128" y="4171371"/>
                <a:ext cx="14760" cy="2484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D8AA0944-751A-BD71-F2B7-50D0E4B6EB5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464128" y="4153371"/>
                  <a:ext cx="50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28DDABEE-D13C-00D2-1F67-11FA08FF06E2}"/>
                    </a:ext>
                  </a:extLst>
                </p14:cNvPr>
                <p14:cNvContentPartPr/>
                <p14:nvPr/>
              </p14:nvContentPartPr>
              <p14:xfrm>
                <a:off x="9373408" y="4284411"/>
                <a:ext cx="74520" cy="2239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28DDABEE-D13C-00D2-1F67-11FA08FF06E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55408" y="4266411"/>
                  <a:ext cx="110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B6806D1F-D68C-0CA5-0C9C-E5B09AB6998A}"/>
                    </a:ext>
                  </a:extLst>
                </p14:cNvPr>
                <p14:cNvContentPartPr/>
                <p14:nvPr/>
              </p14:nvContentPartPr>
              <p14:xfrm>
                <a:off x="9524968" y="4292331"/>
                <a:ext cx="106560" cy="12456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B6806D1F-D68C-0CA5-0C9C-E5B09AB6998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06968" y="4274691"/>
                  <a:ext cx="142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3F62AB04-9001-69C8-E427-609F46251EC1}"/>
                    </a:ext>
                  </a:extLst>
                </p14:cNvPr>
                <p14:cNvContentPartPr/>
                <p14:nvPr/>
              </p14:nvContentPartPr>
              <p14:xfrm>
                <a:off x="9657088" y="4280091"/>
                <a:ext cx="249840" cy="21204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3F62AB04-9001-69C8-E427-609F46251E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639448" y="4262091"/>
                  <a:ext cx="285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CF3D4B4C-CCCE-5902-2601-80F001622978}"/>
                    </a:ext>
                  </a:extLst>
                </p14:cNvPr>
                <p14:cNvContentPartPr/>
                <p14:nvPr/>
              </p14:nvContentPartPr>
              <p14:xfrm>
                <a:off x="10031848" y="4496091"/>
                <a:ext cx="28800" cy="1836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CF3D4B4C-CCCE-5902-2601-80F00162297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013848" y="4478091"/>
                  <a:ext cx="6444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829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B05A4A18-79B8-E2EB-20F8-6FC26A990EBB}"/>
              </a:ext>
            </a:extLst>
          </p:cNvPr>
          <p:cNvGrpSpPr/>
          <p:nvPr/>
        </p:nvGrpSpPr>
        <p:grpSpPr>
          <a:xfrm>
            <a:off x="609568" y="58371"/>
            <a:ext cx="1838160" cy="882360"/>
            <a:chOff x="609568" y="58371"/>
            <a:chExt cx="1838160" cy="88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555BF78-EF16-B321-0323-2C4E11D7A836}"/>
                    </a:ext>
                  </a:extLst>
                </p14:cNvPr>
                <p14:cNvContentPartPr/>
                <p14:nvPr/>
              </p14:nvContentPartPr>
              <p14:xfrm>
                <a:off x="609568" y="283731"/>
                <a:ext cx="598320" cy="6570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555BF78-EF16-B321-0323-2C4E11D7A8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1568" y="265731"/>
                  <a:ext cx="6339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6A81BF8-1922-CB6D-A083-DECC88AC4579}"/>
                    </a:ext>
                  </a:extLst>
                </p14:cNvPr>
                <p14:cNvContentPartPr/>
                <p14:nvPr/>
              </p14:nvContentPartPr>
              <p14:xfrm>
                <a:off x="1307248" y="58371"/>
                <a:ext cx="339120" cy="8337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6A81BF8-1922-CB6D-A083-DECC88AC45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89248" y="40371"/>
                  <a:ext cx="37476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C7D2ADE-5D80-546A-D760-4112B88E8593}"/>
                    </a:ext>
                  </a:extLst>
                </p14:cNvPr>
                <p14:cNvContentPartPr/>
                <p14:nvPr/>
              </p14:nvContentPartPr>
              <p14:xfrm>
                <a:off x="1730248" y="466251"/>
                <a:ext cx="343440" cy="2646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C7D2ADE-5D80-546A-D760-4112B88E859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2608" y="448251"/>
                  <a:ext cx="379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106A6E0-CF03-73C9-0FEB-5A18EE50FD30}"/>
                    </a:ext>
                  </a:extLst>
                </p14:cNvPr>
                <p14:cNvContentPartPr/>
                <p14:nvPr/>
              </p14:nvContentPartPr>
              <p14:xfrm>
                <a:off x="2256928" y="281931"/>
                <a:ext cx="65160" cy="4572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106A6E0-CF03-73C9-0FEB-5A18EE50FD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8928" y="264291"/>
                  <a:ext cx="100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EE19CB8-AC16-B070-55D7-9BD46B37DAE4}"/>
                    </a:ext>
                  </a:extLst>
                </p14:cNvPr>
                <p14:cNvContentPartPr/>
                <p14:nvPr/>
              </p14:nvContentPartPr>
              <p14:xfrm>
                <a:off x="2213728" y="386331"/>
                <a:ext cx="234000" cy="280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EE19CB8-AC16-B070-55D7-9BD46B37D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95728" y="368691"/>
                  <a:ext cx="2696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58873AC-CDF9-A931-9F74-DC78050E56F1}"/>
              </a:ext>
            </a:extLst>
          </p:cNvPr>
          <p:cNvGrpSpPr/>
          <p:nvPr/>
        </p:nvGrpSpPr>
        <p:grpSpPr>
          <a:xfrm>
            <a:off x="2979808" y="92571"/>
            <a:ext cx="1595160" cy="580320"/>
            <a:chOff x="2979808" y="92571"/>
            <a:chExt cx="159516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24975F9-8968-CEF2-CCA4-D569E9118BDA}"/>
                    </a:ext>
                  </a:extLst>
                </p14:cNvPr>
                <p14:cNvContentPartPr/>
                <p14:nvPr/>
              </p14:nvContentPartPr>
              <p14:xfrm>
                <a:off x="2979808" y="426291"/>
                <a:ext cx="375120" cy="2466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24975F9-8968-CEF2-CCA4-D569E9118B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62168" y="408651"/>
                  <a:ext cx="410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4DB7F67-B1A3-786B-7F23-4A7B29F94E96}"/>
                    </a:ext>
                  </a:extLst>
                </p14:cNvPr>
                <p14:cNvContentPartPr/>
                <p14:nvPr/>
              </p14:nvContentPartPr>
              <p14:xfrm>
                <a:off x="3417928" y="92571"/>
                <a:ext cx="169200" cy="5695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4DB7F67-B1A3-786B-7F23-4A7B29F94E9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99928" y="74931"/>
                  <a:ext cx="2048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03114AB-026E-68AF-B3FC-3DD8FC417535}"/>
                    </a:ext>
                  </a:extLst>
                </p14:cNvPr>
                <p14:cNvContentPartPr/>
                <p14:nvPr/>
              </p14:nvContentPartPr>
              <p14:xfrm>
                <a:off x="3666328" y="358611"/>
                <a:ext cx="196560" cy="248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03114AB-026E-68AF-B3FC-3DD8FC4175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48328" y="340611"/>
                  <a:ext cx="232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6EA49BE-06F5-468F-3F55-AB69BE01A047}"/>
                    </a:ext>
                  </a:extLst>
                </p14:cNvPr>
                <p14:cNvContentPartPr/>
                <p14:nvPr/>
              </p14:nvContentPartPr>
              <p14:xfrm>
                <a:off x="3975568" y="171771"/>
                <a:ext cx="554040" cy="377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6EA49BE-06F5-468F-3F55-AB69BE01A0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7928" y="153771"/>
                  <a:ext cx="589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6F6773E-813D-0FBF-B147-6AF2C222FD4D}"/>
                    </a:ext>
                  </a:extLst>
                </p14:cNvPr>
                <p14:cNvContentPartPr/>
                <p14:nvPr/>
              </p14:nvContentPartPr>
              <p14:xfrm>
                <a:off x="4406488" y="238011"/>
                <a:ext cx="168480" cy="219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6F6773E-813D-0FBF-B147-6AF2C222FD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88488" y="220011"/>
                  <a:ext cx="2041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8C12B4-1E1B-A34F-E02F-BE3C0D951A9E}"/>
              </a:ext>
            </a:extLst>
          </p:cNvPr>
          <p:cNvGrpSpPr/>
          <p:nvPr/>
        </p:nvGrpSpPr>
        <p:grpSpPr>
          <a:xfrm>
            <a:off x="5012008" y="180771"/>
            <a:ext cx="3566520" cy="1118520"/>
            <a:chOff x="5012008" y="180771"/>
            <a:chExt cx="3566520" cy="11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D573011-39DC-0475-D2A7-9303CCAC161B}"/>
                    </a:ext>
                  </a:extLst>
                </p14:cNvPr>
                <p14:cNvContentPartPr/>
                <p14:nvPr/>
              </p14:nvContentPartPr>
              <p14:xfrm>
                <a:off x="5012008" y="180771"/>
                <a:ext cx="966600" cy="1118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D573011-39DC-0475-D2A7-9303CCAC16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94008" y="163131"/>
                  <a:ext cx="1002240" cy="11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1299177-AC21-AA11-EAAE-86E146C00201}"/>
                    </a:ext>
                  </a:extLst>
                </p14:cNvPr>
                <p14:cNvContentPartPr/>
                <p14:nvPr/>
              </p14:nvContentPartPr>
              <p14:xfrm>
                <a:off x="5966008" y="708531"/>
                <a:ext cx="352080" cy="260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1299177-AC21-AA11-EAAE-86E146C002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8008" y="690531"/>
                  <a:ext cx="387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CFE32DD-368B-86B7-8FBB-418EE96E38AB}"/>
                    </a:ext>
                  </a:extLst>
                </p14:cNvPr>
                <p14:cNvContentPartPr/>
                <p14:nvPr/>
              </p14:nvContentPartPr>
              <p14:xfrm>
                <a:off x="6457768" y="383091"/>
                <a:ext cx="96480" cy="666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CFE32DD-368B-86B7-8FBB-418EE96E38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39768" y="365091"/>
                  <a:ext cx="1321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5580996-F2D0-33DB-15EC-99C2C57A1CC6}"/>
                    </a:ext>
                  </a:extLst>
                </p14:cNvPr>
                <p14:cNvContentPartPr/>
                <p14:nvPr/>
              </p14:nvContentPartPr>
              <p14:xfrm>
                <a:off x="6606448" y="556971"/>
                <a:ext cx="62640" cy="452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5580996-F2D0-33DB-15EC-99C2C57A1C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88808" y="538971"/>
                  <a:ext cx="982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97F55D2-3DB0-0F8D-6AD5-B40B25BC32F9}"/>
                    </a:ext>
                  </a:extLst>
                </p14:cNvPr>
                <p14:cNvContentPartPr/>
                <p14:nvPr/>
              </p14:nvContentPartPr>
              <p14:xfrm>
                <a:off x="6555688" y="727971"/>
                <a:ext cx="289800" cy="242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97F55D2-3DB0-0F8D-6AD5-B40B25BC32F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38048" y="709971"/>
                  <a:ext cx="325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3BFAE9B-01EE-C41C-297E-45B5BAA2EBD8}"/>
                    </a:ext>
                  </a:extLst>
                </p14:cNvPr>
                <p14:cNvContentPartPr/>
                <p14:nvPr/>
              </p14:nvContentPartPr>
              <p14:xfrm>
                <a:off x="6900568" y="517731"/>
                <a:ext cx="11880" cy="64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3BFAE9B-01EE-C41C-297E-45B5BAA2EB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82568" y="500091"/>
                  <a:ext cx="47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A44964B-B7CE-90CB-82EE-115155E0A388}"/>
                    </a:ext>
                  </a:extLst>
                </p14:cNvPr>
                <p14:cNvContentPartPr/>
                <p14:nvPr/>
              </p14:nvContentPartPr>
              <p14:xfrm>
                <a:off x="7031608" y="717531"/>
                <a:ext cx="204480" cy="3024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A44964B-B7CE-90CB-82EE-115155E0A3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13968" y="699891"/>
                  <a:ext cx="240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F199C3D-EF11-20CB-89B5-490BB3ADAC6B}"/>
                    </a:ext>
                  </a:extLst>
                </p14:cNvPr>
                <p14:cNvContentPartPr/>
                <p14:nvPr/>
              </p14:nvContentPartPr>
              <p14:xfrm>
                <a:off x="7352008" y="727971"/>
                <a:ext cx="167040" cy="177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F199C3D-EF11-20CB-89B5-490BB3ADAC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34368" y="709971"/>
                  <a:ext cx="202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7EE7455-50CF-204D-F14A-1B62B5770909}"/>
                    </a:ext>
                  </a:extLst>
                </p14:cNvPr>
                <p14:cNvContentPartPr/>
                <p14:nvPr/>
              </p14:nvContentPartPr>
              <p14:xfrm>
                <a:off x="7569448" y="700971"/>
                <a:ext cx="266760" cy="1839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7EE7455-50CF-204D-F14A-1B62B57709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51808" y="682971"/>
                  <a:ext cx="302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FC3EB4E-434E-7329-5FC1-9BB252370D61}"/>
                    </a:ext>
                  </a:extLst>
                </p14:cNvPr>
                <p14:cNvContentPartPr/>
                <p14:nvPr/>
              </p14:nvContentPartPr>
              <p14:xfrm>
                <a:off x="7938808" y="525651"/>
                <a:ext cx="180000" cy="380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FC3EB4E-434E-7329-5FC1-9BB252370D6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20808" y="507651"/>
                  <a:ext cx="2156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6E485E3-3A5E-E0CB-26E5-901114E48291}"/>
                    </a:ext>
                  </a:extLst>
                </p14:cNvPr>
                <p14:cNvContentPartPr/>
                <p14:nvPr/>
              </p14:nvContentPartPr>
              <p14:xfrm>
                <a:off x="8058328" y="676491"/>
                <a:ext cx="225000" cy="1911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6E485E3-3A5E-E0CB-26E5-901114E482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40688" y="658491"/>
                  <a:ext cx="260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BF58E63-BE81-8E13-DB5C-8B6455821931}"/>
                    </a:ext>
                  </a:extLst>
                </p14:cNvPr>
                <p14:cNvContentPartPr/>
                <p14:nvPr/>
              </p14:nvContentPartPr>
              <p14:xfrm>
                <a:off x="8359288" y="236211"/>
                <a:ext cx="219240" cy="724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BF58E63-BE81-8E13-DB5C-8B64558219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41648" y="218571"/>
                  <a:ext cx="25488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14C5E9-2E37-35FC-B148-FA38BDE55EC0}"/>
              </a:ext>
            </a:extLst>
          </p:cNvPr>
          <p:cNvGrpSpPr/>
          <p:nvPr/>
        </p:nvGrpSpPr>
        <p:grpSpPr>
          <a:xfrm>
            <a:off x="8875528" y="208491"/>
            <a:ext cx="2907720" cy="685800"/>
            <a:chOff x="8875528" y="208491"/>
            <a:chExt cx="2907720" cy="68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6DBC4DE-D5AC-7E6B-F647-F7ABEAF716E6}"/>
                    </a:ext>
                  </a:extLst>
                </p14:cNvPr>
                <p14:cNvContentPartPr/>
                <p14:nvPr/>
              </p14:nvContentPartPr>
              <p14:xfrm>
                <a:off x="8875528" y="341331"/>
                <a:ext cx="317520" cy="491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6DBC4DE-D5AC-7E6B-F647-F7ABEAF716E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57528" y="323691"/>
                  <a:ext cx="3531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E478276-E32F-4D79-C227-A7BD03F4C256}"/>
                    </a:ext>
                  </a:extLst>
                </p14:cNvPr>
                <p14:cNvContentPartPr/>
                <p14:nvPr/>
              </p14:nvContentPartPr>
              <p14:xfrm>
                <a:off x="9243088" y="208491"/>
                <a:ext cx="192240" cy="6858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E478276-E32F-4D79-C227-A7BD03F4C2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25088" y="190851"/>
                  <a:ext cx="22788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822927A-D0D1-6ACB-1388-974718F764AC}"/>
                    </a:ext>
                  </a:extLst>
                </p14:cNvPr>
                <p14:cNvContentPartPr/>
                <p14:nvPr/>
              </p14:nvContentPartPr>
              <p14:xfrm>
                <a:off x="9370528" y="585771"/>
                <a:ext cx="211680" cy="189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822927A-D0D1-6ACB-1388-974718F764A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52888" y="567771"/>
                  <a:ext cx="247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667911E-4E57-0828-DCA5-3821B6183134}"/>
                    </a:ext>
                  </a:extLst>
                </p14:cNvPr>
                <p14:cNvContentPartPr/>
                <p14:nvPr/>
              </p14:nvContentPartPr>
              <p14:xfrm>
                <a:off x="9730528" y="480651"/>
                <a:ext cx="47520" cy="2761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667911E-4E57-0828-DCA5-3821B61831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12528" y="463011"/>
                  <a:ext cx="83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B4B8B56-339E-013A-B67F-541B9C15DF1B}"/>
                    </a:ext>
                  </a:extLst>
                </p14:cNvPr>
                <p14:cNvContentPartPr/>
                <p14:nvPr/>
              </p14:nvContentPartPr>
              <p14:xfrm>
                <a:off x="9858688" y="533931"/>
                <a:ext cx="261720" cy="210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B4B8B56-339E-013A-B67F-541B9C15DF1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40688" y="516291"/>
                  <a:ext cx="297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8505AB0-5100-A4D6-CDAF-82BFECFBE8B3}"/>
                    </a:ext>
                  </a:extLst>
                </p14:cNvPr>
                <p14:cNvContentPartPr/>
                <p14:nvPr/>
              </p14:nvContentPartPr>
              <p14:xfrm>
                <a:off x="10187728" y="416931"/>
                <a:ext cx="17280" cy="381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8505AB0-5100-A4D6-CDAF-82BFECFBE8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70088" y="398931"/>
                  <a:ext cx="52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460D318-D819-20F2-E855-438EB15E4DEF}"/>
                    </a:ext>
                  </a:extLst>
                </p14:cNvPr>
                <p14:cNvContentPartPr/>
                <p14:nvPr/>
              </p14:nvContentPartPr>
              <p14:xfrm>
                <a:off x="10177288" y="304971"/>
                <a:ext cx="304200" cy="4366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460D318-D819-20F2-E855-438EB15E4DE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59288" y="286971"/>
                  <a:ext cx="3398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7806F70-7DD4-3AE3-FA5E-A241ED38FEB5}"/>
                    </a:ext>
                  </a:extLst>
                </p14:cNvPr>
                <p14:cNvContentPartPr/>
                <p14:nvPr/>
              </p14:nvContentPartPr>
              <p14:xfrm>
                <a:off x="10343608" y="401811"/>
                <a:ext cx="147960" cy="325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7806F70-7DD4-3AE3-FA5E-A241ED38FEB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25608" y="383811"/>
                  <a:ext cx="183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1FC3C55-9088-1C18-EC2F-EE9E4B280BB6}"/>
                    </a:ext>
                  </a:extLst>
                </p14:cNvPr>
                <p14:cNvContentPartPr/>
                <p14:nvPr/>
              </p14:nvContentPartPr>
              <p14:xfrm>
                <a:off x="10603888" y="501531"/>
                <a:ext cx="171360" cy="1940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1FC3C55-9088-1C18-EC2F-EE9E4B280BB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86248" y="483891"/>
                  <a:ext cx="207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6AA388B-7A19-83B3-CDA6-919E5449E333}"/>
                    </a:ext>
                  </a:extLst>
                </p14:cNvPr>
                <p14:cNvContentPartPr/>
                <p14:nvPr/>
              </p14:nvContentPartPr>
              <p14:xfrm>
                <a:off x="10739968" y="537531"/>
                <a:ext cx="237240" cy="1184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6AA388B-7A19-83B3-CDA6-919E5449E33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22328" y="519891"/>
                  <a:ext cx="272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EC84C74-EB11-351C-9367-C71DCB70ADE8}"/>
                    </a:ext>
                  </a:extLst>
                </p14:cNvPr>
                <p14:cNvContentPartPr/>
                <p14:nvPr/>
              </p14:nvContentPartPr>
              <p14:xfrm>
                <a:off x="10961368" y="438891"/>
                <a:ext cx="86400" cy="298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EC84C74-EB11-351C-9367-C71DCB70ADE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43728" y="421251"/>
                  <a:ext cx="122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522D4EE-2D3A-5B3D-657F-FCECE5F034E6}"/>
                    </a:ext>
                  </a:extLst>
                </p14:cNvPr>
                <p14:cNvContentPartPr/>
                <p14:nvPr/>
              </p14:nvContentPartPr>
              <p14:xfrm>
                <a:off x="10909168" y="539691"/>
                <a:ext cx="161280" cy="331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522D4EE-2D3A-5B3D-657F-FCECE5F034E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91528" y="521691"/>
                  <a:ext cx="196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A483E50-0376-CC76-28C7-095B4584897A}"/>
                    </a:ext>
                  </a:extLst>
                </p14:cNvPr>
                <p14:cNvContentPartPr/>
                <p14:nvPr/>
              </p14:nvContentPartPr>
              <p14:xfrm>
                <a:off x="11088088" y="435651"/>
                <a:ext cx="255960" cy="2624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A483E50-0376-CC76-28C7-095B458489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070448" y="417651"/>
                  <a:ext cx="291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7D087C9-A5DF-AC01-58BD-0B1C5569E44D}"/>
                    </a:ext>
                  </a:extLst>
                </p14:cNvPr>
                <p14:cNvContentPartPr/>
                <p14:nvPr/>
              </p14:nvContentPartPr>
              <p14:xfrm>
                <a:off x="11332888" y="545451"/>
                <a:ext cx="199800" cy="153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7D087C9-A5DF-AC01-58BD-0B1C5569E44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314888" y="527451"/>
                  <a:ext cx="235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EAB4CC4-101C-994F-372F-C802C9491768}"/>
                    </a:ext>
                  </a:extLst>
                </p14:cNvPr>
                <p14:cNvContentPartPr/>
                <p14:nvPr/>
              </p14:nvContentPartPr>
              <p14:xfrm>
                <a:off x="11675968" y="387771"/>
                <a:ext cx="77760" cy="178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EAB4CC4-101C-994F-372F-C802C949176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58328" y="369771"/>
                  <a:ext cx="113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2DACF95-C6DE-420F-19FC-3E46C4345CBC}"/>
                    </a:ext>
                  </a:extLst>
                </p14:cNvPr>
                <p14:cNvContentPartPr/>
                <p14:nvPr/>
              </p14:nvContentPartPr>
              <p14:xfrm>
                <a:off x="11772808" y="695211"/>
                <a:ext cx="10440" cy="802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2DACF95-C6DE-420F-19FC-3E46C4345C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754808" y="677571"/>
                  <a:ext cx="4608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913FDEB-274D-C7B2-103C-AC5DDCA016E4}"/>
              </a:ext>
            </a:extLst>
          </p:cNvPr>
          <p:cNvGrpSpPr/>
          <p:nvPr/>
        </p:nvGrpSpPr>
        <p:grpSpPr>
          <a:xfrm>
            <a:off x="815128" y="1700331"/>
            <a:ext cx="864360" cy="472320"/>
            <a:chOff x="815128" y="1700331"/>
            <a:chExt cx="86436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726E505-1983-D6E5-720D-C7978B6A2FAD}"/>
                    </a:ext>
                  </a:extLst>
                </p14:cNvPr>
                <p14:cNvContentPartPr/>
                <p14:nvPr/>
              </p14:nvContentPartPr>
              <p14:xfrm>
                <a:off x="815128" y="1827771"/>
                <a:ext cx="241920" cy="2876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726E505-1983-D6E5-720D-C7978B6A2FA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7128" y="1810131"/>
                  <a:ext cx="277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42288D9-7952-8169-CFED-5CEBA062FBDE}"/>
                    </a:ext>
                  </a:extLst>
                </p14:cNvPr>
                <p14:cNvContentPartPr/>
                <p14:nvPr/>
              </p14:nvContentPartPr>
              <p14:xfrm>
                <a:off x="1137328" y="1850091"/>
                <a:ext cx="336960" cy="2005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42288D9-7952-8169-CFED-5CEBA062FBD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19688" y="1832091"/>
                  <a:ext cx="372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F45864E-0021-6EE2-EFE0-56C308C49E5F}"/>
                    </a:ext>
                  </a:extLst>
                </p14:cNvPr>
                <p14:cNvContentPartPr/>
                <p14:nvPr/>
              </p14:nvContentPartPr>
              <p14:xfrm>
                <a:off x="1421368" y="1700331"/>
                <a:ext cx="258120" cy="472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F45864E-0021-6EE2-EFE0-56C308C49E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03728" y="1682691"/>
                  <a:ext cx="29376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C95230B-B409-49D2-E5F7-619D8B4B11FD}"/>
              </a:ext>
            </a:extLst>
          </p:cNvPr>
          <p:cNvGrpSpPr/>
          <p:nvPr/>
        </p:nvGrpSpPr>
        <p:grpSpPr>
          <a:xfrm>
            <a:off x="2375368" y="1487211"/>
            <a:ext cx="711000" cy="739440"/>
            <a:chOff x="2375368" y="1487211"/>
            <a:chExt cx="71100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A517D15-5B5D-7316-40CC-A820EA9A0785}"/>
                    </a:ext>
                  </a:extLst>
                </p14:cNvPr>
                <p14:cNvContentPartPr/>
                <p14:nvPr/>
              </p14:nvContentPartPr>
              <p14:xfrm>
                <a:off x="2375368" y="1522131"/>
                <a:ext cx="440280" cy="704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A517D15-5B5D-7316-40CC-A820EA9A07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57728" y="1504131"/>
                  <a:ext cx="47592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5F0403C-94D8-877C-CF23-2F39391B9F16}"/>
                    </a:ext>
                  </a:extLst>
                </p14:cNvPr>
                <p14:cNvContentPartPr/>
                <p14:nvPr/>
              </p14:nvContentPartPr>
              <p14:xfrm>
                <a:off x="2804128" y="1487211"/>
                <a:ext cx="81360" cy="6134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5F0403C-94D8-877C-CF23-2F39391B9F1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86488" y="1469571"/>
                  <a:ext cx="1170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B4C8408-4FA0-C3BE-BABD-7A2077D2908C}"/>
                    </a:ext>
                  </a:extLst>
                </p14:cNvPr>
                <p14:cNvContentPartPr/>
                <p14:nvPr/>
              </p14:nvContentPartPr>
              <p14:xfrm>
                <a:off x="2591728" y="1941171"/>
                <a:ext cx="494640" cy="1594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B4C8408-4FA0-C3BE-BABD-7A2077D2908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73728" y="1923171"/>
                  <a:ext cx="53028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40F71F2-145A-090C-B391-F03127A66055}"/>
              </a:ext>
            </a:extLst>
          </p:cNvPr>
          <p:cNvGrpSpPr/>
          <p:nvPr/>
        </p:nvGrpSpPr>
        <p:grpSpPr>
          <a:xfrm>
            <a:off x="3472288" y="1548771"/>
            <a:ext cx="429840" cy="631800"/>
            <a:chOff x="3472288" y="1548771"/>
            <a:chExt cx="42984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E4D8B77-EF4F-9B83-E308-FA5D7506F61B}"/>
                    </a:ext>
                  </a:extLst>
                </p14:cNvPr>
                <p14:cNvContentPartPr/>
                <p14:nvPr/>
              </p14:nvContentPartPr>
              <p14:xfrm>
                <a:off x="3472288" y="1548771"/>
                <a:ext cx="189720" cy="631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E4D8B77-EF4F-9B83-E308-FA5D7506F61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54648" y="1530771"/>
                  <a:ext cx="2253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F937068-6300-7ADD-78CB-4E402F824380}"/>
                    </a:ext>
                  </a:extLst>
                </p14:cNvPr>
                <p14:cNvContentPartPr/>
                <p14:nvPr/>
              </p14:nvContentPartPr>
              <p14:xfrm>
                <a:off x="3506128" y="1602051"/>
                <a:ext cx="396000" cy="5500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F937068-6300-7ADD-78CB-4E402F82438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88488" y="1584411"/>
                  <a:ext cx="431640" cy="58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343E5C38-F8A2-F031-D3E2-1223BDD5D4D6}"/>
                  </a:ext>
                </a:extLst>
              </p14:cNvPr>
              <p14:cNvContentPartPr/>
              <p14:nvPr/>
            </p14:nvContentPartPr>
            <p14:xfrm>
              <a:off x="4388128" y="1604571"/>
              <a:ext cx="328680" cy="49968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343E5C38-F8A2-F031-D3E2-1223BDD5D4D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70128" y="1586571"/>
                <a:ext cx="364320" cy="53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AE582A-ECF3-29A6-C583-04269F298F33}"/>
              </a:ext>
            </a:extLst>
          </p:cNvPr>
          <p:cNvGrpSpPr/>
          <p:nvPr/>
        </p:nvGrpSpPr>
        <p:grpSpPr>
          <a:xfrm>
            <a:off x="1182688" y="2594211"/>
            <a:ext cx="477720" cy="255240"/>
            <a:chOff x="1182688" y="2594211"/>
            <a:chExt cx="4777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346AA8-CA4F-BBD8-E423-9CACCEA02A7D}"/>
                    </a:ext>
                  </a:extLst>
                </p14:cNvPr>
                <p14:cNvContentPartPr/>
                <p14:nvPr/>
              </p14:nvContentPartPr>
              <p14:xfrm>
                <a:off x="1182688" y="2714091"/>
                <a:ext cx="408240" cy="82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346AA8-CA4F-BBD8-E423-9CACCEA02A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64688" y="2696091"/>
                  <a:ext cx="443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B10FDF5-C47C-E178-61D1-F22C10E48BB7}"/>
                    </a:ext>
                  </a:extLst>
                </p14:cNvPr>
                <p14:cNvContentPartPr/>
                <p14:nvPr/>
              </p14:nvContentPartPr>
              <p14:xfrm>
                <a:off x="1518208" y="2594211"/>
                <a:ext cx="142200" cy="2552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B10FDF5-C47C-E178-61D1-F22C10E48B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00568" y="2576571"/>
                  <a:ext cx="177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A9C8BB8-CDD4-295E-0537-3C07DE78DB21}"/>
              </a:ext>
            </a:extLst>
          </p:cNvPr>
          <p:cNvGrpSpPr/>
          <p:nvPr/>
        </p:nvGrpSpPr>
        <p:grpSpPr>
          <a:xfrm>
            <a:off x="2166928" y="2484051"/>
            <a:ext cx="2580480" cy="862560"/>
            <a:chOff x="2166928" y="2484051"/>
            <a:chExt cx="2580480" cy="86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2758C00-E874-7637-B834-F918260CF6A5}"/>
                    </a:ext>
                  </a:extLst>
                </p14:cNvPr>
                <p14:cNvContentPartPr/>
                <p14:nvPr/>
              </p14:nvContentPartPr>
              <p14:xfrm>
                <a:off x="2166928" y="2484051"/>
                <a:ext cx="411480" cy="7671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2758C00-E874-7637-B834-F918260CF6A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48928" y="2466051"/>
                  <a:ext cx="44712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2E8C424E-2FE2-CAFB-42A4-9908F6EF3917}"/>
                    </a:ext>
                  </a:extLst>
                </p14:cNvPr>
                <p14:cNvContentPartPr/>
                <p14:nvPr/>
              </p14:nvContentPartPr>
              <p14:xfrm>
                <a:off x="2330368" y="2582331"/>
                <a:ext cx="272520" cy="6872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2E8C424E-2FE2-CAFB-42A4-9908F6EF39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12368" y="2564331"/>
                  <a:ext cx="308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7F6EC90-E22B-E9BE-56C9-BC4FC5A1C0E1}"/>
                    </a:ext>
                  </a:extLst>
                </p14:cNvPr>
                <p14:cNvContentPartPr/>
                <p14:nvPr/>
              </p14:nvContentPartPr>
              <p14:xfrm>
                <a:off x="2707648" y="2612931"/>
                <a:ext cx="689040" cy="7336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7F6EC90-E22B-E9BE-56C9-BC4FC5A1C0E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90008" y="2595291"/>
                  <a:ext cx="7246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E8859CE1-58CC-8534-FC2B-453782FB66CC}"/>
                    </a:ext>
                  </a:extLst>
                </p14:cNvPr>
                <p14:cNvContentPartPr/>
                <p14:nvPr/>
              </p14:nvContentPartPr>
              <p14:xfrm>
                <a:off x="3458968" y="2929371"/>
                <a:ext cx="467640" cy="2314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E8859CE1-58CC-8534-FC2B-453782FB66C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41328" y="2911731"/>
                  <a:ext cx="503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42D8C11-6EEF-7010-D6FB-06DC48695301}"/>
                    </a:ext>
                  </a:extLst>
                </p14:cNvPr>
                <p14:cNvContentPartPr/>
                <p14:nvPr/>
              </p14:nvContentPartPr>
              <p14:xfrm>
                <a:off x="3959008" y="2892291"/>
                <a:ext cx="217440" cy="3330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42D8C11-6EEF-7010-D6FB-06DC4869530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41008" y="2874651"/>
                  <a:ext cx="253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C44BFE2-1F13-E255-72E1-37708D88F880}"/>
                    </a:ext>
                  </a:extLst>
                </p14:cNvPr>
                <p14:cNvContentPartPr/>
                <p14:nvPr/>
              </p14:nvContentPartPr>
              <p14:xfrm>
                <a:off x="4262128" y="2671971"/>
                <a:ext cx="387000" cy="5266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C44BFE2-1F13-E255-72E1-37708D88F8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44128" y="2653971"/>
                  <a:ext cx="4226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D2225C1D-7B44-190C-270A-D6A3D6D7813D}"/>
                    </a:ext>
                  </a:extLst>
                </p14:cNvPr>
                <p14:cNvContentPartPr/>
                <p14:nvPr/>
              </p14:nvContentPartPr>
              <p14:xfrm>
                <a:off x="4452568" y="2713011"/>
                <a:ext cx="294840" cy="497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D2225C1D-7B44-190C-270A-D6A3D6D7813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34928" y="2695011"/>
                  <a:ext cx="33048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2963AF-BD31-492A-23D5-028D0A36542D}"/>
              </a:ext>
            </a:extLst>
          </p:cNvPr>
          <p:cNvGrpSpPr/>
          <p:nvPr/>
        </p:nvGrpSpPr>
        <p:grpSpPr>
          <a:xfrm>
            <a:off x="5624728" y="2619411"/>
            <a:ext cx="733320" cy="585720"/>
            <a:chOff x="5624728" y="2619411"/>
            <a:chExt cx="73332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E06F075-6309-8816-3FC1-42D7A0A17C3B}"/>
                    </a:ext>
                  </a:extLst>
                </p14:cNvPr>
                <p14:cNvContentPartPr/>
                <p14:nvPr/>
              </p14:nvContentPartPr>
              <p14:xfrm>
                <a:off x="5624728" y="3030891"/>
                <a:ext cx="242640" cy="1742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E06F075-6309-8816-3FC1-42D7A0A17C3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07088" y="3013251"/>
                  <a:ext cx="278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80CC1D6-1380-6F9F-FDDC-2A49E787F9C4}"/>
                    </a:ext>
                  </a:extLst>
                </p14:cNvPr>
                <p14:cNvContentPartPr/>
                <p14:nvPr/>
              </p14:nvContentPartPr>
              <p14:xfrm>
                <a:off x="5886088" y="2619411"/>
                <a:ext cx="471960" cy="5482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80CC1D6-1380-6F9F-FDDC-2A49E787F9C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68448" y="2601771"/>
                  <a:ext cx="507600" cy="58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DEB9050-E745-ED2A-77D5-C9CABA17D9FC}"/>
              </a:ext>
            </a:extLst>
          </p:cNvPr>
          <p:cNvGrpSpPr/>
          <p:nvPr/>
        </p:nvGrpSpPr>
        <p:grpSpPr>
          <a:xfrm>
            <a:off x="7003528" y="2647131"/>
            <a:ext cx="3043440" cy="677160"/>
            <a:chOff x="7003528" y="2647131"/>
            <a:chExt cx="304344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55709C99-BE3B-8388-B738-10E796AEEB72}"/>
                    </a:ext>
                  </a:extLst>
                </p14:cNvPr>
                <p14:cNvContentPartPr/>
                <p14:nvPr/>
              </p14:nvContentPartPr>
              <p14:xfrm>
                <a:off x="7026568" y="2676651"/>
                <a:ext cx="34200" cy="5212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55709C99-BE3B-8388-B738-10E796AEEB7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08568" y="2658651"/>
                  <a:ext cx="698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BAC0267-98E6-DCA1-2228-7048CD832CBA}"/>
                    </a:ext>
                  </a:extLst>
                </p14:cNvPr>
                <p14:cNvContentPartPr/>
                <p14:nvPr/>
              </p14:nvContentPartPr>
              <p14:xfrm>
                <a:off x="7003528" y="2647131"/>
                <a:ext cx="249480" cy="5396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BAC0267-98E6-DCA1-2228-7048CD832C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85888" y="2629491"/>
                  <a:ext cx="2851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20C6EF94-51BB-9671-4442-CCE5DEE02A5B}"/>
                    </a:ext>
                  </a:extLst>
                </p14:cNvPr>
                <p14:cNvContentPartPr/>
                <p14:nvPr/>
              </p14:nvContentPartPr>
              <p14:xfrm>
                <a:off x="7420048" y="2678091"/>
                <a:ext cx="468000" cy="5702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20C6EF94-51BB-9671-4442-CCE5DEE02A5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02048" y="2660451"/>
                  <a:ext cx="5036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D156094-1C30-8D80-9B53-40BF02DC28E7}"/>
                    </a:ext>
                  </a:extLst>
                </p14:cNvPr>
                <p14:cNvContentPartPr/>
                <p14:nvPr/>
              </p14:nvContentPartPr>
              <p14:xfrm>
                <a:off x="7988488" y="2927931"/>
                <a:ext cx="354960" cy="1749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D156094-1C30-8D80-9B53-40BF02DC28E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70848" y="2909931"/>
                  <a:ext cx="390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AD34A7F-B3BC-9CAD-F16A-655EF751FBB1}"/>
                    </a:ext>
                  </a:extLst>
                </p14:cNvPr>
                <p14:cNvContentPartPr/>
                <p14:nvPr/>
              </p14:nvContentPartPr>
              <p14:xfrm>
                <a:off x="8356768" y="2813811"/>
                <a:ext cx="241920" cy="3528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AD34A7F-B3BC-9CAD-F16A-655EF751FBB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38768" y="2796171"/>
                  <a:ext cx="277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61964C8-E885-3946-AA67-B76AAFC6BACD}"/>
                    </a:ext>
                  </a:extLst>
                </p14:cNvPr>
                <p14:cNvContentPartPr/>
                <p14:nvPr/>
              </p14:nvContentPartPr>
              <p14:xfrm>
                <a:off x="8787688" y="2753691"/>
                <a:ext cx="156600" cy="4651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61964C8-E885-3946-AA67-B76AAFC6BA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69688" y="2735691"/>
                  <a:ext cx="1922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4B7F714-D446-CB99-9AFF-23026CFEBBCC}"/>
                    </a:ext>
                  </a:extLst>
                </p14:cNvPr>
                <p14:cNvContentPartPr/>
                <p14:nvPr/>
              </p14:nvContentPartPr>
              <p14:xfrm>
                <a:off x="8862568" y="2770251"/>
                <a:ext cx="309960" cy="3603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4B7F714-D446-CB99-9AFF-23026CFEBBC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44568" y="2752251"/>
                  <a:ext cx="3456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94EABC9-CA3D-7027-3A75-25437B18E0D1}"/>
                    </a:ext>
                  </a:extLst>
                </p14:cNvPr>
                <p14:cNvContentPartPr/>
                <p14:nvPr/>
              </p14:nvContentPartPr>
              <p14:xfrm>
                <a:off x="9338128" y="3208371"/>
                <a:ext cx="207720" cy="1159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94EABC9-CA3D-7027-3A75-25437B18E0D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20488" y="3190731"/>
                  <a:ext cx="243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BE9D3B9-B23E-FB06-B234-D78058218C87}"/>
                    </a:ext>
                  </a:extLst>
                </p14:cNvPr>
                <p14:cNvContentPartPr/>
                <p14:nvPr/>
              </p14:nvContentPartPr>
              <p14:xfrm>
                <a:off x="9614248" y="2862411"/>
                <a:ext cx="432720" cy="4266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BE9D3B9-B23E-FB06-B234-D78058218C8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6248" y="2844411"/>
                  <a:ext cx="468360" cy="46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1783EDC-9836-5BB5-DDB7-3584ED822A6C}"/>
              </a:ext>
            </a:extLst>
          </p:cNvPr>
          <p:cNvGrpSpPr/>
          <p:nvPr/>
        </p:nvGrpSpPr>
        <p:grpSpPr>
          <a:xfrm>
            <a:off x="10503808" y="2782131"/>
            <a:ext cx="1437480" cy="504720"/>
            <a:chOff x="10503808" y="2782131"/>
            <a:chExt cx="143748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1943E591-1090-D7AE-6BCA-9C8A425A8850}"/>
                    </a:ext>
                  </a:extLst>
                </p14:cNvPr>
                <p14:cNvContentPartPr/>
                <p14:nvPr/>
              </p14:nvContentPartPr>
              <p14:xfrm>
                <a:off x="10503808" y="2787531"/>
                <a:ext cx="351000" cy="4093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1943E591-1090-D7AE-6BCA-9C8A425A885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485808" y="2769531"/>
                  <a:ext cx="3866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B32CC65-A27A-219F-E004-ABBC553D0CC1}"/>
                    </a:ext>
                  </a:extLst>
                </p14:cNvPr>
                <p14:cNvContentPartPr/>
                <p14:nvPr/>
              </p14:nvContentPartPr>
              <p14:xfrm>
                <a:off x="10795768" y="2782131"/>
                <a:ext cx="348840" cy="5047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B32CC65-A27A-219F-E004-ABBC553D0C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777768" y="2764491"/>
                  <a:ext cx="3844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4D0370F-9E29-634F-107A-123498D4F831}"/>
                    </a:ext>
                  </a:extLst>
                </p14:cNvPr>
                <p14:cNvContentPartPr/>
                <p14:nvPr/>
              </p14:nvContentPartPr>
              <p14:xfrm>
                <a:off x="11016448" y="3075531"/>
                <a:ext cx="190800" cy="1184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4D0370F-9E29-634F-107A-123498D4F8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998808" y="3057891"/>
                  <a:ext cx="226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E11DACE-4E0B-83E5-5FC0-C3D106A5B847}"/>
                    </a:ext>
                  </a:extLst>
                </p14:cNvPr>
                <p14:cNvContentPartPr/>
                <p14:nvPr/>
              </p14:nvContentPartPr>
              <p14:xfrm>
                <a:off x="11240008" y="3039531"/>
                <a:ext cx="234720" cy="1666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E11DACE-4E0B-83E5-5FC0-C3D106A5B84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222368" y="3021891"/>
                  <a:ext cx="27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F7B1ECF-3FAD-7529-6B75-F99D3756C066}"/>
                    </a:ext>
                  </a:extLst>
                </p14:cNvPr>
                <p14:cNvContentPartPr/>
                <p14:nvPr/>
              </p14:nvContentPartPr>
              <p14:xfrm>
                <a:off x="11428288" y="3091731"/>
                <a:ext cx="197640" cy="75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F7B1ECF-3FAD-7529-6B75-F99D3756C06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410288" y="3074091"/>
                  <a:ext cx="233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48B60AA-BF64-9A48-E539-F9C295F4E282}"/>
                    </a:ext>
                  </a:extLst>
                </p14:cNvPr>
                <p14:cNvContentPartPr/>
                <p14:nvPr/>
              </p14:nvContentPartPr>
              <p14:xfrm>
                <a:off x="11660488" y="2918931"/>
                <a:ext cx="280800" cy="2617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48B60AA-BF64-9A48-E539-F9C295F4E28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42488" y="2901291"/>
                  <a:ext cx="3164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59B6C714-CE94-A259-85B1-194E6C3C0320}"/>
                  </a:ext>
                </a:extLst>
              </p14:cNvPr>
              <p14:cNvContentPartPr/>
              <p14:nvPr/>
            </p14:nvContentPartPr>
            <p14:xfrm>
              <a:off x="2360968" y="3640371"/>
              <a:ext cx="103320" cy="34848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59B6C714-CE94-A259-85B1-194E6C3C032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342968" y="3622371"/>
                <a:ext cx="1389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AF05E19-A727-5EF4-E836-EE851675BF8B}"/>
                  </a:ext>
                </a:extLst>
              </p14:cNvPr>
              <p14:cNvContentPartPr/>
              <p14:nvPr/>
            </p14:nvContentPartPr>
            <p14:xfrm>
              <a:off x="4018048" y="3833331"/>
              <a:ext cx="204840" cy="25056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AF05E19-A727-5EF4-E836-EE851675BF8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000048" y="3815691"/>
                <a:ext cx="2404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90AD92BF-B5F1-8D98-8474-84157ACDD2E1}"/>
                  </a:ext>
                </a:extLst>
              </p14:cNvPr>
              <p14:cNvContentPartPr/>
              <p14:nvPr/>
            </p14:nvContentPartPr>
            <p14:xfrm>
              <a:off x="7213768" y="3605451"/>
              <a:ext cx="73080" cy="26532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90AD92BF-B5F1-8D98-8474-84157ACDD2E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96128" y="3587811"/>
                <a:ext cx="1087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384506A1-D1B5-76A6-37C4-56B1B1C9C687}"/>
                  </a:ext>
                </a:extLst>
              </p14:cNvPr>
              <p14:cNvContentPartPr/>
              <p14:nvPr/>
            </p14:nvContentPartPr>
            <p14:xfrm>
              <a:off x="8339848" y="3705531"/>
              <a:ext cx="302040" cy="226440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384506A1-D1B5-76A6-37C4-56B1B1C9C68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21848" y="3687531"/>
                <a:ext cx="3376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27429D67-18C0-7729-C606-83417174D859}"/>
                  </a:ext>
                </a:extLst>
              </p14:cNvPr>
              <p14:cNvContentPartPr/>
              <p14:nvPr/>
            </p14:nvContentPartPr>
            <p14:xfrm>
              <a:off x="10738528" y="3627771"/>
              <a:ext cx="68040" cy="27612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27429D67-18C0-7729-C606-83417174D85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20888" y="3610131"/>
                <a:ext cx="103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9963BE91-711E-A6D3-FEAF-9735D3663D38}"/>
                  </a:ext>
                </a:extLst>
              </p14:cNvPr>
              <p14:cNvContentPartPr/>
              <p14:nvPr/>
            </p14:nvContentPartPr>
            <p14:xfrm>
              <a:off x="11251528" y="3689691"/>
              <a:ext cx="258120" cy="17856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9963BE91-711E-A6D3-FEAF-9735D3663D3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233528" y="3672051"/>
                <a:ext cx="29376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602BAAB-9C63-9577-4DD1-73B1B2EF5A93}"/>
              </a:ext>
            </a:extLst>
          </p:cNvPr>
          <p:cNvGrpSpPr/>
          <p:nvPr/>
        </p:nvGrpSpPr>
        <p:grpSpPr>
          <a:xfrm>
            <a:off x="1621168" y="4786251"/>
            <a:ext cx="556920" cy="237240"/>
            <a:chOff x="1621168" y="4786251"/>
            <a:chExt cx="55692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BD6502A-9E22-D632-170F-2529B805FBF0}"/>
                    </a:ext>
                  </a:extLst>
                </p14:cNvPr>
                <p14:cNvContentPartPr/>
                <p14:nvPr/>
              </p14:nvContentPartPr>
              <p14:xfrm>
                <a:off x="1621168" y="4916571"/>
                <a:ext cx="438480" cy="172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BD6502A-9E22-D632-170F-2529B805FBF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03528" y="4898571"/>
                  <a:ext cx="474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019C9026-56D6-55BA-251F-382AA9F1831C}"/>
                    </a:ext>
                  </a:extLst>
                </p14:cNvPr>
                <p14:cNvContentPartPr/>
                <p14:nvPr/>
              </p14:nvContentPartPr>
              <p14:xfrm>
                <a:off x="2011768" y="4786251"/>
                <a:ext cx="166320" cy="2372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019C9026-56D6-55BA-251F-382AA9F1831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768" y="4768611"/>
                  <a:ext cx="20196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71A68203-D984-7B8D-1E0B-6B01E07CEE39}"/>
                  </a:ext>
                </a:extLst>
              </p14:cNvPr>
              <p14:cNvContentPartPr/>
              <p14:nvPr/>
            </p14:nvContentPartPr>
            <p14:xfrm>
              <a:off x="2585248" y="4598691"/>
              <a:ext cx="217800" cy="41364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71A68203-D984-7B8D-1E0B-6B01E07CEE3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567248" y="4580691"/>
                <a:ext cx="253440" cy="4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89625F0-F427-419E-6734-93CC1BB96D06}"/>
              </a:ext>
            </a:extLst>
          </p:cNvPr>
          <p:cNvGrpSpPr/>
          <p:nvPr/>
        </p:nvGrpSpPr>
        <p:grpSpPr>
          <a:xfrm>
            <a:off x="3509368" y="4502571"/>
            <a:ext cx="670320" cy="745560"/>
            <a:chOff x="3509368" y="4502571"/>
            <a:chExt cx="670320" cy="7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B134907F-031F-5AD0-B4C5-F18F36A6830B}"/>
                    </a:ext>
                  </a:extLst>
                </p14:cNvPr>
                <p14:cNvContentPartPr/>
                <p14:nvPr/>
              </p14:nvContentPartPr>
              <p14:xfrm>
                <a:off x="3537448" y="4502571"/>
                <a:ext cx="2520" cy="54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B134907F-031F-5AD0-B4C5-F18F36A683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9808" y="4484931"/>
                  <a:ext cx="38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0D4AE9F-153B-0C4F-A6F7-75BC7E9C9C9C}"/>
                    </a:ext>
                  </a:extLst>
                </p14:cNvPr>
                <p14:cNvContentPartPr/>
                <p14:nvPr/>
              </p14:nvContentPartPr>
              <p14:xfrm>
                <a:off x="3542488" y="4552251"/>
                <a:ext cx="36000" cy="6958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0D4AE9F-153B-0C4F-A6F7-75BC7E9C9C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24848" y="4534251"/>
                  <a:ext cx="7164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BAFE637-3EB4-BCC3-9235-DA7CFC9CFCA0}"/>
                    </a:ext>
                  </a:extLst>
                </p14:cNvPr>
                <p14:cNvContentPartPr/>
                <p14:nvPr/>
              </p14:nvContentPartPr>
              <p14:xfrm>
                <a:off x="3509368" y="4978851"/>
                <a:ext cx="165240" cy="2260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BAFE637-3EB4-BCC3-9235-DA7CFC9CFC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91728" y="4960851"/>
                  <a:ext cx="200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4EC1191-74F9-C374-24CC-08B4DF9C70C3}"/>
                    </a:ext>
                  </a:extLst>
                </p14:cNvPr>
                <p14:cNvContentPartPr/>
                <p14:nvPr/>
              </p14:nvContentPartPr>
              <p14:xfrm>
                <a:off x="3695488" y="4825491"/>
                <a:ext cx="117360" cy="35712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4EC1191-74F9-C374-24CC-08B4DF9C70C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77488" y="4807491"/>
                  <a:ext cx="1530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FEAC531-B1DE-932D-8B46-7D59DE56B256}"/>
                    </a:ext>
                  </a:extLst>
                </p14:cNvPr>
                <p14:cNvContentPartPr/>
                <p14:nvPr/>
              </p14:nvContentPartPr>
              <p14:xfrm>
                <a:off x="3789808" y="5002251"/>
                <a:ext cx="214920" cy="2088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FEAC531-B1DE-932D-8B46-7D59DE56B2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72168" y="4984611"/>
                  <a:ext cx="250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4E509B86-C83D-D599-8E5D-0B7280C80A61}"/>
                    </a:ext>
                  </a:extLst>
                </p14:cNvPr>
                <p14:cNvContentPartPr/>
                <p14:nvPr/>
              </p14:nvContentPartPr>
              <p14:xfrm>
                <a:off x="4121008" y="5165331"/>
                <a:ext cx="58680" cy="532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4E509B86-C83D-D599-8E5D-0B7280C80A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03008" y="5147331"/>
                  <a:ext cx="943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6820D1D-B42C-30E9-6AB4-1261181D0EB9}"/>
              </a:ext>
            </a:extLst>
          </p:cNvPr>
          <p:cNvGrpSpPr/>
          <p:nvPr/>
        </p:nvGrpSpPr>
        <p:grpSpPr>
          <a:xfrm>
            <a:off x="4676488" y="4605891"/>
            <a:ext cx="2597760" cy="625680"/>
            <a:chOff x="4676488" y="4605891"/>
            <a:chExt cx="259776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041E6F5-9D3B-8B23-4AA7-EA32E223F00A}"/>
                    </a:ext>
                  </a:extLst>
                </p14:cNvPr>
                <p14:cNvContentPartPr/>
                <p14:nvPr/>
              </p14:nvContentPartPr>
              <p14:xfrm>
                <a:off x="4676488" y="4934211"/>
                <a:ext cx="189720" cy="2804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041E6F5-9D3B-8B23-4AA7-EA32E223F0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58488" y="4916211"/>
                  <a:ext cx="225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0A03253A-9F03-08F2-3D18-C15EE4CA1E94}"/>
                    </a:ext>
                  </a:extLst>
                </p14:cNvPr>
                <p14:cNvContentPartPr/>
                <p14:nvPr/>
              </p14:nvContentPartPr>
              <p14:xfrm>
                <a:off x="4982128" y="4605891"/>
                <a:ext cx="163080" cy="6256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0A03253A-9F03-08F2-3D18-C15EE4CA1E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64488" y="4588251"/>
                  <a:ext cx="19872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B7318E4-3002-5F98-570E-7E3AF15FB01A}"/>
                    </a:ext>
                  </a:extLst>
                </p14:cNvPr>
                <p14:cNvContentPartPr/>
                <p14:nvPr/>
              </p14:nvContentPartPr>
              <p14:xfrm>
                <a:off x="5087248" y="4982811"/>
                <a:ext cx="176760" cy="1796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B7318E4-3002-5F98-570E-7E3AF15FB0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69608" y="4964811"/>
                  <a:ext cx="212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EA859A7-F9A5-3486-543E-F1F6364A1E78}"/>
                    </a:ext>
                  </a:extLst>
                </p14:cNvPr>
                <p14:cNvContentPartPr/>
                <p14:nvPr/>
              </p14:nvContentPartPr>
              <p14:xfrm>
                <a:off x="5338888" y="4959771"/>
                <a:ext cx="173160" cy="22932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EA859A7-F9A5-3486-543E-F1F6364A1E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20888" y="4941771"/>
                  <a:ext cx="208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7A0BD7FD-AB7A-1B0A-6F5C-FC1C1539026E}"/>
                    </a:ext>
                  </a:extLst>
                </p14:cNvPr>
                <p14:cNvContentPartPr/>
                <p14:nvPr/>
              </p14:nvContentPartPr>
              <p14:xfrm>
                <a:off x="5513128" y="4956531"/>
                <a:ext cx="115200" cy="2142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7A0BD7FD-AB7A-1B0A-6F5C-FC1C153902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95488" y="4938531"/>
                  <a:ext cx="150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2578D1C1-F859-326B-2E3A-E373D2573751}"/>
                    </a:ext>
                  </a:extLst>
                </p14:cNvPr>
                <p14:cNvContentPartPr/>
                <p14:nvPr/>
              </p14:nvContentPartPr>
              <p14:xfrm>
                <a:off x="5700328" y="4900731"/>
                <a:ext cx="118800" cy="2516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2578D1C1-F859-326B-2E3A-E373D25737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2328" y="4883091"/>
                  <a:ext cx="154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B79474C-DE7C-233D-77F1-37ACDF104303}"/>
                    </a:ext>
                  </a:extLst>
                </p14:cNvPr>
                <p14:cNvContentPartPr/>
                <p14:nvPr/>
              </p14:nvContentPartPr>
              <p14:xfrm>
                <a:off x="5819488" y="4725051"/>
                <a:ext cx="259560" cy="4370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B79474C-DE7C-233D-77F1-37ACDF1043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01848" y="4707051"/>
                  <a:ext cx="29520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D46C214-59D9-1212-B016-F6B755400AD7}"/>
                    </a:ext>
                  </a:extLst>
                </p14:cNvPr>
                <p14:cNvContentPartPr/>
                <p14:nvPr/>
              </p14:nvContentPartPr>
              <p14:xfrm>
                <a:off x="5829568" y="4974891"/>
                <a:ext cx="290880" cy="1526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D46C214-59D9-1212-B016-F6B755400A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11568" y="4956891"/>
                  <a:ext cx="32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BE17B4DD-BBC4-0985-6DA2-27FE95EEE90F}"/>
                    </a:ext>
                  </a:extLst>
                </p14:cNvPr>
                <p14:cNvContentPartPr/>
                <p14:nvPr/>
              </p14:nvContentPartPr>
              <p14:xfrm>
                <a:off x="6139528" y="4875891"/>
                <a:ext cx="177480" cy="2365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BE17B4DD-BBC4-0985-6DA2-27FE95EEE90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21888" y="4857891"/>
                  <a:ext cx="213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443D594B-897B-93B0-CC77-AC1E2C67B0F5}"/>
                    </a:ext>
                  </a:extLst>
                </p14:cNvPr>
                <p14:cNvContentPartPr/>
                <p14:nvPr/>
              </p14:nvContentPartPr>
              <p14:xfrm>
                <a:off x="6305128" y="4973091"/>
                <a:ext cx="163800" cy="10368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443D594B-897B-93B0-CC77-AC1E2C67B0F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87488" y="4955091"/>
                  <a:ext cx="199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A376734-3407-BDDB-A862-445034F49CD2}"/>
                    </a:ext>
                  </a:extLst>
                </p14:cNvPr>
                <p14:cNvContentPartPr/>
                <p14:nvPr/>
              </p14:nvContentPartPr>
              <p14:xfrm>
                <a:off x="6531928" y="4866891"/>
                <a:ext cx="130320" cy="1810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FA376734-3407-BDDB-A862-445034F49C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14288" y="4849251"/>
                  <a:ext cx="165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6306D21-851E-5F3F-A453-F45CD61B86A8}"/>
                    </a:ext>
                  </a:extLst>
                </p14:cNvPr>
                <p14:cNvContentPartPr/>
                <p14:nvPr/>
              </p14:nvContentPartPr>
              <p14:xfrm>
                <a:off x="6718048" y="4812891"/>
                <a:ext cx="96480" cy="2394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6306D21-851E-5F3F-A453-F45CD61B86A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00048" y="4795251"/>
                  <a:ext cx="132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CAF443FE-52DE-7616-10DD-CB4B7663D303}"/>
                    </a:ext>
                  </a:extLst>
                </p14:cNvPr>
                <p14:cNvContentPartPr/>
                <p14:nvPr/>
              </p14:nvContentPartPr>
              <p14:xfrm>
                <a:off x="6855208" y="4882011"/>
                <a:ext cx="139320" cy="1148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CAF443FE-52DE-7616-10DD-CB4B7663D3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37208" y="4864371"/>
                  <a:ext cx="174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8E834A0-85D8-6D59-AF38-A08E25699328}"/>
                    </a:ext>
                  </a:extLst>
                </p14:cNvPr>
                <p14:cNvContentPartPr/>
                <p14:nvPr/>
              </p14:nvContentPartPr>
              <p14:xfrm>
                <a:off x="7016488" y="4849971"/>
                <a:ext cx="219960" cy="1886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8E834A0-85D8-6D59-AF38-A08E256993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98848" y="4831971"/>
                  <a:ext cx="255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AC631737-6360-AC17-55F1-197C492EB6C4}"/>
                    </a:ext>
                  </a:extLst>
                </p14:cNvPr>
                <p14:cNvContentPartPr/>
                <p14:nvPr/>
              </p14:nvContentPartPr>
              <p14:xfrm>
                <a:off x="7246888" y="4992891"/>
                <a:ext cx="27360" cy="140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AC631737-6360-AC17-55F1-197C492EB6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29248" y="4974891"/>
                  <a:ext cx="630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0168DBC9-C5A9-C38B-9667-455E28A8DA45}"/>
                  </a:ext>
                </a:extLst>
              </p14:cNvPr>
              <p14:cNvContentPartPr/>
              <p14:nvPr/>
            </p14:nvContentPartPr>
            <p14:xfrm>
              <a:off x="3365728" y="5879211"/>
              <a:ext cx="425520" cy="5796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0168DBC9-C5A9-C38B-9667-455E28A8DA4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348088" y="5861571"/>
                <a:ext cx="4611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A9105A32-B45A-CBD3-F5FA-5CB2DFE2AB03}"/>
                  </a:ext>
                </a:extLst>
              </p14:cNvPr>
              <p14:cNvContentPartPr/>
              <p14:nvPr/>
            </p14:nvContentPartPr>
            <p14:xfrm>
              <a:off x="3761368" y="5782011"/>
              <a:ext cx="158400" cy="230040"/>
            </p14:xfrm>
          </p:contentPart>
        </mc:Choice>
        <mc:Fallback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A9105A32-B45A-CBD3-F5FA-5CB2DFE2AB0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743728" y="5764011"/>
                <a:ext cx="19404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7B6A669-2A93-507F-F9BA-03FDBA261C1C}"/>
              </a:ext>
            </a:extLst>
          </p:cNvPr>
          <p:cNvGrpSpPr/>
          <p:nvPr/>
        </p:nvGrpSpPr>
        <p:grpSpPr>
          <a:xfrm>
            <a:off x="4162048" y="5530011"/>
            <a:ext cx="1006920" cy="566640"/>
            <a:chOff x="4162048" y="5530011"/>
            <a:chExt cx="100692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E02CF7C-30A3-004D-2CB2-C6E176CDF181}"/>
                    </a:ext>
                  </a:extLst>
                </p14:cNvPr>
                <p14:cNvContentPartPr/>
                <p14:nvPr/>
              </p14:nvContentPartPr>
              <p14:xfrm>
                <a:off x="4162048" y="5872011"/>
                <a:ext cx="239760" cy="22464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E02CF7C-30A3-004D-2CB2-C6E176CDF18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44408" y="5854371"/>
                  <a:ext cx="275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1170B721-CC99-E7F4-ECCC-BAB9760079D8}"/>
                    </a:ext>
                  </a:extLst>
                </p14:cNvPr>
                <p14:cNvContentPartPr/>
                <p14:nvPr/>
              </p14:nvContentPartPr>
              <p14:xfrm>
                <a:off x="4501528" y="5877051"/>
                <a:ext cx="409680" cy="1422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1170B721-CC99-E7F4-ECCC-BAB9760079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83528" y="5859411"/>
                  <a:ext cx="445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7F99E633-AA3F-E67C-CA38-1366D8467759}"/>
                    </a:ext>
                  </a:extLst>
                </p14:cNvPr>
                <p14:cNvContentPartPr/>
                <p14:nvPr/>
              </p14:nvContentPartPr>
              <p14:xfrm>
                <a:off x="4954768" y="5530011"/>
                <a:ext cx="214200" cy="4867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7F99E633-AA3F-E67C-CA38-1366D84677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37128" y="5512371"/>
                  <a:ext cx="249840" cy="52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7CC7076-BF75-FC19-3788-DA9F3D4FBF94}"/>
              </a:ext>
            </a:extLst>
          </p:cNvPr>
          <p:cNvGrpSpPr/>
          <p:nvPr/>
        </p:nvGrpSpPr>
        <p:grpSpPr>
          <a:xfrm>
            <a:off x="5578648" y="5713971"/>
            <a:ext cx="244800" cy="304560"/>
            <a:chOff x="5578648" y="5713971"/>
            <a:chExt cx="24480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F6BB9E09-B32B-89E6-F7AF-01540C0574AC}"/>
                    </a:ext>
                  </a:extLst>
                </p14:cNvPr>
                <p14:cNvContentPartPr/>
                <p14:nvPr/>
              </p14:nvContentPartPr>
              <p14:xfrm>
                <a:off x="5578648" y="5833851"/>
                <a:ext cx="42480" cy="1846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F6BB9E09-B32B-89E6-F7AF-01540C0574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60648" y="5816211"/>
                  <a:ext cx="78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2C05C43-F7B2-FF81-BCF6-E166C5ABDBE2}"/>
                    </a:ext>
                  </a:extLst>
                </p14:cNvPr>
                <p14:cNvContentPartPr/>
                <p14:nvPr/>
              </p14:nvContentPartPr>
              <p14:xfrm>
                <a:off x="5683408" y="5713971"/>
                <a:ext cx="27360" cy="8640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2C05C43-F7B2-FF81-BCF6-E166C5ABDBE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65408" y="5695971"/>
                  <a:ext cx="63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676BA051-461F-C19A-EFEC-B9905F6A0BC1}"/>
                    </a:ext>
                  </a:extLst>
                </p14:cNvPr>
                <p14:cNvContentPartPr/>
                <p14:nvPr/>
              </p14:nvContentPartPr>
              <p14:xfrm>
                <a:off x="5750368" y="5774451"/>
                <a:ext cx="73080" cy="2397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676BA051-461F-C19A-EFEC-B9905F6A0BC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32728" y="5756811"/>
                  <a:ext cx="1087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B67394C-A0C6-5E7E-BBB5-A294EB37A98E}"/>
              </a:ext>
            </a:extLst>
          </p:cNvPr>
          <p:cNvGrpSpPr/>
          <p:nvPr/>
        </p:nvGrpSpPr>
        <p:grpSpPr>
          <a:xfrm>
            <a:off x="6104248" y="5786691"/>
            <a:ext cx="762840" cy="214200"/>
            <a:chOff x="6104248" y="5786691"/>
            <a:chExt cx="76284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93B0C71-114D-B53D-F325-5C8DA6E927B8}"/>
                    </a:ext>
                  </a:extLst>
                </p14:cNvPr>
                <p14:cNvContentPartPr/>
                <p14:nvPr/>
              </p14:nvContentPartPr>
              <p14:xfrm>
                <a:off x="6104248" y="5797131"/>
                <a:ext cx="335160" cy="2037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93B0C71-114D-B53D-F325-5C8DA6E927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86608" y="5779131"/>
                  <a:ext cx="370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7F6D1296-F9A6-0C7E-7DEF-B3B58000F31D}"/>
                    </a:ext>
                  </a:extLst>
                </p14:cNvPr>
                <p14:cNvContentPartPr/>
                <p14:nvPr/>
              </p14:nvContentPartPr>
              <p14:xfrm>
                <a:off x="6453088" y="5810091"/>
                <a:ext cx="174960" cy="1396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7F6D1296-F9A6-0C7E-7DEF-B3B58000F3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35088" y="5792451"/>
                  <a:ext cx="210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7EA9605-7D7D-6A8C-933B-689BB30BF9ED}"/>
                    </a:ext>
                  </a:extLst>
                </p14:cNvPr>
                <p14:cNvContentPartPr/>
                <p14:nvPr/>
              </p14:nvContentPartPr>
              <p14:xfrm>
                <a:off x="6726688" y="5786691"/>
                <a:ext cx="140400" cy="13968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7EA9605-7D7D-6A8C-933B-689BB30BF9E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08688" y="5768691"/>
                  <a:ext cx="1760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B5E1F50-C299-0599-1B46-FA753F1CA0B9}"/>
              </a:ext>
            </a:extLst>
          </p:cNvPr>
          <p:cNvGrpSpPr/>
          <p:nvPr/>
        </p:nvGrpSpPr>
        <p:grpSpPr>
          <a:xfrm>
            <a:off x="7113688" y="5517411"/>
            <a:ext cx="3259800" cy="456480"/>
            <a:chOff x="7113688" y="5517411"/>
            <a:chExt cx="325980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43198F3-A5E2-8150-F485-1F413B12DFF4}"/>
                    </a:ext>
                  </a:extLst>
                </p14:cNvPr>
                <p14:cNvContentPartPr/>
                <p14:nvPr/>
              </p14:nvContentPartPr>
              <p14:xfrm>
                <a:off x="7113688" y="5782011"/>
                <a:ext cx="216720" cy="16128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43198F3-A5E2-8150-F485-1F413B12DFF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95688" y="5764011"/>
                  <a:ext cx="252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074AA20C-DE5D-310A-3FAE-7129AA6897B8}"/>
                    </a:ext>
                  </a:extLst>
                </p14:cNvPr>
                <p14:cNvContentPartPr/>
                <p14:nvPr/>
              </p14:nvContentPartPr>
              <p14:xfrm>
                <a:off x="7382608" y="5800731"/>
                <a:ext cx="14040" cy="1497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074AA20C-DE5D-310A-3FAE-7129AA6897B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64608" y="5782731"/>
                  <a:ext cx="49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278F2D9-A26C-BEA4-586A-89D7F3E23431}"/>
                    </a:ext>
                  </a:extLst>
                </p14:cNvPr>
                <p14:cNvContentPartPr/>
                <p14:nvPr/>
              </p14:nvContentPartPr>
              <p14:xfrm>
                <a:off x="7434448" y="5689491"/>
                <a:ext cx="120960" cy="2682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278F2D9-A26C-BEA4-586A-89D7F3E234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16808" y="5671491"/>
                  <a:ext cx="156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DFC66287-B24B-76E4-E98A-8264FFA99933}"/>
                    </a:ext>
                  </a:extLst>
                </p14:cNvPr>
                <p14:cNvContentPartPr/>
                <p14:nvPr/>
              </p14:nvContentPartPr>
              <p14:xfrm>
                <a:off x="7475488" y="5782011"/>
                <a:ext cx="156600" cy="435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DFC66287-B24B-76E4-E98A-8264FFA999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57848" y="5764011"/>
                  <a:ext cx="192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A2166BFE-CF51-4331-FDFA-0DA8D8208C32}"/>
                    </a:ext>
                  </a:extLst>
                </p14:cNvPr>
                <p14:cNvContentPartPr/>
                <p14:nvPr/>
              </p14:nvContentPartPr>
              <p14:xfrm>
                <a:off x="7609768" y="5517411"/>
                <a:ext cx="128880" cy="44280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A2166BFE-CF51-4331-FDFA-0DA8D8208C3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92128" y="5499771"/>
                  <a:ext cx="1645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893F9126-D2A2-811A-0ACF-5B54CF9D9C95}"/>
                    </a:ext>
                  </a:extLst>
                </p14:cNvPr>
                <p14:cNvContentPartPr/>
                <p14:nvPr/>
              </p14:nvContentPartPr>
              <p14:xfrm>
                <a:off x="7962568" y="5744931"/>
                <a:ext cx="255240" cy="19512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893F9126-D2A2-811A-0ACF-5B54CF9D9C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44928" y="5727291"/>
                  <a:ext cx="290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123F2CAE-EC99-9432-DCD8-CD5DA5EFCACD}"/>
                    </a:ext>
                  </a:extLst>
                </p14:cNvPr>
                <p14:cNvContentPartPr/>
                <p14:nvPr/>
              </p14:nvContentPartPr>
              <p14:xfrm>
                <a:off x="8264608" y="5713251"/>
                <a:ext cx="198000" cy="2052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123F2CAE-EC99-9432-DCD8-CD5DA5EFCAC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46968" y="5695251"/>
                  <a:ext cx="233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AC964D1D-DE30-9ED7-910D-6381A587D642}"/>
                    </a:ext>
                  </a:extLst>
                </p14:cNvPr>
                <p14:cNvContentPartPr/>
                <p14:nvPr/>
              </p14:nvContentPartPr>
              <p14:xfrm>
                <a:off x="8602648" y="5534691"/>
                <a:ext cx="183600" cy="43920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AC964D1D-DE30-9ED7-910D-6381A587D64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85008" y="5517051"/>
                  <a:ext cx="219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EF9BEBA3-711F-A0A0-787B-04CDC3EDEABB}"/>
                    </a:ext>
                  </a:extLst>
                </p14:cNvPr>
                <p14:cNvContentPartPr/>
                <p14:nvPr/>
              </p14:nvContentPartPr>
              <p14:xfrm>
                <a:off x="8843128" y="5641611"/>
                <a:ext cx="160200" cy="19404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EF9BEBA3-711F-A0A0-787B-04CDC3EDEAB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25488" y="5623611"/>
                  <a:ext cx="195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AAA8641E-941D-4AB5-92B7-A9D38F4FD8B4}"/>
                    </a:ext>
                  </a:extLst>
                </p14:cNvPr>
                <p14:cNvContentPartPr/>
                <p14:nvPr/>
              </p14:nvContentPartPr>
              <p14:xfrm>
                <a:off x="9039328" y="5645211"/>
                <a:ext cx="84600" cy="22392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AAA8641E-941D-4AB5-92B7-A9D38F4FD8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21688" y="5627571"/>
                  <a:ext cx="120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4343A15-0814-C60C-D1DC-D0D47155DD82}"/>
                    </a:ext>
                  </a:extLst>
                </p14:cNvPr>
                <p14:cNvContentPartPr/>
                <p14:nvPr/>
              </p14:nvContentPartPr>
              <p14:xfrm>
                <a:off x="9189808" y="5595171"/>
                <a:ext cx="227880" cy="28224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4343A15-0814-C60C-D1DC-D0D47155DD8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72168" y="5577171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5F7069D8-47E4-253C-8C29-BCB90B21BB16}"/>
                    </a:ext>
                  </a:extLst>
                </p14:cNvPr>
                <p14:cNvContentPartPr/>
                <p14:nvPr/>
              </p14:nvContentPartPr>
              <p14:xfrm>
                <a:off x="9595888" y="5698131"/>
                <a:ext cx="127080" cy="2242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5F7069D8-47E4-253C-8C29-BCB90B21BB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78248" y="5680131"/>
                  <a:ext cx="162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82D19273-A776-8174-A6BD-0A4AC32D13AF}"/>
                    </a:ext>
                  </a:extLst>
                </p14:cNvPr>
                <p14:cNvContentPartPr/>
                <p14:nvPr/>
              </p14:nvContentPartPr>
              <p14:xfrm>
                <a:off x="9795688" y="5744931"/>
                <a:ext cx="147600" cy="12528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82D19273-A776-8174-A6BD-0A4AC32D13A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77688" y="5727291"/>
                  <a:ext cx="183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ACAF22F4-0950-0C63-E14C-BDFEAF29FD95}"/>
                    </a:ext>
                  </a:extLst>
                </p14:cNvPr>
                <p14:cNvContentPartPr/>
                <p14:nvPr/>
              </p14:nvContentPartPr>
              <p14:xfrm>
                <a:off x="10003408" y="5724051"/>
                <a:ext cx="222840" cy="12960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ACAF22F4-0950-0C63-E14C-BDFEAF29FD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85768" y="5706411"/>
                  <a:ext cx="258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F5556CF-CDFA-BEFA-DAB9-76B875E160D7}"/>
                    </a:ext>
                  </a:extLst>
                </p14:cNvPr>
                <p14:cNvContentPartPr/>
                <p14:nvPr/>
              </p14:nvContentPartPr>
              <p14:xfrm>
                <a:off x="10350808" y="5819811"/>
                <a:ext cx="22680" cy="3924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F5556CF-CDFA-BEFA-DAB9-76B875E160D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33168" y="5802171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59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14:cNvPr>
              <p14:cNvContentPartPr/>
              <p14:nvPr/>
            </p14:nvContentPartPr>
            <p14:xfrm>
              <a:off x="-733592" y="4857531"/>
              <a:ext cx="34200" cy="18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2D637-1EAD-DCE2-CACE-7FBDDEB31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1592" y="4839891"/>
                <a:ext cx="69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14:cNvPr>
              <p14:cNvContentPartPr/>
              <p14:nvPr/>
            </p14:nvContentPartPr>
            <p14:xfrm>
              <a:off x="2764168" y="1764051"/>
              <a:ext cx="11160" cy="10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102F5B-7B87-BBC4-37EE-16EB97D1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168" y="1746411"/>
                <a:ext cx="46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6AD2D039-D478-7040-5E3C-F035D2FF79D6}"/>
              </a:ext>
            </a:extLst>
          </p:cNvPr>
          <p:cNvGrpSpPr/>
          <p:nvPr/>
        </p:nvGrpSpPr>
        <p:grpSpPr>
          <a:xfrm>
            <a:off x="2752288" y="1870251"/>
            <a:ext cx="38160" cy="10800"/>
            <a:chOff x="2752288" y="1870251"/>
            <a:chExt cx="3816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14:cNvPr>
                <p14:cNvContentPartPr/>
                <p14:nvPr/>
              </p14:nvContentPartPr>
              <p14:xfrm>
                <a:off x="2785408" y="1875291"/>
                <a:ext cx="5040" cy="5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4510CBA-B8EC-5465-4BE2-A053667D1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7768" y="1857651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14:cNvPr>
                <p14:cNvContentPartPr/>
                <p14:nvPr/>
              </p14:nvContentPartPr>
              <p14:xfrm>
                <a:off x="2752288" y="1870251"/>
                <a:ext cx="2880" cy="1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52E2DC-2373-D57B-A78E-5B207F0482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4288" y="1852611"/>
                  <a:ext cx="38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14:cNvPr>
              <p14:cNvContentPartPr/>
              <p14:nvPr/>
            </p14:nvContentPartPr>
            <p14:xfrm>
              <a:off x="866608" y="1863051"/>
              <a:ext cx="1404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AB08AA5-D238-5648-B85E-844DE498B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968" y="1845411"/>
                <a:ext cx="496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837F8B-177F-BC15-6487-B29D3FCB7FF6}"/>
              </a:ext>
            </a:extLst>
          </p:cNvPr>
          <p:cNvGrpSpPr/>
          <p:nvPr/>
        </p:nvGrpSpPr>
        <p:grpSpPr>
          <a:xfrm>
            <a:off x="420568" y="51531"/>
            <a:ext cx="1866960" cy="524520"/>
            <a:chOff x="420568" y="51531"/>
            <a:chExt cx="186696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68D9761-1359-557F-DE1A-17B29336ABE5}"/>
                    </a:ext>
                  </a:extLst>
                </p14:cNvPr>
                <p14:cNvContentPartPr/>
                <p14:nvPr/>
              </p14:nvContentPartPr>
              <p14:xfrm>
                <a:off x="420568" y="181491"/>
                <a:ext cx="189720" cy="3596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68D9761-1359-557F-DE1A-17B29336AB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2928" y="163491"/>
                  <a:ext cx="2253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98C4E2F-0B48-838A-7CE5-99CE5EE8FA54}"/>
                    </a:ext>
                  </a:extLst>
                </p14:cNvPr>
                <p14:cNvContentPartPr/>
                <p14:nvPr/>
              </p14:nvContentPartPr>
              <p14:xfrm>
                <a:off x="721528" y="240891"/>
                <a:ext cx="168120" cy="243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98C4E2F-0B48-838A-7CE5-99CE5EE8FA5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3528" y="223251"/>
                  <a:ext cx="203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44822E1-54DE-DFE8-6B13-EBDC590BB5B9}"/>
                    </a:ext>
                  </a:extLst>
                </p14:cNvPr>
                <p14:cNvContentPartPr/>
                <p14:nvPr/>
              </p14:nvContentPartPr>
              <p14:xfrm>
                <a:off x="916288" y="212091"/>
                <a:ext cx="353880" cy="232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44822E1-54DE-DFE8-6B13-EBDC590BB5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8648" y="194451"/>
                  <a:ext cx="38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718454-FE15-DDDF-50DD-EFA1B7E5CDC0}"/>
                    </a:ext>
                  </a:extLst>
                </p14:cNvPr>
                <p14:cNvContentPartPr/>
                <p14:nvPr/>
              </p14:nvContentPartPr>
              <p14:xfrm>
                <a:off x="1256128" y="167451"/>
                <a:ext cx="245520" cy="408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718454-FE15-DDDF-50DD-EFA1B7E5CD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38128" y="149811"/>
                  <a:ext cx="2811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2211C60-5AD7-E847-579F-5993F1E9D9B1}"/>
                    </a:ext>
                  </a:extLst>
                </p14:cNvPr>
                <p14:cNvContentPartPr/>
                <p14:nvPr/>
              </p14:nvContentPartPr>
              <p14:xfrm>
                <a:off x="1568608" y="151611"/>
                <a:ext cx="221040" cy="1958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2211C60-5AD7-E847-579F-5993F1E9D9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50968" y="133611"/>
                  <a:ext cx="256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1F043C4-530B-8145-1020-4BE70AB0EDC2}"/>
                    </a:ext>
                  </a:extLst>
                </p14:cNvPr>
                <p14:cNvContentPartPr/>
                <p14:nvPr/>
              </p14:nvContentPartPr>
              <p14:xfrm>
                <a:off x="1817008" y="164571"/>
                <a:ext cx="229320" cy="194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1F043C4-530B-8145-1020-4BE70AB0ED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99368" y="146571"/>
                  <a:ext cx="264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A22C7AE-17A2-CCC3-3C7F-095402F10913}"/>
                    </a:ext>
                  </a:extLst>
                </p14:cNvPr>
                <p14:cNvContentPartPr/>
                <p14:nvPr/>
              </p14:nvContentPartPr>
              <p14:xfrm>
                <a:off x="2148928" y="51531"/>
                <a:ext cx="138600" cy="371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A22C7AE-17A2-CCC3-3C7F-095402F109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30928" y="33531"/>
                  <a:ext cx="17424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55D7BE5-C9F7-CF34-D3E5-4098AC1C014B}"/>
              </a:ext>
            </a:extLst>
          </p:cNvPr>
          <p:cNvGrpSpPr/>
          <p:nvPr/>
        </p:nvGrpSpPr>
        <p:grpSpPr>
          <a:xfrm>
            <a:off x="2605048" y="31731"/>
            <a:ext cx="2533320" cy="361800"/>
            <a:chOff x="2605048" y="31731"/>
            <a:chExt cx="253332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BFAD74D-53AC-43EF-8CCB-47DDBACBE21B}"/>
                    </a:ext>
                  </a:extLst>
                </p14:cNvPr>
                <p14:cNvContentPartPr/>
                <p14:nvPr/>
              </p14:nvContentPartPr>
              <p14:xfrm>
                <a:off x="2605048" y="136131"/>
                <a:ext cx="342720" cy="202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BFAD74D-53AC-43EF-8CCB-47DDBACBE2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87048" y="118491"/>
                  <a:ext cx="378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6B3F498-5BB6-388F-40DE-40075FE6610C}"/>
                    </a:ext>
                  </a:extLst>
                </p14:cNvPr>
                <p14:cNvContentPartPr/>
                <p14:nvPr/>
              </p14:nvContentPartPr>
              <p14:xfrm>
                <a:off x="3028048" y="158811"/>
                <a:ext cx="157680" cy="126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6B3F498-5BB6-388F-40DE-40075FE661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10048" y="140811"/>
                  <a:ext cx="193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CEF0161-F951-2E70-F1BF-6F501F83D19D}"/>
                    </a:ext>
                  </a:extLst>
                </p14:cNvPr>
                <p14:cNvContentPartPr/>
                <p14:nvPr/>
              </p14:nvContentPartPr>
              <p14:xfrm>
                <a:off x="2951008" y="75291"/>
                <a:ext cx="556920" cy="3182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CEF0161-F951-2E70-F1BF-6F501F83D1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3368" y="57651"/>
                  <a:ext cx="5925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A8C4368-F50C-EFC1-06D0-8685903026A3}"/>
                    </a:ext>
                  </a:extLst>
                </p14:cNvPr>
                <p14:cNvContentPartPr/>
                <p14:nvPr/>
              </p14:nvContentPartPr>
              <p14:xfrm>
                <a:off x="3489928" y="80691"/>
                <a:ext cx="131760" cy="149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A8C4368-F50C-EFC1-06D0-8685903026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71928" y="63051"/>
                  <a:ext cx="167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B595A26-A185-9A7E-F0E3-F5EC42F2C398}"/>
                    </a:ext>
                  </a:extLst>
                </p14:cNvPr>
                <p14:cNvContentPartPr/>
                <p14:nvPr/>
              </p14:nvContentPartPr>
              <p14:xfrm>
                <a:off x="3594688" y="98691"/>
                <a:ext cx="203760" cy="219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B595A26-A185-9A7E-F0E3-F5EC42F2C3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77048" y="81051"/>
                  <a:ext cx="239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F1E7EC8-C88A-82EC-17EB-B4BBC94BADAF}"/>
                    </a:ext>
                  </a:extLst>
                </p14:cNvPr>
                <p14:cNvContentPartPr/>
                <p14:nvPr/>
              </p14:nvContentPartPr>
              <p14:xfrm>
                <a:off x="3824368" y="164931"/>
                <a:ext cx="265320" cy="217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F1E7EC8-C88A-82EC-17EB-B4BBC94BAD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06728" y="146931"/>
                  <a:ext cx="300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A497E2E-7A1C-E8F3-3B7F-1DDF5392E34B}"/>
                    </a:ext>
                  </a:extLst>
                </p14:cNvPr>
                <p14:cNvContentPartPr/>
                <p14:nvPr/>
              </p14:nvContentPartPr>
              <p14:xfrm>
                <a:off x="4192648" y="109491"/>
                <a:ext cx="164880" cy="2257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A497E2E-7A1C-E8F3-3B7F-1DDF5392E3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74648" y="91851"/>
                  <a:ext cx="200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168AFD1-5FD7-7856-5980-E07B4B3417BF}"/>
                    </a:ext>
                  </a:extLst>
                </p14:cNvPr>
                <p14:cNvContentPartPr/>
                <p14:nvPr/>
              </p14:nvContentPartPr>
              <p14:xfrm>
                <a:off x="4424488" y="90051"/>
                <a:ext cx="174600" cy="2203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168AFD1-5FD7-7856-5980-E07B4B3417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06488" y="72051"/>
                  <a:ext cx="210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E70F8B2-237C-8F6A-AD1B-0A6EE82AA55E}"/>
                    </a:ext>
                  </a:extLst>
                </p14:cNvPr>
                <p14:cNvContentPartPr/>
                <p14:nvPr/>
              </p14:nvContentPartPr>
              <p14:xfrm>
                <a:off x="4584688" y="205971"/>
                <a:ext cx="64800" cy="114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E70F8B2-237C-8F6A-AD1B-0A6EE82AA5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67048" y="188331"/>
                  <a:ext cx="100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D864D3E-11DC-25B1-7354-595ABBBBB790}"/>
                    </a:ext>
                  </a:extLst>
                </p14:cNvPr>
                <p14:cNvContentPartPr/>
                <p14:nvPr/>
              </p14:nvContentPartPr>
              <p14:xfrm>
                <a:off x="4714648" y="31731"/>
                <a:ext cx="196920" cy="2606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D864D3E-11DC-25B1-7354-595ABBBBB7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97008" y="14091"/>
                  <a:ext cx="232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9534FED-B728-495A-8960-2EE235A9B5D3}"/>
                    </a:ext>
                  </a:extLst>
                </p14:cNvPr>
                <p14:cNvContentPartPr/>
                <p14:nvPr/>
              </p14:nvContentPartPr>
              <p14:xfrm>
                <a:off x="4914808" y="182571"/>
                <a:ext cx="223560" cy="1429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9534FED-B728-495A-8960-2EE235A9B5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96808" y="164931"/>
                  <a:ext cx="2592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57351F-5477-AF82-BBBC-E0177CA2D854}"/>
              </a:ext>
            </a:extLst>
          </p:cNvPr>
          <p:cNvGrpSpPr/>
          <p:nvPr/>
        </p:nvGrpSpPr>
        <p:grpSpPr>
          <a:xfrm>
            <a:off x="5396488" y="64491"/>
            <a:ext cx="2315520" cy="275040"/>
            <a:chOff x="5396488" y="64491"/>
            <a:chExt cx="23155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E64D398-E939-67BF-E012-89C03E544890}"/>
                    </a:ext>
                  </a:extLst>
                </p14:cNvPr>
                <p14:cNvContentPartPr/>
                <p14:nvPr/>
              </p14:nvContentPartPr>
              <p14:xfrm>
                <a:off x="5396488" y="65571"/>
                <a:ext cx="190080" cy="273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E64D398-E939-67BF-E012-89C03E5448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78848" y="47571"/>
                  <a:ext cx="225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F11624E-BCCF-8EDB-F68C-3C2D2ACB0168}"/>
                    </a:ext>
                  </a:extLst>
                </p14:cNvPr>
                <p14:cNvContentPartPr/>
                <p14:nvPr/>
              </p14:nvContentPartPr>
              <p14:xfrm>
                <a:off x="5784568" y="130011"/>
                <a:ext cx="212040" cy="190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F11624E-BCCF-8EDB-F68C-3C2D2ACB01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66928" y="112371"/>
                  <a:ext cx="247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CE1F3CA-62BB-9F14-3497-22DF033EAA8A}"/>
                    </a:ext>
                  </a:extLst>
                </p14:cNvPr>
                <p14:cNvContentPartPr/>
                <p14:nvPr/>
              </p14:nvContentPartPr>
              <p14:xfrm>
                <a:off x="6024688" y="185451"/>
                <a:ext cx="148320" cy="975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CE1F3CA-62BB-9F14-3497-22DF033EAA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07048" y="167451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BBD1EF5-9A5A-366A-83F9-32682EA283DA}"/>
                    </a:ext>
                  </a:extLst>
                </p14:cNvPr>
                <p14:cNvContentPartPr/>
                <p14:nvPr/>
              </p14:nvContentPartPr>
              <p14:xfrm>
                <a:off x="6265888" y="122091"/>
                <a:ext cx="195840" cy="1940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BBD1EF5-9A5A-366A-83F9-32682EA283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48248" y="104451"/>
                  <a:ext cx="231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39C70C2-7EBB-7399-5B68-F02F8071F53A}"/>
                    </a:ext>
                  </a:extLst>
                </p14:cNvPr>
                <p14:cNvContentPartPr/>
                <p14:nvPr/>
              </p14:nvContentPartPr>
              <p14:xfrm>
                <a:off x="6599248" y="87531"/>
                <a:ext cx="78480" cy="2224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39C70C2-7EBB-7399-5B68-F02F8071F5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81248" y="69531"/>
                  <a:ext cx="11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23973DE-B45D-9612-ED4C-22D9CA3574D5}"/>
                    </a:ext>
                  </a:extLst>
                </p14:cNvPr>
                <p14:cNvContentPartPr/>
                <p14:nvPr/>
              </p14:nvContentPartPr>
              <p14:xfrm>
                <a:off x="6589168" y="140091"/>
                <a:ext cx="344880" cy="76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23973DE-B45D-9612-ED4C-22D9CA3574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71528" y="122091"/>
                  <a:ext cx="380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BE5B595-F676-7F3C-03F5-0DD352AF8C12}"/>
                    </a:ext>
                  </a:extLst>
                </p14:cNvPr>
                <p14:cNvContentPartPr/>
                <p14:nvPr/>
              </p14:nvContentPartPr>
              <p14:xfrm>
                <a:off x="7076608" y="75291"/>
                <a:ext cx="259200" cy="147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BE5B595-F676-7F3C-03F5-0DD352AF8C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58968" y="57291"/>
                  <a:ext cx="294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A8F9BC0-3EED-3ADE-FABC-0FEE0D808251}"/>
                    </a:ext>
                  </a:extLst>
                </p14:cNvPr>
                <p14:cNvContentPartPr/>
                <p14:nvPr/>
              </p14:nvContentPartPr>
              <p14:xfrm>
                <a:off x="7409608" y="64491"/>
                <a:ext cx="109800" cy="175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A8F9BC0-3EED-3ADE-FABC-0FEE0D80825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91608" y="46491"/>
                  <a:ext cx="145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62008C0-94C2-C445-6A14-52D40AC62ADA}"/>
                    </a:ext>
                  </a:extLst>
                </p14:cNvPr>
                <p14:cNvContentPartPr/>
                <p14:nvPr/>
              </p14:nvContentPartPr>
              <p14:xfrm>
                <a:off x="7533808" y="81771"/>
                <a:ext cx="178200" cy="133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62008C0-94C2-C445-6A14-52D40AC62AD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15808" y="63771"/>
                  <a:ext cx="2138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E38E2AD-5CF0-25D9-08A7-D5B6289DAF48}"/>
              </a:ext>
            </a:extLst>
          </p:cNvPr>
          <p:cNvGrpSpPr/>
          <p:nvPr/>
        </p:nvGrpSpPr>
        <p:grpSpPr>
          <a:xfrm>
            <a:off x="8051848" y="18771"/>
            <a:ext cx="2803680" cy="419400"/>
            <a:chOff x="8051848" y="18771"/>
            <a:chExt cx="280368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B51A4A8-78BF-A98D-61F8-EB5DB038AC97}"/>
                    </a:ext>
                  </a:extLst>
                </p14:cNvPr>
                <p14:cNvContentPartPr/>
                <p14:nvPr/>
              </p14:nvContentPartPr>
              <p14:xfrm>
                <a:off x="8089288" y="147651"/>
                <a:ext cx="28440" cy="50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B51A4A8-78BF-A98D-61F8-EB5DB038AC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71288" y="130011"/>
                  <a:ext cx="64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8C8C082-E53D-18BB-142D-F1BE17621198}"/>
                    </a:ext>
                  </a:extLst>
                </p14:cNvPr>
                <p14:cNvContentPartPr/>
                <p14:nvPr/>
              </p14:nvContentPartPr>
              <p14:xfrm>
                <a:off x="8051848" y="101571"/>
                <a:ext cx="274680" cy="1962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8C8C082-E53D-18BB-142D-F1BE1762119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33848" y="83931"/>
                  <a:ext cx="310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F03D4C4-CDF0-B908-C388-CEBCF8607530}"/>
                    </a:ext>
                  </a:extLst>
                </p14:cNvPr>
                <p14:cNvContentPartPr/>
                <p14:nvPr/>
              </p14:nvContentPartPr>
              <p14:xfrm>
                <a:off x="8379088" y="151611"/>
                <a:ext cx="180360" cy="1479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F03D4C4-CDF0-B908-C388-CEBCF860753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61088" y="133971"/>
                  <a:ext cx="216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0A39AF3-1CCE-586D-6FEB-8E428A67A482}"/>
                    </a:ext>
                  </a:extLst>
                </p14:cNvPr>
                <p14:cNvContentPartPr/>
                <p14:nvPr/>
              </p14:nvContentPartPr>
              <p14:xfrm>
                <a:off x="8606968" y="25971"/>
                <a:ext cx="61560" cy="3031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0A39AF3-1CCE-586D-6FEB-8E428A67A48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89328" y="8331"/>
                  <a:ext cx="97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F1AE5B4-8B09-9DF2-2962-A14B20AA1A24}"/>
                    </a:ext>
                  </a:extLst>
                </p14:cNvPr>
                <p14:cNvContentPartPr/>
                <p14:nvPr/>
              </p14:nvContentPartPr>
              <p14:xfrm>
                <a:off x="8721088" y="61971"/>
                <a:ext cx="111960" cy="2365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F1AE5B4-8B09-9DF2-2962-A14B20AA1A2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03088" y="43971"/>
                  <a:ext cx="147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BDD7AB9-D5DC-B69A-342A-1242446A604C}"/>
                    </a:ext>
                  </a:extLst>
                </p14:cNvPr>
                <p14:cNvContentPartPr/>
                <p14:nvPr/>
              </p14:nvContentPartPr>
              <p14:xfrm>
                <a:off x="8856808" y="138291"/>
                <a:ext cx="61920" cy="2336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BDD7AB9-D5DC-B69A-342A-1242446A604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38808" y="120651"/>
                  <a:ext cx="97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D9B30FC-D464-50FF-DD86-9E17A05337D3}"/>
                    </a:ext>
                  </a:extLst>
                </p14:cNvPr>
                <p14:cNvContentPartPr/>
                <p14:nvPr/>
              </p14:nvContentPartPr>
              <p14:xfrm>
                <a:off x="8931328" y="70611"/>
                <a:ext cx="78840" cy="424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D9B30FC-D464-50FF-DD86-9E17A05337D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13688" y="52971"/>
                  <a:ext cx="114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6BCBB17-ACDB-4035-2550-6621ADF0825E}"/>
                    </a:ext>
                  </a:extLst>
                </p14:cNvPr>
                <p14:cNvContentPartPr/>
                <p14:nvPr/>
              </p14:nvContentPartPr>
              <p14:xfrm>
                <a:off x="9073168" y="202011"/>
                <a:ext cx="207360" cy="21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6BCBB17-ACDB-4035-2550-6621ADF082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55528" y="184011"/>
                  <a:ext cx="243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41B4157-D0D2-A063-3AF6-1FB351C0BA85}"/>
                    </a:ext>
                  </a:extLst>
                </p14:cNvPr>
                <p14:cNvContentPartPr/>
                <p14:nvPr/>
              </p14:nvContentPartPr>
              <p14:xfrm>
                <a:off x="9369088" y="78891"/>
                <a:ext cx="171360" cy="359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41B4157-D0D2-A063-3AF6-1FB351C0BA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51088" y="61251"/>
                  <a:ext cx="207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FB81E29-A3B9-9E2E-9736-5E7FB97BADD2}"/>
                    </a:ext>
                  </a:extLst>
                </p14:cNvPr>
                <p14:cNvContentPartPr/>
                <p14:nvPr/>
              </p14:nvContentPartPr>
              <p14:xfrm>
                <a:off x="9565288" y="98691"/>
                <a:ext cx="210960" cy="1972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FB81E29-A3B9-9E2E-9736-5E7FB97BAD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47288" y="81051"/>
                  <a:ext cx="246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F4FE4C2-C186-E6A8-988B-390FB596FDE7}"/>
                    </a:ext>
                  </a:extLst>
                </p14:cNvPr>
                <p14:cNvContentPartPr/>
                <p14:nvPr/>
              </p14:nvContentPartPr>
              <p14:xfrm>
                <a:off x="9717568" y="136491"/>
                <a:ext cx="176400" cy="1292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F4FE4C2-C186-E6A8-988B-390FB596FDE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99568" y="118491"/>
                  <a:ext cx="212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A65843D-7074-E006-4D67-B6ECF08A1DC5}"/>
                    </a:ext>
                  </a:extLst>
                </p14:cNvPr>
                <p14:cNvContentPartPr/>
                <p14:nvPr/>
              </p14:nvContentPartPr>
              <p14:xfrm>
                <a:off x="9906208" y="109851"/>
                <a:ext cx="167040" cy="1634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A65843D-7074-E006-4D67-B6ECF08A1D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88568" y="91851"/>
                  <a:ext cx="202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2C6CABC-1D42-DBF5-DA49-1E54B845AADE}"/>
                    </a:ext>
                  </a:extLst>
                </p14:cNvPr>
                <p14:cNvContentPartPr/>
                <p14:nvPr/>
              </p14:nvContentPartPr>
              <p14:xfrm>
                <a:off x="10096288" y="92571"/>
                <a:ext cx="237960" cy="1573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2C6CABC-1D42-DBF5-DA49-1E54B845AAD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78288" y="74931"/>
                  <a:ext cx="273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E3575E7-5645-C714-8295-693BAEAC8369}"/>
                    </a:ext>
                  </a:extLst>
                </p14:cNvPr>
                <p14:cNvContentPartPr/>
                <p14:nvPr/>
              </p14:nvContentPartPr>
              <p14:xfrm>
                <a:off x="10361608" y="75651"/>
                <a:ext cx="159120" cy="189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E3575E7-5645-C714-8295-693BAEAC83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43968" y="57651"/>
                  <a:ext cx="194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EA5990E-7A32-75AF-F10D-D5CBB4E1AF45}"/>
                    </a:ext>
                  </a:extLst>
                </p14:cNvPr>
                <p14:cNvContentPartPr/>
                <p14:nvPr/>
              </p14:nvContentPartPr>
              <p14:xfrm>
                <a:off x="10516048" y="119211"/>
                <a:ext cx="111960" cy="1764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EA5990E-7A32-75AF-F10D-D5CBB4E1AF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98408" y="101211"/>
                  <a:ext cx="147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FC82814-6C14-F824-5DF4-B2693EAA8FDB}"/>
                    </a:ext>
                  </a:extLst>
                </p14:cNvPr>
                <p14:cNvContentPartPr/>
                <p14:nvPr/>
              </p14:nvContentPartPr>
              <p14:xfrm>
                <a:off x="10726288" y="18771"/>
                <a:ext cx="129240" cy="3542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FC82814-6C14-F824-5DF4-B2693EAA8F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08288" y="771"/>
                  <a:ext cx="1648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272F191-FFB2-BEC2-1CFF-E6B15D511C5D}"/>
              </a:ext>
            </a:extLst>
          </p:cNvPr>
          <p:cNvGrpSpPr/>
          <p:nvPr/>
        </p:nvGrpSpPr>
        <p:grpSpPr>
          <a:xfrm>
            <a:off x="252088" y="1073241"/>
            <a:ext cx="1062000" cy="2706480"/>
            <a:chOff x="252088" y="1073241"/>
            <a:chExt cx="1062000" cy="27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EF973AE-64CB-0B43-5515-BEBC6CBABEA0}"/>
                    </a:ext>
                  </a:extLst>
                </p14:cNvPr>
                <p14:cNvContentPartPr/>
                <p14:nvPr/>
              </p14:nvContentPartPr>
              <p14:xfrm>
                <a:off x="329128" y="1073241"/>
                <a:ext cx="179280" cy="208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EF973AE-64CB-0B43-5515-BEBC6CBABEA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1128" y="1055601"/>
                  <a:ext cx="214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CC79B1A-E2B4-144A-CA99-AB8CE81F3716}"/>
                    </a:ext>
                  </a:extLst>
                </p14:cNvPr>
                <p14:cNvContentPartPr/>
                <p14:nvPr/>
              </p14:nvContentPartPr>
              <p14:xfrm>
                <a:off x="252088" y="1112481"/>
                <a:ext cx="296640" cy="2667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CC79B1A-E2B4-144A-CA99-AB8CE81F37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4088" y="1094841"/>
                  <a:ext cx="332280" cy="27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0603194-7059-50C8-6F98-CDCB462AFD18}"/>
                    </a:ext>
                  </a:extLst>
                </p14:cNvPr>
                <p14:cNvContentPartPr/>
                <p14:nvPr/>
              </p14:nvContentPartPr>
              <p14:xfrm>
                <a:off x="555928" y="1119321"/>
                <a:ext cx="410760" cy="4298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0603194-7059-50C8-6F98-CDCB462AFD1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7928" y="1101321"/>
                  <a:ext cx="4464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59D067F-D8EB-A1E0-B72C-2FEE9FAD987B}"/>
                    </a:ext>
                  </a:extLst>
                </p14:cNvPr>
                <p14:cNvContentPartPr/>
                <p14:nvPr/>
              </p14:nvContentPartPr>
              <p14:xfrm>
                <a:off x="953008" y="1362321"/>
                <a:ext cx="105840" cy="1814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59D067F-D8EB-A1E0-B72C-2FEE9FAD987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5368" y="1344681"/>
                  <a:ext cx="141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E7D0C78-85F9-E4B7-DD39-2242A8ACD89C}"/>
                    </a:ext>
                  </a:extLst>
                </p14:cNvPr>
                <p14:cNvContentPartPr/>
                <p14:nvPr/>
              </p14:nvContentPartPr>
              <p14:xfrm>
                <a:off x="1052008" y="1341801"/>
                <a:ext cx="99720" cy="1807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E7D0C78-85F9-E4B7-DD39-2242A8ACD89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4008" y="1323801"/>
                  <a:ext cx="135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77A6CAC-9FDF-E6FF-BD6F-C988AA466547}"/>
                    </a:ext>
                  </a:extLst>
                </p14:cNvPr>
                <p14:cNvContentPartPr/>
                <p14:nvPr/>
              </p14:nvContentPartPr>
              <p14:xfrm>
                <a:off x="1266928" y="1340001"/>
                <a:ext cx="47160" cy="2001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77A6CAC-9FDF-E6FF-BD6F-C988AA4665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49288" y="1322361"/>
                  <a:ext cx="828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FAAD524-8AF6-5B49-4F07-CDC99D8B282A}"/>
              </a:ext>
            </a:extLst>
          </p:cNvPr>
          <p:cNvGrpSpPr/>
          <p:nvPr/>
        </p:nvGrpSpPr>
        <p:grpSpPr>
          <a:xfrm>
            <a:off x="520648" y="2145681"/>
            <a:ext cx="806760" cy="523080"/>
            <a:chOff x="520648" y="2145681"/>
            <a:chExt cx="806760" cy="5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DC94771-813F-724A-AA44-75C63EDC684D}"/>
                    </a:ext>
                  </a:extLst>
                </p14:cNvPr>
                <p14:cNvContentPartPr/>
                <p14:nvPr/>
              </p14:nvContentPartPr>
              <p14:xfrm>
                <a:off x="520648" y="2145681"/>
                <a:ext cx="402480" cy="4665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DC94771-813F-724A-AA44-75C63EDC68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3008" y="2128041"/>
                  <a:ext cx="4381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F9FB952-5149-F031-AF0A-BE09525D4074}"/>
                    </a:ext>
                  </a:extLst>
                </p14:cNvPr>
                <p14:cNvContentPartPr/>
                <p14:nvPr/>
              </p14:nvContentPartPr>
              <p14:xfrm>
                <a:off x="955888" y="2382921"/>
                <a:ext cx="150840" cy="2152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F9FB952-5149-F031-AF0A-BE09525D407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7888" y="2365281"/>
                  <a:ext cx="186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B69AD03-E614-D725-70A0-05F8F98932CC}"/>
                    </a:ext>
                  </a:extLst>
                </p14:cNvPr>
                <p14:cNvContentPartPr/>
                <p14:nvPr/>
              </p14:nvContentPartPr>
              <p14:xfrm>
                <a:off x="945088" y="2356281"/>
                <a:ext cx="204120" cy="3124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B69AD03-E614-D725-70A0-05F8F98932C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7448" y="2338281"/>
                  <a:ext cx="2397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977D7EA-136B-BD33-45FA-CDC2647F3A53}"/>
                    </a:ext>
                  </a:extLst>
                </p14:cNvPr>
                <p14:cNvContentPartPr/>
                <p14:nvPr/>
              </p14:nvContentPartPr>
              <p14:xfrm>
                <a:off x="1276288" y="2350881"/>
                <a:ext cx="51120" cy="3088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977D7EA-136B-BD33-45FA-CDC2647F3A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58648" y="2332881"/>
                  <a:ext cx="8676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55B1384-526F-2AD0-FBC3-A7A66FD9CFF9}"/>
              </a:ext>
            </a:extLst>
          </p:cNvPr>
          <p:cNvGrpSpPr/>
          <p:nvPr/>
        </p:nvGrpSpPr>
        <p:grpSpPr>
          <a:xfrm>
            <a:off x="463408" y="3229281"/>
            <a:ext cx="812160" cy="500400"/>
            <a:chOff x="463408" y="3229281"/>
            <a:chExt cx="81216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971E21B-F18F-7E8A-6B74-37AA5B8884FD}"/>
                    </a:ext>
                  </a:extLst>
                </p14:cNvPr>
                <p14:cNvContentPartPr/>
                <p14:nvPr/>
              </p14:nvContentPartPr>
              <p14:xfrm>
                <a:off x="463408" y="3229281"/>
                <a:ext cx="419400" cy="4125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971E21B-F18F-7E8A-6B74-37AA5B8884F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5408" y="3211281"/>
                  <a:ext cx="4550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CC86F7B-848F-9761-ED13-53ADC0D2236E}"/>
                    </a:ext>
                  </a:extLst>
                </p14:cNvPr>
                <p14:cNvContentPartPr/>
                <p14:nvPr/>
              </p14:nvContentPartPr>
              <p14:xfrm>
                <a:off x="953728" y="3504321"/>
                <a:ext cx="207720" cy="2253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CC86F7B-848F-9761-ED13-53ADC0D2236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6088" y="3486681"/>
                  <a:ext cx="243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8A2415E-590F-B1EB-DD59-54F48D66B900}"/>
                    </a:ext>
                  </a:extLst>
                </p14:cNvPr>
                <p14:cNvContentPartPr/>
                <p14:nvPr/>
              </p14:nvContentPartPr>
              <p14:xfrm>
                <a:off x="1250368" y="3449961"/>
                <a:ext cx="25200" cy="2383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8A2415E-590F-B1EB-DD59-54F48D66B90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32368" y="3431961"/>
                  <a:ext cx="6084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618FA30-AF1F-6962-1B4D-149831999FB5}"/>
              </a:ext>
            </a:extLst>
          </p:cNvPr>
          <p:cNvGrpSpPr/>
          <p:nvPr/>
        </p:nvGrpSpPr>
        <p:grpSpPr>
          <a:xfrm>
            <a:off x="1972888" y="1066401"/>
            <a:ext cx="743040" cy="526320"/>
            <a:chOff x="1972888" y="1066401"/>
            <a:chExt cx="74304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F8EC8AC-8535-6392-B89E-4959555FF59B}"/>
                    </a:ext>
                  </a:extLst>
                </p14:cNvPr>
                <p14:cNvContentPartPr/>
                <p14:nvPr/>
              </p14:nvContentPartPr>
              <p14:xfrm>
                <a:off x="1972888" y="1066401"/>
                <a:ext cx="437760" cy="4568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F8EC8AC-8535-6392-B89E-4959555FF59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55248" y="1048401"/>
                  <a:ext cx="4734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F96995A-A9C5-190A-9DC0-C7348BFDABA4}"/>
                    </a:ext>
                  </a:extLst>
                </p14:cNvPr>
                <p14:cNvContentPartPr/>
                <p14:nvPr/>
              </p14:nvContentPartPr>
              <p14:xfrm>
                <a:off x="2371408" y="1314081"/>
                <a:ext cx="114840" cy="2786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F96995A-A9C5-190A-9DC0-C7348BFDABA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53408" y="1296081"/>
                  <a:ext cx="150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FD63D75-5E73-B851-EAF3-5039F1148923}"/>
                    </a:ext>
                  </a:extLst>
                </p14:cNvPr>
                <p14:cNvContentPartPr/>
                <p14:nvPr/>
              </p14:nvContentPartPr>
              <p14:xfrm>
                <a:off x="2483368" y="1352241"/>
                <a:ext cx="18720" cy="2044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FD63D75-5E73-B851-EAF3-5039F114892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65728" y="1334241"/>
                  <a:ext cx="54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5D91520-4273-635D-60E7-55306088561A}"/>
                    </a:ext>
                  </a:extLst>
                </p14:cNvPr>
                <p14:cNvContentPartPr/>
                <p14:nvPr/>
              </p14:nvContentPartPr>
              <p14:xfrm>
                <a:off x="2375368" y="1410921"/>
                <a:ext cx="340560" cy="1785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5D91520-4273-635D-60E7-5530608856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57728" y="1392921"/>
                  <a:ext cx="3762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F3B0938-31AE-D66A-5AFB-5B59CD3C7739}"/>
              </a:ext>
            </a:extLst>
          </p:cNvPr>
          <p:cNvGrpSpPr/>
          <p:nvPr/>
        </p:nvGrpSpPr>
        <p:grpSpPr>
          <a:xfrm>
            <a:off x="1949488" y="2205081"/>
            <a:ext cx="876240" cy="501120"/>
            <a:chOff x="1949488" y="2205081"/>
            <a:chExt cx="8762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7FB26A3-DA81-E4FA-3ACF-1CE7B6C9220F}"/>
                    </a:ext>
                  </a:extLst>
                </p14:cNvPr>
                <p14:cNvContentPartPr/>
                <p14:nvPr/>
              </p14:nvContentPartPr>
              <p14:xfrm>
                <a:off x="1949488" y="2205081"/>
                <a:ext cx="414360" cy="4039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7FB26A3-DA81-E4FA-3ACF-1CE7B6C9220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31488" y="2187081"/>
                  <a:ext cx="4500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65918FC-6A7C-F51F-16E7-A2A15141B71D}"/>
                    </a:ext>
                  </a:extLst>
                </p14:cNvPr>
                <p14:cNvContentPartPr/>
                <p14:nvPr/>
              </p14:nvContentPartPr>
              <p14:xfrm>
                <a:off x="2424688" y="2405961"/>
                <a:ext cx="19800" cy="2980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65918FC-6A7C-F51F-16E7-A2A15141B71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07048" y="2387961"/>
                  <a:ext cx="55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BBDD9A6-CBF3-CFD4-323B-B08B0F423892}"/>
                    </a:ext>
                  </a:extLst>
                </p14:cNvPr>
                <p14:cNvContentPartPr/>
                <p14:nvPr/>
              </p14:nvContentPartPr>
              <p14:xfrm>
                <a:off x="2467528" y="2429001"/>
                <a:ext cx="86040" cy="2772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BBDD9A6-CBF3-CFD4-323B-B08B0F4238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49888" y="2411001"/>
                  <a:ext cx="121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604AC7C-5D37-1D0F-B6BC-C646494E06C6}"/>
                    </a:ext>
                  </a:extLst>
                </p14:cNvPr>
                <p14:cNvContentPartPr/>
                <p14:nvPr/>
              </p14:nvContentPartPr>
              <p14:xfrm>
                <a:off x="2612968" y="2457441"/>
                <a:ext cx="134280" cy="2102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604AC7C-5D37-1D0F-B6BC-C646494E06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95328" y="2439801"/>
                  <a:ext cx="169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B2FC089-3349-3972-6C91-0C59EE399989}"/>
                    </a:ext>
                  </a:extLst>
                </p14:cNvPr>
                <p14:cNvContentPartPr/>
                <p14:nvPr/>
              </p14:nvContentPartPr>
              <p14:xfrm>
                <a:off x="2603248" y="2427561"/>
                <a:ext cx="214560" cy="2646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B2FC089-3349-3972-6C91-0C59EE39998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585608" y="2409921"/>
                  <a:ext cx="250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82A0702-9B76-3EF6-D413-B4D66441AA61}"/>
                    </a:ext>
                  </a:extLst>
                </p14:cNvPr>
                <p14:cNvContentPartPr/>
                <p14:nvPr/>
              </p14:nvContentPartPr>
              <p14:xfrm>
                <a:off x="2575168" y="2422881"/>
                <a:ext cx="250560" cy="2552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82A0702-9B76-3EF6-D413-B4D66441AA6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57528" y="2405241"/>
                  <a:ext cx="2862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6EFA67B-E5A1-0ED1-E953-1697C5D12010}"/>
              </a:ext>
            </a:extLst>
          </p:cNvPr>
          <p:cNvGrpSpPr/>
          <p:nvPr/>
        </p:nvGrpSpPr>
        <p:grpSpPr>
          <a:xfrm>
            <a:off x="1954528" y="3236481"/>
            <a:ext cx="893160" cy="431640"/>
            <a:chOff x="1954528" y="3236481"/>
            <a:chExt cx="89316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FD28D81-EFDD-B3F6-563F-55F2C21C9639}"/>
                    </a:ext>
                  </a:extLst>
                </p14:cNvPr>
                <p14:cNvContentPartPr/>
                <p14:nvPr/>
              </p14:nvContentPartPr>
              <p14:xfrm>
                <a:off x="1954528" y="3236481"/>
                <a:ext cx="377640" cy="3826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FD28D81-EFDD-B3F6-563F-55F2C21C963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36528" y="3218841"/>
                  <a:ext cx="4132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8126F6EA-9CAC-FFE6-C66C-C2357DAE820D}"/>
                    </a:ext>
                  </a:extLst>
                </p14:cNvPr>
                <p14:cNvContentPartPr/>
                <p14:nvPr/>
              </p14:nvContentPartPr>
              <p14:xfrm>
                <a:off x="2401288" y="3473361"/>
                <a:ext cx="167040" cy="1947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8126F6EA-9CAC-FFE6-C66C-C2357DAE820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83648" y="3455721"/>
                  <a:ext cx="202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40447FE-A124-BE30-C891-EAF481CB5E26}"/>
                    </a:ext>
                  </a:extLst>
                </p14:cNvPr>
                <p14:cNvContentPartPr/>
                <p14:nvPr/>
              </p14:nvContentPartPr>
              <p14:xfrm>
                <a:off x="2651848" y="3431961"/>
                <a:ext cx="195840" cy="1821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40447FE-A124-BE30-C891-EAF481CB5E2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33848" y="3413961"/>
                  <a:ext cx="2314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F53F79E-8505-6933-F716-F170F57BA9D7}"/>
              </a:ext>
            </a:extLst>
          </p:cNvPr>
          <p:cNvGrpSpPr/>
          <p:nvPr/>
        </p:nvGrpSpPr>
        <p:grpSpPr>
          <a:xfrm>
            <a:off x="3379048" y="899001"/>
            <a:ext cx="1127520" cy="2975040"/>
            <a:chOff x="3379048" y="899001"/>
            <a:chExt cx="1127520" cy="29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6A00229-E933-ED18-7793-4AF942B2FB7F}"/>
                    </a:ext>
                  </a:extLst>
                </p14:cNvPr>
                <p14:cNvContentPartPr/>
                <p14:nvPr/>
              </p14:nvContentPartPr>
              <p14:xfrm>
                <a:off x="3379048" y="1074321"/>
                <a:ext cx="448200" cy="4114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6A00229-E933-ED18-7793-4AF942B2FB7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61408" y="1056321"/>
                  <a:ext cx="483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15EF9BBE-3411-8CFB-5900-A89F570563FD}"/>
                    </a:ext>
                  </a:extLst>
                </p14:cNvPr>
                <p14:cNvContentPartPr/>
                <p14:nvPr/>
              </p14:nvContentPartPr>
              <p14:xfrm>
                <a:off x="3805648" y="1341081"/>
                <a:ext cx="139680" cy="1864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15EF9BBE-3411-8CFB-5900-A89F570563F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88008" y="1323441"/>
                  <a:ext cx="175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CCC97E0-B2B3-88C0-B16F-0EF8798FB602}"/>
                    </a:ext>
                  </a:extLst>
                </p14:cNvPr>
                <p14:cNvContentPartPr/>
                <p14:nvPr/>
              </p14:nvContentPartPr>
              <p14:xfrm>
                <a:off x="3876928" y="1352961"/>
                <a:ext cx="128520" cy="1897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CCC97E0-B2B3-88C0-B16F-0EF8798FB6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58928" y="1335321"/>
                  <a:ext cx="164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855FA564-5336-D526-DC2D-A045A4C96726}"/>
                    </a:ext>
                  </a:extLst>
                </p14:cNvPr>
                <p14:cNvContentPartPr/>
                <p14:nvPr/>
              </p14:nvContentPartPr>
              <p14:xfrm>
                <a:off x="4115608" y="1336401"/>
                <a:ext cx="94680" cy="2372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855FA564-5336-D526-DC2D-A045A4C9672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97968" y="1318761"/>
                  <a:ext cx="130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36EDB9E-AD06-6B62-9598-0DDA4E81C215}"/>
                    </a:ext>
                  </a:extLst>
                </p14:cNvPr>
                <p14:cNvContentPartPr/>
                <p14:nvPr/>
              </p14:nvContentPartPr>
              <p14:xfrm>
                <a:off x="3440248" y="2294721"/>
                <a:ext cx="433080" cy="3020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36EDB9E-AD06-6B62-9598-0DDA4E81C21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22608" y="2276721"/>
                  <a:ext cx="468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0A7EE74-214F-5825-1C6D-B0AE9BD52433}"/>
                    </a:ext>
                  </a:extLst>
                </p14:cNvPr>
                <p14:cNvContentPartPr/>
                <p14:nvPr/>
              </p14:nvContentPartPr>
              <p14:xfrm>
                <a:off x="3900328" y="2515041"/>
                <a:ext cx="125640" cy="2088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0A7EE74-214F-5825-1C6D-B0AE9BD5243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82328" y="2497401"/>
                  <a:ext cx="161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4DCDE21-4F0A-CA6F-C05C-5157FDB35BBA}"/>
                    </a:ext>
                  </a:extLst>
                </p14:cNvPr>
                <p14:cNvContentPartPr/>
                <p14:nvPr/>
              </p14:nvContentPartPr>
              <p14:xfrm>
                <a:off x="4109488" y="2492361"/>
                <a:ext cx="115200" cy="2271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4DCDE21-4F0A-CA6F-C05C-5157FDB35B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91488" y="2474361"/>
                  <a:ext cx="150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FF20D87-F651-1DAA-4FF2-36ECC5B9E50C}"/>
                    </a:ext>
                  </a:extLst>
                </p14:cNvPr>
                <p14:cNvContentPartPr/>
                <p14:nvPr/>
              </p14:nvContentPartPr>
              <p14:xfrm>
                <a:off x="3427288" y="3190761"/>
                <a:ext cx="349560" cy="4136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FF20D87-F651-1DAA-4FF2-36ECC5B9E50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09288" y="3173121"/>
                  <a:ext cx="3852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A10CA74E-6222-01D7-12C4-40BEE4F1DE93}"/>
                    </a:ext>
                  </a:extLst>
                </p14:cNvPr>
                <p14:cNvContentPartPr/>
                <p14:nvPr/>
              </p14:nvContentPartPr>
              <p14:xfrm>
                <a:off x="3818248" y="3429801"/>
                <a:ext cx="168480" cy="2073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A10CA74E-6222-01D7-12C4-40BEE4F1DE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00608" y="3411801"/>
                  <a:ext cx="204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45C66E5-AA70-BA98-AC45-51BD427DE3C5}"/>
                    </a:ext>
                  </a:extLst>
                </p14:cNvPr>
                <p14:cNvContentPartPr/>
                <p14:nvPr/>
              </p14:nvContentPartPr>
              <p14:xfrm>
                <a:off x="4059808" y="3402801"/>
                <a:ext cx="131400" cy="24048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45C66E5-AA70-BA98-AC45-51BD427DE3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41808" y="3385161"/>
                  <a:ext cx="167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4C1A16A4-CFA5-601A-D345-6474FBC6FE0D}"/>
                    </a:ext>
                  </a:extLst>
                </p14:cNvPr>
                <p14:cNvContentPartPr/>
                <p14:nvPr/>
              </p14:nvContentPartPr>
              <p14:xfrm>
                <a:off x="4208488" y="899001"/>
                <a:ext cx="298080" cy="29750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4C1A16A4-CFA5-601A-D345-6474FBC6FE0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190488" y="881001"/>
                  <a:ext cx="333720" cy="30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397C560-1400-39B7-2E31-94070AC21039}"/>
              </a:ext>
            </a:extLst>
          </p:cNvPr>
          <p:cNvGrpSpPr/>
          <p:nvPr/>
        </p:nvGrpSpPr>
        <p:grpSpPr>
          <a:xfrm>
            <a:off x="4739848" y="710001"/>
            <a:ext cx="1071360" cy="3181680"/>
            <a:chOff x="4739848" y="710001"/>
            <a:chExt cx="1071360" cy="31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CD876BE-B58D-30DD-EB1B-5F76DB44FC6A}"/>
                    </a:ext>
                  </a:extLst>
                </p14:cNvPr>
                <p14:cNvContentPartPr/>
                <p14:nvPr/>
              </p14:nvContentPartPr>
              <p14:xfrm>
                <a:off x="4739848" y="863361"/>
                <a:ext cx="208440" cy="428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CD876BE-B58D-30DD-EB1B-5F76DB44FC6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21848" y="845721"/>
                  <a:ext cx="244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9A49A36-FF2B-500F-71F8-604462BD2E1A}"/>
                    </a:ext>
                  </a:extLst>
                </p14:cNvPr>
                <p14:cNvContentPartPr/>
                <p14:nvPr/>
              </p14:nvContentPartPr>
              <p14:xfrm>
                <a:off x="4756048" y="881721"/>
                <a:ext cx="312840" cy="291708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9A49A36-FF2B-500F-71F8-604462BD2E1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738408" y="863721"/>
                  <a:ext cx="348480" cy="29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FBFF3B2D-A48E-271D-8403-53A00904E615}"/>
                    </a:ext>
                  </a:extLst>
                </p14:cNvPr>
                <p14:cNvContentPartPr/>
                <p14:nvPr/>
              </p14:nvContentPartPr>
              <p14:xfrm>
                <a:off x="5018128" y="935001"/>
                <a:ext cx="365400" cy="3020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FBFF3B2D-A48E-271D-8403-53A00904E61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00128" y="917001"/>
                  <a:ext cx="401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60B2BEC8-DB25-E802-BE4F-795D7DA7D173}"/>
                    </a:ext>
                  </a:extLst>
                </p14:cNvPr>
                <p14:cNvContentPartPr/>
                <p14:nvPr/>
              </p14:nvContentPartPr>
              <p14:xfrm>
                <a:off x="5003728" y="899361"/>
                <a:ext cx="315000" cy="3272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60B2BEC8-DB25-E802-BE4F-795D7DA7D17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85728" y="881361"/>
                  <a:ext cx="350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1367707A-E9D3-2F7D-B059-7F353E134902}"/>
                    </a:ext>
                  </a:extLst>
                </p14:cNvPr>
                <p14:cNvContentPartPr/>
                <p14:nvPr/>
              </p14:nvContentPartPr>
              <p14:xfrm>
                <a:off x="5366968" y="1125801"/>
                <a:ext cx="34560" cy="2163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1367707A-E9D3-2F7D-B059-7F353E1349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48968" y="1107801"/>
                  <a:ext cx="70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7AE6BA94-F09B-0C4A-54E2-3CA6C9CF799B}"/>
                    </a:ext>
                  </a:extLst>
                </p14:cNvPr>
                <p14:cNvContentPartPr/>
                <p14:nvPr/>
              </p14:nvContentPartPr>
              <p14:xfrm>
                <a:off x="4981408" y="2217681"/>
                <a:ext cx="341640" cy="2833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7AE6BA94-F09B-0C4A-54E2-3CA6C9CF799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963408" y="2199681"/>
                  <a:ext cx="377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AE9D912-A36E-6778-B917-86CDBB7D93A6}"/>
                    </a:ext>
                  </a:extLst>
                </p14:cNvPr>
                <p14:cNvContentPartPr/>
                <p14:nvPr/>
              </p14:nvContentPartPr>
              <p14:xfrm>
                <a:off x="4925968" y="2218401"/>
                <a:ext cx="292680" cy="32580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AE9D912-A36E-6778-B917-86CDBB7D93A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908328" y="2200761"/>
                  <a:ext cx="328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DA12577-F856-4351-5542-A8325723AC44}"/>
                    </a:ext>
                  </a:extLst>
                </p14:cNvPr>
                <p14:cNvContentPartPr/>
                <p14:nvPr/>
              </p14:nvContentPartPr>
              <p14:xfrm>
                <a:off x="5373808" y="2461041"/>
                <a:ext cx="176040" cy="13572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DA12577-F856-4351-5542-A8325723AC4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56168" y="2443401"/>
                  <a:ext cx="211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E4E0B25-C136-0E53-720F-AE5CE3118AD2}"/>
                    </a:ext>
                  </a:extLst>
                </p14:cNvPr>
                <p14:cNvContentPartPr/>
                <p14:nvPr/>
              </p14:nvContentPartPr>
              <p14:xfrm>
                <a:off x="4938928" y="3267081"/>
                <a:ext cx="401760" cy="3286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E4E0B25-C136-0E53-720F-AE5CE3118AD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20928" y="3249441"/>
                  <a:ext cx="437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FFD4399-13B8-475A-39A1-80EE9F709F7D}"/>
                    </a:ext>
                  </a:extLst>
                </p14:cNvPr>
                <p14:cNvContentPartPr/>
                <p14:nvPr/>
              </p14:nvContentPartPr>
              <p14:xfrm>
                <a:off x="4962688" y="3301641"/>
                <a:ext cx="253080" cy="2901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FFD4399-13B8-475A-39A1-80EE9F709F7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45048" y="3283641"/>
                  <a:ext cx="288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775C500F-BF37-01C3-6487-3EEC7D88962A}"/>
                    </a:ext>
                  </a:extLst>
                </p14:cNvPr>
                <p14:cNvContentPartPr/>
                <p14:nvPr/>
              </p14:nvContentPartPr>
              <p14:xfrm>
                <a:off x="5342848" y="3474801"/>
                <a:ext cx="97200" cy="2271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775C500F-BF37-01C3-6487-3EEC7D88962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25208" y="3457161"/>
                  <a:ext cx="132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6B24ADA9-7328-22E9-CF3F-BECD93CBEAE9}"/>
                    </a:ext>
                  </a:extLst>
                </p14:cNvPr>
                <p14:cNvContentPartPr/>
                <p14:nvPr/>
              </p14:nvContentPartPr>
              <p14:xfrm>
                <a:off x="5459488" y="710001"/>
                <a:ext cx="351720" cy="318168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6B24ADA9-7328-22E9-CF3F-BECD93CBEAE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41848" y="692001"/>
                  <a:ext cx="387360" cy="321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031AF57-CDA8-845E-4409-09720A4825D2}"/>
              </a:ext>
            </a:extLst>
          </p:cNvPr>
          <p:cNvGrpSpPr/>
          <p:nvPr/>
        </p:nvGrpSpPr>
        <p:grpSpPr>
          <a:xfrm>
            <a:off x="274048" y="5097681"/>
            <a:ext cx="248760" cy="205920"/>
            <a:chOff x="274048" y="5097681"/>
            <a:chExt cx="2487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24E67327-4B78-E803-F7FF-5BA3B2786F11}"/>
                    </a:ext>
                  </a:extLst>
                </p14:cNvPr>
                <p14:cNvContentPartPr/>
                <p14:nvPr/>
              </p14:nvContentPartPr>
              <p14:xfrm>
                <a:off x="312928" y="5097681"/>
                <a:ext cx="209880" cy="374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24E67327-4B78-E803-F7FF-5BA3B2786F1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5288" y="5079681"/>
                  <a:ext cx="245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90270447-E3EF-E6F8-D519-B3974D9DF29E}"/>
                    </a:ext>
                  </a:extLst>
                </p14:cNvPr>
                <p14:cNvContentPartPr/>
                <p14:nvPr/>
              </p14:nvContentPartPr>
              <p14:xfrm>
                <a:off x="274048" y="5254281"/>
                <a:ext cx="226800" cy="4932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90270447-E3EF-E6F8-D519-B3974D9DF29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6048" y="5236281"/>
                  <a:ext cx="26244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45C6927D-3880-59A6-3AB2-12D61E61FA15}"/>
              </a:ext>
            </a:extLst>
          </p:cNvPr>
          <p:cNvGrpSpPr/>
          <p:nvPr/>
        </p:nvGrpSpPr>
        <p:grpSpPr>
          <a:xfrm>
            <a:off x="774448" y="4204521"/>
            <a:ext cx="5591520" cy="2505600"/>
            <a:chOff x="774448" y="4204521"/>
            <a:chExt cx="5591520" cy="25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E61E2096-EE80-CA80-67B9-5432C51C87DD}"/>
                    </a:ext>
                  </a:extLst>
                </p14:cNvPr>
                <p14:cNvContentPartPr/>
                <p14:nvPr/>
              </p14:nvContentPartPr>
              <p14:xfrm>
                <a:off x="830968" y="4326561"/>
                <a:ext cx="228960" cy="1512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E61E2096-EE80-CA80-67B9-5432C51C87D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3328" y="4308921"/>
                  <a:ext cx="264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03E54759-ACC7-53E2-5E14-25D30A8F0807}"/>
                    </a:ext>
                  </a:extLst>
                </p14:cNvPr>
                <p14:cNvContentPartPr/>
                <p14:nvPr/>
              </p14:nvContentPartPr>
              <p14:xfrm>
                <a:off x="774448" y="4327281"/>
                <a:ext cx="419040" cy="238284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03E54759-ACC7-53E2-5E14-25D30A8F08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56448" y="4309641"/>
                  <a:ext cx="454680" cy="24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C3B925FF-F99F-AA63-AEEB-F0600A5C23E8}"/>
                    </a:ext>
                  </a:extLst>
                </p14:cNvPr>
                <p14:cNvContentPartPr/>
                <p14:nvPr/>
              </p14:nvContentPartPr>
              <p14:xfrm>
                <a:off x="1211128" y="4353921"/>
                <a:ext cx="313560" cy="3740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C3B925FF-F99F-AA63-AEEB-F0600A5C23E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93488" y="4336281"/>
                  <a:ext cx="349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24A0D61-1041-2984-A253-2BCFAB37748E}"/>
                    </a:ext>
                  </a:extLst>
                </p14:cNvPr>
                <p14:cNvContentPartPr/>
                <p14:nvPr/>
              </p14:nvContentPartPr>
              <p14:xfrm>
                <a:off x="1493728" y="4566681"/>
                <a:ext cx="136080" cy="18540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24A0D61-1041-2984-A253-2BCFAB37748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475728" y="4549041"/>
                  <a:ext cx="171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0A720406-DB00-B155-FAB2-1B075B7C53CF}"/>
                    </a:ext>
                  </a:extLst>
                </p14:cNvPr>
                <p14:cNvContentPartPr/>
                <p14:nvPr/>
              </p14:nvContentPartPr>
              <p14:xfrm>
                <a:off x="1566088" y="4547601"/>
                <a:ext cx="109080" cy="21132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0A720406-DB00-B155-FAB2-1B075B7C53C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48088" y="4529601"/>
                  <a:ext cx="144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EA8F2CF-E85A-0FA8-1BD3-738E5BE6DCD0}"/>
                    </a:ext>
                  </a:extLst>
                </p14:cNvPr>
                <p14:cNvContentPartPr/>
                <p14:nvPr/>
              </p14:nvContentPartPr>
              <p14:xfrm>
                <a:off x="1765888" y="4551561"/>
                <a:ext cx="52920" cy="20160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EA8F2CF-E85A-0FA8-1BD3-738E5BE6DCD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48248" y="4533921"/>
                  <a:ext cx="88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1B7D5B0E-B80D-CFDA-5932-7AEF13A35994}"/>
                    </a:ext>
                  </a:extLst>
                </p14:cNvPr>
                <p14:cNvContentPartPr/>
                <p14:nvPr/>
              </p14:nvContentPartPr>
              <p14:xfrm>
                <a:off x="1961008" y="4352121"/>
                <a:ext cx="267480" cy="3290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1B7D5B0E-B80D-CFDA-5932-7AEF13A3599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943368" y="4334481"/>
                  <a:ext cx="3031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3C9A39F-096D-7EAE-1646-F4EE902BF479}"/>
                    </a:ext>
                  </a:extLst>
                </p14:cNvPr>
                <p14:cNvContentPartPr/>
                <p14:nvPr/>
              </p14:nvContentPartPr>
              <p14:xfrm>
                <a:off x="1998448" y="4378761"/>
                <a:ext cx="272160" cy="2797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3C9A39F-096D-7EAE-1646-F4EE902BF47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80808" y="4361121"/>
                  <a:ext cx="307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0F874EE-E5F4-3488-5FD6-12CA61D15AA1}"/>
                    </a:ext>
                  </a:extLst>
                </p14:cNvPr>
                <p14:cNvContentPartPr/>
                <p14:nvPr/>
              </p14:nvContentPartPr>
              <p14:xfrm>
                <a:off x="2294728" y="4461561"/>
                <a:ext cx="438120" cy="2944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0F874EE-E5F4-3488-5FD6-12CA61D15AA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76728" y="4443921"/>
                  <a:ext cx="473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3AA6E0B-B57B-1C79-D29A-6E0577F59566}"/>
                    </a:ext>
                  </a:extLst>
                </p14:cNvPr>
                <p14:cNvContentPartPr/>
                <p14:nvPr/>
              </p14:nvContentPartPr>
              <p14:xfrm>
                <a:off x="2647168" y="4302801"/>
                <a:ext cx="47520" cy="4161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3AA6E0B-B57B-1C79-D29A-6E0577F595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629168" y="4285161"/>
                  <a:ext cx="831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7942EBE-6236-9CD3-A855-795307F0E575}"/>
                    </a:ext>
                  </a:extLst>
                </p14:cNvPr>
                <p14:cNvContentPartPr/>
                <p14:nvPr/>
              </p14:nvContentPartPr>
              <p14:xfrm>
                <a:off x="3021568" y="4230081"/>
                <a:ext cx="349200" cy="4309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7942EBE-6236-9CD3-A855-795307F0E5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003568" y="4212441"/>
                  <a:ext cx="3848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CACB17E-A2C2-AE28-AC58-2E3ED2F4C187}"/>
                    </a:ext>
                  </a:extLst>
                </p14:cNvPr>
                <p14:cNvContentPartPr/>
                <p14:nvPr/>
              </p14:nvContentPartPr>
              <p14:xfrm>
                <a:off x="3307048" y="4533921"/>
                <a:ext cx="121680" cy="1371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CACB17E-A2C2-AE28-AC58-2E3ED2F4C18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89048" y="4516281"/>
                  <a:ext cx="157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2ADF6FA-C3F7-C955-E217-00D82CECB26C}"/>
                    </a:ext>
                  </a:extLst>
                </p14:cNvPr>
                <p14:cNvContentPartPr/>
                <p14:nvPr/>
              </p14:nvContentPartPr>
              <p14:xfrm>
                <a:off x="3324328" y="4534641"/>
                <a:ext cx="152280" cy="1616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2ADF6FA-C3F7-C955-E217-00D82CECB26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06328" y="4516641"/>
                  <a:ext cx="187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10C67D82-EBB3-27B4-1967-74C0EB28B556}"/>
                    </a:ext>
                  </a:extLst>
                </p14:cNvPr>
                <p14:cNvContentPartPr/>
                <p14:nvPr/>
              </p14:nvContentPartPr>
              <p14:xfrm>
                <a:off x="3547168" y="4554441"/>
                <a:ext cx="134280" cy="1342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10C67D82-EBB3-27B4-1967-74C0EB28B55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529528" y="4536801"/>
                  <a:ext cx="169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BC1ACA37-F214-42F6-8901-BBC99114B5F4}"/>
                    </a:ext>
                  </a:extLst>
                </p14:cNvPr>
                <p14:cNvContentPartPr/>
                <p14:nvPr/>
              </p14:nvContentPartPr>
              <p14:xfrm>
                <a:off x="3717448" y="4511601"/>
                <a:ext cx="190440" cy="262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BC1ACA37-F214-42F6-8901-BBC99114B5F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699448" y="4493601"/>
                  <a:ext cx="226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19E1B37-7665-F0F7-098F-8E4224C85058}"/>
                    </a:ext>
                  </a:extLst>
                </p14:cNvPr>
                <p14:cNvContentPartPr/>
                <p14:nvPr/>
              </p14:nvContentPartPr>
              <p14:xfrm>
                <a:off x="3743008" y="4268961"/>
                <a:ext cx="282600" cy="41400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19E1B37-7665-F0F7-098F-8E4224C8505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725368" y="4251321"/>
                  <a:ext cx="3182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DFF6748-571A-63FB-B15D-450B12FFA349}"/>
                    </a:ext>
                  </a:extLst>
                </p14:cNvPr>
                <p14:cNvContentPartPr/>
                <p14:nvPr/>
              </p14:nvContentPartPr>
              <p14:xfrm>
                <a:off x="3738328" y="4295241"/>
                <a:ext cx="354960" cy="34056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DFF6748-571A-63FB-B15D-450B12FFA34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720688" y="4277241"/>
                  <a:ext cx="3906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A4C7BEE8-56E7-5ED9-0814-99F7F2507D61}"/>
                    </a:ext>
                  </a:extLst>
                </p14:cNvPr>
                <p14:cNvContentPartPr/>
                <p14:nvPr/>
              </p14:nvContentPartPr>
              <p14:xfrm>
                <a:off x="4055848" y="4571001"/>
                <a:ext cx="145080" cy="1540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A4C7BEE8-56E7-5ED9-0814-99F7F2507D6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37848" y="4553001"/>
                  <a:ext cx="180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47B9419C-B696-CA38-CD28-718D6A89333A}"/>
                    </a:ext>
                  </a:extLst>
                </p14:cNvPr>
                <p14:cNvContentPartPr/>
                <p14:nvPr/>
              </p14:nvContentPartPr>
              <p14:xfrm>
                <a:off x="4250968" y="4472001"/>
                <a:ext cx="166320" cy="255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47B9419C-B696-CA38-CD28-718D6A89333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233328" y="4454361"/>
                  <a:ext cx="201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B6B454C6-CFC7-6EE0-C806-407370EE820D}"/>
                    </a:ext>
                  </a:extLst>
                </p14:cNvPr>
                <p14:cNvContentPartPr/>
                <p14:nvPr/>
              </p14:nvContentPartPr>
              <p14:xfrm>
                <a:off x="4349248" y="4346001"/>
                <a:ext cx="38520" cy="2880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B6B454C6-CFC7-6EE0-C806-407370EE820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331608" y="4328361"/>
                  <a:ext cx="74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70D4CE37-BC57-5EB1-FAEE-BCA401D312BE}"/>
                    </a:ext>
                  </a:extLst>
                </p14:cNvPr>
                <p14:cNvContentPartPr/>
                <p14:nvPr/>
              </p14:nvContentPartPr>
              <p14:xfrm>
                <a:off x="4593688" y="4204521"/>
                <a:ext cx="357480" cy="40932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70D4CE37-BC57-5EB1-FAEE-BCA401D312B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75688" y="4186521"/>
                  <a:ext cx="3931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5E894ED-0EEB-7CAE-549E-CB4F54BF4443}"/>
                    </a:ext>
                  </a:extLst>
                </p14:cNvPr>
                <p14:cNvContentPartPr/>
                <p14:nvPr/>
              </p14:nvContentPartPr>
              <p14:xfrm>
                <a:off x="4922008" y="4457601"/>
                <a:ext cx="147240" cy="2354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5E894ED-0EEB-7CAE-549E-CB4F54BF44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04008" y="4439601"/>
                  <a:ext cx="182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94DEE001-AF3E-B93C-4CB8-E5E77B34489A}"/>
                    </a:ext>
                  </a:extLst>
                </p14:cNvPr>
                <p14:cNvContentPartPr/>
                <p14:nvPr/>
              </p14:nvContentPartPr>
              <p14:xfrm>
                <a:off x="5041528" y="4491441"/>
                <a:ext cx="13680" cy="20736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94DEE001-AF3E-B93C-4CB8-E5E77B34489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23528" y="4473441"/>
                  <a:ext cx="49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59ED4DB1-562E-9BEF-8207-4E6A394CADCC}"/>
                    </a:ext>
                  </a:extLst>
                </p14:cNvPr>
                <p14:cNvContentPartPr/>
                <p14:nvPr/>
              </p14:nvContentPartPr>
              <p14:xfrm>
                <a:off x="5012008" y="4580721"/>
                <a:ext cx="120960" cy="2484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59ED4DB1-562E-9BEF-8207-4E6A394CAD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994008" y="4563081"/>
                  <a:ext cx="156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80C01DE-9D9D-9305-801A-1055E9582683}"/>
                    </a:ext>
                  </a:extLst>
                </p14:cNvPr>
                <p14:cNvContentPartPr/>
                <p14:nvPr/>
              </p14:nvContentPartPr>
              <p14:xfrm>
                <a:off x="5133688" y="4527081"/>
                <a:ext cx="70920" cy="1825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80C01DE-9D9D-9305-801A-1055E958268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15688" y="4509441"/>
                  <a:ext cx="106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71D9D0BD-FC8F-679E-06B3-03ACCB5EF086}"/>
                    </a:ext>
                  </a:extLst>
                </p14:cNvPr>
                <p14:cNvContentPartPr/>
                <p14:nvPr/>
              </p14:nvContentPartPr>
              <p14:xfrm>
                <a:off x="5299288" y="4243761"/>
                <a:ext cx="290160" cy="43092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71D9D0BD-FC8F-679E-06B3-03ACCB5EF0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281288" y="4225761"/>
                  <a:ext cx="3258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C87FE18F-36FF-5464-9E23-0072A7C4EC2C}"/>
                    </a:ext>
                  </a:extLst>
                </p14:cNvPr>
                <p14:cNvContentPartPr/>
                <p14:nvPr/>
              </p14:nvContentPartPr>
              <p14:xfrm>
                <a:off x="5277688" y="4279041"/>
                <a:ext cx="342000" cy="3315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C87FE18F-36FF-5464-9E23-0072A7C4EC2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59688" y="4261401"/>
                  <a:ext cx="3776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38551B73-0114-BC9C-2DAA-D1850587C711}"/>
                    </a:ext>
                  </a:extLst>
                </p14:cNvPr>
                <p14:cNvContentPartPr/>
                <p14:nvPr/>
              </p14:nvContentPartPr>
              <p14:xfrm>
                <a:off x="5572528" y="4574961"/>
                <a:ext cx="108360" cy="18828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38551B73-0114-BC9C-2DAA-D1850587C71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554528" y="4557321"/>
                  <a:ext cx="144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612F89AA-8E73-15A0-A456-686640013AB6}"/>
                    </a:ext>
                  </a:extLst>
                </p14:cNvPr>
                <p14:cNvContentPartPr/>
                <p14:nvPr/>
              </p14:nvContentPartPr>
              <p14:xfrm>
                <a:off x="1126528" y="5267241"/>
                <a:ext cx="377640" cy="35856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612F89AA-8E73-15A0-A456-686640013AB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08528" y="5249241"/>
                  <a:ext cx="413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EE02706-DA1C-5D69-C3A4-DAE1A08EE47F}"/>
                    </a:ext>
                  </a:extLst>
                </p14:cNvPr>
                <p14:cNvContentPartPr/>
                <p14:nvPr/>
              </p14:nvContentPartPr>
              <p14:xfrm>
                <a:off x="1524688" y="5496201"/>
                <a:ext cx="108000" cy="26964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EE02706-DA1C-5D69-C3A4-DAE1A08EE47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507048" y="5478561"/>
                  <a:ext cx="143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E8027D53-6CDB-217B-0720-9BC30182A1F0}"/>
                    </a:ext>
                  </a:extLst>
                </p14:cNvPr>
                <p14:cNvContentPartPr/>
                <p14:nvPr/>
              </p14:nvContentPartPr>
              <p14:xfrm>
                <a:off x="1736368" y="5564241"/>
                <a:ext cx="43200" cy="1666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E8027D53-6CDB-217B-0720-9BC30182A1F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718368" y="5546601"/>
                  <a:ext cx="78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FD7C765-8096-FC8D-434B-DC942672965A}"/>
                    </a:ext>
                  </a:extLst>
                </p14:cNvPr>
                <p14:cNvContentPartPr/>
                <p14:nvPr/>
              </p14:nvContentPartPr>
              <p14:xfrm>
                <a:off x="1926088" y="5331681"/>
                <a:ext cx="221040" cy="38196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FD7C765-8096-FC8D-434B-DC942672965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08448" y="5314041"/>
                  <a:ext cx="2566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798ED3E5-A991-B4A8-4B66-53B5F1B3408B}"/>
                    </a:ext>
                  </a:extLst>
                </p14:cNvPr>
                <p14:cNvContentPartPr/>
                <p14:nvPr/>
              </p14:nvContentPartPr>
              <p14:xfrm>
                <a:off x="1913128" y="5402601"/>
                <a:ext cx="315720" cy="40212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798ED3E5-A991-B4A8-4B66-53B5F1B3408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895488" y="5384601"/>
                  <a:ext cx="3513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BCFC0283-280B-C0E2-0F40-A5DE8EFCB665}"/>
                    </a:ext>
                  </a:extLst>
                </p14:cNvPr>
                <p14:cNvContentPartPr/>
                <p14:nvPr/>
              </p14:nvContentPartPr>
              <p14:xfrm>
                <a:off x="2467888" y="5550201"/>
                <a:ext cx="252360" cy="2376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BCFC0283-280B-C0E2-0F40-A5DE8EFCB66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50248" y="5532561"/>
                  <a:ext cx="288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7D9F461-62EB-5C9D-FAC9-0F8591343821}"/>
                    </a:ext>
                  </a:extLst>
                </p14:cNvPr>
                <p14:cNvContentPartPr/>
                <p14:nvPr/>
              </p14:nvContentPartPr>
              <p14:xfrm>
                <a:off x="2610088" y="5452641"/>
                <a:ext cx="28440" cy="30060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7D9F461-62EB-5C9D-FAC9-0F859134382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92088" y="5434641"/>
                  <a:ext cx="64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1496A71-1940-6138-17F1-DC20D8A849B2}"/>
                    </a:ext>
                  </a:extLst>
                </p14:cNvPr>
                <p14:cNvContentPartPr/>
                <p14:nvPr/>
              </p14:nvContentPartPr>
              <p14:xfrm>
                <a:off x="2834368" y="5468121"/>
                <a:ext cx="343080" cy="30060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1496A71-1940-6138-17F1-DC20D8A849B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16728" y="5450481"/>
                  <a:ext cx="378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19F76267-758E-4684-B59D-5D55FB9DB376}"/>
                    </a:ext>
                  </a:extLst>
                </p14:cNvPr>
                <p14:cNvContentPartPr/>
                <p14:nvPr/>
              </p14:nvContentPartPr>
              <p14:xfrm>
                <a:off x="3226408" y="5615361"/>
                <a:ext cx="126720" cy="19620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19F76267-758E-4684-B59D-5D55FB9DB3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208768" y="5597361"/>
                  <a:ext cx="162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12467A59-BCCB-D927-9FEA-F39BCDA7AFE7}"/>
                    </a:ext>
                  </a:extLst>
                </p14:cNvPr>
                <p14:cNvContentPartPr/>
                <p14:nvPr/>
              </p14:nvContentPartPr>
              <p14:xfrm>
                <a:off x="3481648" y="5602761"/>
                <a:ext cx="146160" cy="1533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12467A59-BCCB-D927-9FEA-F39BCDA7AFE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464008" y="5585121"/>
                  <a:ext cx="181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4E6B86AD-27DA-AE58-C4E3-C3482A45BAF8}"/>
                    </a:ext>
                  </a:extLst>
                </p14:cNvPr>
                <p14:cNvContentPartPr/>
                <p14:nvPr/>
              </p14:nvContentPartPr>
              <p14:xfrm>
                <a:off x="3814288" y="5391801"/>
                <a:ext cx="180000" cy="27720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4E6B86AD-27DA-AE58-C4E3-C3482A45BAF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796648" y="5373801"/>
                  <a:ext cx="215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D4868D68-A233-8910-82E0-4B94726A09DC}"/>
                    </a:ext>
                  </a:extLst>
                </p14:cNvPr>
                <p14:cNvContentPartPr/>
                <p14:nvPr/>
              </p14:nvContentPartPr>
              <p14:xfrm>
                <a:off x="3750568" y="5412321"/>
                <a:ext cx="301680" cy="27360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D4868D68-A233-8910-82E0-4B94726A09D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732568" y="5394681"/>
                  <a:ext cx="337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ABF017C-14EE-C289-7841-B5357039D61E}"/>
                    </a:ext>
                  </a:extLst>
                </p14:cNvPr>
                <p14:cNvContentPartPr/>
                <p14:nvPr/>
              </p14:nvContentPartPr>
              <p14:xfrm>
                <a:off x="4121008" y="5603121"/>
                <a:ext cx="186840" cy="11520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ABF017C-14EE-C289-7841-B5357039D61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103008" y="5585121"/>
                  <a:ext cx="222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28B53A3D-0E03-DF4F-712E-9314889033D2}"/>
                    </a:ext>
                  </a:extLst>
                </p14:cNvPr>
                <p14:cNvContentPartPr/>
                <p14:nvPr/>
              </p14:nvContentPartPr>
              <p14:xfrm>
                <a:off x="4406848" y="5494041"/>
                <a:ext cx="164160" cy="504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28B53A3D-0E03-DF4F-712E-9314889033D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88848" y="5476401"/>
                  <a:ext cx="199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E250680F-B20A-8CA6-4D3C-B99E293092FE}"/>
                    </a:ext>
                  </a:extLst>
                </p14:cNvPr>
                <p14:cNvContentPartPr/>
                <p14:nvPr/>
              </p14:nvContentPartPr>
              <p14:xfrm>
                <a:off x="4502968" y="5375961"/>
                <a:ext cx="17280" cy="28080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E250680F-B20A-8CA6-4D3C-B99E293092F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485328" y="5358321"/>
                  <a:ext cx="529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3B1D553-6ED1-D069-AF26-FCDF01F55D65}"/>
                    </a:ext>
                  </a:extLst>
                </p14:cNvPr>
                <p14:cNvContentPartPr/>
                <p14:nvPr/>
              </p14:nvContentPartPr>
              <p14:xfrm>
                <a:off x="4687648" y="5323401"/>
                <a:ext cx="416880" cy="30996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3B1D553-6ED1-D069-AF26-FCDF01F55D6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669648" y="5305401"/>
                  <a:ext cx="452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A0703B8F-5ACA-5223-2C0C-41AF8047333E}"/>
                    </a:ext>
                  </a:extLst>
                </p14:cNvPr>
                <p14:cNvContentPartPr/>
                <p14:nvPr/>
              </p14:nvContentPartPr>
              <p14:xfrm>
                <a:off x="5108848" y="5497281"/>
                <a:ext cx="112320" cy="1533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A0703B8F-5ACA-5223-2C0C-41AF804733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090848" y="5479281"/>
                  <a:ext cx="147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2A3CF4E9-BE7D-71C2-6460-2EB0931D087E}"/>
                    </a:ext>
                  </a:extLst>
                </p14:cNvPr>
                <p14:cNvContentPartPr/>
                <p14:nvPr/>
              </p14:nvContentPartPr>
              <p14:xfrm>
                <a:off x="5188768" y="5490081"/>
                <a:ext cx="123480" cy="15048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2A3CF4E9-BE7D-71C2-6460-2EB0931D087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171128" y="5472441"/>
                  <a:ext cx="159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411C3041-A98D-9866-0F6D-B274F0169E85}"/>
                    </a:ext>
                  </a:extLst>
                </p14:cNvPr>
                <p14:cNvContentPartPr/>
                <p14:nvPr/>
              </p14:nvContentPartPr>
              <p14:xfrm>
                <a:off x="5357608" y="5493321"/>
                <a:ext cx="103320" cy="16740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411C3041-A98D-9866-0F6D-B274F0169E8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39608" y="5475681"/>
                  <a:ext cx="138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12524402-D2EC-FB5D-A8CD-A129B28B18BF}"/>
                    </a:ext>
                  </a:extLst>
                </p14:cNvPr>
                <p14:cNvContentPartPr/>
                <p14:nvPr/>
              </p14:nvContentPartPr>
              <p14:xfrm>
                <a:off x="5571448" y="5320881"/>
                <a:ext cx="249480" cy="2149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12524402-D2EC-FB5D-A8CD-A129B28B18B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553448" y="5302881"/>
                  <a:ext cx="285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6D9DB169-F4D5-0793-5F90-DFB5BAACAFC2}"/>
                    </a:ext>
                  </a:extLst>
                </p14:cNvPr>
                <p14:cNvContentPartPr/>
                <p14:nvPr/>
              </p14:nvContentPartPr>
              <p14:xfrm>
                <a:off x="5591248" y="5329521"/>
                <a:ext cx="145080" cy="32076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6D9DB169-F4D5-0793-5F90-DFB5BAACAFC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573248" y="5311881"/>
                  <a:ext cx="180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E800F8D9-F65C-8EA0-6024-399E2C0059D7}"/>
                    </a:ext>
                  </a:extLst>
                </p14:cNvPr>
                <p14:cNvContentPartPr/>
                <p14:nvPr/>
              </p14:nvContentPartPr>
              <p14:xfrm>
                <a:off x="5783128" y="5529321"/>
                <a:ext cx="144360" cy="17712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E800F8D9-F65C-8EA0-6024-399E2C0059D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65488" y="5511681"/>
                  <a:ext cx="180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B14953D9-AAD7-D42E-DDA0-FF10C974D83E}"/>
                    </a:ext>
                  </a:extLst>
                </p14:cNvPr>
                <p14:cNvContentPartPr/>
                <p14:nvPr/>
              </p14:nvContentPartPr>
              <p14:xfrm>
                <a:off x="5124328" y="5501601"/>
                <a:ext cx="165600" cy="19332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B14953D9-AAD7-D42E-DDA0-FF10C974D83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106328" y="5483601"/>
                  <a:ext cx="201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F14458F2-928B-30D7-135C-1AC78C9230EB}"/>
                    </a:ext>
                  </a:extLst>
                </p14:cNvPr>
                <p14:cNvContentPartPr/>
                <p14:nvPr/>
              </p14:nvContentPartPr>
              <p14:xfrm>
                <a:off x="1025008" y="6197841"/>
                <a:ext cx="464400" cy="34956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F14458F2-928B-30D7-135C-1AC78C9230E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07008" y="6180201"/>
                  <a:ext cx="5000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5739C73-B373-1156-6DAF-8F1CCA5C34BF}"/>
                    </a:ext>
                  </a:extLst>
                </p14:cNvPr>
                <p14:cNvContentPartPr/>
                <p14:nvPr/>
              </p14:nvContentPartPr>
              <p14:xfrm>
                <a:off x="1497688" y="6393321"/>
                <a:ext cx="136080" cy="20304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5739C73-B373-1156-6DAF-8F1CCA5C34B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479688" y="6375681"/>
                  <a:ext cx="171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BB241244-90DC-AB25-BC5A-922000922E3E}"/>
                    </a:ext>
                  </a:extLst>
                </p14:cNvPr>
                <p14:cNvContentPartPr/>
                <p14:nvPr/>
              </p14:nvContentPartPr>
              <p14:xfrm>
                <a:off x="1724128" y="6407001"/>
                <a:ext cx="29880" cy="1674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BB241244-90DC-AB25-BC5A-922000922E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706128" y="6389001"/>
                  <a:ext cx="65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1081F10E-36E8-4462-A4ED-3786B1C98A51}"/>
                    </a:ext>
                  </a:extLst>
                </p14:cNvPr>
                <p14:cNvContentPartPr/>
                <p14:nvPr/>
              </p14:nvContentPartPr>
              <p14:xfrm>
                <a:off x="1933648" y="6283521"/>
                <a:ext cx="182880" cy="27828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1081F10E-36E8-4462-A4ED-3786B1C98A5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915648" y="6265881"/>
                  <a:ext cx="218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3D277E8E-3C61-3964-DDB4-EE7354A4A558}"/>
                    </a:ext>
                  </a:extLst>
                </p14:cNvPr>
                <p14:cNvContentPartPr/>
                <p14:nvPr/>
              </p14:nvContentPartPr>
              <p14:xfrm>
                <a:off x="1919248" y="6292521"/>
                <a:ext cx="213840" cy="23688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3D277E8E-3C61-3964-DDB4-EE7354A4A55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901608" y="6274521"/>
                  <a:ext cx="249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081B433-99C4-AF18-7478-B29BAE4DA53B}"/>
                    </a:ext>
                  </a:extLst>
                </p14:cNvPr>
                <p14:cNvContentPartPr/>
                <p14:nvPr/>
              </p14:nvContentPartPr>
              <p14:xfrm>
                <a:off x="2231368" y="6506001"/>
                <a:ext cx="29880" cy="11700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081B433-99C4-AF18-7478-B29BAE4DA53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213728" y="6488001"/>
                  <a:ext cx="65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EB77D3E2-26AA-B8AC-B099-3524A12070D2}"/>
                    </a:ext>
                  </a:extLst>
                </p14:cNvPr>
                <p14:cNvContentPartPr/>
                <p14:nvPr/>
              </p14:nvContentPartPr>
              <p14:xfrm>
                <a:off x="2501368" y="6395121"/>
                <a:ext cx="313200" cy="3564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EB77D3E2-26AA-B8AC-B099-3524A12070D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483368" y="6377121"/>
                  <a:ext cx="348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F8239828-484C-FE29-3C5F-976DB1C793DB}"/>
                    </a:ext>
                  </a:extLst>
                </p14:cNvPr>
                <p14:cNvContentPartPr/>
                <p14:nvPr/>
              </p14:nvContentPartPr>
              <p14:xfrm>
                <a:off x="2700808" y="6287121"/>
                <a:ext cx="19800" cy="3006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F8239828-484C-FE29-3C5F-976DB1C793D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682808" y="6269481"/>
                  <a:ext cx="554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617EA9F2-2303-D669-444D-BBF2E1431519}"/>
                    </a:ext>
                  </a:extLst>
                </p14:cNvPr>
                <p14:cNvContentPartPr/>
                <p14:nvPr/>
              </p14:nvContentPartPr>
              <p14:xfrm>
                <a:off x="2913928" y="6252201"/>
                <a:ext cx="342000" cy="33804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617EA9F2-2303-D669-444D-BBF2E143151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96288" y="6234561"/>
                  <a:ext cx="3776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016D533-3565-8418-4535-324DF81DAFFD}"/>
                    </a:ext>
                  </a:extLst>
                </p14:cNvPr>
                <p14:cNvContentPartPr/>
                <p14:nvPr/>
              </p14:nvContentPartPr>
              <p14:xfrm>
                <a:off x="3288688" y="6410601"/>
                <a:ext cx="100440" cy="19836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016D533-3565-8418-4535-324DF81DAFF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270688" y="6392961"/>
                  <a:ext cx="136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06DA4D12-9384-C4A2-A5A3-C80BD471F0F8}"/>
                    </a:ext>
                  </a:extLst>
                </p14:cNvPr>
                <p14:cNvContentPartPr/>
                <p14:nvPr/>
              </p14:nvContentPartPr>
              <p14:xfrm>
                <a:off x="3443128" y="6452001"/>
                <a:ext cx="126360" cy="14256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06DA4D12-9384-C4A2-A5A3-C80BD471F0F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425488" y="6434001"/>
                  <a:ext cx="16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10FA2EA0-77BF-4F12-8B14-B64760E45952}"/>
                    </a:ext>
                  </a:extLst>
                </p14:cNvPr>
                <p14:cNvContentPartPr/>
                <p14:nvPr/>
              </p14:nvContentPartPr>
              <p14:xfrm>
                <a:off x="3749848" y="6277401"/>
                <a:ext cx="203760" cy="23184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10FA2EA0-77BF-4F12-8B14-B64760E4595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731848" y="6259401"/>
                  <a:ext cx="239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13A8A9DB-E458-00EB-8378-FBA2B54132A9}"/>
                    </a:ext>
                  </a:extLst>
                </p14:cNvPr>
                <p14:cNvContentPartPr/>
                <p14:nvPr/>
              </p14:nvContentPartPr>
              <p14:xfrm>
                <a:off x="3764968" y="6284241"/>
                <a:ext cx="173160" cy="32112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13A8A9DB-E458-00EB-8378-FBA2B54132A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746968" y="6266241"/>
                  <a:ext cx="208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E26F63CE-AEA9-F9C1-DA51-DBEE9482E236}"/>
                    </a:ext>
                  </a:extLst>
                </p14:cNvPr>
                <p14:cNvContentPartPr/>
                <p14:nvPr/>
              </p14:nvContentPartPr>
              <p14:xfrm>
                <a:off x="3993928" y="6426081"/>
                <a:ext cx="77400" cy="828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E26F63CE-AEA9-F9C1-DA51-DBEE9482E23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975928" y="6408441"/>
                  <a:ext cx="11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0C61743-5FF1-AB4A-C08D-82DA4A38FD3C}"/>
                    </a:ext>
                  </a:extLst>
                </p14:cNvPr>
                <p14:cNvContentPartPr/>
                <p14:nvPr/>
              </p14:nvContentPartPr>
              <p14:xfrm>
                <a:off x="3988888" y="6448761"/>
                <a:ext cx="149040" cy="15912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0C61743-5FF1-AB4A-C08D-82DA4A38FD3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971248" y="6430761"/>
                  <a:ext cx="184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BCDBE97E-BF4C-F11E-912E-7AF4677CD481}"/>
                    </a:ext>
                  </a:extLst>
                </p14:cNvPr>
                <p14:cNvContentPartPr/>
                <p14:nvPr/>
              </p14:nvContentPartPr>
              <p14:xfrm>
                <a:off x="4395688" y="6323121"/>
                <a:ext cx="409320" cy="3348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BCDBE97E-BF4C-F11E-912E-7AF4677CD48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378048" y="6305481"/>
                  <a:ext cx="444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32AB7F96-9FDF-06E1-A977-AEC049AF90D4}"/>
                    </a:ext>
                  </a:extLst>
                </p14:cNvPr>
                <p14:cNvContentPartPr/>
                <p14:nvPr/>
              </p14:nvContentPartPr>
              <p14:xfrm>
                <a:off x="4587928" y="6201441"/>
                <a:ext cx="20520" cy="35784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32AB7F96-9FDF-06E1-A977-AEC049AF90D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570288" y="6183441"/>
                  <a:ext cx="561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9ED4DAD3-B61F-C8CD-F83E-E43B907FE26E}"/>
                    </a:ext>
                  </a:extLst>
                </p14:cNvPr>
                <p14:cNvContentPartPr/>
                <p14:nvPr/>
              </p14:nvContentPartPr>
              <p14:xfrm>
                <a:off x="4863688" y="6120801"/>
                <a:ext cx="407160" cy="41292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9ED4DAD3-B61F-C8CD-F83E-E43B907FE26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845688" y="6102801"/>
                  <a:ext cx="4428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ADF8E4C1-8339-0811-D8B8-A5408CE910CB}"/>
                    </a:ext>
                  </a:extLst>
                </p14:cNvPr>
                <p14:cNvContentPartPr/>
                <p14:nvPr/>
              </p14:nvContentPartPr>
              <p14:xfrm>
                <a:off x="5273368" y="6342921"/>
                <a:ext cx="134640" cy="17604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ADF8E4C1-8339-0811-D8B8-A5408CE910C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255728" y="6325281"/>
                  <a:ext cx="170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B453F22A-3887-D0B6-60AC-5145AE41A858}"/>
                    </a:ext>
                  </a:extLst>
                </p14:cNvPr>
                <p14:cNvContentPartPr/>
                <p14:nvPr/>
              </p14:nvContentPartPr>
              <p14:xfrm>
                <a:off x="5478208" y="6331401"/>
                <a:ext cx="87840" cy="18648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B453F22A-3887-D0B6-60AC-5145AE41A85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460208" y="6313761"/>
                  <a:ext cx="123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FA5A238B-B430-67B6-7AB0-2C2D7246C426}"/>
                    </a:ext>
                  </a:extLst>
                </p14:cNvPr>
                <p14:cNvContentPartPr/>
                <p14:nvPr/>
              </p14:nvContentPartPr>
              <p14:xfrm>
                <a:off x="5761528" y="6160401"/>
                <a:ext cx="165600" cy="34128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FA5A238B-B430-67B6-7AB0-2C2D7246C42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743888" y="6142401"/>
                  <a:ext cx="2012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9DADB3D2-6AC7-C8CE-F49F-F005412E44C9}"/>
                    </a:ext>
                  </a:extLst>
                </p14:cNvPr>
                <p14:cNvContentPartPr/>
                <p14:nvPr/>
              </p14:nvContentPartPr>
              <p14:xfrm>
                <a:off x="5688088" y="6191001"/>
                <a:ext cx="258480" cy="36756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9DADB3D2-6AC7-C8CE-F49F-F005412E44C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670448" y="6173361"/>
                  <a:ext cx="294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9D782CC6-571F-53CC-C400-E0E84C0D03B5}"/>
                    </a:ext>
                  </a:extLst>
                </p14:cNvPr>
                <p14:cNvContentPartPr/>
                <p14:nvPr/>
              </p14:nvContentPartPr>
              <p14:xfrm>
                <a:off x="5911648" y="6409521"/>
                <a:ext cx="89280" cy="17748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9D782CC6-571F-53CC-C400-E0E84C0D03B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894008" y="6391881"/>
                  <a:ext cx="124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4B6E104C-04DB-4BBF-40EB-BAE8F46336D4}"/>
                    </a:ext>
                  </a:extLst>
                </p14:cNvPr>
                <p14:cNvContentPartPr/>
                <p14:nvPr/>
              </p14:nvContentPartPr>
              <p14:xfrm>
                <a:off x="5919208" y="4275441"/>
                <a:ext cx="446760" cy="236664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4B6E104C-04DB-4BBF-40EB-BAE8F46336D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01208" y="4257441"/>
                  <a:ext cx="482400" cy="24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46D65BB-D20F-0610-FE0D-CDDB2269EB8A}"/>
              </a:ext>
            </a:extLst>
          </p:cNvPr>
          <p:cNvGrpSpPr/>
          <p:nvPr/>
        </p:nvGrpSpPr>
        <p:grpSpPr>
          <a:xfrm>
            <a:off x="6747568" y="5178681"/>
            <a:ext cx="253440" cy="124200"/>
            <a:chOff x="6747568" y="5178681"/>
            <a:chExt cx="25344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1005E443-C191-5C59-36D7-D256F165B301}"/>
                    </a:ext>
                  </a:extLst>
                </p14:cNvPr>
                <p14:cNvContentPartPr/>
                <p14:nvPr/>
              </p14:nvContentPartPr>
              <p14:xfrm>
                <a:off x="6747568" y="5178681"/>
                <a:ext cx="253440" cy="2052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1005E443-C191-5C59-36D7-D256F165B30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729568" y="5161041"/>
                  <a:ext cx="289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F04A47C1-2178-AAD2-FBB7-FC884B85C014}"/>
                    </a:ext>
                  </a:extLst>
                </p14:cNvPr>
                <p14:cNvContentPartPr/>
                <p14:nvPr/>
              </p14:nvContentPartPr>
              <p14:xfrm>
                <a:off x="6760168" y="5289201"/>
                <a:ext cx="228240" cy="1368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F04A47C1-2178-AAD2-FBB7-FC884B85C01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742168" y="5271201"/>
                  <a:ext cx="2638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1EA2E1-ABE2-E2F2-F5D3-5ED143AD5168}"/>
              </a:ext>
            </a:extLst>
          </p:cNvPr>
          <p:cNvGrpSpPr/>
          <p:nvPr/>
        </p:nvGrpSpPr>
        <p:grpSpPr>
          <a:xfrm>
            <a:off x="7491688" y="3563001"/>
            <a:ext cx="1383480" cy="3100680"/>
            <a:chOff x="7491688" y="3563001"/>
            <a:chExt cx="1383480" cy="31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B26A2D52-ADE6-72AB-8DA7-9A564CA349E0}"/>
                    </a:ext>
                  </a:extLst>
                </p14:cNvPr>
                <p14:cNvContentPartPr/>
                <p14:nvPr/>
              </p14:nvContentPartPr>
              <p14:xfrm>
                <a:off x="7491688" y="3665241"/>
                <a:ext cx="252000" cy="2592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26A2D52-ADE6-72AB-8DA7-9A564CA349E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473688" y="3647601"/>
                  <a:ext cx="287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CA31EAFE-6F6C-875A-B48A-6B80A3367678}"/>
                    </a:ext>
                  </a:extLst>
                </p14:cNvPr>
                <p14:cNvContentPartPr/>
                <p14:nvPr/>
              </p14:nvContentPartPr>
              <p14:xfrm>
                <a:off x="7554688" y="3693321"/>
                <a:ext cx="390240" cy="297036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CA31EAFE-6F6C-875A-B48A-6B80A336767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536688" y="3675681"/>
                  <a:ext cx="425880" cy="30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8C74862A-8942-2220-8987-0914F24738C1}"/>
                    </a:ext>
                  </a:extLst>
                </p14:cNvPr>
                <p14:cNvContentPartPr/>
                <p14:nvPr/>
              </p14:nvContentPartPr>
              <p14:xfrm>
                <a:off x="8084248" y="3680361"/>
                <a:ext cx="359280" cy="3276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8C74862A-8942-2220-8987-0914F24738C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066608" y="3662721"/>
                  <a:ext cx="39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3777E242-FDA3-D7CA-D90B-7F7BCBAB8876}"/>
                    </a:ext>
                  </a:extLst>
                </p14:cNvPr>
                <p14:cNvContentPartPr/>
                <p14:nvPr/>
              </p14:nvContentPartPr>
              <p14:xfrm>
                <a:off x="8224288" y="3753081"/>
                <a:ext cx="104760" cy="16704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3777E242-FDA3-D7CA-D90B-7F7BCBAB887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206648" y="3735441"/>
                  <a:ext cx="140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07435EE1-CB88-4A26-E2B5-FB8142EB1EF2}"/>
                    </a:ext>
                  </a:extLst>
                </p14:cNvPr>
                <p14:cNvContentPartPr/>
                <p14:nvPr/>
              </p14:nvContentPartPr>
              <p14:xfrm>
                <a:off x="8174608" y="3784401"/>
                <a:ext cx="289800" cy="37728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07435EE1-CB88-4A26-E2B5-FB8142EB1EF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156608" y="3766761"/>
                  <a:ext cx="325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B43D685B-DAF7-2F01-9C58-7ED3993003B0}"/>
                    </a:ext>
                  </a:extLst>
                </p14:cNvPr>
                <p14:cNvContentPartPr/>
                <p14:nvPr/>
              </p14:nvContentPartPr>
              <p14:xfrm>
                <a:off x="8370088" y="4030641"/>
                <a:ext cx="86760" cy="15336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B43D685B-DAF7-2F01-9C58-7ED3993003B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352448" y="4013001"/>
                  <a:ext cx="122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B5B094C4-093D-9041-0E9E-8CE32A277615}"/>
                    </a:ext>
                  </a:extLst>
                </p14:cNvPr>
                <p14:cNvContentPartPr/>
                <p14:nvPr/>
              </p14:nvContentPartPr>
              <p14:xfrm>
                <a:off x="8403568" y="4025601"/>
                <a:ext cx="160560" cy="15444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B5B094C4-093D-9041-0E9E-8CE32A27761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385568" y="4007961"/>
                  <a:ext cx="196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7A9F735A-B5DF-08F4-D992-630457463B20}"/>
                    </a:ext>
                  </a:extLst>
                </p14:cNvPr>
                <p14:cNvContentPartPr/>
                <p14:nvPr/>
              </p14:nvContentPartPr>
              <p14:xfrm>
                <a:off x="8084968" y="4928481"/>
                <a:ext cx="158040" cy="23796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7A9F735A-B5DF-08F4-D992-630457463B2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067328" y="4910481"/>
                  <a:ext cx="193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AEE3CF73-DC7B-242C-6898-8819753603AB}"/>
                    </a:ext>
                  </a:extLst>
                </p14:cNvPr>
                <p14:cNvContentPartPr/>
                <p14:nvPr/>
              </p14:nvContentPartPr>
              <p14:xfrm>
                <a:off x="8103688" y="4982481"/>
                <a:ext cx="268920" cy="37764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AEE3CF73-DC7B-242C-6898-8819753603A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086048" y="4964841"/>
                  <a:ext cx="304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FACF7FAB-14C1-28B3-B169-752B9D2AF455}"/>
                    </a:ext>
                  </a:extLst>
                </p14:cNvPr>
                <p14:cNvContentPartPr/>
                <p14:nvPr/>
              </p14:nvContentPartPr>
              <p14:xfrm>
                <a:off x="8307448" y="5215761"/>
                <a:ext cx="35280" cy="16848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FACF7FAB-14C1-28B3-B169-752B9D2AF45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289448" y="5197761"/>
                  <a:ext cx="70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960F093E-2048-DD4A-E496-FCB5F4DF0413}"/>
                    </a:ext>
                  </a:extLst>
                </p14:cNvPr>
                <p14:cNvContentPartPr/>
                <p14:nvPr/>
              </p14:nvContentPartPr>
              <p14:xfrm>
                <a:off x="8324008" y="5204241"/>
                <a:ext cx="103680" cy="1778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960F093E-2048-DD4A-E496-FCB5F4DF041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306008" y="5186241"/>
                  <a:ext cx="139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EE8B8D3-438B-2CC0-E459-23E2C6044CD9}"/>
                    </a:ext>
                  </a:extLst>
                </p14:cNvPr>
                <p14:cNvContentPartPr/>
                <p14:nvPr/>
              </p14:nvContentPartPr>
              <p14:xfrm>
                <a:off x="7988128" y="4743441"/>
                <a:ext cx="523440" cy="4320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EE8B8D3-438B-2CC0-E459-23E2C6044CD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970488" y="4725801"/>
                  <a:ext cx="559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0E07223A-555C-710C-67A2-67E876C697F0}"/>
                    </a:ext>
                  </a:extLst>
                </p14:cNvPr>
                <p14:cNvContentPartPr/>
                <p14:nvPr/>
              </p14:nvContentPartPr>
              <p14:xfrm>
                <a:off x="8115208" y="6022161"/>
                <a:ext cx="142200" cy="16632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0E07223A-555C-710C-67A2-67E876C697F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97208" y="6004161"/>
                  <a:ext cx="177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D04C6D4B-FBE1-0318-E04C-80F5E4A6F1A5}"/>
                    </a:ext>
                  </a:extLst>
                </p14:cNvPr>
                <p14:cNvContentPartPr/>
                <p14:nvPr/>
              </p14:nvContentPartPr>
              <p14:xfrm>
                <a:off x="8022688" y="6019641"/>
                <a:ext cx="376560" cy="48816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D04C6D4B-FBE1-0318-E04C-80F5E4A6F1A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04688" y="6002001"/>
                  <a:ext cx="4122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19A1E86D-6429-1EEB-F810-00F5AF3773AF}"/>
                    </a:ext>
                  </a:extLst>
                </p14:cNvPr>
                <p14:cNvContentPartPr/>
                <p14:nvPr/>
              </p14:nvContentPartPr>
              <p14:xfrm>
                <a:off x="8255968" y="6336081"/>
                <a:ext cx="102600" cy="13860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19A1E86D-6429-1EEB-F810-00F5AF3773A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238328" y="6318441"/>
                  <a:ext cx="138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08D04D86-A913-0035-BE2C-AF818454D252}"/>
                    </a:ext>
                  </a:extLst>
                </p14:cNvPr>
                <p14:cNvContentPartPr/>
                <p14:nvPr/>
              </p14:nvContentPartPr>
              <p14:xfrm>
                <a:off x="8006488" y="5827401"/>
                <a:ext cx="510120" cy="5004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08D04D86-A913-0035-BE2C-AF818454D25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988488" y="5809401"/>
                  <a:ext cx="545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60525BC8-BEE9-685B-516F-2F61BB4FB133}"/>
                    </a:ext>
                  </a:extLst>
                </p14:cNvPr>
                <p14:cNvContentPartPr/>
                <p14:nvPr/>
              </p14:nvContentPartPr>
              <p14:xfrm>
                <a:off x="8615608" y="3563001"/>
                <a:ext cx="259560" cy="303912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60525BC8-BEE9-685B-516F-2F61BB4FB13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97608" y="3545001"/>
                  <a:ext cx="295200" cy="307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72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와이드스크린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May W2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W2</dc:title>
  <dc:creator>백 승렬</dc:creator>
  <cp:lastModifiedBy>백 승렬</cp:lastModifiedBy>
  <cp:revision>1</cp:revision>
  <dcterms:created xsi:type="dcterms:W3CDTF">2023-05-07T21:35:43Z</dcterms:created>
  <dcterms:modified xsi:type="dcterms:W3CDTF">2023-05-07T22:05:30Z</dcterms:modified>
</cp:coreProperties>
</file>