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htO93ejSOf7sQf8shKxyK7vlBG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062738f78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4062738f7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en-US"/>
              <a:t>Logistic Classification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이해성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en-US"/>
              <a:t>Multi Thread (CPP)</a:t>
            </a:r>
            <a:endParaRPr/>
          </a:p>
        </p:txBody>
      </p:sp>
      <p:sp>
        <p:nvSpPr>
          <p:cNvPr id="160" name="Google Shape;160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이해성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Thread</a:t>
            </a:r>
            <a:endParaRPr/>
          </a:p>
        </p:txBody>
      </p:sp>
      <p:sp>
        <p:nvSpPr>
          <p:cNvPr id="166" name="Google Shape;166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CPU 코어에서 돌아가는 프로그램 단위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한 개의 프로세스를 여러 개의 Thread 로 나눠 구성 (Multi-Thread Program)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Thread들 끼리 데이터 공유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Multi-Core CPU에 탁월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Thread 생성</a:t>
            </a:r>
            <a:endParaRPr/>
          </a:p>
        </p:txBody>
      </p:sp>
      <p:sp>
        <p:nvSpPr>
          <p:cNvPr id="172" name="Google Shape;172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#include &lt;thread&gt; 헤더 파일 추가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thread t1(func1); Thread 객체 생성 및 실행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t1.join(); thread의 실행이 끝날 때까지 대기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t1.detach(); 실행이 끝날 때까지 대기하지 않음. (detach() 사용 하지 않으면 오류 발생)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Thread는 반환 값이 없다.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Thread 상세</a:t>
            </a:r>
            <a:endParaRPr/>
          </a:p>
        </p:txBody>
      </p:sp>
      <p:sp>
        <p:nvSpPr>
          <p:cNvPr id="178" name="Google Shape;178;p13"/>
          <p:cNvSpPr txBox="1"/>
          <p:nvPr>
            <p:ph idx="1" type="body"/>
          </p:nvPr>
        </p:nvSpPr>
        <p:spPr>
          <a:xfrm>
            <a:off x="838200" y="1825625"/>
            <a:ext cx="502689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인자 전달 =&gt; 함수명 이후로 차례로 전달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반환 값이 없으니 포인터 활용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Thread ID =&gt; get_id()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메모리 동시 접근? =&gt; lock(atomic한 접근 필요)</a:t>
            </a:r>
            <a:endParaRPr sz="1800"/>
          </a:p>
        </p:txBody>
      </p:sp>
      <p:sp>
        <p:nvSpPr>
          <p:cNvPr id="179" name="Google Shape;179;p13"/>
          <p:cNvSpPr/>
          <p:nvPr/>
        </p:nvSpPr>
        <p:spPr>
          <a:xfrm>
            <a:off x="6096000" y="1690688"/>
            <a:ext cx="6096000" cy="435133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vector&lt;thread&gt; workers;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 (int i = 0; i &lt; 4; i++)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workers.push_back(thread(worker, data.begin() + i * 2500,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data.begin() + (i + 1) * 2500, &amp;partial_sums[i]));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thread::id this_id = std::this_thread::get_id();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4062738f78_2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Mutex</a:t>
            </a:r>
            <a:endParaRPr/>
          </a:p>
        </p:txBody>
      </p:sp>
      <p:sp>
        <p:nvSpPr>
          <p:cNvPr id="185" name="Google Shape;185;g24062738f78_2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14"/>
          <p:cNvSpPr txBox="1"/>
          <p:nvPr>
            <p:ph type="title"/>
          </p:nvPr>
        </p:nvSpPr>
        <p:spPr>
          <a:xfrm>
            <a:off x="411480" y="991443"/>
            <a:ext cx="4443154" cy="10878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None/>
            </a:pPr>
            <a:r>
              <a:rPr lang="en-US" sz="3400"/>
              <a:t>연습 문제; Fibonacci Sequence</a:t>
            </a:r>
            <a:endParaRPr sz="3400"/>
          </a:p>
        </p:txBody>
      </p:sp>
      <p:sp>
        <p:nvSpPr>
          <p:cNvPr id="192" name="Google Shape;192;p14"/>
          <p:cNvSpPr/>
          <p:nvPr/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4"/>
          <p:cNvSpPr/>
          <p:nvPr/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4"/>
          <p:cNvSpPr txBox="1"/>
          <p:nvPr>
            <p:ph idx="1" type="body"/>
          </p:nvPr>
        </p:nvSpPr>
        <p:spPr>
          <a:xfrm>
            <a:off x="411480" y="2684095"/>
            <a:ext cx="4443154" cy="3492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195" name="Google Shape;1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3465" y="625683"/>
            <a:ext cx="4885125" cy="5551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250" y="4769488"/>
            <a:ext cx="421957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0947" y="-3621201"/>
            <a:ext cx="8315674" cy="1078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2"/>
          <p:cNvSpPr txBox="1"/>
          <p:nvPr>
            <p:ph type="title"/>
          </p:nvPr>
        </p:nvSpPr>
        <p:spPr>
          <a:xfrm>
            <a:off x="411480" y="991443"/>
            <a:ext cx="4443154" cy="10878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None/>
            </a:pPr>
            <a:r>
              <a:rPr lang="en-US" sz="3400"/>
              <a:t>Classification</a:t>
            </a:r>
            <a:endParaRPr sz="3400"/>
          </a:p>
        </p:txBody>
      </p:sp>
      <p:sp>
        <p:nvSpPr>
          <p:cNvPr id="92" name="Google Shape;92;p2"/>
          <p:cNvSpPr/>
          <p:nvPr/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411480" y="2684095"/>
            <a:ext cx="4443154" cy="3492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주어진 선택지 중 적절하게 고르기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선택지들을 수로 변환(Encoding), Linear Regression 개념을 차용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문제점</a:t>
            </a:r>
            <a:endParaRPr sz="18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1" lang="en-US" sz="1800"/>
              <a:t>선택지가 제한되기에 극단적인 값</a:t>
            </a:r>
            <a:r>
              <a:rPr lang="en-US" sz="1800"/>
              <a:t>에 의해 바람직 하지 않게 예측할 가능성 존재</a:t>
            </a:r>
            <a:endParaRPr sz="18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1" lang="en-US" sz="1800"/>
              <a:t>범위를 벗어난 결과가 </a:t>
            </a:r>
            <a:r>
              <a:rPr lang="en-US" sz="1800"/>
              <a:t>도출될 가능성 존재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0과 1사이로 hypothesis </a:t>
            </a:r>
            <a:r>
              <a:rPr b="1" lang="en-US" sz="1800"/>
              <a:t>압축</a:t>
            </a:r>
            <a:endParaRPr/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5816" y="1944177"/>
            <a:ext cx="6440424" cy="2914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3"/>
          <p:cNvSpPr txBox="1"/>
          <p:nvPr>
            <p:ph type="title"/>
          </p:nvPr>
        </p:nvSpPr>
        <p:spPr>
          <a:xfrm>
            <a:off x="630936" y="639520"/>
            <a:ext cx="3429000" cy="17190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Malgun Gothic"/>
              <a:buNone/>
            </a:pPr>
            <a:r>
              <a:rPr lang="en-US" sz="5400"/>
              <a:t>Sigmoid Func.</a:t>
            </a:r>
            <a:endParaRPr sz="5400"/>
          </a:p>
        </p:txBody>
      </p:sp>
      <p:sp>
        <p:nvSpPr>
          <p:cNvPr id="102" name="Google Shape;102;p3"/>
          <p:cNvSpPr/>
          <p:nvPr/>
        </p:nvSpPr>
        <p:spPr>
          <a:xfrm>
            <a:off x="643278" y="2573756"/>
            <a:ext cx="3255095" cy="18288"/>
          </a:xfrm>
          <a:custGeom>
            <a:rect b="b" l="l" r="r" t="t"/>
            <a:pathLst>
              <a:path extrusionOk="0" fill="none" h="18288" w="3255095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extrusionOk="0" h="18288" w="3255095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630936" y="2807208"/>
            <a:ext cx="3429000" cy="341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기존 Hypothesis = Z(X)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0과 1사이의 값들을 </a:t>
            </a:r>
            <a:r>
              <a:rPr lang="en-US" sz="1800"/>
              <a:t>y값으로 하는 함수 G(X)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새로운 Hypothesis = G(Z(X)) (ex. Sigmoid 함수)</a:t>
            </a:r>
            <a:endParaRPr sz="1800"/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4296" y="1055846"/>
            <a:ext cx="6903720" cy="4746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958" y="4549005"/>
            <a:ext cx="3930852" cy="1752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4"/>
          <p:cNvSpPr txBox="1"/>
          <p:nvPr>
            <p:ph type="title"/>
          </p:nvPr>
        </p:nvSpPr>
        <p:spPr>
          <a:xfrm>
            <a:off x="630936" y="639520"/>
            <a:ext cx="3429000" cy="17190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Malgun Gothic"/>
              <a:buNone/>
            </a:pPr>
            <a:r>
              <a:rPr lang="en-US" sz="5400"/>
              <a:t>Cost</a:t>
            </a:r>
            <a:endParaRPr sz="5400"/>
          </a:p>
        </p:txBody>
      </p:sp>
      <p:sp>
        <p:nvSpPr>
          <p:cNvPr id="112" name="Google Shape;112;p4"/>
          <p:cNvSpPr/>
          <p:nvPr/>
        </p:nvSpPr>
        <p:spPr>
          <a:xfrm>
            <a:off x="643278" y="2573756"/>
            <a:ext cx="3255095" cy="18288"/>
          </a:xfrm>
          <a:custGeom>
            <a:rect b="b" l="l" r="r" t="t"/>
            <a:pathLst>
              <a:path extrusionOk="0" fill="none" h="18288" w="3255095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extrusionOk="0" h="18288" w="3255095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630936" y="2807208"/>
            <a:ext cx="3429000" cy="341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기존의(Linear) Cost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⮚"/>
            </a:pPr>
            <a:r>
              <a:rPr lang="en-US" sz="1700"/>
              <a:t>Global Minimum과 Local Minimum 양립 가능</a:t>
            </a:r>
            <a:endParaRPr sz="17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⮚"/>
            </a:pPr>
            <a:r>
              <a:rPr lang="en-US" sz="1700"/>
              <a:t>Local Minimum에서 학습 멈출 가능성</a:t>
            </a:r>
            <a:endParaRPr sz="17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Logistic Cost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⮚"/>
            </a:pPr>
            <a:r>
              <a:rPr lang="en-US" sz="1700"/>
              <a:t>지수 형태를 상쇄할 수 있는 로그 형태의 함수</a:t>
            </a:r>
            <a:endParaRPr sz="17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⮚"/>
            </a:pPr>
            <a:r>
              <a:rPr lang="en-US" sz="1700"/>
              <a:t>정답에 가까울수록 작아지도록 설계</a:t>
            </a:r>
            <a:endParaRPr sz="1700"/>
          </a:p>
        </p:txBody>
      </p:sp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0872" y="580885"/>
            <a:ext cx="6903720" cy="3555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2465" y="3730427"/>
            <a:ext cx="5235473" cy="294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5"/>
          <p:cNvSpPr txBox="1"/>
          <p:nvPr>
            <p:ph type="title"/>
          </p:nvPr>
        </p:nvSpPr>
        <p:spPr>
          <a:xfrm>
            <a:off x="630936" y="639520"/>
            <a:ext cx="3429000" cy="17190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None/>
            </a:pPr>
            <a:r>
              <a:rPr lang="en-US" sz="3400"/>
              <a:t>Cost Minimize – Gradient Decent Algorithm</a:t>
            </a:r>
            <a:endParaRPr sz="3400"/>
          </a:p>
        </p:txBody>
      </p:sp>
      <p:sp>
        <p:nvSpPr>
          <p:cNvPr id="122" name="Google Shape;122;p5"/>
          <p:cNvSpPr/>
          <p:nvPr/>
        </p:nvSpPr>
        <p:spPr>
          <a:xfrm>
            <a:off x="643278" y="2573756"/>
            <a:ext cx="3255095" cy="18288"/>
          </a:xfrm>
          <a:custGeom>
            <a:rect b="b" l="l" r="r" t="t"/>
            <a:pathLst>
              <a:path extrusionOk="0" fill="none" h="18288" w="3255095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extrusionOk="0" h="18288" w="3255095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5"/>
          <p:cNvSpPr txBox="1"/>
          <p:nvPr>
            <p:ph idx="1" type="body"/>
          </p:nvPr>
        </p:nvSpPr>
        <p:spPr>
          <a:xfrm>
            <a:off x="630936" y="2807208"/>
            <a:ext cx="3429000" cy="341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8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  <p:pic>
        <p:nvPicPr>
          <p:cNvPr descr="텍스트, 폰트, 화이트, 친필이(가) 표시된 사진&#10;&#10;자동 생성된 설명" id="124" name="Google Shape;12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4296" y="2548776"/>
            <a:ext cx="6903720" cy="1760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en-US"/>
              <a:t>Softmax Regression</a:t>
            </a:r>
            <a:endParaRPr/>
          </a:p>
        </p:txBody>
      </p:sp>
      <p:sp>
        <p:nvSpPr>
          <p:cNvPr id="130" name="Google Shape;130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이해성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7"/>
          <p:cNvSpPr txBox="1"/>
          <p:nvPr>
            <p:ph type="title"/>
          </p:nvPr>
        </p:nvSpPr>
        <p:spPr>
          <a:xfrm>
            <a:off x="630936" y="639520"/>
            <a:ext cx="3429000" cy="17190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algun Gothic"/>
              <a:buNone/>
            </a:pPr>
            <a:r>
              <a:rPr lang="en-US" sz="4200"/>
              <a:t>Multinomial Classification</a:t>
            </a:r>
            <a:endParaRPr sz="4200"/>
          </a:p>
        </p:txBody>
      </p:sp>
      <p:sp>
        <p:nvSpPr>
          <p:cNvPr id="137" name="Google Shape;137;p7"/>
          <p:cNvSpPr/>
          <p:nvPr/>
        </p:nvSpPr>
        <p:spPr>
          <a:xfrm>
            <a:off x="643278" y="2573756"/>
            <a:ext cx="3255095" cy="18288"/>
          </a:xfrm>
          <a:custGeom>
            <a:rect b="b" l="l" r="r" t="t"/>
            <a:pathLst>
              <a:path extrusionOk="0" fill="none" h="18288" w="3255095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extrusionOk="0" h="18288" w="3255095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7"/>
          <p:cNvSpPr txBox="1"/>
          <p:nvPr>
            <p:ph idx="1" type="body"/>
          </p:nvPr>
        </p:nvSpPr>
        <p:spPr>
          <a:xfrm>
            <a:off x="630936" y="2807208"/>
            <a:ext cx="3429000" cy="341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3개 이상의 선택지(A, B, C)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A와 ~A, B와 ~B, C와 ~C로 세번 분류</a:t>
            </a:r>
            <a:endParaRPr sz="2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행렬 곱 활용하여 Hypothesis 작성</a:t>
            </a:r>
            <a:endParaRPr sz="2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WX = Y =&gt;(Sigmoid?)=&gt; result</a:t>
            </a:r>
            <a:endParaRPr sz="2200"/>
          </a:p>
        </p:txBody>
      </p:sp>
      <p:pic>
        <p:nvPicPr>
          <p:cNvPr id="139" name="Google Shape;13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0872" y="2942200"/>
            <a:ext cx="6903720" cy="3589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0872" y="639520"/>
            <a:ext cx="6584213" cy="1719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Softmax</a:t>
            </a:r>
            <a:endParaRPr/>
          </a:p>
        </p:txBody>
      </p:sp>
      <p:pic>
        <p:nvPicPr>
          <p:cNvPr id="146" name="Google Shape;146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2446737"/>
            <a:ext cx="6108062" cy="3323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8111" y="2523518"/>
            <a:ext cx="5874991" cy="3186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Cost Function</a:t>
            </a:r>
            <a:endParaRPr/>
          </a:p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차이를 극대화</a:t>
            </a:r>
            <a:endParaRPr/>
          </a:p>
        </p:txBody>
      </p:sp>
      <p:pic>
        <p:nvPicPr>
          <p:cNvPr id="154" name="Google Shape;15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6689" y="1984540"/>
            <a:ext cx="6763098" cy="3740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2023-05-08T02:00:32Z</dcterms:created>
  <dc:creator>이해성</dc:creator>
</cp:coreProperties>
</file>