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4" r:id="rId2"/>
    <p:sldId id="299" r:id="rId3"/>
    <p:sldId id="312" r:id="rId4"/>
    <p:sldId id="300" r:id="rId5"/>
    <p:sldId id="311" r:id="rId6"/>
    <p:sldId id="313" r:id="rId7"/>
    <p:sldId id="314" r:id="rId8"/>
    <p:sldId id="283" r:id="rId9"/>
    <p:sldId id="286" r:id="rId10"/>
    <p:sldId id="284" r:id="rId11"/>
    <p:sldId id="274" r:id="rId12"/>
    <p:sldId id="277" r:id="rId13"/>
    <p:sldId id="275" r:id="rId14"/>
    <p:sldId id="267" r:id="rId15"/>
    <p:sldId id="289" r:id="rId16"/>
    <p:sldId id="259" r:id="rId17"/>
    <p:sldId id="281" r:id="rId18"/>
    <p:sldId id="262" r:id="rId19"/>
    <p:sldId id="264" r:id="rId20"/>
    <p:sldId id="263" r:id="rId21"/>
    <p:sldId id="294" r:id="rId22"/>
    <p:sldId id="270" r:id="rId23"/>
    <p:sldId id="266" r:id="rId24"/>
    <p:sldId id="273" r:id="rId25"/>
    <p:sldId id="303" r:id="rId26"/>
    <p:sldId id="308" r:id="rId27"/>
    <p:sldId id="310" r:id="rId28"/>
    <p:sldId id="287" r:id="rId29"/>
    <p:sldId id="288" r:id="rId30"/>
    <p:sldId id="290" r:id="rId31"/>
    <p:sldId id="276" r:id="rId32"/>
    <p:sldId id="293" r:id="rId33"/>
    <p:sldId id="2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2F2F2F"/>
    <a:srgbClr val="F2F2F2"/>
    <a:srgbClr val="A6A6A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94255" autoAdjust="0"/>
  </p:normalViewPr>
  <p:slideViewPr>
    <p:cSldViewPr snapToGrid="0" showGuides="1">
      <p:cViewPr varScale="1">
        <p:scale>
          <a:sx n="78" d="100"/>
          <a:sy n="78" d="100"/>
        </p:scale>
        <p:origin x="56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968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EC-48E9-AED8-4937E646B2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EC-48E9-AED8-4937E646B2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EC-48E9-AED8-4937E646B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9908920"/>
        <c:axId val="309915192"/>
        <c:axId val="0"/>
      </c:bar3DChart>
      <c:catAx>
        <c:axId val="30990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9915192"/>
        <c:crosses val="autoZero"/>
        <c:auto val="1"/>
        <c:lblAlgn val="ctr"/>
        <c:lblOffset val="100"/>
        <c:noMultiLvlLbl val="0"/>
      </c:catAx>
      <c:valAx>
        <c:axId val="309915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9908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DB19-4F0A-BA39-6F7A1F89C3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DB19-4F0A-BA39-6F7A1F89C3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DB19-4F0A-BA39-6F7A1F89C3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DB19-4F0A-BA39-6F7A1F89C3D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B19-4F0A-BA39-6F7A1F89C3D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B19-4F0A-BA39-6F7A1F89C3D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B19-4F0A-BA39-6F7A1F89C3D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DB19-4F0A-BA39-6F7A1F89C3D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19-4F0A-BA39-6F7A1F89C3D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9-4CCC-96A1-E33B736843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79-4CCC-96A1-E33B736843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79-4CCC-96A1-E33B73684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6850768"/>
        <c:axId val="366855472"/>
        <c:axId val="0"/>
      </c:bar3DChart>
      <c:catAx>
        <c:axId val="366850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6855472"/>
        <c:crosses val="autoZero"/>
        <c:auto val="1"/>
        <c:lblAlgn val="ctr"/>
        <c:lblOffset val="100"/>
        <c:noMultiLvlLbl val="0"/>
      </c:catAx>
      <c:valAx>
        <c:axId val="366855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685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A2F74-F682-414E-9AAC-CB8D54536340}" type="datetimeFigureOut">
              <a:rPr lang="id-ID" smtClean="0"/>
              <a:t>19/06/2021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492-7DCA-42B9-986A-7EFBCF437E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17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8B9F1-DBBF-47FC-87E3-6E7806DAA521}" type="datetimeFigureOut">
              <a:rPr lang="id-ID" smtClean="0"/>
              <a:t>19/06/2021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173F4-3775-4994-93C1-CD7D6D2750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583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8373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1571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556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5852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4874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3555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1268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0580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7956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1323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375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2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948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099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1397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280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992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0672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730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5">
            <a:extLst>
              <a:ext uri="{FF2B5EF4-FFF2-40B4-BE49-F238E27FC236}">
                <a16:creationId xmlns:a16="http://schemas.microsoft.com/office/drawing/2014/main" id="{A0F29412-FCF7-47AC-9D0E-C2F05C4DD492}"/>
              </a:ext>
            </a:extLst>
          </p:cNvPr>
          <p:cNvCxnSpPr>
            <a:cxnSpLocks/>
          </p:cNvCxnSpPr>
          <p:nvPr userDrawn="1"/>
        </p:nvCxnSpPr>
        <p:spPr>
          <a:xfrm>
            <a:off x="0" y="1076210"/>
            <a:ext cx="847898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34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3335" y="0"/>
            <a:ext cx="6096000" cy="3422479"/>
          </a:xfrm>
        </p:spPr>
      </p:sp>
      <p:sp>
        <p:nvSpPr>
          <p:cNvPr id="12" name="Picture Placeholder 1"/>
          <p:cNvSpPr>
            <a:spLocks noGrp="1"/>
          </p:cNvSpPr>
          <p:nvPr>
            <p:ph type="pic" sz="quarter" idx="21"/>
          </p:nvPr>
        </p:nvSpPr>
        <p:spPr>
          <a:xfrm>
            <a:off x="6101410" y="3426004"/>
            <a:ext cx="6096000" cy="3431995"/>
          </a:xfrm>
        </p:spPr>
      </p:sp>
    </p:spTree>
    <p:extLst>
      <p:ext uri="{BB962C8B-B14F-4D97-AF65-F5344CB8AC3E}">
        <p14:creationId xmlns:p14="http://schemas.microsoft.com/office/powerpoint/2010/main" val="360310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38199" y="3294624"/>
            <a:ext cx="2984249" cy="2724195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974850" y="1888794"/>
            <a:ext cx="2984249" cy="2724195"/>
          </a:xfrm>
        </p:spPr>
        <p:txBody>
          <a:bodyPr/>
          <a:lstStyle/>
          <a:p>
            <a:endParaRPr lang="id-ID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2904C19-86A5-45AB-B1C6-AF48ED9C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144477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3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212953" y="2245065"/>
            <a:ext cx="2300991" cy="3376245"/>
          </a:xfrm>
        </p:spPr>
        <p:txBody>
          <a:bodyPr/>
          <a:lstStyle/>
          <a:p>
            <a:endParaRPr lang="id-ID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2904C19-86A5-45AB-B1C6-AF48ED9C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144477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003705" y="2245065"/>
            <a:ext cx="2300991" cy="337624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6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2904C19-86A5-45AB-B1C6-AF48ED9C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144477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260849" y="1153299"/>
            <a:ext cx="4907291" cy="457353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2715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32712" y="3191638"/>
            <a:ext cx="2955687" cy="16660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679811" y="4136917"/>
            <a:ext cx="1017302" cy="135731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882224" y="4782429"/>
            <a:ext cx="415617" cy="72308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7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15662" y="4016781"/>
            <a:ext cx="2273879" cy="143585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40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05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EFD0F9-37A7-4255-B391-421D5CFB1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2306955"/>
            <a:ext cx="5310000" cy="3247200"/>
          </a:xfrm>
        </p:spPr>
        <p:txBody>
          <a:bodyPr/>
          <a:lstStyle/>
          <a:p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7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86240" y="2244205"/>
            <a:ext cx="4156305" cy="2376177"/>
          </a:xfrm>
        </p:spPr>
        <p:txBody>
          <a:bodyPr/>
          <a:lstStyle/>
          <a:p>
            <a:endParaRPr lang="id-ID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85552" y="0"/>
            <a:ext cx="4156305" cy="2236396"/>
          </a:xfrm>
        </p:spPr>
        <p:txBody>
          <a:bodyPr/>
          <a:lstStyle/>
          <a:p>
            <a:endParaRPr lang="id-ID"/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86928" y="4627235"/>
            <a:ext cx="4156305" cy="2230766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358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8768805" y="2086215"/>
            <a:ext cx="2648437" cy="354308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556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5C39088-0FC7-4C38-9CC5-CCEE8385C7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88876" y="1226958"/>
            <a:ext cx="4903124" cy="5090261"/>
          </a:xfrm>
          <a:custGeom>
            <a:avLst/>
            <a:gdLst>
              <a:gd name="connsiteX0" fmla="*/ 0 w 4903124"/>
              <a:gd name="connsiteY0" fmla="*/ 0 h 5090261"/>
              <a:gd name="connsiteX1" fmla="*/ 4903124 w 4903124"/>
              <a:gd name="connsiteY1" fmla="*/ 0 h 5090261"/>
              <a:gd name="connsiteX2" fmla="*/ 4903124 w 4903124"/>
              <a:gd name="connsiteY2" fmla="*/ 5090261 h 5090261"/>
              <a:gd name="connsiteX3" fmla="*/ 0 w 4903124"/>
              <a:gd name="connsiteY3" fmla="*/ 5090261 h 5090261"/>
              <a:gd name="connsiteX4" fmla="*/ 0 w 4903124"/>
              <a:gd name="connsiteY4" fmla="*/ 4706547 h 5090261"/>
              <a:gd name="connsiteX5" fmla="*/ 1163782 w 4903124"/>
              <a:gd name="connsiteY5" fmla="*/ 4706547 h 5090261"/>
              <a:gd name="connsiteX6" fmla="*/ 1163782 w 4903124"/>
              <a:gd name="connsiteY6" fmla="*/ 946745 h 5090261"/>
              <a:gd name="connsiteX7" fmla="*/ 0 w 4903124"/>
              <a:gd name="connsiteY7" fmla="*/ 946745 h 509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03124" h="5090261">
                <a:moveTo>
                  <a:pt x="0" y="0"/>
                </a:moveTo>
                <a:lnTo>
                  <a:pt x="4903124" y="0"/>
                </a:lnTo>
                <a:lnTo>
                  <a:pt x="4903124" y="5090261"/>
                </a:lnTo>
                <a:lnTo>
                  <a:pt x="0" y="5090261"/>
                </a:lnTo>
                <a:lnTo>
                  <a:pt x="0" y="4706547"/>
                </a:lnTo>
                <a:lnTo>
                  <a:pt x="1163782" y="4706547"/>
                </a:lnTo>
                <a:lnTo>
                  <a:pt x="1163782" y="946745"/>
                </a:lnTo>
                <a:lnTo>
                  <a:pt x="0" y="946745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A5C39088-0FC7-4C38-9CC5-CCEE8385C7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35782" y="2362999"/>
            <a:ext cx="2533996" cy="3386577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666580" y="2743203"/>
            <a:ext cx="6128657" cy="3464637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42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75" y="2246313"/>
            <a:ext cx="12207875" cy="2874962"/>
          </a:xfrm>
        </p:spPr>
        <p:txBody>
          <a:bodyPr/>
          <a:lstStyle/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7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2421382" y="854766"/>
            <a:ext cx="7164577" cy="5088834"/>
          </a:xfrm>
        </p:spPr>
      </p:sp>
    </p:spTree>
    <p:extLst>
      <p:ext uri="{BB962C8B-B14F-4D97-AF65-F5344CB8AC3E}">
        <p14:creationId xmlns:p14="http://schemas.microsoft.com/office/powerpoint/2010/main" val="2413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619404" y="0"/>
            <a:ext cx="6572596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075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18117" y="0"/>
            <a:ext cx="428308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67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938156"/>
            <a:ext cx="12192000" cy="3919844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2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4C19-86A5-45AB-B1C6-AF48ED9C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806890" y="374759"/>
            <a:ext cx="6046237" cy="649287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193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4C19-86A5-45AB-B1C6-AF48ED9C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207892" y="-1"/>
            <a:ext cx="2984249" cy="4459705"/>
          </a:xfr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43169" y="2398295"/>
            <a:ext cx="2984249" cy="4459705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207475" y="4620124"/>
            <a:ext cx="2984249" cy="2237876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43168" y="3675"/>
            <a:ext cx="2984249" cy="2237876"/>
          </a:xfrm>
        </p:spPr>
        <p:txBody>
          <a:bodyPr/>
          <a:lstStyle/>
          <a:p>
            <a:endParaRPr lang="id-ID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2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4C19-86A5-45AB-B1C6-AF48ED9C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0" y="4738254"/>
            <a:ext cx="4854631" cy="2119746"/>
          </a:xfrm>
        </p:spPr>
        <p:txBody>
          <a:bodyPr/>
          <a:lstStyle/>
          <a:p>
            <a:endParaRPr lang="id-ID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854632" y="4738254"/>
            <a:ext cx="4006735" cy="2119746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861367" y="4738254"/>
            <a:ext cx="3330633" cy="2119746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15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4C19-86A5-45AB-B1C6-AF48ED9C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493859" y="2299855"/>
            <a:ext cx="1821873" cy="4558145"/>
          </a:xfrm>
        </p:spPr>
        <p:txBody>
          <a:bodyPr/>
          <a:lstStyle/>
          <a:p>
            <a:endParaRPr lang="id-ID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432609" y="-3722"/>
            <a:ext cx="1821873" cy="4558145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0372598" y="2299854"/>
            <a:ext cx="1821873" cy="455814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529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764B-5422-408E-9D04-54B83D1862AB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65" r:id="rId3"/>
    <p:sldLayoutId id="2147483681" r:id="rId4"/>
    <p:sldLayoutId id="2147483679" r:id="rId5"/>
    <p:sldLayoutId id="2147483652" r:id="rId6"/>
    <p:sldLayoutId id="2147483653" r:id="rId7"/>
    <p:sldLayoutId id="2147483669" r:id="rId8"/>
    <p:sldLayoutId id="2147483677" r:id="rId9"/>
    <p:sldLayoutId id="2147483654" r:id="rId10"/>
    <p:sldLayoutId id="2147483657" r:id="rId11"/>
    <p:sldLayoutId id="2147483667" r:id="rId12"/>
    <p:sldLayoutId id="2147483670" r:id="rId13"/>
    <p:sldLayoutId id="2147483660" r:id="rId14"/>
    <p:sldLayoutId id="2147483662" r:id="rId15"/>
    <p:sldLayoutId id="2147483658" r:id="rId16"/>
    <p:sldLayoutId id="2147483682" r:id="rId17"/>
    <p:sldLayoutId id="2147483659" r:id="rId18"/>
    <p:sldLayoutId id="2147483664" r:id="rId19"/>
    <p:sldLayoutId id="2147483673" r:id="rId20"/>
    <p:sldLayoutId id="2147483680" r:id="rId21"/>
    <p:sldLayoutId id="214748365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3EC3E3E-9F4D-42EE-AB64-8ED63827BAA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E24176-BF59-46D0-95B6-014A06D6A6C9}"/>
              </a:ext>
            </a:extLst>
          </p:cNvPr>
          <p:cNvSpPr/>
          <p:nvPr/>
        </p:nvSpPr>
        <p:spPr>
          <a:xfrm>
            <a:off x="907988" y="876500"/>
            <a:ext cx="10376024" cy="5105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1E19A2-186E-4D55-8583-A7BA68ADBF52}"/>
              </a:ext>
            </a:extLst>
          </p:cNvPr>
          <p:cNvSpPr/>
          <p:nvPr/>
        </p:nvSpPr>
        <p:spPr>
          <a:xfrm>
            <a:off x="907988" y="2315538"/>
            <a:ext cx="5736652" cy="2226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BF87E5-2911-434F-BF1E-5565F57A4E8E}"/>
              </a:ext>
            </a:extLst>
          </p:cNvPr>
          <p:cNvSpPr/>
          <p:nvPr/>
        </p:nvSpPr>
        <p:spPr>
          <a:xfrm>
            <a:off x="7772400" y="5990026"/>
            <a:ext cx="3534471" cy="294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CB9193-0DA6-4252-9ED1-F47BBD84502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11682" y="2474912"/>
            <a:ext cx="5529263" cy="1908175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 Analytics</a:t>
            </a:r>
            <a:br>
              <a:rPr lang="en-US" altLang="ko-KR" b="1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3200" b="1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데이터마이닝 조별과제</a:t>
            </a:r>
            <a:endParaRPr lang="en-ID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4C3FA8-A7A7-4CDC-8A2E-8ACFCC4480E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772400" y="5990485"/>
            <a:ext cx="3457611" cy="295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400">
                <a:solidFill>
                  <a:schemeClr val="bg2"/>
                </a:solidFill>
              </a:rPr>
              <a:t>ㅇㅇㅇ</a:t>
            </a:r>
            <a:r>
              <a:rPr lang="en-US" altLang="ko-KR" sz="1400">
                <a:solidFill>
                  <a:schemeClr val="bg2"/>
                </a:solidFill>
              </a:rPr>
              <a:t>, </a:t>
            </a:r>
            <a:r>
              <a:rPr lang="ko-KR" altLang="en-US" sz="1400">
                <a:solidFill>
                  <a:schemeClr val="bg2"/>
                </a:solidFill>
              </a:rPr>
              <a:t>ㅇㅇㅇ </a:t>
            </a:r>
            <a:r>
              <a:rPr lang="en-US" altLang="ko-KR" sz="1400">
                <a:solidFill>
                  <a:schemeClr val="bg2"/>
                </a:solidFill>
              </a:rPr>
              <a:t>, </a:t>
            </a:r>
            <a:r>
              <a:rPr lang="ko-KR" altLang="en-US" sz="1400">
                <a:solidFill>
                  <a:schemeClr val="bg2"/>
                </a:solidFill>
              </a:rPr>
              <a:t>ㅇㅇㅇ</a:t>
            </a:r>
            <a:r>
              <a:rPr lang="en-US" altLang="ko-KR" sz="1400">
                <a:solidFill>
                  <a:schemeClr val="bg2"/>
                </a:solidFill>
              </a:rPr>
              <a:t>, </a:t>
            </a:r>
            <a:r>
              <a:rPr lang="ko-KR" altLang="en-US" sz="1400">
                <a:solidFill>
                  <a:schemeClr val="bg2"/>
                </a:solidFill>
              </a:rPr>
              <a:t>ㅇㅇㅇ</a:t>
            </a:r>
            <a:r>
              <a:rPr lang="en-US" altLang="ko-KR" sz="1400">
                <a:solidFill>
                  <a:schemeClr val="bg2"/>
                </a:solidFill>
              </a:rPr>
              <a:t>, </a:t>
            </a:r>
            <a:r>
              <a:rPr lang="ko-KR" altLang="en-US" sz="1400">
                <a:solidFill>
                  <a:schemeClr val="bg2"/>
                </a:solidFill>
              </a:rPr>
              <a:t>ㅇㅇㅇ</a:t>
            </a:r>
            <a:endParaRPr lang="en-ID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31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D491469-B2AC-408A-B34C-49B1A37BF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" t="2664" r="4322" b="4277"/>
          <a:stretch>
            <a:fillRect/>
          </a:stretch>
        </p:blipFill>
        <p:spPr>
          <a:xfrm>
            <a:off x="838201" y="1167559"/>
            <a:ext cx="4794151" cy="4878679"/>
          </a:xfrm>
          <a:custGeom>
            <a:avLst/>
            <a:gdLst>
              <a:gd name="connsiteX0" fmla="*/ 599269 w 4794151"/>
              <a:gd name="connsiteY0" fmla="*/ 599269 h 4878679"/>
              <a:gd name="connsiteX1" fmla="*/ 599269 w 4794151"/>
              <a:gd name="connsiteY1" fmla="*/ 4279410 h 4878679"/>
              <a:gd name="connsiteX2" fmla="*/ 4194882 w 4794151"/>
              <a:gd name="connsiteY2" fmla="*/ 4279410 h 4878679"/>
              <a:gd name="connsiteX3" fmla="*/ 4194882 w 4794151"/>
              <a:gd name="connsiteY3" fmla="*/ 599269 h 4878679"/>
              <a:gd name="connsiteX4" fmla="*/ 0 w 4794151"/>
              <a:gd name="connsiteY4" fmla="*/ 0 h 4878679"/>
              <a:gd name="connsiteX5" fmla="*/ 4794151 w 4794151"/>
              <a:gd name="connsiteY5" fmla="*/ 0 h 4878679"/>
              <a:gd name="connsiteX6" fmla="*/ 4794151 w 4794151"/>
              <a:gd name="connsiteY6" fmla="*/ 4878679 h 4878679"/>
              <a:gd name="connsiteX7" fmla="*/ 0 w 4794151"/>
              <a:gd name="connsiteY7" fmla="*/ 4878679 h 487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4151" h="4878679">
                <a:moveTo>
                  <a:pt x="599269" y="599269"/>
                </a:moveTo>
                <a:lnTo>
                  <a:pt x="599269" y="4279410"/>
                </a:lnTo>
                <a:lnTo>
                  <a:pt x="4194882" y="4279410"/>
                </a:lnTo>
                <a:lnTo>
                  <a:pt x="4194882" y="599269"/>
                </a:lnTo>
                <a:close/>
                <a:moveTo>
                  <a:pt x="0" y="0"/>
                </a:moveTo>
                <a:lnTo>
                  <a:pt x="4794151" y="0"/>
                </a:lnTo>
                <a:lnTo>
                  <a:pt x="4794151" y="4878679"/>
                </a:lnTo>
                <a:lnTo>
                  <a:pt x="0" y="4878679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Our</a:t>
            </a:r>
            <a:br>
              <a:rPr lang="id-ID"/>
            </a:br>
            <a:r>
              <a:rPr lang="id-ID" b="1"/>
              <a:t>Mission</a:t>
            </a:r>
            <a:endParaRPr lang="en-ID" b="1"/>
          </a:p>
        </p:txBody>
      </p:sp>
      <p:sp>
        <p:nvSpPr>
          <p:cNvPr id="45" name="TextBox 44"/>
          <p:cNvSpPr txBox="1"/>
          <p:nvPr/>
        </p:nvSpPr>
        <p:spPr>
          <a:xfrm>
            <a:off x="1687029" y="2452735"/>
            <a:ext cx="3096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b="1">
                <a:latin typeface="+mj-lt"/>
              </a:rPr>
              <a:t>WE’LL</a:t>
            </a:r>
          </a:p>
          <a:p>
            <a:pPr algn="ctr"/>
            <a:r>
              <a:rPr lang="id-ID" sz="4800" b="1">
                <a:latin typeface="+mj-lt"/>
              </a:rPr>
              <a:t>MAKE IT</a:t>
            </a:r>
          </a:p>
          <a:p>
            <a:pPr algn="ctr"/>
            <a:r>
              <a:rPr lang="id-ID" sz="4800" b="1">
                <a:solidFill>
                  <a:schemeClr val="accent1"/>
                </a:solidFill>
                <a:latin typeface="+mj-lt"/>
              </a:rPr>
              <a:t>HAPPEN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64856" y="3046748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latin typeface="+mj-lt"/>
              </a:rPr>
              <a:t>Happiness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64856" y="3341006"/>
            <a:ext cx="2121442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82" name="TextBox 81"/>
          <p:cNvSpPr txBox="1"/>
          <p:nvPr/>
        </p:nvSpPr>
        <p:spPr>
          <a:xfrm>
            <a:off x="6464855" y="5007860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latin typeface="+mj-lt"/>
              </a:rPr>
              <a:t>Great Support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64855" y="5302118"/>
            <a:ext cx="2121442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85" name="TextBox 84"/>
          <p:cNvSpPr txBox="1"/>
          <p:nvPr/>
        </p:nvSpPr>
        <p:spPr>
          <a:xfrm>
            <a:off x="9401678" y="3046748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+mj-lt"/>
                <a:ea typeface="Poppins SemiBold" charset="0"/>
                <a:cs typeface="Poppins SemiBold" charset="0"/>
              </a:rPr>
              <a:t>Satisfaction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401678" y="3341006"/>
            <a:ext cx="2121442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88" name="TextBox 87"/>
          <p:cNvSpPr txBox="1"/>
          <p:nvPr/>
        </p:nvSpPr>
        <p:spPr>
          <a:xfrm>
            <a:off x="9401677" y="5007860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latin typeface="+mj-lt"/>
              </a:rPr>
              <a:t>Best Picture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677" y="5302118"/>
            <a:ext cx="2121442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92" name="Shape 2562"/>
          <p:cNvSpPr/>
          <p:nvPr/>
        </p:nvSpPr>
        <p:spPr>
          <a:xfrm>
            <a:off x="9489264" y="4399168"/>
            <a:ext cx="443383" cy="443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3" name="Shape 2622"/>
          <p:cNvSpPr/>
          <p:nvPr/>
        </p:nvSpPr>
        <p:spPr>
          <a:xfrm>
            <a:off x="9499057" y="2419153"/>
            <a:ext cx="466039" cy="466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4" name="Freeform 95"/>
          <p:cNvSpPr>
            <a:spLocks noEditPoints="1"/>
          </p:cNvSpPr>
          <p:nvPr/>
        </p:nvSpPr>
        <p:spPr bwMode="auto">
          <a:xfrm>
            <a:off x="6561380" y="4370959"/>
            <a:ext cx="515674" cy="467171"/>
          </a:xfrm>
          <a:custGeom>
            <a:avLst/>
            <a:gdLst>
              <a:gd name="T0" fmla="*/ 132 w 176"/>
              <a:gd name="T1" fmla="*/ 98 h 160"/>
              <a:gd name="T2" fmla="*/ 143 w 176"/>
              <a:gd name="T3" fmla="*/ 60 h 160"/>
              <a:gd name="T4" fmla="*/ 131 w 176"/>
              <a:gd name="T5" fmla="*/ 11 h 160"/>
              <a:gd name="T6" fmla="*/ 104 w 176"/>
              <a:gd name="T7" fmla="*/ 11 h 160"/>
              <a:gd name="T8" fmla="*/ 107 w 176"/>
              <a:gd name="T9" fmla="*/ 18 h 160"/>
              <a:gd name="T10" fmla="*/ 127 w 176"/>
              <a:gd name="T11" fmla="*/ 18 h 160"/>
              <a:gd name="T12" fmla="*/ 137 w 176"/>
              <a:gd name="T13" fmla="*/ 55 h 160"/>
              <a:gd name="T14" fmla="*/ 136 w 176"/>
              <a:gd name="T15" fmla="*/ 72 h 160"/>
              <a:gd name="T16" fmla="*/ 134 w 176"/>
              <a:gd name="T17" fmla="*/ 74 h 160"/>
              <a:gd name="T18" fmla="*/ 145 w 176"/>
              <a:gd name="T19" fmla="*/ 125 h 160"/>
              <a:gd name="T20" fmla="*/ 142 w 176"/>
              <a:gd name="T21" fmla="*/ 144 h 160"/>
              <a:gd name="T22" fmla="*/ 172 w 176"/>
              <a:gd name="T23" fmla="*/ 152 h 160"/>
              <a:gd name="T24" fmla="*/ 147 w 176"/>
              <a:gd name="T25" fmla="*/ 117 h 160"/>
              <a:gd name="T26" fmla="*/ 88 w 176"/>
              <a:gd name="T27" fmla="*/ 101 h 160"/>
              <a:gd name="T28" fmla="*/ 99 w 176"/>
              <a:gd name="T29" fmla="*/ 58 h 160"/>
              <a:gd name="T30" fmla="*/ 86 w 176"/>
              <a:gd name="T31" fmla="*/ 3 h 160"/>
              <a:gd name="T32" fmla="*/ 55 w 176"/>
              <a:gd name="T33" fmla="*/ 5 h 160"/>
              <a:gd name="T34" fmla="*/ 37 w 176"/>
              <a:gd name="T35" fmla="*/ 57 h 160"/>
              <a:gd name="T36" fmla="*/ 48 w 176"/>
              <a:gd name="T37" fmla="*/ 101 h 160"/>
              <a:gd name="T38" fmla="*/ 0 w 176"/>
              <a:gd name="T39" fmla="*/ 156 h 160"/>
              <a:gd name="T40" fmla="*/ 132 w 176"/>
              <a:gd name="T41" fmla="*/ 160 h 160"/>
              <a:gd name="T42" fmla="*/ 104 w 176"/>
              <a:gd name="T43" fmla="*/ 121 h 160"/>
              <a:gd name="T44" fmla="*/ 34 w 176"/>
              <a:gd name="T45" fmla="*/ 129 h 160"/>
              <a:gd name="T46" fmla="*/ 46 w 176"/>
              <a:gd name="T47" fmla="*/ 74 h 160"/>
              <a:gd name="T48" fmla="*/ 45 w 176"/>
              <a:gd name="T49" fmla="*/ 72 h 160"/>
              <a:gd name="T50" fmla="*/ 45 w 176"/>
              <a:gd name="T51" fmla="*/ 54 h 160"/>
              <a:gd name="T52" fmla="*/ 58 w 176"/>
              <a:gd name="T53" fmla="*/ 12 h 160"/>
              <a:gd name="T54" fmla="*/ 74 w 176"/>
              <a:gd name="T55" fmla="*/ 8 h 160"/>
              <a:gd name="T56" fmla="*/ 92 w 176"/>
              <a:gd name="T57" fmla="*/ 24 h 160"/>
              <a:gd name="T58" fmla="*/ 91 w 176"/>
              <a:gd name="T59" fmla="*/ 60 h 160"/>
              <a:gd name="T60" fmla="*/ 91 w 176"/>
              <a:gd name="T61" fmla="*/ 72 h 160"/>
              <a:gd name="T62" fmla="*/ 80 w 176"/>
              <a:gd name="T63" fmla="*/ 101 h 160"/>
              <a:gd name="T64" fmla="*/ 128 w 176"/>
              <a:gd name="T65" fmla="*/ 1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60">
                <a:moveTo>
                  <a:pt x="147" y="117"/>
                </a:moveTo>
                <a:cubicBezTo>
                  <a:pt x="147" y="117"/>
                  <a:pt x="132" y="113"/>
                  <a:pt x="132" y="98"/>
                </a:cubicBezTo>
                <a:cubicBezTo>
                  <a:pt x="132" y="85"/>
                  <a:pt x="139" y="81"/>
                  <a:pt x="142" y="77"/>
                </a:cubicBezTo>
                <a:cubicBezTo>
                  <a:pt x="142" y="77"/>
                  <a:pt x="146" y="73"/>
                  <a:pt x="143" y="60"/>
                </a:cubicBezTo>
                <a:cubicBezTo>
                  <a:pt x="149" y="53"/>
                  <a:pt x="150" y="40"/>
                  <a:pt x="144" y="27"/>
                </a:cubicBezTo>
                <a:cubicBezTo>
                  <a:pt x="140" y="18"/>
                  <a:pt x="136" y="13"/>
                  <a:pt x="131" y="11"/>
                </a:cubicBezTo>
                <a:cubicBezTo>
                  <a:pt x="127" y="9"/>
                  <a:pt x="123" y="8"/>
                  <a:pt x="119" y="8"/>
                </a:cubicBezTo>
                <a:cubicBezTo>
                  <a:pt x="113" y="8"/>
                  <a:pt x="107" y="10"/>
                  <a:pt x="104" y="11"/>
                </a:cubicBezTo>
                <a:cubicBezTo>
                  <a:pt x="105" y="13"/>
                  <a:pt x="106" y="15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9" y="17"/>
                  <a:pt x="114" y="16"/>
                  <a:pt x="119" y="16"/>
                </a:cubicBezTo>
                <a:cubicBezTo>
                  <a:pt x="122" y="16"/>
                  <a:pt x="125" y="17"/>
                  <a:pt x="127" y="18"/>
                </a:cubicBezTo>
                <a:cubicBezTo>
                  <a:pt x="129" y="19"/>
                  <a:pt x="133" y="22"/>
                  <a:pt x="137" y="30"/>
                </a:cubicBezTo>
                <a:cubicBezTo>
                  <a:pt x="142" y="41"/>
                  <a:pt x="140" y="51"/>
                  <a:pt x="137" y="55"/>
                </a:cubicBezTo>
                <a:cubicBezTo>
                  <a:pt x="135" y="57"/>
                  <a:pt x="135" y="60"/>
                  <a:pt x="135" y="62"/>
                </a:cubicBezTo>
                <a:cubicBezTo>
                  <a:pt x="137" y="69"/>
                  <a:pt x="136" y="71"/>
                  <a:pt x="136" y="72"/>
                </a:cubicBezTo>
                <a:cubicBezTo>
                  <a:pt x="136" y="72"/>
                  <a:pt x="135" y="72"/>
                  <a:pt x="135" y="73"/>
                </a:cubicBezTo>
                <a:cubicBezTo>
                  <a:pt x="135" y="73"/>
                  <a:pt x="134" y="74"/>
                  <a:pt x="134" y="74"/>
                </a:cubicBezTo>
                <a:cubicBezTo>
                  <a:pt x="131" y="78"/>
                  <a:pt x="124" y="85"/>
                  <a:pt x="124" y="98"/>
                </a:cubicBezTo>
                <a:cubicBezTo>
                  <a:pt x="124" y="115"/>
                  <a:pt x="137" y="123"/>
                  <a:pt x="145" y="125"/>
                </a:cubicBezTo>
                <a:cubicBezTo>
                  <a:pt x="155" y="128"/>
                  <a:pt x="166" y="133"/>
                  <a:pt x="168" y="14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3" y="146"/>
                  <a:pt x="144" y="149"/>
                  <a:pt x="144" y="152"/>
                </a:cubicBezTo>
                <a:cubicBezTo>
                  <a:pt x="172" y="152"/>
                  <a:pt x="172" y="152"/>
                  <a:pt x="172" y="152"/>
                </a:cubicBezTo>
                <a:cubicBezTo>
                  <a:pt x="176" y="152"/>
                  <a:pt x="176" y="148"/>
                  <a:pt x="176" y="148"/>
                </a:cubicBezTo>
                <a:cubicBezTo>
                  <a:pt x="176" y="127"/>
                  <a:pt x="156" y="120"/>
                  <a:pt x="147" y="117"/>
                </a:cubicBezTo>
                <a:moveTo>
                  <a:pt x="104" y="121"/>
                </a:moveTo>
                <a:cubicBezTo>
                  <a:pt x="104" y="121"/>
                  <a:pt x="88" y="117"/>
                  <a:pt x="88" y="101"/>
                </a:cubicBezTo>
                <a:cubicBezTo>
                  <a:pt x="88" y="86"/>
                  <a:pt x="95" y="81"/>
                  <a:pt x="97" y="77"/>
                </a:cubicBezTo>
                <a:cubicBezTo>
                  <a:pt x="97" y="77"/>
                  <a:pt x="102" y="73"/>
                  <a:pt x="99" y="58"/>
                </a:cubicBezTo>
                <a:cubicBezTo>
                  <a:pt x="105" y="50"/>
                  <a:pt x="106" y="36"/>
                  <a:pt x="100" y="21"/>
                </a:cubicBezTo>
                <a:cubicBezTo>
                  <a:pt x="95" y="11"/>
                  <a:pt x="92" y="6"/>
                  <a:pt x="86" y="3"/>
                </a:cubicBezTo>
                <a:cubicBezTo>
                  <a:pt x="82" y="1"/>
                  <a:pt x="78" y="0"/>
                  <a:pt x="74" y="0"/>
                </a:cubicBezTo>
                <a:cubicBezTo>
                  <a:pt x="65" y="0"/>
                  <a:pt x="58" y="3"/>
                  <a:pt x="55" y="5"/>
                </a:cubicBezTo>
                <a:cubicBezTo>
                  <a:pt x="45" y="9"/>
                  <a:pt x="39" y="12"/>
                  <a:pt x="34" y="26"/>
                </a:cubicBezTo>
                <a:cubicBezTo>
                  <a:pt x="29" y="38"/>
                  <a:pt x="35" y="51"/>
                  <a:pt x="37" y="57"/>
                </a:cubicBezTo>
                <a:cubicBezTo>
                  <a:pt x="34" y="72"/>
                  <a:pt x="39" y="77"/>
                  <a:pt x="39" y="77"/>
                </a:cubicBezTo>
                <a:cubicBezTo>
                  <a:pt x="41" y="81"/>
                  <a:pt x="48" y="86"/>
                  <a:pt x="48" y="101"/>
                </a:cubicBezTo>
                <a:cubicBezTo>
                  <a:pt x="48" y="117"/>
                  <a:pt x="32" y="121"/>
                  <a:pt x="32" y="121"/>
                </a:cubicBezTo>
                <a:cubicBezTo>
                  <a:pt x="22" y="125"/>
                  <a:pt x="0" y="132"/>
                  <a:pt x="0" y="156"/>
                </a:cubicBezTo>
                <a:cubicBezTo>
                  <a:pt x="0" y="156"/>
                  <a:pt x="0" y="160"/>
                  <a:pt x="4" y="160"/>
                </a:cubicBezTo>
                <a:cubicBezTo>
                  <a:pt x="132" y="160"/>
                  <a:pt x="132" y="160"/>
                  <a:pt x="132" y="160"/>
                </a:cubicBezTo>
                <a:cubicBezTo>
                  <a:pt x="136" y="160"/>
                  <a:pt x="136" y="156"/>
                  <a:pt x="136" y="156"/>
                </a:cubicBezTo>
                <a:cubicBezTo>
                  <a:pt x="136" y="132"/>
                  <a:pt x="114" y="125"/>
                  <a:pt x="104" y="121"/>
                </a:cubicBezTo>
                <a:moveTo>
                  <a:pt x="8" y="152"/>
                </a:moveTo>
                <a:cubicBezTo>
                  <a:pt x="10" y="138"/>
                  <a:pt x="22" y="133"/>
                  <a:pt x="34" y="129"/>
                </a:cubicBezTo>
                <a:cubicBezTo>
                  <a:pt x="42" y="127"/>
                  <a:pt x="56" y="118"/>
                  <a:pt x="56" y="101"/>
                </a:cubicBezTo>
                <a:cubicBezTo>
                  <a:pt x="56" y="85"/>
                  <a:pt x="50" y="78"/>
                  <a:pt x="46" y="74"/>
                </a:cubicBezTo>
                <a:cubicBezTo>
                  <a:pt x="46" y="73"/>
                  <a:pt x="46" y="73"/>
                  <a:pt x="4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3" y="68"/>
                  <a:pt x="45" y="59"/>
                </a:cubicBezTo>
                <a:cubicBezTo>
                  <a:pt x="46" y="58"/>
                  <a:pt x="45" y="56"/>
                  <a:pt x="45" y="54"/>
                </a:cubicBezTo>
                <a:cubicBezTo>
                  <a:pt x="43" y="50"/>
                  <a:pt x="38" y="38"/>
                  <a:pt x="41" y="30"/>
                </a:cubicBezTo>
                <a:cubicBezTo>
                  <a:pt x="46" y="18"/>
                  <a:pt x="50" y="16"/>
                  <a:pt x="58" y="12"/>
                </a:cubicBezTo>
                <a:cubicBezTo>
                  <a:pt x="58" y="12"/>
                  <a:pt x="58" y="12"/>
                  <a:pt x="59" y="12"/>
                </a:cubicBezTo>
                <a:cubicBezTo>
                  <a:pt x="61" y="10"/>
                  <a:pt x="67" y="8"/>
                  <a:pt x="74" y="8"/>
                </a:cubicBezTo>
                <a:cubicBezTo>
                  <a:pt x="77" y="8"/>
                  <a:pt x="80" y="9"/>
                  <a:pt x="83" y="10"/>
                </a:cubicBezTo>
                <a:cubicBezTo>
                  <a:pt x="85" y="12"/>
                  <a:pt x="88" y="15"/>
                  <a:pt x="92" y="24"/>
                </a:cubicBezTo>
                <a:cubicBezTo>
                  <a:pt x="98" y="37"/>
                  <a:pt x="96" y="48"/>
                  <a:pt x="92" y="53"/>
                </a:cubicBezTo>
                <a:cubicBezTo>
                  <a:pt x="91" y="55"/>
                  <a:pt x="91" y="58"/>
                  <a:pt x="91" y="60"/>
                </a:cubicBezTo>
                <a:cubicBezTo>
                  <a:pt x="93" y="68"/>
                  <a:pt x="92" y="71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0" y="73"/>
                  <a:pt x="90" y="73"/>
                  <a:pt x="90" y="74"/>
                </a:cubicBezTo>
                <a:cubicBezTo>
                  <a:pt x="86" y="78"/>
                  <a:pt x="80" y="85"/>
                  <a:pt x="80" y="101"/>
                </a:cubicBezTo>
                <a:cubicBezTo>
                  <a:pt x="80" y="118"/>
                  <a:pt x="94" y="127"/>
                  <a:pt x="102" y="129"/>
                </a:cubicBezTo>
                <a:cubicBezTo>
                  <a:pt x="113" y="133"/>
                  <a:pt x="126" y="138"/>
                  <a:pt x="128" y="152"/>
                </a:cubicBezTo>
                <a:lnTo>
                  <a:pt x="8" y="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49"/>
          <p:cNvSpPr>
            <a:spLocks noEditPoints="1"/>
          </p:cNvSpPr>
          <p:nvPr/>
        </p:nvSpPr>
        <p:spPr bwMode="auto">
          <a:xfrm>
            <a:off x="6499736" y="2412214"/>
            <a:ext cx="505468" cy="500463"/>
          </a:xfrm>
          <a:custGeom>
            <a:avLst/>
            <a:gdLst>
              <a:gd name="T0" fmla="*/ 112 w 176"/>
              <a:gd name="T1" fmla="*/ 118 h 174"/>
              <a:gd name="T2" fmla="*/ 120 w 176"/>
              <a:gd name="T3" fmla="*/ 102 h 174"/>
              <a:gd name="T4" fmla="*/ 64 w 176"/>
              <a:gd name="T5" fmla="*/ 94 h 174"/>
              <a:gd name="T6" fmla="*/ 56 w 176"/>
              <a:gd name="T7" fmla="*/ 110 h 174"/>
              <a:gd name="T8" fmla="*/ 64 w 176"/>
              <a:gd name="T9" fmla="*/ 102 h 174"/>
              <a:gd name="T10" fmla="*/ 112 w 176"/>
              <a:gd name="T11" fmla="*/ 110 h 174"/>
              <a:gd name="T12" fmla="*/ 64 w 176"/>
              <a:gd name="T13" fmla="*/ 102 h 174"/>
              <a:gd name="T14" fmla="*/ 152 w 176"/>
              <a:gd name="T15" fmla="*/ 46 h 174"/>
              <a:gd name="T16" fmla="*/ 128 w 176"/>
              <a:gd name="T17" fmla="*/ 17 h 174"/>
              <a:gd name="T18" fmla="*/ 70 w 176"/>
              <a:gd name="T19" fmla="*/ 4 h 174"/>
              <a:gd name="T20" fmla="*/ 28 w 176"/>
              <a:gd name="T21" fmla="*/ 46 h 174"/>
              <a:gd name="T22" fmla="*/ 0 w 176"/>
              <a:gd name="T23" fmla="*/ 54 h 174"/>
              <a:gd name="T24" fmla="*/ 8 w 176"/>
              <a:gd name="T25" fmla="*/ 78 h 174"/>
              <a:gd name="T26" fmla="*/ 16 w 176"/>
              <a:gd name="T27" fmla="*/ 166 h 174"/>
              <a:gd name="T28" fmla="*/ 152 w 176"/>
              <a:gd name="T29" fmla="*/ 174 h 174"/>
              <a:gd name="T30" fmla="*/ 160 w 176"/>
              <a:gd name="T31" fmla="*/ 78 h 174"/>
              <a:gd name="T32" fmla="*/ 176 w 176"/>
              <a:gd name="T33" fmla="*/ 70 h 174"/>
              <a:gd name="T34" fmla="*/ 168 w 176"/>
              <a:gd name="T35" fmla="*/ 46 h 174"/>
              <a:gd name="T36" fmla="*/ 140 w 176"/>
              <a:gd name="T37" fmla="*/ 30 h 174"/>
              <a:gd name="T38" fmla="*/ 143 w 176"/>
              <a:gd name="T39" fmla="*/ 46 h 174"/>
              <a:gd name="T40" fmla="*/ 134 w 176"/>
              <a:gd name="T41" fmla="*/ 40 h 174"/>
              <a:gd name="T42" fmla="*/ 124 w 176"/>
              <a:gd name="T43" fmla="*/ 34 h 174"/>
              <a:gd name="T44" fmla="*/ 115 w 176"/>
              <a:gd name="T45" fmla="*/ 30 h 174"/>
              <a:gd name="T46" fmla="*/ 130 w 176"/>
              <a:gd name="T47" fmla="*/ 24 h 174"/>
              <a:gd name="T48" fmla="*/ 74 w 176"/>
              <a:gd name="T49" fmla="*/ 46 h 174"/>
              <a:gd name="T50" fmla="*/ 127 w 176"/>
              <a:gd name="T51" fmla="*/ 46 h 174"/>
              <a:gd name="T52" fmla="*/ 66 w 176"/>
              <a:gd name="T53" fmla="*/ 11 h 174"/>
              <a:gd name="T54" fmla="*/ 65 w 176"/>
              <a:gd name="T55" fmla="*/ 46 h 174"/>
              <a:gd name="T56" fmla="*/ 46 w 176"/>
              <a:gd name="T57" fmla="*/ 46 h 174"/>
              <a:gd name="T58" fmla="*/ 37 w 176"/>
              <a:gd name="T59" fmla="*/ 46 h 174"/>
              <a:gd name="T60" fmla="*/ 152 w 176"/>
              <a:gd name="T61" fmla="*/ 166 h 174"/>
              <a:gd name="T62" fmla="*/ 24 w 176"/>
              <a:gd name="T63" fmla="*/ 78 h 174"/>
              <a:gd name="T64" fmla="*/ 152 w 176"/>
              <a:gd name="T65" fmla="*/ 166 h 174"/>
              <a:gd name="T66" fmla="*/ 8 w 176"/>
              <a:gd name="T67" fmla="*/ 70 h 174"/>
              <a:gd name="T68" fmla="*/ 168 w 176"/>
              <a:gd name="T69" fmla="*/ 54 h 174"/>
              <a:gd name="T70" fmla="*/ 69 w 176"/>
              <a:gd name="T71" fmla="*/ 22 h 174"/>
              <a:gd name="T72" fmla="*/ 58 w 176"/>
              <a:gd name="T73" fmla="*/ 25 h 174"/>
              <a:gd name="T74" fmla="*/ 69 w 176"/>
              <a:gd name="T75" fmla="*/ 22 h 174"/>
              <a:gd name="T76" fmla="*/ 54 w 176"/>
              <a:gd name="T77" fmla="*/ 32 h 174"/>
              <a:gd name="T78" fmla="*/ 57 w 176"/>
              <a:gd name="T79" fmla="*/ 4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4">
                <a:moveTo>
                  <a:pt x="64" y="118"/>
                </a:moveTo>
                <a:cubicBezTo>
                  <a:pt x="112" y="118"/>
                  <a:pt x="112" y="118"/>
                  <a:pt x="112" y="118"/>
                </a:cubicBezTo>
                <a:cubicBezTo>
                  <a:pt x="116" y="118"/>
                  <a:pt x="120" y="114"/>
                  <a:pt x="120" y="110"/>
                </a:cubicBezTo>
                <a:cubicBezTo>
                  <a:pt x="120" y="102"/>
                  <a:pt x="120" y="102"/>
                  <a:pt x="120" y="102"/>
                </a:cubicBezTo>
                <a:cubicBezTo>
                  <a:pt x="120" y="98"/>
                  <a:pt x="116" y="94"/>
                  <a:pt x="112" y="94"/>
                </a:cubicBezTo>
                <a:cubicBezTo>
                  <a:pt x="64" y="94"/>
                  <a:pt x="64" y="94"/>
                  <a:pt x="64" y="94"/>
                </a:cubicBezTo>
                <a:cubicBezTo>
                  <a:pt x="60" y="94"/>
                  <a:pt x="56" y="98"/>
                  <a:pt x="56" y="102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4"/>
                  <a:pt x="60" y="118"/>
                  <a:pt x="64" y="118"/>
                </a:cubicBezTo>
                <a:moveTo>
                  <a:pt x="64" y="102"/>
                </a:moveTo>
                <a:cubicBezTo>
                  <a:pt x="112" y="102"/>
                  <a:pt x="112" y="102"/>
                  <a:pt x="112" y="102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64" y="110"/>
                  <a:pt x="64" y="110"/>
                  <a:pt x="64" y="110"/>
                </a:cubicBezTo>
                <a:lnTo>
                  <a:pt x="64" y="102"/>
                </a:lnTo>
                <a:close/>
                <a:moveTo>
                  <a:pt x="168" y="46"/>
                </a:moveTo>
                <a:cubicBezTo>
                  <a:pt x="152" y="46"/>
                  <a:pt x="152" y="46"/>
                  <a:pt x="152" y="46"/>
                </a:cubicBezTo>
                <a:cubicBezTo>
                  <a:pt x="147" y="28"/>
                  <a:pt x="147" y="28"/>
                  <a:pt x="147" y="28"/>
                </a:cubicBezTo>
                <a:cubicBezTo>
                  <a:pt x="145" y="19"/>
                  <a:pt x="136" y="14"/>
                  <a:pt x="128" y="17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70" y="4"/>
                  <a:pt x="70" y="4"/>
                  <a:pt x="70" y="4"/>
                </a:cubicBezTo>
                <a:cubicBezTo>
                  <a:pt x="63" y="0"/>
                  <a:pt x="53" y="2"/>
                  <a:pt x="49" y="10"/>
                </a:cubicBezTo>
                <a:cubicBezTo>
                  <a:pt x="28" y="46"/>
                  <a:pt x="28" y="46"/>
                  <a:pt x="2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4" y="46"/>
                  <a:pt x="0" y="50"/>
                  <a:pt x="0" y="5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4" y="78"/>
                  <a:pt x="8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6" y="166"/>
                  <a:pt x="16" y="166"/>
                  <a:pt x="16" y="166"/>
                </a:cubicBezTo>
                <a:cubicBezTo>
                  <a:pt x="16" y="170"/>
                  <a:pt x="20" y="174"/>
                  <a:pt x="24" y="174"/>
                </a:cubicBezTo>
                <a:cubicBezTo>
                  <a:pt x="152" y="174"/>
                  <a:pt x="152" y="174"/>
                  <a:pt x="152" y="174"/>
                </a:cubicBezTo>
                <a:cubicBezTo>
                  <a:pt x="156" y="174"/>
                  <a:pt x="160" y="170"/>
                  <a:pt x="160" y="166"/>
                </a:cubicBezTo>
                <a:cubicBezTo>
                  <a:pt x="160" y="78"/>
                  <a:pt x="160" y="78"/>
                  <a:pt x="160" y="78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2" y="78"/>
                  <a:pt x="176" y="74"/>
                  <a:pt x="176" y="70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176" y="50"/>
                  <a:pt x="172" y="46"/>
                  <a:pt x="168" y="46"/>
                </a:cubicBezTo>
                <a:moveTo>
                  <a:pt x="130" y="24"/>
                </a:moveTo>
                <a:cubicBezTo>
                  <a:pt x="134" y="23"/>
                  <a:pt x="138" y="26"/>
                  <a:pt x="140" y="30"/>
                </a:cubicBezTo>
                <a:cubicBezTo>
                  <a:pt x="144" y="46"/>
                  <a:pt x="144" y="46"/>
                  <a:pt x="144" y="46"/>
                </a:cubicBezTo>
                <a:cubicBezTo>
                  <a:pt x="143" y="46"/>
                  <a:pt x="143" y="46"/>
                  <a:pt x="143" y="46"/>
                </a:cubicBezTo>
                <a:cubicBezTo>
                  <a:pt x="133" y="40"/>
                  <a:pt x="133" y="40"/>
                  <a:pt x="133" y="40"/>
                </a:cubicBezTo>
                <a:cubicBezTo>
                  <a:pt x="134" y="40"/>
                  <a:pt x="134" y="40"/>
                  <a:pt x="134" y="40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5"/>
                  <a:pt x="124" y="35"/>
                  <a:pt x="124" y="35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4" y="28"/>
                  <a:pt x="114" y="28"/>
                  <a:pt x="114" y="28"/>
                </a:cubicBezTo>
                <a:lnTo>
                  <a:pt x="130" y="24"/>
                </a:lnTo>
                <a:close/>
                <a:moveTo>
                  <a:pt x="127" y="46"/>
                </a:moveTo>
                <a:cubicBezTo>
                  <a:pt x="74" y="46"/>
                  <a:pt x="74" y="46"/>
                  <a:pt x="74" y="46"/>
                </a:cubicBezTo>
                <a:cubicBezTo>
                  <a:pt x="87" y="23"/>
                  <a:pt x="87" y="23"/>
                  <a:pt x="87" y="23"/>
                </a:cubicBezTo>
                <a:lnTo>
                  <a:pt x="127" y="46"/>
                </a:lnTo>
                <a:close/>
                <a:moveTo>
                  <a:pt x="56" y="14"/>
                </a:moveTo>
                <a:cubicBezTo>
                  <a:pt x="58" y="10"/>
                  <a:pt x="63" y="9"/>
                  <a:pt x="66" y="11"/>
                </a:cubicBezTo>
                <a:cubicBezTo>
                  <a:pt x="80" y="19"/>
                  <a:pt x="80" y="19"/>
                  <a:pt x="80" y="19"/>
                </a:cubicBezTo>
                <a:cubicBezTo>
                  <a:pt x="65" y="46"/>
                  <a:pt x="65" y="46"/>
                  <a:pt x="65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37" y="46"/>
                  <a:pt x="37" y="46"/>
                  <a:pt x="37" y="46"/>
                </a:cubicBezTo>
                <a:lnTo>
                  <a:pt x="56" y="14"/>
                </a:lnTo>
                <a:close/>
                <a:moveTo>
                  <a:pt x="152" y="166"/>
                </a:moveTo>
                <a:cubicBezTo>
                  <a:pt x="24" y="166"/>
                  <a:pt x="24" y="166"/>
                  <a:pt x="24" y="166"/>
                </a:cubicBezTo>
                <a:cubicBezTo>
                  <a:pt x="24" y="78"/>
                  <a:pt x="24" y="78"/>
                  <a:pt x="24" y="78"/>
                </a:cubicBezTo>
                <a:cubicBezTo>
                  <a:pt x="152" y="78"/>
                  <a:pt x="152" y="78"/>
                  <a:pt x="152" y="78"/>
                </a:cubicBezTo>
                <a:lnTo>
                  <a:pt x="152" y="166"/>
                </a:lnTo>
                <a:close/>
                <a:moveTo>
                  <a:pt x="168" y="70"/>
                </a:moveTo>
                <a:cubicBezTo>
                  <a:pt x="8" y="70"/>
                  <a:pt x="8" y="70"/>
                  <a:pt x="8" y="70"/>
                </a:cubicBezTo>
                <a:cubicBezTo>
                  <a:pt x="8" y="54"/>
                  <a:pt x="8" y="54"/>
                  <a:pt x="8" y="54"/>
                </a:cubicBezTo>
                <a:cubicBezTo>
                  <a:pt x="168" y="54"/>
                  <a:pt x="168" y="54"/>
                  <a:pt x="168" y="54"/>
                </a:cubicBezTo>
                <a:lnTo>
                  <a:pt x="168" y="70"/>
                </a:lnTo>
                <a:close/>
                <a:moveTo>
                  <a:pt x="69" y="22"/>
                </a:moveTo>
                <a:cubicBezTo>
                  <a:pt x="62" y="18"/>
                  <a:pt x="62" y="18"/>
                  <a:pt x="62" y="18"/>
                </a:cubicBezTo>
                <a:cubicBezTo>
                  <a:pt x="58" y="25"/>
                  <a:pt x="58" y="25"/>
                  <a:pt x="58" y="25"/>
                </a:cubicBezTo>
                <a:cubicBezTo>
                  <a:pt x="65" y="29"/>
                  <a:pt x="65" y="29"/>
                  <a:pt x="65" y="29"/>
                </a:cubicBezTo>
                <a:lnTo>
                  <a:pt x="69" y="22"/>
                </a:lnTo>
                <a:close/>
                <a:moveTo>
                  <a:pt x="61" y="36"/>
                </a:moveTo>
                <a:cubicBezTo>
                  <a:pt x="54" y="32"/>
                  <a:pt x="54" y="32"/>
                  <a:pt x="54" y="32"/>
                </a:cubicBezTo>
                <a:cubicBezTo>
                  <a:pt x="50" y="39"/>
                  <a:pt x="50" y="39"/>
                  <a:pt x="50" y="39"/>
                </a:cubicBezTo>
                <a:cubicBezTo>
                  <a:pt x="57" y="43"/>
                  <a:pt x="57" y="43"/>
                  <a:pt x="57" y="43"/>
                </a:cubicBezTo>
                <a:lnTo>
                  <a:pt x="61" y="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9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66" grpId="0"/>
      <p:bldP spid="67" grpId="0"/>
      <p:bldP spid="82" grpId="0"/>
      <p:bldP spid="83" grpId="0"/>
      <p:bldP spid="85" grpId="0"/>
      <p:bldP spid="86" grpId="0"/>
      <p:bldP spid="88" grpId="0"/>
      <p:bldP spid="89" grpId="0"/>
      <p:bldP spid="92" grpId="0" animBg="1"/>
      <p:bldP spid="93" grpId="0" animBg="1"/>
      <p:bldP spid="94" grpId="0" animBg="1"/>
      <p:bldP spid="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664C47F-A5D1-49D2-86B1-F7C74BA5E3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6" b="33926"/>
          <a:stretch>
            <a:fillRect/>
          </a:stretch>
        </p:blipFill>
        <p:spPr/>
      </p:pic>
      <p:sp>
        <p:nvSpPr>
          <p:cNvPr id="43" name="Rectangle 42"/>
          <p:cNvSpPr/>
          <p:nvPr/>
        </p:nvSpPr>
        <p:spPr>
          <a:xfrm>
            <a:off x="0" y="2938156"/>
            <a:ext cx="12191999" cy="391984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B6EC4E-D931-4DAB-AA64-E5B59B32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Our</a:t>
            </a:r>
            <a:br>
              <a:rPr lang="en-ID" b="1"/>
            </a:br>
            <a:r>
              <a:rPr lang="id-ID" b="1"/>
              <a:t>Service</a:t>
            </a:r>
            <a:endParaRPr lang="en-ID" b="1"/>
          </a:p>
        </p:txBody>
      </p:sp>
      <p:sp>
        <p:nvSpPr>
          <p:cNvPr id="42" name="Text Placeholder 5"/>
          <p:cNvSpPr txBox="1">
            <a:spLocks/>
          </p:cNvSpPr>
          <p:nvPr/>
        </p:nvSpPr>
        <p:spPr>
          <a:xfrm>
            <a:off x="899135" y="2078799"/>
            <a:ext cx="7134130" cy="678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08874" y="3611510"/>
            <a:ext cx="212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2"/>
                </a:solidFill>
              </a:rPr>
              <a:t>Worldwide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17909" y="3905768"/>
            <a:ext cx="2658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108" name="Shape 2944"/>
          <p:cNvSpPr/>
          <p:nvPr/>
        </p:nvSpPr>
        <p:spPr>
          <a:xfrm>
            <a:off x="1218141" y="3611510"/>
            <a:ext cx="499768" cy="499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14321" y="3611510"/>
            <a:ext cx="212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2"/>
                </a:solidFill>
              </a:rPr>
              <a:t>Support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123356" y="3905768"/>
            <a:ext cx="2658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519587" y="3614010"/>
            <a:ext cx="212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2"/>
                </a:solidFill>
              </a:rPr>
              <a:t>Planning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528622" y="3908268"/>
            <a:ext cx="2658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711374" y="5258014"/>
            <a:ext cx="212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2"/>
                </a:solidFill>
              </a:rPr>
              <a:t>Fast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720409" y="5552272"/>
            <a:ext cx="2658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116821" y="5258014"/>
            <a:ext cx="212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2"/>
                </a:solidFill>
              </a:rPr>
              <a:t>Design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125856" y="5552272"/>
            <a:ext cx="2658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522087" y="5260514"/>
            <a:ext cx="212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2"/>
                </a:solidFill>
              </a:rPr>
              <a:t>Contents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531122" y="5554772"/>
            <a:ext cx="2658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8123310" y="5227089"/>
            <a:ext cx="391664" cy="562904"/>
            <a:chOff x="9132888" y="2062163"/>
            <a:chExt cx="341312" cy="490537"/>
          </a:xfrm>
          <a:solidFill>
            <a:schemeClr val="bg2"/>
          </a:solidFill>
        </p:grpSpPr>
        <p:sp>
          <p:nvSpPr>
            <p:cNvPr id="120" name="Freeform 326"/>
            <p:cNvSpPr>
              <a:spLocks noEditPoints="1"/>
            </p:cNvSpPr>
            <p:nvPr/>
          </p:nvSpPr>
          <p:spPr bwMode="auto">
            <a:xfrm>
              <a:off x="9132888" y="2062163"/>
              <a:ext cx="341312" cy="49053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>
              <a:off x="9209088" y="2138363"/>
              <a:ext cx="101600" cy="10001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2" name="Freeform 14"/>
          <p:cNvSpPr>
            <a:spLocks noEditPoints="1"/>
          </p:cNvSpPr>
          <p:nvPr/>
        </p:nvSpPr>
        <p:spPr bwMode="auto">
          <a:xfrm>
            <a:off x="4597497" y="3615895"/>
            <a:ext cx="521342" cy="500545"/>
          </a:xfrm>
          <a:custGeom>
            <a:avLst/>
            <a:gdLst>
              <a:gd name="T0" fmla="*/ 156 w 156"/>
              <a:gd name="T1" fmla="*/ 150 h 150"/>
              <a:gd name="T2" fmla="*/ 0 w 156"/>
              <a:gd name="T3" fmla="*/ 150 h 150"/>
              <a:gd name="T4" fmla="*/ 0 w 156"/>
              <a:gd name="T5" fmla="*/ 146 h 150"/>
              <a:gd name="T6" fmla="*/ 58 w 156"/>
              <a:gd name="T7" fmla="*/ 100 h 150"/>
              <a:gd name="T8" fmla="*/ 59 w 156"/>
              <a:gd name="T9" fmla="*/ 95 h 150"/>
              <a:gd name="T10" fmla="*/ 47 w 156"/>
              <a:gd name="T11" fmla="*/ 72 h 150"/>
              <a:gd name="T12" fmla="*/ 41 w 156"/>
              <a:gd name="T13" fmla="*/ 64 h 150"/>
              <a:gd name="T14" fmla="*/ 42 w 156"/>
              <a:gd name="T15" fmla="*/ 46 h 150"/>
              <a:gd name="T16" fmla="*/ 42 w 156"/>
              <a:gd name="T17" fmla="*/ 46 h 150"/>
              <a:gd name="T18" fmla="*/ 50 w 156"/>
              <a:gd name="T19" fmla="*/ 10 h 150"/>
              <a:gd name="T20" fmla="*/ 78 w 156"/>
              <a:gd name="T21" fmla="*/ 0 h 150"/>
              <a:gd name="T22" fmla="*/ 106 w 156"/>
              <a:gd name="T23" fmla="*/ 10 h 150"/>
              <a:gd name="T24" fmla="*/ 114 w 156"/>
              <a:gd name="T25" fmla="*/ 46 h 150"/>
              <a:gd name="T26" fmla="*/ 114 w 156"/>
              <a:gd name="T27" fmla="*/ 46 h 150"/>
              <a:gd name="T28" fmla="*/ 115 w 156"/>
              <a:gd name="T29" fmla="*/ 64 h 150"/>
              <a:gd name="T30" fmla="*/ 109 w 156"/>
              <a:gd name="T31" fmla="*/ 72 h 150"/>
              <a:gd name="T32" fmla="*/ 97 w 156"/>
              <a:gd name="T33" fmla="*/ 95 h 150"/>
              <a:gd name="T34" fmla="*/ 98 w 156"/>
              <a:gd name="T35" fmla="*/ 100 h 150"/>
              <a:gd name="T36" fmla="*/ 156 w 156"/>
              <a:gd name="T37" fmla="*/ 146 h 150"/>
              <a:gd name="T38" fmla="*/ 156 w 156"/>
              <a:gd name="T39" fmla="*/ 150 h 150"/>
              <a:gd name="T40" fmla="*/ 9 w 156"/>
              <a:gd name="T41" fmla="*/ 142 h 150"/>
              <a:gd name="T42" fmla="*/ 147 w 156"/>
              <a:gd name="T43" fmla="*/ 142 h 150"/>
              <a:gd name="T44" fmla="*/ 126 w 156"/>
              <a:gd name="T45" fmla="*/ 121 h 150"/>
              <a:gd name="T46" fmla="*/ 96 w 156"/>
              <a:gd name="T47" fmla="*/ 108 h 150"/>
              <a:gd name="T48" fmla="*/ 89 w 156"/>
              <a:gd name="T49" fmla="*/ 93 h 150"/>
              <a:gd name="T50" fmla="*/ 89 w 156"/>
              <a:gd name="T51" fmla="*/ 92 h 150"/>
              <a:gd name="T52" fmla="*/ 90 w 156"/>
              <a:gd name="T53" fmla="*/ 90 h 150"/>
              <a:gd name="T54" fmla="*/ 102 w 156"/>
              <a:gd name="T55" fmla="*/ 68 h 150"/>
              <a:gd name="T56" fmla="*/ 102 w 156"/>
              <a:gd name="T57" fmla="*/ 64 h 150"/>
              <a:gd name="T58" fmla="*/ 106 w 156"/>
              <a:gd name="T59" fmla="*/ 64 h 150"/>
              <a:gd name="T60" fmla="*/ 108 w 156"/>
              <a:gd name="T61" fmla="*/ 60 h 150"/>
              <a:gd name="T62" fmla="*/ 107 w 156"/>
              <a:gd name="T63" fmla="*/ 51 h 150"/>
              <a:gd name="T64" fmla="*/ 105 w 156"/>
              <a:gd name="T65" fmla="*/ 50 h 150"/>
              <a:gd name="T66" fmla="*/ 106 w 156"/>
              <a:gd name="T67" fmla="*/ 48 h 150"/>
              <a:gd name="T68" fmla="*/ 106 w 156"/>
              <a:gd name="T69" fmla="*/ 45 h 150"/>
              <a:gd name="T70" fmla="*/ 100 w 156"/>
              <a:gd name="T71" fmla="*/ 15 h 150"/>
              <a:gd name="T72" fmla="*/ 78 w 156"/>
              <a:gd name="T73" fmla="*/ 8 h 150"/>
              <a:gd name="T74" fmla="*/ 56 w 156"/>
              <a:gd name="T75" fmla="*/ 15 h 150"/>
              <a:gd name="T76" fmla="*/ 50 w 156"/>
              <a:gd name="T77" fmla="*/ 45 h 150"/>
              <a:gd name="T78" fmla="*/ 50 w 156"/>
              <a:gd name="T79" fmla="*/ 48 h 150"/>
              <a:gd name="T80" fmla="*/ 51 w 156"/>
              <a:gd name="T81" fmla="*/ 50 h 150"/>
              <a:gd name="T82" fmla="*/ 49 w 156"/>
              <a:gd name="T83" fmla="*/ 51 h 150"/>
              <a:gd name="T84" fmla="*/ 48 w 156"/>
              <a:gd name="T85" fmla="*/ 60 h 150"/>
              <a:gd name="T86" fmla="*/ 50 w 156"/>
              <a:gd name="T87" fmla="*/ 64 h 150"/>
              <a:gd name="T88" fmla="*/ 54 w 156"/>
              <a:gd name="T89" fmla="*/ 64 h 150"/>
              <a:gd name="T90" fmla="*/ 54 w 156"/>
              <a:gd name="T91" fmla="*/ 68 h 150"/>
              <a:gd name="T92" fmla="*/ 66 w 156"/>
              <a:gd name="T93" fmla="*/ 90 h 150"/>
              <a:gd name="T94" fmla="*/ 67 w 156"/>
              <a:gd name="T95" fmla="*/ 92 h 150"/>
              <a:gd name="T96" fmla="*/ 67 w 156"/>
              <a:gd name="T97" fmla="*/ 93 h 150"/>
              <a:gd name="T98" fmla="*/ 60 w 156"/>
              <a:gd name="T99" fmla="*/ 108 h 150"/>
              <a:gd name="T100" fmla="*/ 30 w 156"/>
              <a:gd name="T101" fmla="*/ 121 h 150"/>
              <a:gd name="T102" fmla="*/ 9 w 156"/>
              <a:gd name="T103" fmla="*/ 142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6" h="150">
                <a:moveTo>
                  <a:pt x="156" y="150"/>
                </a:moveTo>
                <a:cubicBezTo>
                  <a:pt x="0" y="150"/>
                  <a:pt x="0" y="150"/>
                  <a:pt x="0" y="15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22"/>
                  <a:pt x="46" y="103"/>
                  <a:pt x="58" y="100"/>
                </a:cubicBezTo>
                <a:cubicBezTo>
                  <a:pt x="59" y="99"/>
                  <a:pt x="59" y="97"/>
                  <a:pt x="59" y="95"/>
                </a:cubicBezTo>
                <a:cubicBezTo>
                  <a:pt x="56" y="92"/>
                  <a:pt x="50" y="83"/>
                  <a:pt x="47" y="72"/>
                </a:cubicBezTo>
                <a:cubicBezTo>
                  <a:pt x="44" y="70"/>
                  <a:pt x="42" y="68"/>
                  <a:pt x="41" y="64"/>
                </a:cubicBezTo>
                <a:cubicBezTo>
                  <a:pt x="39" y="58"/>
                  <a:pt x="39" y="51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39"/>
                  <a:pt x="40" y="22"/>
                  <a:pt x="50" y="10"/>
                </a:cubicBezTo>
                <a:cubicBezTo>
                  <a:pt x="56" y="3"/>
                  <a:pt x="66" y="0"/>
                  <a:pt x="78" y="0"/>
                </a:cubicBezTo>
                <a:cubicBezTo>
                  <a:pt x="90" y="0"/>
                  <a:pt x="100" y="3"/>
                  <a:pt x="106" y="10"/>
                </a:cubicBezTo>
                <a:cubicBezTo>
                  <a:pt x="116" y="22"/>
                  <a:pt x="114" y="39"/>
                  <a:pt x="114" y="46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117" y="51"/>
                  <a:pt x="117" y="58"/>
                  <a:pt x="115" y="64"/>
                </a:cubicBezTo>
                <a:cubicBezTo>
                  <a:pt x="114" y="68"/>
                  <a:pt x="112" y="70"/>
                  <a:pt x="109" y="72"/>
                </a:cubicBezTo>
                <a:cubicBezTo>
                  <a:pt x="106" y="83"/>
                  <a:pt x="100" y="92"/>
                  <a:pt x="97" y="95"/>
                </a:cubicBezTo>
                <a:cubicBezTo>
                  <a:pt x="97" y="97"/>
                  <a:pt x="97" y="99"/>
                  <a:pt x="98" y="100"/>
                </a:cubicBezTo>
                <a:cubicBezTo>
                  <a:pt x="110" y="103"/>
                  <a:pt x="156" y="122"/>
                  <a:pt x="156" y="146"/>
                </a:cubicBezTo>
                <a:lnTo>
                  <a:pt x="156" y="150"/>
                </a:lnTo>
                <a:close/>
                <a:moveTo>
                  <a:pt x="9" y="142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45" y="136"/>
                  <a:pt x="138" y="128"/>
                  <a:pt x="126" y="121"/>
                </a:cubicBezTo>
                <a:cubicBezTo>
                  <a:pt x="114" y="114"/>
                  <a:pt x="101" y="109"/>
                  <a:pt x="96" y="108"/>
                </a:cubicBezTo>
                <a:cubicBezTo>
                  <a:pt x="89" y="107"/>
                  <a:pt x="89" y="97"/>
                  <a:pt x="89" y="93"/>
                </a:cubicBezTo>
                <a:cubicBezTo>
                  <a:pt x="89" y="92"/>
                  <a:pt x="89" y="92"/>
                  <a:pt x="89" y="92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90"/>
                  <a:pt x="100" y="80"/>
                  <a:pt x="102" y="68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6" y="64"/>
                  <a:pt x="107" y="63"/>
                  <a:pt x="108" y="60"/>
                </a:cubicBezTo>
                <a:cubicBezTo>
                  <a:pt x="109" y="56"/>
                  <a:pt x="109" y="52"/>
                  <a:pt x="107" y="51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6" y="48"/>
                  <a:pt x="106" y="48"/>
                  <a:pt x="106" y="48"/>
                </a:cubicBezTo>
                <a:cubicBezTo>
                  <a:pt x="106" y="47"/>
                  <a:pt x="106" y="46"/>
                  <a:pt x="106" y="45"/>
                </a:cubicBezTo>
                <a:cubicBezTo>
                  <a:pt x="106" y="39"/>
                  <a:pt x="108" y="24"/>
                  <a:pt x="100" y="15"/>
                </a:cubicBezTo>
                <a:cubicBezTo>
                  <a:pt x="95" y="10"/>
                  <a:pt x="88" y="8"/>
                  <a:pt x="78" y="8"/>
                </a:cubicBezTo>
                <a:cubicBezTo>
                  <a:pt x="68" y="8"/>
                  <a:pt x="61" y="10"/>
                  <a:pt x="56" y="15"/>
                </a:cubicBezTo>
                <a:cubicBezTo>
                  <a:pt x="48" y="24"/>
                  <a:pt x="50" y="39"/>
                  <a:pt x="50" y="45"/>
                </a:cubicBezTo>
                <a:cubicBezTo>
                  <a:pt x="50" y="46"/>
                  <a:pt x="50" y="47"/>
                  <a:pt x="50" y="48"/>
                </a:cubicBezTo>
                <a:cubicBezTo>
                  <a:pt x="51" y="50"/>
                  <a:pt x="51" y="50"/>
                  <a:pt x="51" y="50"/>
                </a:cubicBezTo>
                <a:cubicBezTo>
                  <a:pt x="49" y="51"/>
                  <a:pt x="49" y="51"/>
                  <a:pt x="49" y="51"/>
                </a:cubicBezTo>
                <a:cubicBezTo>
                  <a:pt x="47" y="52"/>
                  <a:pt x="47" y="56"/>
                  <a:pt x="48" y="60"/>
                </a:cubicBezTo>
                <a:cubicBezTo>
                  <a:pt x="49" y="63"/>
                  <a:pt x="50" y="64"/>
                  <a:pt x="50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8"/>
                  <a:pt x="54" y="68"/>
                  <a:pt x="54" y="68"/>
                </a:cubicBezTo>
                <a:cubicBezTo>
                  <a:pt x="56" y="80"/>
                  <a:pt x="66" y="90"/>
                  <a:pt x="66" y="90"/>
                </a:cubicBezTo>
                <a:cubicBezTo>
                  <a:pt x="67" y="92"/>
                  <a:pt x="67" y="92"/>
                  <a:pt x="67" y="92"/>
                </a:cubicBezTo>
                <a:cubicBezTo>
                  <a:pt x="67" y="93"/>
                  <a:pt x="67" y="93"/>
                  <a:pt x="67" y="93"/>
                </a:cubicBezTo>
                <a:cubicBezTo>
                  <a:pt x="67" y="97"/>
                  <a:pt x="67" y="107"/>
                  <a:pt x="60" y="108"/>
                </a:cubicBezTo>
                <a:cubicBezTo>
                  <a:pt x="55" y="109"/>
                  <a:pt x="42" y="114"/>
                  <a:pt x="30" y="121"/>
                </a:cubicBezTo>
                <a:cubicBezTo>
                  <a:pt x="18" y="128"/>
                  <a:pt x="11" y="136"/>
                  <a:pt x="9" y="1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3" name="Freeform 5"/>
          <p:cNvSpPr>
            <a:spLocks noEditPoints="1"/>
          </p:cNvSpPr>
          <p:nvPr/>
        </p:nvSpPr>
        <p:spPr bwMode="auto">
          <a:xfrm>
            <a:off x="4597497" y="5248110"/>
            <a:ext cx="512210" cy="513122"/>
          </a:xfrm>
          <a:custGeom>
            <a:avLst/>
            <a:gdLst>
              <a:gd name="T0" fmla="*/ 1124 w 1124"/>
              <a:gd name="T1" fmla="*/ 369 h 1126"/>
              <a:gd name="T2" fmla="*/ 754 w 1124"/>
              <a:gd name="T3" fmla="*/ 0 h 1126"/>
              <a:gd name="T4" fmla="*/ 108 w 1124"/>
              <a:gd name="T5" fmla="*/ 646 h 1126"/>
              <a:gd name="T6" fmla="*/ 0 w 1124"/>
              <a:gd name="T7" fmla="*/ 1126 h 1126"/>
              <a:gd name="T8" fmla="*/ 477 w 1124"/>
              <a:gd name="T9" fmla="*/ 1015 h 1126"/>
              <a:gd name="T10" fmla="*/ 1124 w 1124"/>
              <a:gd name="T11" fmla="*/ 369 h 1126"/>
              <a:gd name="T12" fmla="*/ 446 w 1124"/>
              <a:gd name="T13" fmla="*/ 944 h 1126"/>
              <a:gd name="T14" fmla="*/ 387 w 1124"/>
              <a:gd name="T15" fmla="*/ 885 h 1126"/>
              <a:gd name="T16" fmla="*/ 962 w 1124"/>
              <a:gd name="T17" fmla="*/ 310 h 1126"/>
              <a:gd name="T18" fmla="*/ 1022 w 1124"/>
              <a:gd name="T19" fmla="*/ 369 h 1126"/>
              <a:gd name="T20" fmla="*/ 446 w 1124"/>
              <a:gd name="T21" fmla="*/ 944 h 1126"/>
              <a:gd name="T22" fmla="*/ 232 w 1124"/>
              <a:gd name="T23" fmla="*/ 997 h 1126"/>
              <a:gd name="T24" fmla="*/ 127 w 1124"/>
              <a:gd name="T25" fmla="*/ 892 h 1126"/>
              <a:gd name="T26" fmla="*/ 167 w 1124"/>
              <a:gd name="T27" fmla="*/ 715 h 1126"/>
              <a:gd name="T28" fmla="*/ 227 w 1124"/>
              <a:gd name="T29" fmla="*/ 775 h 1126"/>
              <a:gd name="T30" fmla="*/ 226 w 1124"/>
              <a:gd name="T31" fmla="*/ 775 h 1126"/>
              <a:gd name="T32" fmla="*/ 362 w 1124"/>
              <a:gd name="T33" fmla="*/ 911 h 1126"/>
              <a:gd name="T34" fmla="*/ 362 w 1124"/>
              <a:gd name="T35" fmla="*/ 910 h 1126"/>
              <a:gd name="T36" fmla="*/ 408 w 1124"/>
              <a:gd name="T37" fmla="*/ 957 h 1126"/>
              <a:gd name="T38" fmla="*/ 232 w 1124"/>
              <a:gd name="T39" fmla="*/ 997 h 1126"/>
              <a:gd name="T40" fmla="*/ 937 w 1124"/>
              <a:gd name="T41" fmla="*/ 284 h 1126"/>
              <a:gd name="T42" fmla="*/ 362 w 1124"/>
              <a:gd name="T43" fmla="*/ 859 h 1126"/>
              <a:gd name="T44" fmla="*/ 278 w 1124"/>
              <a:gd name="T45" fmla="*/ 775 h 1126"/>
              <a:gd name="T46" fmla="*/ 853 w 1124"/>
              <a:gd name="T47" fmla="*/ 200 h 1126"/>
              <a:gd name="T48" fmla="*/ 937 w 1124"/>
              <a:gd name="T49" fmla="*/ 284 h 1126"/>
              <a:gd name="T50" fmla="*/ 754 w 1124"/>
              <a:gd name="T51" fmla="*/ 102 h 1126"/>
              <a:gd name="T52" fmla="*/ 827 w 1124"/>
              <a:gd name="T53" fmla="*/ 175 h 1126"/>
              <a:gd name="T54" fmla="*/ 252 w 1124"/>
              <a:gd name="T55" fmla="*/ 750 h 1126"/>
              <a:gd name="T56" fmla="*/ 179 w 1124"/>
              <a:gd name="T57" fmla="*/ 677 h 1126"/>
              <a:gd name="T58" fmla="*/ 754 w 1124"/>
              <a:gd name="T59" fmla="*/ 102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24" h="1126">
                <a:moveTo>
                  <a:pt x="1124" y="369"/>
                </a:moveTo>
                <a:lnTo>
                  <a:pt x="754" y="0"/>
                </a:lnTo>
                <a:lnTo>
                  <a:pt x="108" y="646"/>
                </a:lnTo>
                <a:lnTo>
                  <a:pt x="0" y="1126"/>
                </a:lnTo>
                <a:lnTo>
                  <a:pt x="477" y="1015"/>
                </a:lnTo>
                <a:lnTo>
                  <a:pt x="1124" y="369"/>
                </a:lnTo>
                <a:close/>
                <a:moveTo>
                  <a:pt x="446" y="944"/>
                </a:moveTo>
                <a:lnTo>
                  <a:pt x="387" y="885"/>
                </a:lnTo>
                <a:lnTo>
                  <a:pt x="962" y="310"/>
                </a:lnTo>
                <a:lnTo>
                  <a:pt x="1022" y="369"/>
                </a:lnTo>
                <a:lnTo>
                  <a:pt x="446" y="944"/>
                </a:lnTo>
                <a:close/>
                <a:moveTo>
                  <a:pt x="232" y="997"/>
                </a:moveTo>
                <a:lnTo>
                  <a:pt x="127" y="892"/>
                </a:lnTo>
                <a:lnTo>
                  <a:pt x="167" y="715"/>
                </a:lnTo>
                <a:lnTo>
                  <a:pt x="227" y="775"/>
                </a:lnTo>
                <a:lnTo>
                  <a:pt x="226" y="775"/>
                </a:lnTo>
                <a:lnTo>
                  <a:pt x="362" y="911"/>
                </a:lnTo>
                <a:lnTo>
                  <a:pt x="362" y="910"/>
                </a:lnTo>
                <a:lnTo>
                  <a:pt x="408" y="957"/>
                </a:lnTo>
                <a:lnTo>
                  <a:pt x="232" y="997"/>
                </a:lnTo>
                <a:close/>
                <a:moveTo>
                  <a:pt x="937" y="284"/>
                </a:moveTo>
                <a:lnTo>
                  <a:pt x="362" y="859"/>
                </a:lnTo>
                <a:lnTo>
                  <a:pt x="278" y="775"/>
                </a:lnTo>
                <a:lnTo>
                  <a:pt x="853" y="200"/>
                </a:lnTo>
                <a:lnTo>
                  <a:pt x="937" y="284"/>
                </a:lnTo>
                <a:close/>
                <a:moveTo>
                  <a:pt x="754" y="102"/>
                </a:moveTo>
                <a:lnTo>
                  <a:pt x="827" y="175"/>
                </a:lnTo>
                <a:lnTo>
                  <a:pt x="252" y="750"/>
                </a:lnTo>
                <a:lnTo>
                  <a:pt x="179" y="677"/>
                </a:lnTo>
                <a:lnTo>
                  <a:pt x="754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7986843" y="3664810"/>
            <a:ext cx="489896" cy="446466"/>
            <a:chOff x="8205788" y="-103188"/>
            <a:chExt cx="1343025" cy="1223964"/>
          </a:xfrm>
          <a:solidFill>
            <a:schemeClr val="bg2"/>
          </a:solidFill>
        </p:grpSpPr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8288338" y="868363"/>
              <a:ext cx="2524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Rectangle 13"/>
            <p:cNvSpPr>
              <a:spLocks noChangeArrowheads="1"/>
            </p:cNvSpPr>
            <p:nvPr/>
          </p:nvSpPr>
          <p:spPr bwMode="auto">
            <a:xfrm>
              <a:off x="8624888" y="698500"/>
              <a:ext cx="252413" cy="422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Rectangle 14"/>
            <p:cNvSpPr>
              <a:spLocks noChangeArrowheads="1"/>
            </p:cNvSpPr>
            <p:nvPr/>
          </p:nvSpPr>
          <p:spPr bwMode="auto">
            <a:xfrm>
              <a:off x="8961438" y="530225"/>
              <a:ext cx="252413" cy="590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Rectangle 15"/>
            <p:cNvSpPr>
              <a:spLocks noChangeArrowheads="1"/>
            </p:cNvSpPr>
            <p:nvPr/>
          </p:nvSpPr>
          <p:spPr bwMode="auto">
            <a:xfrm>
              <a:off x="9297988" y="361950"/>
              <a:ext cx="250825" cy="758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6"/>
            <p:cNvSpPr>
              <a:spLocks/>
            </p:cNvSpPr>
            <p:nvPr/>
          </p:nvSpPr>
          <p:spPr bwMode="auto">
            <a:xfrm>
              <a:off x="8205788" y="-103188"/>
              <a:ext cx="1343025" cy="801688"/>
            </a:xfrm>
            <a:custGeom>
              <a:avLst/>
              <a:gdLst>
                <a:gd name="T0" fmla="*/ 727 w 846"/>
                <a:gd name="T1" fmla="*/ 120 h 505"/>
                <a:gd name="T2" fmla="*/ 569 w 846"/>
                <a:gd name="T3" fmla="*/ 120 h 505"/>
                <a:gd name="T4" fmla="*/ 370 w 846"/>
                <a:gd name="T5" fmla="*/ 266 h 505"/>
                <a:gd name="T6" fmla="*/ 264 w 846"/>
                <a:gd name="T7" fmla="*/ 213 h 505"/>
                <a:gd name="T8" fmla="*/ 0 w 846"/>
                <a:gd name="T9" fmla="*/ 439 h 505"/>
                <a:gd name="T10" fmla="*/ 0 w 846"/>
                <a:gd name="T11" fmla="*/ 505 h 505"/>
                <a:gd name="T12" fmla="*/ 264 w 846"/>
                <a:gd name="T13" fmla="*/ 279 h 505"/>
                <a:gd name="T14" fmla="*/ 370 w 846"/>
                <a:gd name="T15" fmla="*/ 333 h 505"/>
                <a:gd name="T16" fmla="*/ 595 w 846"/>
                <a:gd name="T17" fmla="*/ 173 h 505"/>
                <a:gd name="T18" fmla="*/ 754 w 846"/>
                <a:gd name="T19" fmla="*/ 173 h 505"/>
                <a:gd name="T20" fmla="*/ 846 w 846"/>
                <a:gd name="T21" fmla="*/ 80 h 505"/>
                <a:gd name="T22" fmla="*/ 846 w 846"/>
                <a:gd name="T23" fmla="*/ 0 h 505"/>
                <a:gd name="T24" fmla="*/ 727 w 846"/>
                <a:gd name="T25" fmla="*/ 12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6" h="505">
                  <a:moveTo>
                    <a:pt x="727" y="120"/>
                  </a:moveTo>
                  <a:lnTo>
                    <a:pt x="569" y="120"/>
                  </a:lnTo>
                  <a:lnTo>
                    <a:pt x="370" y="266"/>
                  </a:lnTo>
                  <a:lnTo>
                    <a:pt x="264" y="213"/>
                  </a:lnTo>
                  <a:lnTo>
                    <a:pt x="0" y="439"/>
                  </a:lnTo>
                  <a:lnTo>
                    <a:pt x="0" y="505"/>
                  </a:lnTo>
                  <a:lnTo>
                    <a:pt x="264" y="279"/>
                  </a:lnTo>
                  <a:lnTo>
                    <a:pt x="370" y="333"/>
                  </a:lnTo>
                  <a:lnTo>
                    <a:pt x="595" y="173"/>
                  </a:lnTo>
                  <a:lnTo>
                    <a:pt x="754" y="173"/>
                  </a:lnTo>
                  <a:lnTo>
                    <a:pt x="846" y="80"/>
                  </a:lnTo>
                  <a:lnTo>
                    <a:pt x="846" y="0"/>
                  </a:lnTo>
                  <a:lnTo>
                    <a:pt x="727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73217" y="5258014"/>
            <a:ext cx="541533" cy="537969"/>
            <a:chOff x="2611438" y="6434138"/>
            <a:chExt cx="241301" cy="239713"/>
          </a:xfrm>
          <a:solidFill>
            <a:schemeClr val="bg2"/>
          </a:solidFill>
        </p:grpSpPr>
        <p:sp>
          <p:nvSpPr>
            <p:cNvPr id="131" name="Freeform 240"/>
            <p:cNvSpPr>
              <a:spLocks noEditPoints="1"/>
            </p:cNvSpPr>
            <p:nvPr/>
          </p:nvSpPr>
          <p:spPr bwMode="auto">
            <a:xfrm>
              <a:off x="2682876" y="6434138"/>
              <a:ext cx="169863" cy="168275"/>
            </a:xfrm>
            <a:custGeom>
              <a:avLst/>
              <a:gdLst>
                <a:gd name="T0" fmla="*/ 31 w 45"/>
                <a:gd name="T1" fmla="*/ 5 h 45"/>
                <a:gd name="T2" fmla="*/ 18 w 45"/>
                <a:gd name="T3" fmla="*/ 13 h 45"/>
                <a:gd name="T4" fmla="*/ 1 w 45"/>
                <a:gd name="T5" fmla="*/ 30 h 45"/>
                <a:gd name="T6" fmla="*/ 1 w 45"/>
                <a:gd name="T7" fmla="*/ 35 h 45"/>
                <a:gd name="T8" fmla="*/ 10 w 45"/>
                <a:gd name="T9" fmla="*/ 44 h 45"/>
                <a:gd name="T10" fmla="*/ 15 w 45"/>
                <a:gd name="T11" fmla="*/ 44 h 45"/>
                <a:gd name="T12" fmla="*/ 32 w 45"/>
                <a:gd name="T13" fmla="*/ 27 h 45"/>
                <a:gd name="T14" fmla="*/ 40 w 45"/>
                <a:gd name="T15" fmla="*/ 14 h 45"/>
                <a:gd name="T16" fmla="*/ 45 w 45"/>
                <a:gd name="T17" fmla="*/ 0 h 45"/>
                <a:gd name="T18" fmla="*/ 31 w 45"/>
                <a:gd name="T19" fmla="*/ 5 h 45"/>
                <a:gd name="T20" fmla="*/ 20 w 45"/>
                <a:gd name="T21" fmla="*/ 34 h 45"/>
                <a:gd name="T22" fmla="*/ 11 w 45"/>
                <a:gd name="T23" fmla="*/ 34 h 45"/>
                <a:gd name="T24" fmla="*/ 11 w 45"/>
                <a:gd name="T25" fmla="*/ 25 h 45"/>
                <a:gd name="T26" fmla="*/ 20 w 45"/>
                <a:gd name="T27" fmla="*/ 25 h 45"/>
                <a:gd name="T28" fmla="*/ 20 w 45"/>
                <a:gd name="T29" fmla="*/ 34 h 45"/>
                <a:gd name="T30" fmla="*/ 31 w 45"/>
                <a:gd name="T31" fmla="*/ 23 h 45"/>
                <a:gd name="T32" fmla="*/ 22 w 45"/>
                <a:gd name="T33" fmla="*/ 23 h 45"/>
                <a:gd name="T34" fmla="*/ 22 w 45"/>
                <a:gd name="T35" fmla="*/ 14 h 45"/>
                <a:gd name="T36" fmla="*/ 31 w 45"/>
                <a:gd name="T37" fmla="*/ 14 h 45"/>
                <a:gd name="T38" fmla="*/ 31 w 45"/>
                <a:gd name="T3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45">
                  <a:moveTo>
                    <a:pt x="31" y="5"/>
                  </a:moveTo>
                  <a:cubicBezTo>
                    <a:pt x="27" y="6"/>
                    <a:pt x="21" y="10"/>
                    <a:pt x="18" y="13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4"/>
                    <a:pt x="1" y="3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5"/>
                    <a:pt x="14" y="45"/>
                    <a:pt x="15" y="44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24"/>
                    <a:pt x="39" y="18"/>
                    <a:pt x="40" y="14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1" y="5"/>
                  </a:lnTo>
                  <a:close/>
                  <a:moveTo>
                    <a:pt x="20" y="34"/>
                  </a:moveTo>
                  <a:cubicBezTo>
                    <a:pt x="17" y="36"/>
                    <a:pt x="13" y="36"/>
                    <a:pt x="11" y="34"/>
                  </a:cubicBezTo>
                  <a:cubicBezTo>
                    <a:pt x="9" y="32"/>
                    <a:pt x="9" y="28"/>
                    <a:pt x="11" y="25"/>
                  </a:cubicBezTo>
                  <a:cubicBezTo>
                    <a:pt x="13" y="23"/>
                    <a:pt x="17" y="23"/>
                    <a:pt x="20" y="25"/>
                  </a:cubicBezTo>
                  <a:cubicBezTo>
                    <a:pt x="22" y="28"/>
                    <a:pt x="22" y="32"/>
                    <a:pt x="20" y="34"/>
                  </a:cubicBezTo>
                  <a:close/>
                  <a:moveTo>
                    <a:pt x="31" y="23"/>
                  </a:moveTo>
                  <a:cubicBezTo>
                    <a:pt x="29" y="25"/>
                    <a:pt x="25" y="25"/>
                    <a:pt x="22" y="23"/>
                  </a:cubicBezTo>
                  <a:cubicBezTo>
                    <a:pt x="20" y="20"/>
                    <a:pt x="20" y="16"/>
                    <a:pt x="22" y="14"/>
                  </a:cubicBezTo>
                  <a:cubicBezTo>
                    <a:pt x="25" y="12"/>
                    <a:pt x="29" y="12"/>
                    <a:pt x="31" y="14"/>
                  </a:cubicBezTo>
                  <a:cubicBezTo>
                    <a:pt x="33" y="16"/>
                    <a:pt x="33" y="20"/>
                    <a:pt x="3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Freeform 241"/>
            <p:cNvSpPr>
              <a:spLocks/>
            </p:cNvSpPr>
            <p:nvPr/>
          </p:nvSpPr>
          <p:spPr bwMode="auto">
            <a:xfrm>
              <a:off x="2619376" y="6500813"/>
              <a:ext cx="79375" cy="71438"/>
            </a:xfrm>
            <a:custGeom>
              <a:avLst/>
              <a:gdLst>
                <a:gd name="T0" fmla="*/ 7 w 21"/>
                <a:gd name="T1" fmla="*/ 17 h 19"/>
                <a:gd name="T2" fmla="*/ 21 w 21"/>
                <a:gd name="T3" fmla="*/ 3 h 19"/>
                <a:gd name="T4" fmla="*/ 10 w 21"/>
                <a:gd name="T5" fmla="*/ 3 h 19"/>
                <a:gd name="T6" fmla="*/ 1 w 21"/>
                <a:gd name="T7" fmla="*/ 12 h 19"/>
                <a:gd name="T8" fmla="*/ 1 w 21"/>
                <a:gd name="T9" fmla="*/ 17 h 19"/>
                <a:gd name="T10" fmla="*/ 7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7" y="17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18" y="0"/>
                    <a:pt x="13" y="0"/>
                    <a:pt x="10" y="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6"/>
                    <a:pt x="1" y="17"/>
                  </a:cubicBezTo>
                  <a:cubicBezTo>
                    <a:pt x="3" y="19"/>
                    <a:pt x="5" y="19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242"/>
            <p:cNvSpPr>
              <a:spLocks/>
            </p:cNvSpPr>
            <p:nvPr/>
          </p:nvSpPr>
          <p:spPr bwMode="auto">
            <a:xfrm>
              <a:off x="2713038" y="6588126"/>
              <a:ext cx="71438" cy="77788"/>
            </a:xfrm>
            <a:custGeom>
              <a:avLst/>
              <a:gdLst>
                <a:gd name="T0" fmla="*/ 2 w 19"/>
                <a:gd name="T1" fmla="*/ 14 h 21"/>
                <a:gd name="T2" fmla="*/ 2 w 19"/>
                <a:gd name="T3" fmla="*/ 20 h 21"/>
                <a:gd name="T4" fmla="*/ 7 w 19"/>
                <a:gd name="T5" fmla="*/ 20 h 21"/>
                <a:gd name="T6" fmla="*/ 16 w 19"/>
                <a:gd name="T7" fmla="*/ 11 h 21"/>
                <a:gd name="T8" fmla="*/ 16 w 19"/>
                <a:gd name="T9" fmla="*/ 0 h 21"/>
                <a:gd name="T10" fmla="*/ 2 w 19"/>
                <a:gd name="T1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1">
                  <a:moveTo>
                    <a:pt x="2" y="14"/>
                  </a:moveTo>
                  <a:cubicBezTo>
                    <a:pt x="0" y="16"/>
                    <a:pt x="0" y="18"/>
                    <a:pt x="2" y="20"/>
                  </a:cubicBezTo>
                  <a:cubicBezTo>
                    <a:pt x="3" y="21"/>
                    <a:pt x="6" y="21"/>
                    <a:pt x="7" y="2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9" y="8"/>
                    <a:pt x="19" y="3"/>
                    <a:pt x="16" y="0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243"/>
            <p:cNvSpPr>
              <a:spLocks/>
            </p:cNvSpPr>
            <p:nvPr/>
          </p:nvSpPr>
          <p:spPr bwMode="auto">
            <a:xfrm>
              <a:off x="2668588" y="6577013"/>
              <a:ext cx="41275" cy="41275"/>
            </a:xfrm>
            <a:custGeom>
              <a:avLst/>
              <a:gdLst>
                <a:gd name="T0" fmla="*/ 1 w 11"/>
                <a:gd name="T1" fmla="*/ 2 h 11"/>
                <a:gd name="T2" fmla="*/ 1 w 11"/>
                <a:gd name="T3" fmla="*/ 4 h 11"/>
                <a:gd name="T4" fmla="*/ 7 w 11"/>
                <a:gd name="T5" fmla="*/ 10 h 11"/>
                <a:gd name="T6" fmla="*/ 9 w 11"/>
                <a:gd name="T7" fmla="*/ 10 h 11"/>
                <a:gd name="T8" fmla="*/ 11 w 11"/>
                <a:gd name="T9" fmla="*/ 9 h 11"/>
                <a:gd name="T10" fmla="*/ 2 w 11"/>
                <a:gd name="T11" fmla="*/ 0 h 11"/>
                <a:gd name="T12" fmla="*/ 1 w 1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" y="2"/>
                  </a:moveTo>
                  <a:cubicBezTo>
                    <a:pt x="0" y="2"/>
                    <a:pt x="0" y="4"/>
                    <a:pt x="1" y="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9" y="11"/>
                    <a:pt x="9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244"/>
            <p:cNvSpPr>
              <a:spLocks/>
            </p:cNvSpPr>
            <p:nvPr/>
          </p:nvSpPr>
          <p:spPr bwMode="auto">
            <a:xfrm>
              <a:off x="2611438" y="6599238"/>
              <a:ext cx="76200" cy="74613"/>
            </a:xfrm>
            <a:custGeom>
              <a:avLst/>
              <a:gdLst>
                <a:gd name="T0" fmla="*/ 0 w 20"/>
                <a:gd name="T1" fmla="*/ 20 h 20"/>
                <a:gd name="T2" fmla="*/ 16 w 20"/>
                <a:gd name="T3" fmla="*/ 4 h 20"/>
                <a:gd name="T4" fmla="*/ 0 w 20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cubicBezTo>
                    <a:pt x="8" y="16"/>
                    <a:pt x="20" y="8"/>
                    <a:pt x="16" y="4"/>
                  </a:cubicBezTo>
                  <a:cubicBezTo>
                    <a:pt x="12" y="0"/>
                    <a:pt x="4" y="12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917049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/>
      <p:bldP spid="42" grpId="0"/>
      <p:bldP spid="106" grpId="0"/>
      <p:bldP spid="107" grpId="0"/>
      <p:bldP spid="108" grpId="0" animBg="1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22" grpId="0" animBg="1"/>
      <p:bldP spid="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2D3A62D7-3986-488A-AF48-5D816F4D092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0" y="2490714"/>
            <a:ext cx="12192000" cy="1876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009845-E2AB-44C0-B74B-56946199F51A}"/>
              </a:ext>
            </a:extLst>
          </p:cNvPr>
          <p:cNvSpPr txBox="1">
            <a:spLocks/>
          </p:cNvSpPr>
          <p:nvPr/>
        </p:nvSpPr>
        <p:spPr>
          <a:xfrm>
            <a:off x="2943441" y="2506107"/>
            <a:ext cx="6305118" cy="19073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6600" b="1">
                <a:solidFill>
                  <a:schemeClr val="bg2"/>
                </a:solidFill>
              </a:rPr>
              <a:t>Section</a:t>
            </a:r>
            <a:r>
              <a:rPr lang="id-ID" sz="6600" b="1">
                <a:solidFill>
                  <a:schemeClr val="bg2"/>
                </a:solidFill>
              </a:rPr>
              <a:t> </a:t>
            </a:r>
            <a:r>
              <a:rPr lang="en-ID" sz="6600" b="1"/>
              <a:t>Break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24176-BF59-46D0-95B6-014A06D6A6C9}"/>
              </a:ext>
            </a:extLst>
          </p:cNvPr>
          <p:cNvSpPr/>
          <p:nvPr/>
        </p:nvSpPr>
        <p:spPr>
          <a:xfrm>
            <a:off x="907988" y="876500"/>
            <a:ext cx="10376024" cy="5105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3434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Meet</a:t>
            </a:r>
            <a:br>
              <a:rPr lang="id-ID"/>
            </a:br>
            <a:r>
              <a:rPr lang="id-ID" b="1"/>
              <a:t>Our Team</a:t>
            </a:r>
            <a:endParaRPr lang="en-ID" b="1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3965544" y="4766442"/>
            <a:ext cx="2984249" cy="8171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6" name="TextBox 85"/>
          <p:cNvSpPr txBox="1"/>
          <p:nvPr/>
        </p:nvSpPr>
        <p:spPr>
          <a:xfrm>
            <a:off x="4795024" y="5182311"/>
            <a:ext cx="1377300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Graphic Designer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82574" y="4931987"/>
            <a:ext cx="100219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id-ID" sz="1400" b="1">
                <a:solidFill>
                  <a:schemeClr val="bg2"/>
                </a:solidFill>
                <a:latin typeface="+mj-lt"/>
                <a:ea typeface="Poppins SemiBold" charset="0"/>
                <a:cs typeface="Poppins SemiBold" charset="0"/>
              </a:rPr>
              <a:t>MICHAEL</a:t>
            </a:r>
            <a:endParaRPr lang="en-US" sz="1400" b="1">
              <a:solidFill>
                <a:schemeClr val="bg2"/>
              </a:solidFill>
              <a:latin typeface="+mj-lt"/>
              <a:ea typeface="Poppins SemiBold" charset="0"/>
              <a:cs typeface="Poppins SemiBold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981093" y="5829819"/>
            <a:ext cx="953150" cy="189000"/>
            <a:chOff x="8058019" y="9800543"/>
            <a:chExt cx="2817367" cy="558655"/>
          </a:xfrm>
          <a:solidFill>
            <a:schemeClr val="tx1"/>
          </a:solidFill>
        </p:grpSpPr>
        <p:sp>
          <p:nvSpPr>
            <p:cNvPr id="89" name="Shape 2872"/>
            <p:cNvSpPr/>
            <p:nvPr/>
          </p:nvSpPr>
          <p:spPr>
            <a:xfrm>
              <a:off x="8058019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5929" y="7018"/>
                  </a:moveTo>
                  <a:cubicBezTo>
                    <a:pt x="15540" y="7246"/>
                    <a:pt x="15108" y="7411"/>
                    <a:pt x="14650" y="7499"/>
                  </a:cubicBezTo>
                  <a:cubicBezTo>
                    <a:pt x="14282" y="7114"/>
                    <a:pt x="13759" y="6874"/>
                    <a:pt x="13180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6" y="7236"/>
                  </a:cubicBezTo>
                  <a:cubicBezTo>
                    <a:pt x="6892" y="7529"/>
                    <a:pt x="6793" y="7870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7" y="9635"/>
                  </a:cubicBezTo>
                  <a:cubicBezTo>
                    <a:pt x="6776" y="9644"/>
                    <a:pt x="6776" y="9652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6" y="11661"/>
                    <a:pt x="7483" y="11638"/>
                  </a:cubicBezTo>
                  <a:cubicBezTo>
                    <a:pt x="7739" y="12426"/>
                    <a:pt x="8482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39" y="13855"/>
                    <a:pt x="6382" y="13837"/>
                  </a:cubicBezTo>
                  <a:cubicBezTo>
                    <a:pt x="7273" y="14398"/>
                    <a:pt x="8332" y="14727"/>
                    <a:pt x="9470" y="14727"/>
                  </a:cubicBezTo>
                  <a:cubicBezTo>
                    <a:pt x="13174" y="14727"/>
                    <a:pt x="15200" y="11706"/>
                    <a:pt x="15200" y="9086"/>
                  </a:cubicBezTo>
                  <a:cubicBezTo>
                    <a:pt x="15200" y="9000"/>
                    <a:pt x="15199" y="8914"/>
                    <a:pt x="15195" y="8829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0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90" name="Shape 2873"/>
            <p:cNvSpPr/>
            <p:nvPr/>
          </p:nvSpPr>
          <p:spPr>
            <a:xfrm>
              <a:off x="8810923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5" y="7858"/>
                  </a:lnTo>
                  <a:lnTo>
                    <a:pt x="13245" y="6381"/>
                  </a:lnTo>
                  <a:lnTo>
                    <a:pt x="11938" y="6381"/>
                  </a:lnTo>
                  <a:cubicBezTo>
                    <a:pt x="10368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91" name="Shape 2877"/>
            <p:cNvSpPr/>
            <p:nvPr/>
          </p:nvSpPr>
          <p:spPr>
            <a:xfrm>
              <a:off x="9563827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4" y="7360"/>
                  </a:moveTo>
                  <a:lnTo>
                    <a:pt x="13742" y="7360"/>
                  </a:lnTo>
                  <a:lnTo>
                    <a:pt x="13742" y="8833"/>
                  </a:lnTo>
                  <a:lnTo>
                    <a:pt x="12265" y="8833"/>
                  </a:lnTo>
                  <a:lnTo>
                    <a:pt x="12265" y="9815"/>
                  </a:lnTo>
                  <a:lnTo>
                    <a:pt x="13742" y="9815"/>
                  </a:lnTo>
                  <a:lnTo>
                    <a:pt x="13742" y="11283"/>
                  </a:lnTo>
                  <a:lnTo>
                    <a:pt x="14724" y="11283"/>
                  </a:lnTo>
                  <a:lnTo>
                    <a:pt x="14724" y="9815"/>
                  </a:lnTo>
                  <a:lnTo>
                    <a:pt x="16204" y="9815"/>
                  </a:lnTo>
                  <a:lnTo>
                    <a:pt x="16204" y="8833"/>
                  </a:lnTo>
                  <a:lnTo>
                    <a:pt x="14724" y="8833"/>
                  </a:lnTo>
                  <a:cubicBezTo>
                    <a:pt x="14724" y="8833"/>
                    <a:pt x="14724" y="7360"/>
                    <a:pt x="14724" y="7360"/>
                  </a:cubicBezTo>
                  <a:close/>
                  <a:moveTo>
                    <a:pt x="9321" y="13946"/>
                  </a:moveTo>
                  <a:cubicBezTo>
                    <a:pt x="8620" y="13946"/>
                    <a:pt x="8070" y="13495"/>
                    <a:pt x="8070" y="12919"/>
                  </a:cubicBezTo>
                  <a:cubicBezTo>
                    <a:pt x="8070" y="12392"/>
                    <a:pt x="8713" y="11929"/>
                    <a:pt x="9446" y="11929"/>
                  </a:cubicBezTo>
                  <a:lnTo>
                    <a:pt x="9446" y="11723"/>
                  </a:lnTo>
                  <a:lnTo>
                    <a:pt x="9465" y="11929"/>
                  </a:lnTo>
                  <a:cubicBezTo>
                    <a:pt x="9623" y="11930"/>
                    <a:pt x="9777" y="11954"/>
                    <a:pt x="9922" y="12000"/>
                  </a:cubicBezTo>
                  <a:lnTo>
                    <a:pt x="10067" y="12104"/>
                  </a:lnTo>
                  <a:cubicBezTo>
                    <a:pt x="10439" y="12371"/>
                    <a:pt x="10637" y="12521"/>
                    <a:pt x="10695" y="12764"/>
                  </a:cubicBezTo>
                  <a:cubicBezTo>
                    <a:pt x="10710" y="12827"/>
                    <a:pt x="10717" y="12891"/>
                    <a:pt x="10717" y="12954"/>
                  </a:cubicBezTo>
                  <a:cubicBezTo>
                    <a:pt x="10717" y="13612"/>
                    <a:pt x="10247" y="13946"/>
                    <a:pt x="9321" y="13946"/>
                  </a:cubicBezTo>
                  <a:moveTo>
                    <a:pt x="8542" y="8739"/>
                  </a:moveTo>
                  <a:cubicBezTo>
                    <a:pt x="8494" y="8362"/>
                    <a:pt x="8574" y="8014"/>
                    <a:pt x="8754" y="7806"/>
                  </a:cubicBezTo>
                  <a:cubicBezTo>
                    <a:pt x="8864" y="7680"/>
                    <a:pt x="9006" y="7612"/>
                    <a:pt x="9163" y="7612"/>
                  </a:cubicBezTo>
                  <a:lnTo>
                    <a:pt x="9163" y="7409"/>
                  </a:lnTo>
                  <a:lnTo>
                    <a:pt x="9164" y="7409"/>
                  </a:lnTo>
                  <a:lnTo>
                    <a:pt x="9182" y="7613"/>
                  </a:lnTo>
                  <a:cubicBezTo>
                    <a:pt x="9653" y="7628"/>
                    <a:pt x="10105" y="8185"/>
                    <a:pt x="10189" y="8855"/>
                  </a:cubicBezTo>
                  <a:cubicBezTo>
                    <a:pt x="10237" y="9239"/>
                    <a:pt x="10154" y="9595"/>
                    <a:pt x="9969" y="9809"/>
                  </a:cubicBezTo>
                  <a:cubicBezTo>
                    <a:pt x="9860" y="9935"/>
                    <a:pt x="9721" y="10002"/>
                    <a:pt x="9550" y="10001"/>
                  </a:cubicBezTo>
                  <a:lnTo>
                    <a:pt x="9549" y="10001"/>
                  </a:lnTo>
                  <a:cubicBezTo>
                    <a:pt x="9087" y="9988"/>
                    <a:pt x="8625" y="9409"/>
                    <a:pt x="8542" y="8739"/>
                  </a:cubicBezTo>
                  <a:moveTo>
                    <a:pt x="10838" y="11196"/>
                  </a:moveTo>
                  <a:cubicBezTo>
                    <a:pt x="10586" y="11009"/>
                    <a:pt x="10351" y="10732"/>
                    <a:pt x="10342" y="10647"/>
                  </a:cubicBezTo>
                  <a:cubicBezTo>
                    <a:pt x="10342" y="10499"/>
                    <a:pt x="10342" y="10431"/>
                    <a:pt x="10689" y="10148"/>
                  </a:cubicBezTo>
                  <a:cubicBezTo>
                    <a:pt x="11138" y="9780"/>
                    <a:pt x="11386" y="9296"/>
                    <a:pt x="11386" y="8784"/>
                  </a:cubicBezTo>
                  <a:cubicBezTo>
                    <a:pt x="11386" y="8342"/>
                    <a:pt x="11262" y="7947"/>
                    <a:pt x="11049" y="7660"/>
                  </a:cubicBezTo>
                  <a:lnTo>
                    <a:pt x="11238" y="7660"/>
                  </a:lnTo>
                  <a:lnTo>
                    <a:pt x="12276" y="6873"/>
                  </a:lnTo>
                  <a:lnTo>
                    <a:pt x="9463" y="6873"/>
                  </a:lnTo>
                  <a:cubicBezTo>
                    <a:pt x="8334" y="6873"/>
                    <a:pt x="7345" y="7760"/>
                    <a:pt x="7345" y="8769"/>
                  </a:cubicBezTo>
                  <a:cubicBezTo>
                    <a:pt x="7345" y="9812"/>
                    <a:pt x="8109" y="10605"/>
                    <a:pt x="9136" y="10648"/>
                  </a:cubicBezTo>
                  <a:cubicBezTo>
                    <a:pt x="9121" y="10722"/>
                    <a:pt x="9113" y="10795"/>
                    <a:pt x="9113" y="10867"/>
                  </a:cubicBezTo>
                  <a:cubicBezTo>
                    <a:pt x="9113" y="11018"/>
                    <a:pt x="9147" y="11162"/>
                    <a:pt x="9216" y="11300"/>
                  </a:cubicBezTo>
                  <a:cubicBezTo>
                    <a:pt x="7942" y="11309"/>
                    <a:pt x="6869" y="12161"/>
                    <a:pt x="6869" y="13167"/>
                  </a:cubicBezTo>
                  <a:cubicBezTo>
                    <a:pt x="6869" y="14071"/>
                    <a:pt x="7902" y="14727"/>
                    <a:pt x="9325" y="14727"/>
                  </a:cubicBezTo>
                  <a:cubicBezTo>
                    <a:pt x="10861" y="14727"/>
                    <a:pt x="11690" y="13766"/>
                    <a:pt x="11690" y="12860"/>
                  </a:cubicBezTo>
                  <a:cubicBezTo>
                    <a:pt x="11690" y="12108"/>
                    <a:pt x="11459" y="11656"/>
                    <a:pt x="10838" y="11196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92" name="Shape 2878"/>
            <p:cNvSpPr/>
            <p:nvPr/>
          </p:nvSpPr>
          <p:spPr>
            <a:xfrm>
              <a:off x="10316731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30" y="9321"/>
                  </a:moveTo>
                  <a:cubicBezTo>
                    <a:pt x="11975" y="9321"/>
                    <a:pt x="11780" y="10196"/>
                    <a:pt x="11780" y="10196"/>
                  </a:cubicBezTo>
                  <a:lnTo>
                    <a:pt x="11782" y="9327"/>
                  </a:lnTo>
                  <a:lnTo>
                    <a:pt x="9818" y="9327"/>
                  </a:lnTo>
                  <a:lnTo>
                    <a:pt x="9818" y="14727"/>
                  </a:lnTo>
                  <a:lnTo>
                    <a:pt x="11782" y="14727"/>
                  </a:lnTo>
                  <a:lnTo>
                    <a:pt x="11782" y="11782"/>
                  </a:lnTo>
                  <a:cubicBezTo>
                    <a:pt x="11782" y="11782"/>
                    <a:pt x="11782" y="10793"/>
                    <a:pt x="12616" y="10793"/>
                  </a:cubicBezTo>
                  <a:cubicBezTo>
                    <a:pt x="13086" y="10793"/>
                    <a:pt x="13255" y="11232"/>
                    <a:pt x="13255" y="11782"/>
                  </a:cubicBezTo>
                  <a:lnTo>
                    <a:pt x="13255" y="14727"/>
                  </a:lnTo>
                  <a:lnTo>
                    <a:pt x="15218" y="14727"/>
                  </a:lnTo>
                  <a:lnTo>
                    <a:pt x="15218" y="11782"/>
                  </a:lnTo>
                  <a:cubicBezTo>
                    <a:pt x="15218" y="10245"/>
                    <a:pt x="14550" y="9321"/>
                    <a:pt x="13430" y="9321"/>
                  </a:cubicBezTo>
                  <a:moveTo>
                    <a:pt x="6873" y="14727"/>
                  </a:moveTo>
                  <a:lnTo>
                    <a:pt x="8829" y="14727"/>
                  </a:lnTo>
                  <a:lnTo>
                    <a:pt x="8829" y="9321"/>
                  </a:lnTo>
                  <a:lnTo>
                    <a:pt x="6873" y="9321"/>
                  </a:lnTo>
                  <a:cubicBezTo>
                    <a:pt x="6873" y="9321"/>
                    <a:pt x="6873" y="14727"/>
                    <a:pt x="6873" y="14727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1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1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7851" y="6873"/>
                  </a:moveTo>
                  <a:cubicBezTo>
                    <a:pt x="7311" y="6873"/>
                    <a:pt x="6873" y="7313"/>
                    <a:pt x="6873" y="7856"/>
                  </a:cubicBezTo>
                  <a:cubicBezTo>
                    <a:pt x="6873" y="8399"/>
                    <a:pt x="7311" y="8839"/>
                    <a:pt x="7851" y="8839"/>
                  </a:cubicBezTo>
                  <a:cubicBezTo>
                    <a:pt x="8391" y="8839"/>
                    <a:pt x="8829" y="8399"/>
                    <a:pt x="8829" y="7856"/>
                  </a:cubicBezTo>
                  <a:cubicBezTo>
                    <a:pt x="8829" y="7313"/>
                    <a:pt x="8391" y="6873"/>
                    <a:pt x="7851" y="6873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</p:grpSp>
      <p:sp>
        <p:nvSpPr>
          <p:cNvPr id="97" name="Text Placeholder 5"/>
          <p:cNvSpPr txBox="1">
            <a:spLocks/>
          </p:cNvSpPr>
          <p:nvPr/>
        </p:nvSpPr>
        <p:spPr>
          <a:xfrm>
            <a:off x="7804765" y="2810412"/>
            <a:ext cx="3502953" cy="2371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 b="1">
                <a:ea typeface="Poppins Light" charset="0"/>
                <a:cs typeface="Poppins Light" charset="0"/>
              </a:rPr>
              <a:t>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915337" y="5341025"/>
            <a:ext cx="1745255" cy="422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9" name="Text Placeholder 11"/>
          <p:cNvSpPr txBox="1">
            <a:spLocks/>
          </p:cNvSpPr>
          <p:nvPr/>
        </p:nvSpPr>
        <p:spPr>
          <a:xfrm>
            <a:off x="8112924" y="5394815"/>
            <a:ext cx="1408421" cy="31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000" b="1" kern="1200" spc="500" smtClean="0">
                <a:solidFill>
                  <a:schemeClr val="tx2"/>
                </a:solidFill>
                <a:latin typeface="+mj-lt"/>
                <a:ea typeface="Lato Bold" charset="0"/>
                <a:cs typeface="Lato Bold" charset="0"/>
                <a:sym typeface="Bebas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>
                <a:solidFill>
                  <a:schemeClr val="tx1"/>
                </a:solidFill>
              </a:rPr>
              <a:t>creative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838199" y="1889090"/>
            <a:ext cx="2984249" cy="817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" name="TextBox 101"/>
          <p:cNvSpPr txBox="1"/>
          <p:nvPr/>
        </p:nvSpPr>
        <p:spPr>
          <a:xfrm>
            <a:off x="1953012" y="2304959"/>
            <a:ext cx="80663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Finances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979459" y="2054635"/>
            <a:ext cx="75373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  <a:latin typeface="+mj-lt"/>
                <a:ea typeface="Poppins SemiBold" charset="0"/>
                <a:cs typeface="Poppins SemiBold" charset="0"/>
              </a:rPr>
              <a:t>DIANA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853748" y="2952467"/>
            <a:ext cx="953150" cy="189000"/>
            <a:chOff x="8058019" y="9800543"/>
            <a:chExt cx="2817367" cy="558655"/>
          </a:xfrm>
          <a:solidFill>
            <a:schemeClr val="tx1"/>
          </a:solidFill>
        </p:grpSpPr>
        <p:sp>
          <p:nvSpPr>
            <p:cNvPr id="105" name="Shape 2872"/>
            <p:cNvSpPr/>
            <p:nvPr/>
          </p:nvSpPr>
          <p:spPr>
            <a:xfrm>
              <a:off x="8058019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5929" y="7018"/>
                  </a:moveTo>
                  <a:cubicBezTo>
                    <a:pt x="15540" y="7246"/>
                    <a:pt x="15108" y="7411"/>
                    <a:pt x="14650" y="7499"/>
                  </a:cubicBezTo>
                  <a:cubicBezTo>
                    <a:pt x="14282" y="7114"/>
                    <a:pt x="13759" y="6874"/>
                    <a:pt x="13180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6" y="7236"/>
                  </a:cubicBezTo>
                  <a:cubicBezTo>
                    <a:pt x="6892" y="7529"/>
                    <a:pt x="6793" y="7870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7" y="9635"/>
                  </a:cubicBezTo>
                  <a:cubicBezTo>
                    <a:pt x="6776" y="9644"/>
                    <a:pt x="6776" y="9652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6" y="11661"/>
                    <a:pt x="7483" y="11638"/>
                  </a:cubicBezTo>
                  <a:cubicBezTo>
                    <a:pt x="7739" y="12426"/>
                    <a:pt x="8482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39" y="13855"/>
                    <a:pt x="6382" y="13837"/>
                  </a:cubicBezTo>
                  <a:cubicBezTo>
                    <a:pt x="7273" y="14398"/>
                    <a:pt x="8332" y="14727"/>
                    <a:pt x="9470" y="14727"/>
                  </a:cubicBezTo>
                  <a:cubicBezTo>
                    <a:pt x="13174" y="14727"/>
                    <a:pt x="15200" y="11706"/>
                    <a:pt x="15200" y="9086"/>
                  </a:cubicBezTo>
                  <a:cubicBezTo>
                    <a:pt x="15200" y="9000"/>
                    <a:pt x="15199" y="8914"/>
                    <a:pt x="15195" y="8829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0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106" name="Shape 2873"/>
            <p:cNvSpPr/>
            <p:nvPr/>
          </p:nvSpPr>
          <p:spPr>
            <a:xfrm>
              <a:off x="8810923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5" y="7858"/>
                  </a:lnTo>
                  <a:lnTo>
                    <a:pt x="13245" y="6381"/>
                  </a:lnTo>
                  <a:lnTo>
                    <a:pt x="11938" y="6381"/>
                  </a:lnTo>
                  <a:cubicBezTo>
                    <a:pt x="10368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107" name="Shape 2877"/>
            <p:cNvSpPr/>
            <p:nvPr/>
          </p:nvSpPr>
          <p:spPr>
            <a:xfrm>
              <a:off x="9563827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4" y="7360"/>
                  </a:moveTo>
                  <a:lnTo>
                    <a:pt x="13742" y="7360"/>
                  </a:lnTo>
                  <a:lnTo>
                    <a:pt x="13742" y="8833"/>
                  </a:lnTo>
                  <a:lnTo>
                    <a:pt x="12265" y="8833"/>
                  </a:lnTo>
                  <a:lnTo>
                    <a:pt x="12265" y="9815"/>
                  </a:lnTo>
                  <a:lnTo>
                    <a:pt x="13742" y="9815"/>
                  </a:lnTo>
                  <a:lnTo>
                    <a:pt x="13742" y="11283"/>
                  </a:lnTo>
                  <a:lnTo>
                    <a:pt x="14724" y="11283"/>
                  </a:lnTo>
                  <a:lnTo>
                    <a:pt x="14724" y="9815"/>
                  </a:lnTo>
                  <a:lnTo>
                    <a:pt x="16204" y="9815"/>
                  </a:lnTo>
                  <a:lnTo>
                    <a:pt x="16204" y="8833"/>
                  </a:lnTo>
                  <a:lnTo>
                    <a:pt x="14724" y="8833"/>
                  </a:lnTo>
                  <a:cubicBezTo>
                    <a:pt x="14724" y="8833"/>
                    <a:pt x="14724" y="7360"/>
                    <a:pt x="14724" y="7360"/>
                  </a:cubicBezTo>
                  <a:close/>
                  <a:moveTo>
                    <a:pt x="9321" y="13946"/>
                  </a:moveTo>
                  <a:cubicBezTo>
                    <a:pt x="8620" y="13946"/>
                    <a:pt x="8070" y="13495"/>
                    <a:pt x="8070" y="12919"/>
                  </a:cubicBezTo>
                  <a:cubicBezTo>
                    <a:pt x="8070" y="12392"/>
                    <a:pt x="8713" y="11929"/>
                    <a:pt x="9446" y="11929"/>
                  </a:cubicBezTo>
                  <a:lnTo>
                    <a:pt x="9446" y="11723"/>
                  </a:lnTo>
                  <a:lnTo>
                    <a:pt x="9465" y="11929"/>
                  </a:lnTo>
                  <a:cubicBezTo>
                    <a:pt x="9623" y="11930"/>
                    <a:pt x="9777" y="11954"/>
                    <a:pt x="9922" y="12000"/>
                  </a:cubicBezTo>
                  <a:lnTo>
                    <a:pt x="10067" y="12104"/>
                  </a:lnTo>
                  <a:cubicBezTo>
                    <a:pt x="10439" y="12371"/>
                    <a:pt x="10637" y="12521"/>
                    <a:pt x="10695" y="12764"/>
                  </a:cubicBezTo>
                  <a:cubicBezTo>
                    <a:pt x="10710" y="12827"/>
                    <a:pt x="10717" y="12891"/>
                    <a:pt x="10717" y="12954"/>
                  </a:cubicBezTo>
                  <a:cubicBezTo>
                    <a:pt x="10717" y="13612"/>
                    <a:pt x="10247" y="13946"/>
                    <a:pt x="9321" y="13946"/>
                  </a:cubicBezTo>
                  <a:moveTo>
                    <a:pt x="8542" y="8739"/>
                  </a:moveTo>
                  <a:cubicBezTo>
                    <a:pt x="8494" y="8362"/>
                    <a:pt x="8574" y="8014"/>
                    <a:pt x="8754" y="7806"/>
                  </a:cubicBezTo>
                  <a:cubicBezTo>
                    <a:pt x="8864" y="7680"/>
                    <a:pt x="9006" y="7612"/>
                    <a:pt x="9163" y="7612"/>
                  </a:cubicBezTo>
                  <a:lnTo>
                    <a:pt x="9163" y="7409"/>
                  </a:lnTo>
                  <a:lnTo>
                    <a:pt x="9164" y="7409"/>
                  </a:lnTo>
                  <a:lnTo>
                    <a:pt x="9182" y="7613"/>
                  </a:lnTo>
                  <a:cubicBezTo>
                    <a:pt x="9653" y="7628"/>
                    <a:pt x="10105" y="8185"/>
                    <a:pt x="10189" y="8855"/>
                  </a:cubicBezTo>
                  <a:cubicBezTo>
                    <a:pt x="10237" y="9239"/>
                    <a:pt x="10154" y="9595"/>
                    <a:pt x="9969" y="9809"/>
                  </a:cubicBezTo>
                  <a:cubicBezTo>
                    <a:pt x="9860" y="9935"/>
                    <a:pt x="9721" y="10002"/>
                    <a:pt x="9550" y="10001"/>
                  </a:cubicBezTo>
                  <a:lnTo>
                    <a:pt x="9549" y="10001"/>
                  </a:lnTo>
                  <a:cubicBezTo>
                    <a:pt x="9087" y="9988"/>
                    <a:pt x="8625" y="9409"/>
                    <a:pt x="8542" y="8739"/>
                  </a:cubicBezTo>
                  <a:moveTo>
                    <a:pt x="10838" y="11196"/>
                  </a:moveTo>
                  <a:cubicBezTo>
                    <a:pt x="10586" y="11009"/>
                    <a:pt x="10351" y="10732"/>
                    <a:pt x="10342" y="10647"/>
                  </a:cubicBezTo>
                  <a:cubicBezTo>
                    <a:pt x="10342" y="10499"/>
                    <a:pt x="10342" y="10431"/>
                    <a:pt x="10689" y="10148"/>
                  </a:cubicBezTo>
                  <a:cubicBezTo>
                    <a:pt x="11138" y="9780"/>
                    <a:pt x="11386" y="9296"/>
                    <a:pt x="11386" y="8784"/>
                  </a:cubicBezTo>
                  <a:cubicBezTo>
                    <a:pt x="11386" y="8342"/>
                    <a:pt x="11262" y="7947"/>
                    <a:pt x="11049" y="7660"/>
                  </a:cubicBezTo>
                  <a:lnTo>
                    <a:pt x="11238" y="7660"/>
                  </a:lnTo>
                  <a:lnTo>
                    <a:pt x="12276" y="6873"/>
                  </a:lnTo>
                  <a:lnTo>
                    <a:pt x="9463" y="6873"/>
                  </a:lnTo>
                  <a:cubicBezTo>
                    <a:pt x="8334" y="6873"/>
                    <a:pt x="7345" y="7760"/>
                    <a:pt x="7345" y="8769"/>
                  </a:cubicBezTo>
                  <a:cubicBezTo>
                    <a:pt x="7345" y="9812"/>
                    <a:pt x="8109" y="10605"/>
                    <a:pt x="9136" y="10648"/>
                  </a:cubicBezTo>
                  <a:cubicBezTo>
                    <a:pt x="9121" y="10722"/>
                    <a:pt x="9113" y="10795"/>
                    <a:pt x="9113" y="10867"/>
                  </a:cubicBezTo>
                  <a:cubicBezTo>
                    <a:pt x="9113" y="11018"/>
                    <a:pt x="9147" y="11162"/>
                    <a:pt x="9216" y="11300"/>
                  </a:cubicBezTo>
                  <a:cubicBezTo>
                    <a:pt x="7942" y="11309"/>
                    <a:pt x="6869" y="12161"/>
                    <a:pt x="6869" y="13167"/>
                  </a:cubicBezTo>
                  <a:cubicBezTo>
                    <a:pt x="6869" y="14071"/>
                    <a:pt x="7902" y="14727"/>
                    <a:pt x="9325" y="14727"/>
                  </a:cubicBezTo>
                  <a:cubicBezTo>
                    <a:pt x="10861" y="14727"/>
                    <a:pt x="11690" y="13766"/>
                    <a:pt x="11690" y="12860"/>
                  </a:cubicBezTo>
                  <a:cubicBezTo>
                    <a:pt x="11690" y="12108"/>
                    <a:pt x="11459" y="11656"/>
                    <a:pt x="10838" y="11196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108" name="Shape 2878"/>
            <p:cNvSpPr/>
            <p:nvPr/>
          </p:nvSpPr>
          <p:spPr>
            <a:xfrm>
              <a:off x="10316731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30" y="9321"/>
                  </a:moveTo>
                  <a:cubicBezTo>
                    <a:pt x="11975" y="9321"/>
                    <a:pt x="11780" y="10196"/>
                    <a:pt x="11780" y="10196"/>
                  </a:cubicBezTo>
                  <a:lnTo>
                    <a:pt x="11782" y="9327"/>
                  </a:lnTo>
                  <a:lnTo>
                    <a:pt x="9818" y="9327"/>
                  </a:lnTo>
                  <a:lnTo>
                    <a:pt x="9818" y="14727"/>
                  </a:lnTo>
                  <a:lnTo>
                    <a:pt x="11782" y="14727"/>
                  </a:lnTo>
                  <a:lnTo>
                    <a:pt x="11782" y="11782"/>
                  </a:lnTo>
                  <a:cubicBezTo>
                    <a:pt x="11782" y="11782"/>
                    <a:pt x="11782" y="10793"/>
                    <a:pt x="12616" y="10793"/>
                  </a:cubicBezTo>
                  <a:cubicBezTo>
                    <a:pt x="13086" y="10793"/>
                    <a:pt x="13255" y="11232"/>
                    <a:pt x="13255" y="11782"/>
                  </a:cubicBezTo>
                  <a:lnTo>
                    <a:pt x="13255" y="14727"/>
                  </a:lnTo>
                  <a:lnTo>
                    <a:pt x="15218" y="14727"/>
                  </a:lnTo>
                  <a:lnTo>
                    <a:pt x="15218" y="11782"/>
                  </a:lnTo>
                  <a:cubicBezTo>
                    <a:pt x="15218" y="10245"/>
                    <a:pt x="14550" y="9321"/>
                    <a:pt x="13430" y="9321"/>
                  </a:cubicBezTo>
                  <a:moveTo>
                    <a:pt x="6873" y="14727"/>
                  </a:moveTo>
                  <a:lnTo>
                    <a:pt x="8829" y="14727"/>
                  </a:lnTo>
                  <a:lnTo>
                    <a:pt x="8829" y="9321"/>
                  </a:lnTo>
                  <a:lnTo>
                    <a:pt x="6873" y="9321"/>
                  </a:lnTo>
                  <a:cubicBezTo>
                    <a:pt x="6873" y="9321"/>
                    <a:pt x="6873" y="14727"/>
                    <a:pt x="6873" y="14727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1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1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7851" y="6873"/>
                  </a:moveTo>
                  <a:cubicBezTo>
                    <a:pt x="7311" y="6873"/>
                    <a:pt x="6873" y="7313"/>
                    <a:pt x="6873" y="7856"/>
                  </a:cubicBezTo>
                  <a:cubicBezTo>
                    <a:pt x="6873" y="8399"/>
                    <a:pt x="7311" y="8839"/>
                    <a:pt x="7851" y="8839"/>
                  </a:cubicBezTo>
                  <a:cubicBezTo>
                    <a:pt x="8391" y="8839"/>
                    <a:pt x="8829" y="8399"/>
                    <a:pt x="8829" y="7856"/>
                  </a:cubicBezTo>
                  <a:cubicBezTo>
                    <a:pt x="8829" y="7313"/>
                    <a:pt x="8391" y="6873"/>
                    <a:pt x="7851" y="6873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</p:grp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AF1AB1C-520E-45AC-B6CE-F543C6FA1B7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b="4362"/>
          <a:stretch>
            <a:fillRect/>
          </a:stretch>
        </p:blipFill>
        <p:spPr/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5D0F459-E132-4431-A0F3-5537CD57723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b="43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6138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86" grpId="0"/>
      <p:bldP spid="87" grpId="0"/>
      <p:bldP spid="97" grpId="0"/>
      <p:bldP spid="98" grpId="0" animBg="1"/>
      <p:bldP spid="99" grpId="0"/>
      <p:bldP spid="101" grpId="0" animBg="1"/>
      <p:bldP spid="102" grpId="0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 flipH="1">
            <a:off x="5123328" y="-10482"/>
            <a:ext cx="7068659" cy="4304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1023847" y="1708757"/>
            <a:ext cx="6056634" cy="3454685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 Placeholder 5"/>
          <p:cNvSpPr txBox="1">
            <a:spLocks/>
          </p:cNvSpPr>
          <p:nvPr/>
        </p:nvSpPr>
        <p:spPr>
          <a:xfrm>
            <a:off x="1356966" y="3198780"/>
            <a:ext cx="3645340" cy="1280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441798" y="3044281"/>
            <a:ext cx="3681531" cy="129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1441798" y="4653126"/>
            <a:ext cx="953150" cy="189000"/>
            <a:chOff x="8058019" y="9800543"/>
            <a:chExt cx="2817367" cy="558655"/>
          </a:xfrm>
          <a:solidFill>
            <a:schemeClr val="bg2"/>
          </a:solidFill>
        </p:grpSpPr>
        <p:sp>
          <p:nvSpPr>
            <p:cNvPr id="89" name="Shape 2872"/>
            <p:cNvSpPr/>
            <p:nvPr/>
          </p:nvSpPr>
          <p:spPr>
            <a:xfrm>
              <a:off x="8058019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5929" y="7018"/>
                  </a:moveTo>
                  <a:cubicBezTo>
                    <a:pt x="15540" y="7246"/>
                    <a:pt x="15108" y="7411"/>
                    <a:pt x="14650" y="7499"/>
                  </a:cubicBezTo>
                  <a:cubicBezTo>
                    <a:pt x="14282" y="7114"/>
                    <a:pt x="13759" y="6874"/>
                    <a:pt x="13180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6" y="7236"/>
                  </a:cubicBezTo>
                  <a:cubicBezTo>
                    <a:pt x="6892" y="7529"/>
                    <a:pt x="6793" y="7870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7" y="9635"/>
                  </a:cubicBezTo>
                  <a:cubicBezTo>
                    <a:pt x="6776" y="9644"/>
                    <a:pt x="6776" y="9652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6" y="11661"/>
                    <a:pt x="7483" y="11638"/>
                  </a:cubicBezTo>
                  <a:cubicBezTo>
                    <a:pt x="7739" y="12426"/>
                    <a:pt x="8482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39" y="13855"/>
                    <a:pt x="6382" y="13837"/>
                  </a:cubicBezTo>
                  <a:cubicBezTo>
                    <a:pt x="7273" y="14398"/>
                    <a:pt x="8332" y="14727"/>
                    <a:pt x="9470" y="14727"/>
                  </a:cubicBezTo>
                  <a:cubicBezTo>
                    <a:pt x="13174" y="14727"/>
                    <a:pt x="15200" y="11706"/>
                    <a:pt x="15200" y="9086"/>
                  </a:cubicBezTo>
                  <a:cubicBezTo>
                    <a:pt x="15200" y="9000"/>
                    <a:pt x="15199" y="8914"/>
                    <a:pt x="15195" y="8829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0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90" name="Shape 2873"/>
            <p:cNvSpPr/>
            <p:nvPr/>
          </p:nvSpPr>
          <p:spPr>
            <a:xfrm>
              <a:off x="8810923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5" y="7858"/>
                  </a:lnTo>
                  <a:lnTo>
                    <a:pt x="13245" y="6381"/>
                  </a:lnTo>
                  <a:lnTo>
                    <a:pt x="11938" y="6381"/>
                  </a:lnTo>
                  <a:cubicBezTo>
                    <a:pt x="10368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91" name="Shape 2877"/>
            <p:cNvSpPr/>
            <p:nvPr/>
          </p:nvSpPr>
          <p:spPr>
            <a:xfrm>
              <a:off x="9563827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4" y="7360"/>
                  </a:moveTo>
                  <a:lnTo>
                    <a:pt x="13742" y="7360"/>
                  </a:lnTo>
                  <a:lnTo>
                    <a:pt x="13742" y="8833"/>
                  </a:lnTo>
                  <a:lnTo>
                    <a:pt x="12265" y="8833"/>
                  </a:lnTo>
                  <a:lnTo>
                    <a:pt x="12265" y="9815"/>
                  </a:lnTo>
                  <a:lnTo>
                    <a:pt x="13742" y="9815"/>
                  </a:lnTo>
                  <a:lnTo>
                    <a:pt x="13742" y="11283"/>
                  </a:lnTo>
                  <a:lnTo>
                    <a:pt x="14724" y="11283"/>
                  </a:lnTo>
                  <a:lnTo>
                    <a:pt x="14724" y="9815"/>
                  </a:lnTo>
                  <a:lnTo>
                    <a:pt x="16204" y="9815"/>
                  </a:lnTo>
                  <a:lnTo>
                    <a:pt x="16204" y="8833"/>
                  </a:lnTo>
                  <a:lnTo>
                    <a:pt x="14724" y="8833"/>
                  </a:lnTo>
                  <a:cubicBezTo>
                    <a:pt x="14724" y="8833"/>
                    <a:pt x="14724" y="7360"/>
                    <a:pt x="14724" y="7360"/>
                  </a:cubicBezTo>
                  <a:close/>
                  <a:moveTo>
                    <a:pt x="9321" y="13946"/>
                  </a:moveTo>
                  <a:cubicBezTo>
                    <a:pt x="8620" y="13946"/>
                    <a:pt x="8070" y="13495"/>
                    <a:pt x="8070" y="12919"/>
                  </a:cubicBezTo>
                  <a:cubicBezTo>
                    <a:pt x="8070" y="12392"/>
                    <a:pt x="8713" y="11929"/>
                    <a:pt x="9446" y="11929"/>
                  </a:cubicBezTo>
                  <a:lnTo>
                    <a:pt x="9446" y="11723"/>
                  </a:lnTo>
                  <a:lnTo>
                    <a:pt x="9465" y="11929"/>
                  </a:lnTo>
                  <a:cubicBezTo>
                    <a:pt x="9623" y="11930"/>
                    <a:pt x="9777" y="11954"/>
                    <a:pt x="9922" y="12000"/>
                  </a:cubicBezTo>
                  <a:lnTo>
                    <a:pt x="10067" y="12104"/>
                  </a:lnTo>
                  <a:cubicBezTo>
                    <a:pt x="10439" y="12371"/>
                    <a:pt x="10637" y="12521"/>
                    <a:pt x="10695" y="12764"/>
                  </a:cubicBezTo>
                  <a:cubicBezTo>
                    <a:pt x="10710" y="12827"/>
                    <a:pt x="10717" y="12891"/>
                    <a:pt x="10717" y="12954"/>
                  </a:cubicBezTo>
                  <a:cubicBezTo>
                    <a:pt x="10717" y="13612"/>
                    <a:pt x="10247" y="13946"/>
                    <a:pt x="9321" y="13946"/>
                  </a:cubicBezTo>
                  <a:moveTo>
                    <a:pt x="8542" y="8739"/>
                  </a:moveTo>
                  <a:cubicBezTo>
                    <a:pt x="8494" y="8362"/>
                    <a:pt x="8574" y="8014"/>
                    <a:pt x="8754" y="7806"/>
                  </a:cubicBezTo>
                  <a:cubicBezTo>
                    <a:pt x="8864" y="7680"/>
                    <a:pt x="9006" y="7612"/>
                    <a:pt x="9163" y="7612"/>
                  </a:cubicBezTo>
                  <a:lnTo>
                    <a:pt x="9163" y="7409"/>
                  </a:lnTo>
                  <a:lnTo>
                    <a:pt x="9164" y="7409"/>
                  </a:lnTo>
                  <a:lnTo>
                    <a:pt x="9182" y="7613"/>
                  </a:lnTo>
                  <a:cubicBezTo>
                    <a:pt x="9653" y="7628"/>
                    <a:pt x="10105" y="8185"/>
                    <a:pt x="10189" y="8855"/>
                  </a:cubicBezTo>
                  <a:cubicBezTo>
                    <a:pt x="10237" y="9239"/>
                    <a:pt x="10154" y="9595"/>
                    <a:pt x="9969" y="9809"/>
                  </a:cubicBezTo>
                  <a:cubicBezTo>
                    <a:pt x="9860" y="9935"/>
                    <a:pt x="9721" y="10002"/>
                    <a:pt x="9550" y="10001"/>
                  </a:cubicBezTo>
                  <a:lnTo>
                    <a:pt x="9549" y="10001"/>
                  </a:lnTo>
                  <a:cubicBezTo>
                    <a:pt x="9087" y="9988"/>
                    <a:pt x="8625" y="9409"/>
                    <a:pt x="8542" y="8739"/>
                  </a:cubicBezTo>
                  <a:moveTo>
                    <a:pt x="10838" y="11196"/>
                  </a:moveTo>
                  <a:cubicBezTo>
                    <a:pt x="10586" y="11009"/>
                    <a:pt x="10351" y="10732"/>
                    <a:pt x="10342" y="10647"/>
                  </a:cubicBezTo>
                  <a:cubicBezTo>
                    <a:pt x="10342" y="10499"/>
                    <a:pt x="10342" y="10431"/>
                    <a:pt x="10689" y="10148"/>
                  </a:cubicBezTo>
                  <a:cubicBezTo>
                    <a:pt x="11138" y="9780"/>
                    <a:pt x="11386" y="9296"/>
                    <a:pt x="11386" y="8784"/>
                  </a:cubicBezTo>
                  <a:cubicBezTo>
                    <a:pt x="11386" y="8342"/>
                    <a:pt x="11262" y="7947"/>
                    <a:pt x="11049" y="7660"/>
                  </a:cubicBezTo>
                  <a:lnTo>
                    <a:pt x="11238" y="7660"/>
                  </a:lnTo>
                  <a:lnTo>
                    <a:pt x="12276" y="6873"/>
                  </a:lnTo>
                  <a:lnTo>
                    <a:pt x="9463" y="6873"/>
                  </a:lnTo>
                  <a:cubicBezTo>
                    <a:pt x="8334" y="6873"/>
                    <a:pt x="7345" y="7760"/>
                    <a:pt x="7345" y="8769"/>
                  </a:cubicBezTo>
                  <a:cubicBezTo>
                    <a:pt x="7345" y="9812"/>
                    <a:pt x="8109" y="10605"/>
                    <a:pt x="9136" y="10648"/>
                  </a:cubicBezTo>
                  <a:cubicBezTo>
                    <a:pt x="9121" y="10722"/>
                    <a:pt x="9113" y="10795"/>
                    <a:pt x="9113" y="10867"/>
                  </a:cubicBezTo>
                  <a:cubicBezTo>
                    <a:pt x="9113" y="11018"/>
                    <a:pt x="9147" y="11162"/>
                    <a:pt x="9216" y="11300"/>
                  </a:cubicBezTo>
                  <a:cubicBezTo>
                    <a:pt x="7942" y="11309"/>
                    <a:pt x="6869" y="12161"/>
                    <a:pt x="6869" y="13167"/>
                  </a:cubicBezTo>
                  <a:cubicBezTo>
                    <a:pt x="6869" y="14071"/>
                    <a:pt x="7902" y="14727"/>
                    <a:pt x="9325" y="14727"/>
                  </a:cubicBezTo>
                  <a:cubicBezTo>
                    <a:pt x="10861" y="14727"/>
                    <a:pt x="11690" y="13766"/>
                    <a:pt x="11690" y="12860"/>
                  </a:cubicBezTo>
                  <a:cubicBezTo>
                    <a:pt x="11690" y="12108"/>
                    <a:pt x="11459" y="11656"/>
                    <a:pt x="10838" y="11196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92" name="Shape 2878"/>
            <p:cNvSpPr/>
            <p:nvPr/>
          </p:nvSpPr>
          <p:spPr>
            <a:xfrm>
              <a:off x="10316731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30" y="9321"/>
                  </a:moveTo>
                  <a:cubicBezTo>
                    <a:pt x="11975" y="9321"/>
                    <a:pt x="11780" y="10196"/>
                    <a:pt x="11780" y="10196"/>
                  </a:cubicBezTo>
                  <a:lnTo>
                    <a:pt x="11782" y="9327"/>
                  </a:lnTo>
                  <a:lnTo>
                    <a:pt x="9818" y="9327"/>
                  </a:lnTo>
                  <a:lnTo>
                    <a:pt x="9818" y="14727"/>
                  </a:lnTo>
                  <a:lnTo>
                    <a:pt x="11782" y="14727"/>
                  </a:lnTo>
                  <a:lnTo>
                    <a:pt x="11782" y="11782"/>
                  </a:lnTo>
                  <a:cubicBezTo>
                    <a:pt x="11782" y="11782"/>
                    <a:pt x="11782" y="10793"/>
                    <a:pt x="12616" y="10793"/>
                  </a:cubicBezTo>
                  <a:cubicBezTo>
                    <a:pt x="13086" y="10793"/>
                    <a:pt x="13255" y="11232"/>
                    <a:pt x="13255" y="11782"/>
                  </a:cubicBezTo>
                  <a:lnTo>
                    <a:pt x="13255" y="14727"/>
                  </a:lnTo>
                  <a:lnTo>
                    <a:pt x="15218" y="14727"/>
                  </a:lnTo>
                  <a:lnTo>
                    <a:pt x="15218" y="11782"/>
                  </a:lnTo>
                  <a:cubicBezTo>
                    <a:pt x="15218" y="10245"/>
                    <a:pt x="14550" y="9321"/>
                    <a:pt x="13430" y="9321"/>
                  </a:cubicBezTo>
                  <a:moveTo>
                    <a:pt x="6873" y="14727"/>
                  </a:moveTo>
                  <a:lnTo>
                    <a:pt x="8829" y="14727"/>
                  </a:lnTo>
                  <a:lnTo>
                    <a:pt x="8829" y="9321"/>
                  </a:lnTo>
                  <a:lnTo>
                    <a:pt x="6873" y="9321"/>
                  </a:lnTo>
                  <a:cubicBezTo>
                    <a:pt x="6873" y="9321"/>
                    <a:pt x="6873" y="14727"/>
                    <a:pt x="6873" y="14727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1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1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7851" y="6873"/>
                  </a:moveTo>
                  <a:cubicBezTo>
                    <a:pt x="7311" y="6873"/>
                    <a:pt x="6873" y="7313"/>
                    <a:pt x="6873" y="7856"/>
                  </a:cubicBezTo>
                  <a:cubicBezTo>
                    <a:pt x="6873" y="8399"/>
                    <a:pt x="7311" y="8839"/>
                    <a:pt x="7851" y="8839"/>
                  </a:cubicBezTo>
                  <a:cubicBezTo>
                    <a:pt x="8391" y="8839"/>
                    <a:pt x="8829" y="8399"/>
                    <a:pt x="8829" y="7856"/>
                  </a:cubicBezTo>
                  <a:cubicBezTo>
                    <a:pt x="8829" y="7313"/>
                    <a:pt x="8391" y="6873"/>
                    <a:pt x="7851" y="6873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56965" y="1858123"/>
            <a:ext cx="4903883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5400" b="1" i="1">
                <a:solidFill>
                  <a:schemeClr val="accent1"/>
                </a:solidFill>
                <a:latin typeface="+mj-lt"/>
                <a:ea typeface="Lato" charset="0"/>
                <a:cs typeface="Lato" charset="0"/>
              </a:rPr>
              <a:t>I’m</a:t>
            </a:r>
            <a:r>
              <a:rPr lang="en-US" sz="5400" b="1" i="1">
                <a:solidFill>
                  <a:schemeClr val="tx2"/>
                </a:solidFill>
                <a:latin typeface="+mj-lt"/>
                <a:ea typeface="Lato" charset="0"/>
                <a:cs typeface="Lato" charset="0"/>
              </a:rPr>
              <a:t> </a:t>
            </a:r>
            <a:r>
              <a:rPr lang="id-ID" sz="5400" b="1" i="1">
                <a:solidFill>
                  <a:schemeClr val="bg2"/>
                </a:solidFill>
                <a:latin typeface="+mj-lt"/>
                <a:ea typeface="Lato" charset="0"/>
                <a:cs typeface="Lato" charset="0"/>
              </a:rPr>
              <a:t>Michael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9468" y="2586331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i="1">
                <a:solidFill>
                  <a:schemeClr val="bg2"/>
                </a:solidFill>
                <a:latin typeface="+mj-lt"/>
                <a:ea typeface="Lato" charset="0"/>
                <a:cs typeface="Lato" charset="0"/>
              </a:rPr>
              <a:t>Graphic Designer</a:t>
            </a:r>
            <a:endParaRPr lang="en-US" b="1" i="1">
              <a:solidFill>
                <a:schemeClr val="bg2"/>
              </a:solidFill>
              <a:latin typeface="+mj-lt"/>
              <a:ea typeface="Lato" charset="0"/>
              <a:cs typeface="Lato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34826" y="1685523"/>
            <a:ext cx="0" cy="355644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A3EF03D-EB9D-4911-B09A-11ECE93AA25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" b="33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9480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 animBg="1"/>
      <p:bldP spid="26" grpId="0"/>
      <p:bldP spid="16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09E89EC-D6F6-41F3-8DF2-0BA976CD772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0" y="-12651"/>
            <a:ext cx="12191999" cy="687065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DCE6A-0B4E-4BF2-B3A0-C74CCBC68393}"/>
              </a:ext>
            </a:extLst>
          </p:cNvPr>
          <p:cNvSpPr/>
          <p:nvPr/>
        </p:nvSpPr>
        <p:spPr>
          <a:xfrm>
            <a:off x="511278" y="531817"/>
            <a:ext cx="11169445" cy="581490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511277" y="531817"/>
            <a:ext cx="3884260" cy="5814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D9009845-E2AB-44C0-B74B-56946199F51A}"/>
              </a:ext>
            </a:extLst>
          </p:cNvPr>
          <p:cNvSpPr txBox="1">
            <a:spLocks/>
          </p:cNvSpPr>
          <p:nvPr/>
        </p:nvSpPr>
        <p:spPr>
          <a:xfrm>
            <a:off x="-15473" y="2468983"/>
            <a:ext cx="4937760" cy="19073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6600" b="1">
                <a:solidFill>
                  <a:schemeClr val="bg2"/>
                </a:solidFill>
              </a:rPr>
              <a:t>Section</a:t>
            </a:r>
          </a:p>
          <a:p>
            <a:pPr algn="ctr"/>
            <a:r>
              <a:rPr lang="en-ID" sz="6600" b="1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616074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C41C0A2-1227-4645-B8AE-05ACBA3756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" r="343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Our </a:t>
            </a:r>
            <a:br>
              <a:rPr lang="id-ID"/>
            </a:br>
            <a:r>
              <a:rPr lang="id-ID" b="1"/>
              <a:t>Works</a:t>
            </a:r>
            <a:endParaRPr lang="en-ID" b="1"/>
          </a:p>
        </p:txBody>
      </p:sp>
      <p:sp>
        <p:nvSpPr>
          <p:cNvPr id="4" name="Rectangle 3"/>
          <p:cNvSpPr/>
          <p:nvPr/>
        </p:nvSpPr>
        <p:spPr>
          <a:xfrm>
            <a:off x="8154954" y="1047101"/>
            <a:ext cx="4037045" cy="444689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8640147" y="2087081"/>
            <a:ext cx="3551852" cy="887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sz="3200" b="1" spc="300">
                <a:solidFill>
                  <a:schemeClr val="bg2"/>
                </a:solidFill>
                <a:latin typeface="+mj-lt"/>
                <a:ea typeface="Poppins Light" charset="0"/>
                <a:cs typeface="Poppins Light" charset="0"/>
              </a:rPr>
              <a:t>PROJECT 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640149" y="2974688"/>
            <a:ext cx="3141541" cy="1542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4725" y="4943076"/>
            <a:ext cx="1745255" cy="422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1202312" y="4996866"/>
            <a:ext cx="1408421" cy="31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000" b="1" kern="1200" spc="500" smtClean="0">
                <a:solidFill>
                  <a:schemeClr val="tx2"/>
                </a:solidFill>
                <a:latin typeface="+mj-lt"/>
                <a:ea typeface="Lato Bold" charset="0"/>
                <a:cs typeface="Lato Bold" charset="0"/>
                <a:sym typeface="Bebas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>
                <a:solidFill>
                  <a:schemeClr val="tx1"/>
                </a:solidFill>
              </a:rPr>
              <a:t>creative</a:t>
            </a: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894153" y="2813280"/>
            <a:ext cx="2552123" cy="2479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05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8" grpId="0"/>
      <p:bldP spid="19" grpId="0"/>
      <p:bldP spid="20" grpId="0" animBg="1"/>
      <p:bldP spid="21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 rot="16200000" flipV="1">
            <a:off x="4293324" y="3612797"/>
            <a:ext cx="2267222" cy="2524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>
            <a:off x="838200" y="1874815"/>
            <a:ext cx="2267222" cy="2524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Our</a:t>
            </a:r>
            <a:br>
              <a:rPr lang="id-ID"/>
            </a:br>
            <a:r>
              <a:rPr lang="id-ID" b="1"/>
              <a:t>Works</a:t>
            </a:r>
            <a:endParaRPr lang="en-ID" b="1"/>
          </a:p>
        </p:txBody>
      </p:sp>
      <p:sp>
        <p:nvSpPr>
          <p:cNvPr id="40" name="Text Placeholder 5"/>
          <p:cNvSpPr txBox="1">
            <a:spLocks/>
          </p:cNvSpPr>
          <p:nvPr/>
        </p:nvSpPr>
        <p:spPr>
          <a:xfrm>
            <a:off x="7443133" y="2764358"/>
            <a:ext cx="3910667" cy="1980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 b="1">
                <a:ea typeface="Poppins Light" charset="0"/>
                <a:cs typeface="Poppins Light" charset="0"/>
              </a:rPr>
              <a:t>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53705" y="5017280"/>
            <a:ext cx="1745255" cy="422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2" name="Text Placeholder 11"/>
          <p:cNvSpPr txBox="1">
            <a:spLocks/>
          </p:cNvSpPr>
          <p:nvPr/>
        </p:nvSpPr>
        <p:spPr>
          <a:xfrm>
            <a:off x="7751292" y="5071070"/>
            <a:ext cx="1408421" cy="31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000" b="1" kern="1200" spc="500" smtClean="0">
                <a:solidFill>
                  <a:schemeClr val="tx2"/>
                </a:solidFill>
                <a:latin typeface="+mj-lt"/>
                <a:ea typeface="Lato Bold" charset="0"/>
                <a:cs typeface="Lato Bold" charset="0"/>
                <a:sym typeface="Bebas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>
                <a:solidFill>
                  <a:schemeClr val="tx1"/>
                </a:solidFill>
              </a:rPr>
              <a:t>creative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4826" y="1685523"/>
            <a:ext cx="0" cy="355644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D7CB97A-FD3C-418E-A446-0154B4BA1BA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" b="1103"/>
          <a:stretch>
            <a:fillRect/>
          </a:stretch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93B9998-E2C5-4BE6-B571-194D981E952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" b="10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693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3" grpId="0"/>
      <p:bldP spid="40" grpId="0"/>
      <p:bldP spid="41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 txBox="1">
            <a:spLocks/>
          </p:cNvSpPr>
          <p:nvPr/>
        </p:nvSpPr>
        <p:spPr>
          <a:xfrm>
            <a:off x="894153" y="2813280"/>
            <a:ext cx="3502953" cy="2265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 b="1">
                <a:ea typeface="Poppins Light" charset="0"/>
                <a:cs typeface="Poppins Light" charset="0"/>
              </a:rPr>
              <a:t>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Our</a:t>
            </a:r>
            <a:r>
              <a:rPr lang="id-ID" b="1"/>
              <a:t> </a:t>
            </a:r>
            <a:br>
              <a:rPr lang="id-ID"/>
            </a:br>
            <a:r>
              <a:rPr lang="id-ID" b="1"/>
              <a:t>Works</a:t>
            </a:r>
            <a:endParaRPr lang="en-ID" b="1"/>
          </a:p>
        </p:txBody>
      </p:sp>
      <p:sp>
        <p:nvSpPr>
          <p:cNvPr id="20" name="Rectangle 19"/>
          <p:cNvSpPr/>
          <p:nvPr/>
        </p:nvSpPr>
        <p:spPr>
          <a:xfrm>
            <a:off x="1004725" y="5343887"/>
            <a:ext cx="1745255" cy="422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1202312" y="5397677"/>
            <a:ext cx="1408421" cy="31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000" b="1" kern="1200" spc="500" smtClean="0">
                <a:solidFill>
                  <a:schemeClr val="tx2"/>
                </a:solidFill>
                <a:latin typeface="+mj-lt"/>
                <a:ea typeface="Lato Bold" charset="0"/>
                <a:cs typeface="Lato Bold" charset="0"/>
                <a:sym typeface="Bebas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>
                <a:solidFill>
                  <a:schemeClr val="tx1"/>
                </a:solidFill>
              </a:rPr>
              <a:t>creative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7CBF78E-BF0A-4720-8D23-F5CE6D0D6DD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5000"/>
          <a:stretch>
            <a:fillRect/>
          </a:stretch>
        </p:blipFill>
        <p:spPr/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A95014D-D60B-42E6-BA62-901139A89E9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0C87C10-60EE-4AD4-B6A8-83CB7F18B9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E7C5DBD-6445-4DD5-B3ED-84C81880904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5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0000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20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40DA89FB-31D4-47BA-A0D9-CD635A5C3099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0" b="14480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9585959" y="1"/>
            <a:ext cx="26060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/>
          <p:cNvSpPr/>
          <p:nvPr/>
        </p:nvSpPr>
        <p:spPr>
          <a:xfrm>
            <a:off x="8084271" y="1272210"/>
            <a:ext cx="2895146" cy="419431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8661720" y="4604231"/>
            <a:ext cx="1745255" cy="422733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7" name="Text Placeholder 11"/>
          <p:cNvSpPr txBox="1">
            <a:spLocks/>
          </p:cNvSpPr>
          <p:nvPr/>
        </p:nvSpPr>
        <p:spPr>
          <a:xfrm>
            <a:off x="8859307" y="4658021"/>
            <a:ext cx="1408421" cy="31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000" b="1" kern="1200" spc="500" smtClean="0">
                <a:solidFill>
                  <a:schemeClr val="tx2"/>
                </a:solidFill>
                <a:latin typeface="+mj-lt"/>
                <a:ea typeface="Lato Bold" charset="0"/>
                <a:cs typeface="Lato Bold" charset="0"/>
                <a:sym typeface="Bebas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>
                <a:solidFill>
                  <a:schemeClr val="bg2"/>
                </a:solidFill>
              </a:rPr>
              <a:t>creative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8266338" y="2467477"/>
            <a:ext cx="2552123" cy="2479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85" y="1678442"/>
            <a:ext cx="14878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 b="1">
                <a:ea typeface="Poppins Light" charset="0"/>
                <a:cs typeface="Poppins Light" charset="0"/>
              </a:rPr>
              <a:t>.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266338" y="1586776"/>
            <a:ext cx="2552123" cy="887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sz="3200" b="1" spc="300">
                <a:solidFill>
                  <a:schemeClr val="bg2"/>
                </a:solidFill>
                <a:latin typeface="+mj-lt"/>
                <a:ea typeface="Poppins Light" charset="0"/>
                <a:cs typeface="Poppins Light" charset="0"/>
              </a:rPr>
              <a:t>PROJECT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34826" y="1685523"/>
            <a:ext cx="0" cy="355644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953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7" grpId="0"/>
      <p:bldP spid="18" grpId="0"/>
      <p:bldP spid="23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6CA547E-843F-4689-9B5C-B64DAC4A8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3" r="18773"/>
          <a:stretch>
            <a:fillRect/>
          </a:stretch>
        </p:blipFill>
        <p:spPr/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5318116" y="0"/>
            <a:ext cx="4283081" cy="685800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B6EC4E-D931-4DAB-AA64-E5B59B32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D" b="1"/>
            </a:br>
            <a:r>
              <a:rPr lang="id-ID" b="1"/>
              <a:t>Contents</a:t>
            </a:r>
            <a:endParaRPr lang="en-ID" b="1"/>
          </a:p>
        </p:txBody>
      </p:sp>
      <p:sp>
        <p:nvSpPr>
          <p:cNvPr id="40" name="Rectangle 39"/>
          <p:cNvSpPr/>
          <p:nvPr/>
        </p:nvSpPr>
        <p:spPr>
          <a:xfrm>
            <a:off x="5966504" y="1225829"/>
            <a:ext cx="781929" cy="651900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TextBox 40"/>
          <p:cNvSpPr txBox="1"/>
          <p:nvPr/>
        </p:nvSpPr>
        <p:spPr>
          <a:xfrm>
            <a:off x="6974353" y="1141875"/>
            <a:ext cx="2121441" cy="42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80"/>
              </a:lnSpc>
            </a:pPr>
            <a:r>
              <a:rPr lang="ko-KR" altLang="en-US" sz="2200" b="1">
                <a:solidFill>
                  <a:schemeClr val="bg2"/>
                </a:solidFill>
                <a:ea typeface="Poppins SemiBold" charset="0"/>
                <a:cs typeface="Poppins SemiBold" charset="0"/>
              </a:rPr>
              <a:t>데이터셋 소개</a:t>
            </a:r>
            <a:endParaRPr lang="en-US" sz="2200" b="1">
              <a:solidFill>
                <a:schemeClr val="bg2"/>
              </a:solidFill>
              <a:ea typeface="Poppins SemiBold" charset="0"/>
              <a:cs typeface="Poppins SemiBold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74353" y="1436133"/>
            <a:ext cx="2223240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>
                <a:solidFill>
                  <a:schemeClr val="bg2"/>
                </a:solidFill>
              </a:rPr>
              <a:t>Suitable for all categories </a:t>
            </a:r>
            <a:r>
              <a:rPr lang="en-US" sz="1200">
                <a:solidFill>
                  <a:schemeClr val="bg2"/>
                </a:solidFill>
              </a:rPr>
              <a:t>presentation purpose.</a:t>
            </a:r>
            <a:endParaRPr lang="id-ID" sz="1200">
              <a:solidFill>
                <a:schemeClr val="bg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966504" y="2481736"/>
            <a:ext cx="781929" cy="6519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TextBox 45"/>
          <p:cNvSpPr txBox="1"/>
          <p:nvPr/>
        </p:nvSpPr>
        <p:spPr>
          <a:xfrm>
            <a:off x="6974353" y="2397782"/>
            <a:ext cx="2121441" cy="41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sz="2200" b="1">
                <a:solidFill>
                  <a:schemeClr val="bg2"/>
                </a:solidFill>
                <a:ea typeface="Poppins SemiBold" charset="0"/>
                <a:cs typeface="Poppins SemiBold" charset="0"/>
              </a:rPr>
              <a:t>EDA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74353" y="2692040"/>
            <a:ext cx="2223240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>
                <a:solidFill>
                  <a:schemeClr val="bg2"/>
                </a:solidFill>
              </a:rPr>
              <a:t>Suitable for all categories </a:t>
            </a:r>
            <a:r>
              <a:rPr lang="en-US" sz="1200">
                <a:solidFill>
                  <a:schemeClr val="bg2"/>
                </a:solidFill>
              </a:rPr>
              <a:t>presentation purpose.</a:t>
            </a:r>
            <a:endParaRPr lang="id-ID" sz="1200">
              <a:solidFill>
                <a:schemeClr val="bg2"/>
              </a:solidFill>
            </a:endParaRPr>
          </a:p>
        </p:txBody>
      </p:sp>
      <p:sp>
        <p:nvSpPr>
          <p:cNvPr id="48" name="Freeform 95"/>
          <p:cNvSpPr>
            <a:spLocks noEditPoints="1"/>
          </p:cNvSpPr>
          <p:nvPr/>
        </p:nvSpPr>
        <p:spPr bwMode="auto">
          <a:xfrm>
            <a:off x="6159977" y="1367795"/>
            <a:ext cx="396592" cy="359290"/>
          </a:xfrm>
          <a:custGeom>
            <a:avLst/>
            <a:gdLst>
              <a:gd name="T0" fmla="*/ 132 w 176"/>
              <a:gd name="T1" fmla="*/ 98 h 160"/>
              <a:gd name="T2" fmla="*/ 143 w 176"/>
              <a:gd name="T3" fmla="*/ 60 h 160"/>
              <a:gd name="T4" fmla="*/ 131 w 176"/>
              <a:gd name="T5" fmla="*/ 11 h 160"/>
              <a:gd name="T6" fmla="*/ 104 w 176"/>
              <a:gd name="T7" fmla="*/ 11 h 160"/>
              <a:gd name="T8" fmla="*/ 107 w 176"/>
              <a:gd name="T9" fmla="*/ 18 h 160"/>
              <a:gd name="T10" fmla="*/ 127 w 176"/>
              <a:gd name="T11" fmla="*/ 18 h 160"/>
              <a:gd name="T12" fmla="*/ 137 w 176"/>
              <a:gd name="T13" fmla="*/ 55 h 160"/>
              <a:gd name="T14" fmla="*/ 136 w 176"/>
              <a:gd name="T15" fmla="*/ 72 h 160"/>
              <a:gd name="T16" fmla="*/ 134 w 176"/>
              <a:gd name="T17" fmla="*/ 74 h 160"/>
              <a:gd name="T18" fmla="*/ 145 w 176"/>
              <a:gd name="T19" fmla="*/ 125 h 160"/>
              <a:gd name="T20" fmla="*/ 142 w 176"/>
              <a:gd name="T21" fmla="*/ 144 h 160"/>
              <a:gd name="T22" fmla="*/ 172 w 176"/>
              <a:gd name="T23" fmla="*/ 152 h 160"/>
              <a:gd name="T24" fmla="*/ 147 w 176"/>
              <a:gd name="T25" fmla="*/ 117 h 160"/>
              <a:gd name="T26" fmla="*/ 88 w 176"/>
              <a:gd name="T27" fmla="*/ 101 h 160"/>
              <a:gd name="T28" fmla="*/ 99 w 176"/>
              <a:gd name="T29" fmla="*/ 58 h 160"/>
              <a:gd name="T30" fmla="*/ 86 w 176"/>
              <a:gd name="T31" fmla="*/ 3 h 160"/>
              <a:gd name="T32" fmla="*/ 55 w 176"/>
              <a:gd name="T33" fmla="*/ 5 h 160"/>
              <a:gd name="T34" fmla="*/ 37 w 176"/>
              <a:gd name="T35" fmla="*/ 57 h 160"/>
              <a:gd name="T36" fmla="*/ 48 w 176"/>
              <a:gd name="T37" fmla="*/ 101 h 160"/>
              <a:gd name="T38" fmla="*/ 0 w 176"/>
              <a:gd name="T39" fmla="*/ 156 h 160"/>
              <a:gd name="T40" fmla="*/ 132 w 176"/>
              <a:gd name="T41" fmla="*/ 160 h 160"/>
              <a:gd name="T42" fmla="*/ 104 w 176"/>
              <a:gd name="T43" fmla="*/ 121 h 160"/>
              <a:gd name="T44" fmla="*/ 34 w 176"/>
              <a:gd name="T45" fmla="*/ 129 h 160"/>
              <a:gd name="T46" fmla="*/ 46 w 176"/>
              <a:gd name="T47" fmla="*/ 74 h 160"/>
              <a:gd name="T48" fmla="*/ 45 w 176"/>
              <a:gd name="T49" fmla="*/ 72 h 160"/>
              <a:gd name="T50" fmla="*/ 45 w 176"/>
              <a:gd name="T51" fmla="*/ 54 h 160"/>
              <a:gd name="T52" fmla="*/ 58 w 176"/>
              <a:gd name="T53" fmla="*/ 12 h 160"/>
              <a:gd name="T54" fmla="*/ 74 w 176"/>
              <a:gd name="T55" fmla="*/ 8 h 160"/>
              <a:gd name="T56" fmla="*/ 92 w 176"/>
              <a:gd name="T57" fmla="*/ 24 h 160"/>
              <a:gd name="T58" fmla="*/ 91 w 176"/>
              <a:gd name="T59" fmla="*/ 60 h 160"/>
              <a:gd name="T60" fmla="*/ 91 w 176"/>
              <a:gd name="T61" fmla="*/ 72 h 160"/>
              <a:gd name="T62" fmla="*/ 80 w 176"/>
              <a:gd name="T63" fmla="*/ 101 h 160"/>
              <a:gd name="T64" fmla="*/ 128 w 176"/>
              <a:gd name="T65" fmla="*/ 1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60">
                <a:moveTo>
                  <a:pt x="147" y="117"/>
                </a:moveTo>
                <a:cubicBezTo>
                  <a:pt x="147" y="117"/>
                  <a:pt x="132" y="113"/>
                  <a:pt x="132" y="98"/>
                </a:cubicBezTo>
                <a:cubicBezTo>
                  <a:pt x="132" y="85"/>
                  <a:pt x="139" y="81"/>
                  <a:pt x="142" y="77"/>
                </a:cubicBezTo>
                <a:cubicBezTo>
                  <a:pt x="142" y="77"/>
                  <a:pt x="146" y="73"/>
                  <a:pt x="143" y="60"/>
                </a:cubicBezTo>
                <a:cubicBezTo>
                  <a:pt x="149" y="53"/>
                  <a:pt x="150" y="40"/>
                  <a:pt x="144" y="27"/>
                </a:cubicBezTo>
                <a:cubicBezTo>
                  <a:pt x="140" y="18"/>
                  <a:pt x="136" y="13"/>
                  <a:pt x="131" y="11"/>
                </a:cubicBezTo>
                <a:cubicBezTo>
                  <a:pt x="127" y="9"/>
                  <a:pt x="123" y="8"/>
                  <a:pt x="119" y="8"/>
                </a:cubicBezTo>
                <a:cubicBezTo>
                  <a:pt x="113" y="8"/>
                  <a:pt x="107" y="10"/>
                  <a:pt x="104" y="11"/>
                </a:cubicBezTo>
                <a:cubicBezTo>
                  <a:pt x="105" y="13"/>
                  <a:pt x="106" y="15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9" y="17"/>
                  <a:pt x="114" y="16"/>
                  <a:pt x="119" y="16"/>
                </a:cubicBezTo>
                <a:cubicBezTo>
                  <a:pt x="122" y="16"/>
                  <a:pt x="125" y="17"/>
                  <a:pt x="127" y="18"/>
                </a:cubicBezTo>
                <a:cubicBezTo>
                  <a:pt x="129" y="19"/>
                  <a:pt x="133" y="22"/>
                  <a:pt x="137" y="30"/>
                </a:cubicBezTo>
                <a:cubicBezTo>
                  <a:pt x="142" y="41"/>
                  <a:pt x="140" y="51"/>
                  <a:pt x="137" y="55"/>
                </a:cubicBezTo>
                <a:cubicBezTo>
                  <a:pt x="135" y="57"/>
                  <a:pt x="135" y="60"/>
                  <a:pt x="135" y="62"/>
                </a:cubicBezTo>
                <a:cubicBezTo>
                  <a:pt x="137" y="69"/>
                  <a:pt x="136" y="71"/>
                  <a:pt x="136" y="72"/>
                </a:cubicBezTo>
                <a:cubicBezTo>
                  <a:pt x="136" y="72"/>
                  <a:pt x="135" y="72"/>
                  <a:pt x="135" y="73"/>
                </a:cubicBezTo>
                <a:cubicBezTo>
                  <a:pt x="135" y="73"/>
                  <a:pt x="134" y="74"/>
                  <a:pt x="134" y="74"/>
                </a:cubicBezTo>
                <a:cubicBezTo>
                  <a:pt x="131" y="78"/>
                  <a:pt x="124" y="85"/>
                  <a:pt x="124" y="98"/>
                </a:cubicBezTo>
                <a:cubicBezTo>
                  <a:pt x="124" y="115"/>
                  <a:pt x="137" y="123"/>
                  <a:pt x="145" y="125"/>
                </a:cubicBezTo>
                <a:cubicBezTo>
                  <a:pt x="155" y="128"/>
                  <a:pt x="166" y="133"/>
                  <a:pt x="168" y="14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3" y="146"/>
                  <a:pt x="144" y="149"/>
                  <a:pt x="144" y="152"/>
                </a:cubicBezTo>
                <a:cubicBezTo>
                  <a:pt x="172" y="152"/>
                  <a:pt x="172" y="152"/>
                  <a:pt x="172" y="152"/>
                </a:cubicBezTo>
                <a:cubicBezTo>
                  <a:pt x="176" y="152"/>
                  <a:pt x="176" y="148"/>
                  <a:pt x="176" y="148"/>
                </a:cubicBezTo>
                <a:cubicBezTo>
                  <a:pt x="176" y="127"/>
                  <a:pt x="156" y="120"/>
                  <a:pt x="147" y="117"/>
                </a:cubicBezTo>
                <a:moveTo>
                  <a:pt x="104" y="121"/>
                </a:moveTo>
                <a:cubicBezTo>
                  <a:pt x="104" y="121"/>
                  <a:pt x="88" y="117"/>
                  <a:pt x="88" y="101"/>
                </a:cubicBezTo>
                <a:cubicBezTo>
                  <a:pt x="88" y="86"/>
                  <a:pt x="95" y="81"/>
                  <a:pt x="97" y="77"/>
                </a:cubicBezTo>
                <a:cubicBezTo>
                  <a:pt x="97" y="77"/>
                  <a:pt x="102" y="73"/>
                  <a:pt x="99" y="58"/>
                </a:cubicBezTo>
                <a:cubicBezTo>
                  <a:pt x="105" y="50"/>
                  <a:pt x="106" y="36"/>
                  <a:pt x="100" y="21"/>
                </a:cubicBezTo>
                <a:cubicBezTo>
                  <a:pt x="95" y="11"/>
                  <a:pt x="92" y="6"/>
                  <a:pt x="86" y="3"/>
                </a:cubicBezTo>
                <a:cubicBezTo>
                  <a:pt x="82" y="1"/>
                  <a:pt x="78" y="0"/>
                  <a:pt x="74" y="0"/>
                </a:cubicBezTo>
                <a:cubicBezTo>
                  <a:pt x="65" y="0"/>
                  <a:pt x="58" y="3"/>
                  <a:pt x="55" y="5"/>
                </a:cubicBezTo>
                <a:cubicBezTo>
                  <a:pt x="45" y="9"/>
                  <a:pt x="39" y="12"/>
                  <a:pt x="34" y="26"/>
                </a:cubicBezTo>
                <a:cubicBezTo>
                  <a:pt x="29" y="38"/>
                  <a:pt x="35" y="51"/>
                  <a:pt x="37" y="57"/>
                </a:cubicBezTo>
                <a:cubicBezTo>
                  <a:pt x="34" y="72"/>
                  <a:pt x="39" y="77"/>
                  <a:pt x="39" y="77"/>
                </a:cubicBezTo>
                <a:cubicBezTo>
                  <a:pt x="41" y="81"/>
                  <a:pt x="48" y="86"/>
                  <a:pt x="48" y="101"/>
                </a:cubicBezTo>
                <a:cubicBezTo>
                  <a:pt x="48" y="117"/>
                  <a:pt x="32" y="121"/>
                  <a:pt x="32" y="121"/>
                </a:cubicBezTo>
                <a:cubicBezTo>
                  <a:pt x="22" y="125"/>
                  <a:pt x="0" y="132"/>
                  <a:pt x="0" y="156"/>
                </a:cubicBezTo>
                <a:cubicBezTo>
                  <a:pt x="0" y="156"/>
                  <a:pt x="0" y="160"/>
                  <a:pt x="4" y="160"/>
                </a:cubicBezTo>
                <a:cubicBezTo>
                  <a:pt x="132" y="160"/>
                  <a:pt x="132" y="160"/>
                  <a:pt x="132" y="160"/>
                </a:cubicBezTo>
                <a:cubicBezTo>
                  <a:pt x="136" y="160"/>
                  <a:pt x="136" y="156"/>
                  <a:pt x="136" y="156"/>
                </a:cubicBezTo>
                <a:cubicBezTo>
                  <a:pt x="136" y="132"/>
                  <a:pt x="114" y="125"/>
                  <a:pt x="104" y="121"/>
                </a:cubicBezTo>
                <a:moveTo>
                  <a:pt x="8" y="152"/>
                </a:moveTo>
                <a:cubicBezTo>
                  <a:pt x="10" y="138"/>
                  <a:pt x="22" y="133"/>
                  <a:pt x="34" y="129"/>
                </a:cubicBezTo>
                <a:cubicBezTo>
                  <a:pt x="42" y="127"/>
                  <a:pt x="56" y="118"/>
                  <a:pt x="56" y="101"/>
                </a:cubicBezTo>
                <a:cubicBezTo>
                  <a:pt x="56" y="85"/>
                  <a:pt x="50" y="78"/>
                  <a:pt x="46" y="74"/>
                </a:cubicBezTo>
                <a:cubicBezTo>
                  <a:pt x="46" y="73"/>
                  <a:pt x="46" y="73"/>
                  <a:pt x="4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3" y="68"/>
                  <a:pt x="45" y="59"/>
                </a:cubicBezTo>
                <a:cubicBezTo>
                  <a:pt x="46" y="58"/>
                  <a:pt x="45" y="56"/>
                  <a:pt x="45" y="54"/>
                </a:cubicBezTo>
                <a:cubicBezTo>
                  <a:pt x="43" y="50"/>
                  <a:pt x="38" y="38"/>
                  <a:pt x="41" y="30"/>
                </a:cubicBezTo>
                <a:cubicBezTo>
                  <a:pt x="46" y="18"/>
                  <a:pt x="50" y="16"/>
                  <a:pt x="58" y="12"/>
                </a:cubicBezTo>
                <a:cubicBezTo>
                  <a:pt x="58" y="12"/>
                  <a:pt x="58" y="12"/>
                  <a:pt x="59" y="12"/>
                </a:cubicBezTo>
                <a:cubicBezTo>
                  <a:pt x="61" y="10"/>
                  <a:pt x="67" y="8"/>
                  <a:pt x="74" y="8"/>
                </a:cubicBezTo>
                <a:cubicBezTo>
                  <a:pt x="77" y="8"/>
                  <a:pt x="80" y="9"/>
                  <a:pt x="83" y="10"/>
                </a:cubicBezTo>
                <a:cubicBezTo>
                  <a:pt x="85" y="12"/>
                  <a:pt x="88" y="15"/>
                  <a:pt x="92" y="24"/>
                </a:cubicBezTo>
                <a:cubicBezTo>
                  <a:pt x="98" y="37"/>
                  <a:pt x="96" y="48"/>
                  <a:pt x="92" y="53"/>
                </a:cubicBezTo>
                <a:cubicBezTo>
                  <a:pt x="91" y="55"/>
                  <a:pt x="91" y="58"/>
                  <a:pt x="91" y="60"/>
                </a:cubicBezTo>
                <a:cubicBezTo>
                  <a:pt x="93" y="68"/>
                  <a:pt x="92" y="71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0" y="73"/>
                  <a:pt x="90" y="73"/>
                  <a:pt x="90" y="74"/>
                </a:cubicBezTo>
                <a:cubicBezTo>
                  <a:pt x="86" y="78"/>
                  <a:pt x="80" y="85"/>
                  <a:pt x="80" y="101"/>
                </a:cubicBezTo>
                <a:cubicBezTo>
                  <a:pt x="80" y="118"/>
                  <a:pt x="94" y="127"/>
                  <a:pt x="102" y="129"/>
                </a:cubicBezTo>
                <a:cubicBezTo>
                  <a:pt x="113" y="133"/>
                  <a:pt x="126" y="138"/>
                  <a:pt x="128" y="152"/>
                </a:cubicBezTo>
                <a:lnTo>
                  <a:pt x="8" y="1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56" name="Freeform 71"/>
          <p:cNvSpPr>
            <a:spLocks noEditPoints="1"/>
          </p:cNvSpPr>
          <p:nvPr/>
        </p:nvSpPr>
        <p:spPr bwMode="auto">
          <a:xfrm>
            <a:off x="6159172" y="2621846"/>
            <a:ext cx="396592" cy="396592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966504" y="3738846"/>
            <a:ext cx="781929" cy="651900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" name="TextBox 92"/>
          <p:cNvSpPr txBox="1"/>
          <p:nvPr/>
        </p:nvSpPr>
        <p:spPr>
          <a:xfrm>
            <a:off x="6974353" y="3654892"/>
            <a:ext cx="2121441" cy="404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b="1">
                <a:solidFill>
                  <a:schemeClr val="bg2"/>
                </a:solidFill>
                <a:ea typeface="Poppins SemiBold" charset="0"/>
                <a:cs typeface="Poppins SemiBold" charset="0"/>
              </a:rPr>
              <a:t>Over sampling</a:t>
            </a:r>
            <a:endParaRPr lang="en-US" sz="2200" b="1">
              <a:solidFill>
                <a:schemeClr val="bg2"/>
              </a:solidFill>
              <a:ea typeface="Poppins SemiBold" charset="0"/>
              <a:cs typeface="Poppins SemiBold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74353" y="3949150"/>
            <a:ext cx="2223240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>
                <a:solidFill>
                  <a:schemeClr val="bg2"/>
                </a:solidFill>
              </a:rPr>
              <a:t>Suitable for all categories </a:t>
            </a:r>
            <a:r>
              <a:rPr lang="en-US" sz="1200">
                <a:solidFill>
                  <a:schemeClr val="bg2"/>
                </a:solidFill>
              </a:rPr>
              <a:t>presentation purpose.</a:t>
            </a:r>
            <a:endParaRPr lang="id-ID" sz="1200">
              <a:solidFill>
                <a:schemeClr val="bg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966504" y="4988003"/>
            <a:ext cx="781929" cy="6519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6" name="TextBox 95"/>
          <p:cNvSpPr txBox="1"/>
          <p:nvPr/>
        </p:nvSpPr>
        <p:spPr>
          <a:xfrm>
            <a:off x="6974353" y="4904049"/>
            <a:ext cx="2121441" cy="40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b="1">
                <a:solidFill>
                  <a:schemeClr val="bg2"/>
                </a:solidFill>
                <a:ea typeface="Poppins SemiBold" charset="0"/>
                <a:cs typeface="Poppins SemiBold" charset="0"/>
              </a:rPr>
              <a:t>Modeling</a:t>
            </a:r>
            <a:endParaRPr lang="en-US" sz="2200" b="1">
              <a:solidFill>
                <a:schemeClr val="bg2"/>
              </a:solidFill>
              <a:ea typeface="Poppins SemiBold" charset="0"/>
              <a:cs typeface="Poppins SemiBold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974353" y="5198307"/>
            <a:ext cx="2223240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>
                <a:solidFill>
                  <a:schemeClr val="bg2"/>
                </a:solidFill>
              </a:rPr>
              <a:t>Suitable for all categories </a:t>
            </a:r>
            <a:r>
              <a:rPr lang="en-US" sz="1200">
                <a:solidFill>
                  <a:schemeClr val="bg2"/>
                </a:solidFill>
              </a:rPr>
              <a:t>presentation purpose.</a:t>
            </a:r>
            <a:endParaRPr lang="id-ID" sz="1200">
              <a:solidFill>
                <a:schemeClr val="bg2"/>
              </a:solidFill>
            </a:endParaRPr>
          </a:p>
        </p:txBody>
      </p:sp>
      <p:sp>
        <p:nvSpPr>
          <p:cNvPr id="59" name="Freeform 48"/>
          <p:cNvSpPr>
            <a:spLocks noEditPoints="1"/>
          </p:cNvSpPr>
          <p:nvPr/>
        </p:nvSpPr>
        <p:spPr bwMode="auto">
          <a:xfrm>
            <a:off x="6183556" y="3886419"/>
            <a:ext cx="356753" cy="356753"/>
          </a:xfrm>
          <a:custGeom>
            <a:avLst/>
            <a:gdLst>
              <a:gd name="T0" fmla="*/ 112 w 176"/>
              <a:gd name="T1" fmla="*/ 120 h 176"/>
              <a:gd name="T2" fmla="*/ 120 w 176"/>
              <a:gd name="T3" fmla="*/ 104 h 176"/>
              <a:gd name="T4" fmla="*/ 64 w 176"/>
              <a:gd name="T5" fmla="*/ 96 h 176"/>
              <a:gd name="T6" fmla="*/ 56 w 176"/>
              <a:gd name="T7" fmla="*/ 112 h 176"/>
              <a:gd name="T8" fmla="*/ 64 w 176"/>
              <a:gd name="T9" fmla="*/ 104 h 176"/>
              <a:gd name="T10" fmla="*/ 112 w 176"/>
              <a:gd name="T11" fmla="*/ 112 h 176"/>
              <a:gd name="T12" fmla="*/ 64 w 176"/>
              <a:gd name="T13" fmla="*/ 104 h 176"/>
              <a:gd name="T14" fmla="*/ 152 w 176"/>
              <a:gd name="T15" fmla="*/ 48 h 176"/>
              <a:gd name="T16" fmla="*/ 144 w 176"/>
              <a:gd name="T17" fmla="*/ 8 h 176"/>
              <a:gd name="T18" fmla="*/ 104 w 176"/>
              <a:gd name="T19" fmla="*/ 0 h 176"/>
              <a:gd name="T20" fmla="*/ 24 w 176"/>
              <a:gd name="T21" fmla="*/ 8 h 176"/>
              <a:gd name="T22" fmla="*/ 8 w 176"/>
              <a:gd name="T23" fmla="*/ 48 h 176"/>
              <a:gd name="T24" fmla="*/ 0 w 176"/>
              <a:gd name="T25" fmla="*/ 72 h 176"/>
              <a:gd name="T26" fmla="*/ 16 w 176"/>
              <a:gd name="T27" fmla="*/ 80 h 176"/>
              <a:gd name="T28" fmla="*/ 24 w 176"/>
              <a:gd name="T29" fmla="*/ 176 h 176"/>
              <a:gd name="T30" fmla="*/ 160 w 176"/>
              <a:gd name="T31" fmla="*/ 168 h 176"/>
              <a:gd name="T32" fmla="*/ 168 w 176"/>
              <a:gd name="T33" fmla="*/ 80 h 176"/>
              <a:gd name="T34" fmla="*/ 176 w 176"/>
              <a:gd name="T35" fmla="*/ 56 h 176"/>
              <a:gd name="T36" fmla="*/ 144 w 176"/>
              <a:gd name="T37" fmla="*/ 16 h 176"/>
              <a:gd name="T38" fmla="*/ 128 w 176"/>
              <a:gd name="T39" fmla="*/ 48 h 176"/>
              <a:gd name="T40" fmla="*/ 120 w 176"/>
              <a:gd name="T41" fmla="*/ 16 h 176"/>
              <a:gd name="T42" fmla="*/ 104 w 176"/>
              <a:gd name="T43" fmla="*/ 12 h 176"/>
              <a:gd name="T44" fmla="*/ 104 w 176"/>
              <a:gd name="T45" fmla="*/ 24 h 176"/>
              <a:gd name="T46" fmla="*/ 32 w 176"/>
              <a:gd name="T47" fmla="*/ 8 h 176"/>
              <a:gd name="T48" fmla="*/ 96 w 176"/>
              <a:gd name="T49" fmla="*/ 28 h 176"/>
              <a:gd name="T50" fmla="*/ 120 w 176"/>
              <a:gd name="T51" fmla="*/ 32 h 176"/>
              <a:gd name="T52" fmla="*/ 32 w 176"/>
              <a:gd name="T53" fmla="*/ 48 h 176"/>
              <a:gd name="T54" fmla="*/ 152 w 176"/>
              <a:gd name="T55" fmla="*/ 168 h 176"/>
              <a:gd name="T56" fmla="*/ 24 w 176"/>
              <a:gd name="T57" fmla="*/ 80 h 176"/>
              <a:gd name="T58" fmla="*/ 152 w 176"/>
              <a:gd name="T59" fmla="*/ 168 h 176"/>
              <a:gd name="T60" fmla="*/ 8 w 176"/>
              <a:gd name="T61" fmla="*/ 72 h 176"/>
              <a:gd name="T62" fmla="*/ 168 w 176"/>
              <a:gd name="T63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64" y="120"/>
                </a:move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20" y="116"/>
                  <a:pt x="120" y="112"/>
                </a:cubicBezTo>
                <a:cubicBezTo>
                  <a:pt x="120" y="104"/>
                  <a:pt x="120" y="104"/>
                  <a:pt x="120" y="104"/>
                </a:cubicBezTo>
                <a:cubicBezTo>
                  <a:pt x="120" y="100"/>
                  <a:pt x="116" y="96"/>
                  <a:pt x="112" y="96"/>
                </a:cubicBezTo>
                <a:cubicBezTo>
                  <a:pt x="64" y="96"/>
                  <a:pt x="64" y="96"/>
                  <a:pt x="64" y="96"/>
                </a:cubicBezTo>
                <a:cubicBezTo>
                  <a:pt x="60" y="96"/>
                  <a:pt x="56" y="100"/>
                  <a:pt x="56" y="104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6"/>
                  <a:pt x="60" y="120"/>
                  <a:pt x="64" y="120"/>
                </a:cubicBezTo>
                <a:moveTo>
                  <a:pt x="64" y="104"/>
                </a:moveTo>
                <a:cubicBezTo>
                  <a:pt x="112" y="104"/>
                  <a:pt x="112" y="104"/>
                  <a:pt x="112" y="104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64" y="112"/>
                  <a:pt x="64" y="112"/>
                  <a:pt x="64" y="112"/>
                </a:cubicBezTo>
                <a:lnTo>
                  <a:pt x="64" y="104"/>
                </a:lnTo>
                <a:close/>
                <a:moveTo>
                  <a:pt x="168" y="48"/>
                </a:moveTo>
                <a:cubicBezTo>
                  <a:pt x="152" y="48"/>
                  <a:pt x="152" y="48"/>
                  <a:pt x="152" y="48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2" y="12"/>
                  <a:pt x="148" y="8"/>
                  <a:pt x="144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04" y="0"/>
                  <a:pt x="104" y="0"/>
                  <a:pt x="10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48"/>
                  <a:pt x="24" y="48"/>
                  <a:pt x="24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72" y="80"/>
                  <a:pt x="176" y="76"/>
                  <a:pt x="176" y="72"/>
                </a:cubicBezTo>
                <a:cubicBezTo>
                  <a:pt x="176" y="56"/>
                  <a:pt x="176" y="56"/>
                  <a:pt x="176" y="56"/>
                </a:cubicBezTo>
                <a:cubicBezTo>
                  <a:pt x="176" y="52"/>
                  <a:pt x="172" y="48"/>
                  <a:pt x="168" y="48"/>
                </a:cubicBezTo>
                <a:moveTo>
                  <a:pt x="144" y="16"/>
                </a:moveTo>
                <a:cubicBezTo>
                  <a:pt x="144" y="48"/>
                  <a:pt x="144" y="48"/>
                  <a:pt x="144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0" y="16"/>
                  <a:pt x="120" y="16"/>
                  <a:pt x="120" y="16"/>
                </a:cubicBezTo>
                <a:lnTo>
                  <a:pt x="144" y="16"/>
                </a:lnTo>
                <a:close/>
                <a:moveTo>
                  <a:pt x="104" y="12"/>
                </a:moveTo>
                <a:cubicBezTo>
                  <a:pt x="116" y="24"/>
                  <a:pt x="116" y="24"/>
                  <a:pt x="116" y="24"/>
                </a:cubicBezTo>
                <a:cubicBezTo>
                  <a:pt x="104" y="24"/>
                  <a:pt x="104" y="24"/>
                  <a:pt x="104" y="24"/>
                </a:cubicBezTo>
                <a:lnTo>
                  <a:pt x="104" y="12"/>
                </a:lnTo>
                <a:close/>
                <a:moveTo>
                  <a:pt x="32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30"/>
                  <a:pt x="98" y="32"/>
                  <a:pt x="100" y="32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8"/>
                </a:lnTo>
                <a:close/>
                <a:moveTo>
                  <a:pt x="152" y="168"/>
                </a:moveTo>
                <a:cubicBezTo>
                  <a:pt x="24" y="168"/>
                  <a:pt x="24" y="168"/>
                  <a:pt x="24" y="168"/>
                </a:cubicBezTo>
                <a:cubicBezTo>
                  <a:pt x="24" y="80"/>
                  <a:pt x="24" y="80"/>
                  <a:pt x="24" y="80"/>
                </a:cubicBezTo>
                <a:cubicBezTo>
                  <a:pt x="152" y="80"/>
                  <a:pt x="152" y="80"/>
                  <a:pt x="152" y="80"/>
                </a:cubicBezTo>
                <a:lnTo>
                  <a:pt x="152" y="168"/>
                </a:lnTo>
                <a:close/>
                <a:moveTo>
                  <a:pt x="168" y="72"/>
                </a:moveTo>
                <a:cubicBezTo>
                  <a:pt x="8" y="72"/>
                  <a:pt x="8" y="72"/>
                  <a:pt x="8" y="72"/>
                </a:cubicBezTo>
                <a:cubicBezTo>
                  <a:pt x="8" y="56"/>
                  <a:pt x="8" y="56"/>
                  <a:pt x="8" y="56"/>
                </a:cubicBezTo>
                <a:cubicBezTo>
                  <a:pt x="168" y="56"/>
                  <a:pt x="168" y="56"/>
                  <a:pt x="168" y="56"/>
                </a:cubicBezTo>
                <a:lnTo>
                  <a:pt x="168" y="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8" name="Freeform 97"/>
          <p:cNvSpPr>
            <a:spLocks noEditPoints="1"/>
          </p:cNvSpPr>
          <p:nvPr/>
        </p:nvSpPr>
        <p:spPr bwMode="auto">
          <a:xfrm>
            <a:off x="6153281" y="5115657"/>
            <a:ext cx="402483" cy="396592"/>
          </a:xfrm>
          <a:custGeom>
            <a:avLst/>
            <a:gdLst>
              <a:gd name="T0" fmla="*/ 170 w 179"/>
              <a:gd name="T1" fmla="*/ 35 h 176"/>
              <a:gd name="T2" fmla="*/ 166 w 179"/>
              <a:gd name="T3" fmla="*/ 38 h 176"/>
              <a:gd name="T4" fmla="*/ 166 w 179"/>
              <a:gd name="T5" fmla="*/ 38 h 176"/>
              <a:gd name="T6" fmla="*/ 146 w 179"/>
              <a:gd name="T7" fmla="*/ 58 h 176"/>
              <a:gd name="T8" fmla="*/ 146 w 179"/>
              <a:gd name="T9" fmla="*/ 58 h 176"/>
              <a:gd name="T10" fmla="*/ 132 w 179"/>
              <a:gd name="T11" fmla="*/ 64 h 176"/>
              <a:gd name="T12" fmla="*/ 112 w 179"/>
              <a:gd name="T13" fmla="*/ 44 h 176"/>
              <a:gd name="T14" fmla="*/ 118 w 179"/>
              <a:gd name="T15" fmla="*/ 30 h 176"/>
              <a:gd name="T16" fmla="*/ 112 w 179"/>
              <a:gd name="T17" fmla="*/ 24 h 176"/>
              <a:gd name="T18" fmla="*/ 104 w 179"/>
              <a:gd name="T19" fmla="*/ 44 h 176"/>
              <a:gd name="T20" fmla="*/ 132 w 179"/>
              <a:gd name="T21" fmla="*/ 72 h 176"/>
              <a:gd name="T22" fmla="*/ 152 w 179"/>
              <a:gd name="T23" fmla="*/ 64 h 176"/>
              <a:gd name="T24" fmla="*/ 152 w 179"/>
              <a:gd name="T25" fmla="*/ 64 h 176"/>
              <a:gd name="T26" fmla="*/ 167 w 179"/>
              <a:gd name="T27" fmla="*/ 49 h 176"/>
              <a:gd name="T28" fmla="*/ 162 w 179"/>
              <a:gd name="T29" fmla="*/ 77 h 176"/>
              <a:gd name="T30" fmla="*/ 140 w 179"/>
              <a:gd name="T31" fmla="*/ 99 h 176"/>
              <a:gd name="T32" fmla="*/ 129 w 179"/>
              <a:gd name="T33" fmla="*/ 104 h 176"/>
              <a:gd name="T34" fmla="*/ 102 w 179"/>
              <a:gd name="T35" fmla="*/ 95 h 176"/>
              <a:gd name="T36" fmla="*/ 102 w 179"/>
              <a:gd name="T37" fmla="*/ 95 h 176"/>
              <a:gd name="T38" fmla="*/ 100 w 179"/>
              <a:gd name="T39" fmla="*/ 94 h 176"/>
              <a:gd name="T40" fmla="*/ 97 w 179"/>
              <a:gd name="T41" fmla="*/ 96 h 176"/>
              <a:gd name="T42" fmla="*/ 96 w 179"/>
              <a:gd name="T43" fmla="*/ 96 h 176"/>
              <a:gd name="T44" fmla="*/ 35 w 179"/>
              <a:gd name="T45" fmla="*/ 163 h 176"/>
              <a:gd name="T46" fmla="*/ 24 w 179"/>
              <a:gd name="T47" fmla="*/ 168 h 176"/>
              <a:gd name="T48" fmla="*/ 8 w 179"/>
              <a:gd name="T49" fmla="*/ 152 h 176"/>
              <a:gd name="T50" fmla="*/ 13 w 179"/>
              <a:gd name="T51" fmla="*/ 141 h 176"/>
              <a:gd name="T52" fmla="*/ 80 w 179"/>
              <a:gd name="T53" fmla="*/ 80 h 176"/>
              <a:gd name="T54" fmla="*/ 80 w 179"/>
              <a:gd name="T55" fmla="*/ 80 h 176"/>
              <a:gd name="T56" fmla="*/ 82 w 179"/>
              <a:gd name="T57" fmla="*/ 76 h 176"/>
              <a:gd name="T58" fmla="*/ 81 w 179"/>
              <a:gd name="T59" fmla="*/ 74 h 176"/>
              <a:gd name="T60" fmla="*/ 81 w 179"/>
              <a:gd name="T61" fmla="*/ 74 h 176"/>
              <a:gd name="T62" fmla="*/ 79 w 179"/>
              <a:gd name="T63" fmla="*/ 37 h 176"/>
              <a:gd name="T64" fmla="*/ 100 w 179"/>
              <a:gd name="T65" fmla="*/ 15 h 176"/>
              <a:gd name="T66" fmla="*/ 118 w 179"/>
              <a:gd name="T67" fmla="*/ 8 h 176"/>
              <a:gd name="T68" fmla="*/ 118 w 179"/>
              <a:gd name="T69" fmla="*/ 8 h 176"/>
              <a:gd name="T70" fmla="*/ 127 w 179"/>
              <a:gd name="T71" fmla="*/ 9 h 176"/>
              <a:gd name="T72" fmla="*/ 112 w 179"/>
              <a:gd name="T73" fmla="*/ 24 h 176"/>
              <a:gd name="T74" fmla="*/ 118 w 179"/>
              <a:gd name="T75" fmla="*/ 30 h 176"/>
              <a:gd name="T76" fmla="*/ 138 w 179"/>
              <a:gd name="T77" fmla="*/ 10 h 176"/>
              <a:gd name="T78" fmla="*/ 138 w 179"/>
              <a:gd name="T79" fmla="*/ 10 h 176"/>
              <a:gd name="T80" fmla="*/ 141 w 179"/>
              <a:gd name="T81" fmla="*/ 6 h 176"/>
              <a:gd name="T82" fmla="*/ 118 w 179"/>
              <a:gd name="T83" fmla="*/ 0 h 176"/>
              <a:gd name="T84" fmla="*/ 118 w 179"/>
              <a:gd name="T85" fmla="*/ 0 h 176"/>
              <a:gd name="T86" fmla="*/ 95 w 179"/>
              <a:gd name="T87" fmla="*/ 9 h 176"/>
              <a:gd name="T88" fmla="*/ 73 w 179"/>
              <a:gd name="T89" fmla="*/ 31 h 176"/>
              <a:gd name="T90" fmla="*/ 73 w 179"/>
              <a:gd name="T91" fmla="*/ 76 h 176"/>
              <a:gd name="T92" fmla="*/ 7 w 179"/>
              <a:gd name="T93" fmla="*/ 135 h 176"/>
              <a:gd name="T94" fmla="*/ 0 w 179"/>
              <a:gd name="T95" fmla="*/ 152 h 176"/>
              <a:gd name="T96" fmla="*/ 24 w 179"/>
              <a:gd name="T97" fmla="*/ 176 h 176"/>
              <a:gd name="T98" fmla="*/ 41 w 179"/>
              <a:gd name="T99" fmla="*/ 169 h 176"/>
              <a:gd name="T100" fmla="*/ 101 w 179"/>
              <a:gd name="T101" fmla="*/ 103 h 176"/>
              <a:gd name="T102" fmla="*/ 129 w 179"/>
              <a:gd name="T103" fmla="*/ 112 h 176"/>
              <a:gd name="T104" fmla="*/ 146 w 179"/>
              <a:gd name="T105" fmla="*/ 105 h 176"/>
              <a:gd name="T106" fmla="*/ 167 w 179"/>
              <a:gd name="T107" fmla="*/ 83 h 176"/>
              <a:gd name="T108" fmla="*/ 170 w 179"/>
              <a:gd name="T109" fmla="*/ 35 h 176"/>
              <a:gd name="T110" fmla="*/ 21 w 179"/>
              <a:gd name="T111" fmla="*/ 149 h 176"/>
              <a:gd name="T112" fmla="*/ 20 w 179"/>
              <a:gd name="T113" fmla="*/ 152 h 176"/>
              <a:gd name="T114" fmla="*/ 24 w 179"/>
              <a:gd name="T115" fmla="*/ 156 h 176"/>
              <a:gd name="T116" fmla="*/ 28 w 179"/>
              <a:gd name="T117" fmla="*/ 152 h 176"/>
              <a:gd name="T118" fmla="*/ 24 w 179"/>
              <a:gd name="T119" fmla="*/ 148 h 176"/>
              <a:gd name="T120" fmla="*/ 21 w 179"/>
              <a:gd name="T121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9" h="176">
                <a:moveTo>
                  <a:pt x="170" y="35"/>
                </a:moveTo>
                <a:cubicBezTo>
                  <a:pt x="166" y="38"/>
                  <a:pt x="166" y="38"/>
                  <a:pt x="166" y="38"/>
                </a:cubicBezTo>
                <a:cubicBezTo>
                  <a:pt x="166" y="38"/>
                  <a:pt x="166" y="38"/>
                  <a:pt x="166" y="3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2" y="62"/>
                  <a:pt x="137" y="64"/>
                  <a:pt x="132" y="64"/>
                </a:cubicBezTo>
                <a:cubicBezTo>
                  <a:pt x="121" y="64"/>
                  <a:pt x="112" y="55"/>
                  <a:pt x="112" y="44"/>
                </a:cubicBezTo>
                <a:cubicBezTo>
                  <a:pt x="112" y="38"/>
                  <a:pt x="114" y="34"/>
                  <a:pt x="118" y="30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07" y="29"/>
                  <a:pt x="104" y="36"/>
                  <a:pt x="104" y="44"/>
                </a:cubicBezTo>
                <a:cubicBezTo>
                  <a:pt x="104" y="59"/>
                  <a:pt x="117" y="72"/>
                  <a:pt x="132" y="72"/>
                </a:cubicBezTo>
                <a:cubicBezTo>
                  <a:pt x="140" y="72"/>
                  <a:pt x="147" y="69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67" y="49"/>
                  <a:pt x="167" y="49"/>
                  <a:pt x="167" y="49"/>
                </a:cubicBezTo>
                <a:cubicBezTo>
                  <a:pt x="170" y="60"/>
                  <a:pt x="168" y="71"/>
                  <a:pt x="162" y="77"/>
                </a:cubicBezTo>
                <a:cubicBezTo>
                  <a:pt x="140" y="99"/>
                  <a:pt x="140" y="99"/>
                  <a:pt x="140" y="99"/>
                </a:cubicBezTo>
                <a:cubicBezTo>
                  <a:pt x="137" y="102"/>
                  <a:pt x="133" y="104"/>
                  <a:pt x="129" y="104"/>
                </a:cubicBezTo>
                <a:cubicBezTo>
                  <a:pt x="129" y="104"/>
                  <a:pt x="115" y="103"/>
                  <a:pt x="102" y="95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1" y="94"/>
                  <a:pt x="101" y="94"/>
                  <a:pt x="100" y="94"/>
                </a:cubicBezTo>
                <a:cubicBezTo>
                  <a:pt x="98" y="94"/>
                  <a:pt x="97" y="95"/>
                  <a:pt x="97" y="96"/>
                </a:cubicBezTo>
                <a:cubicBezTo>
                  <a:pt x="96" y="96"/>
                  <a:pt x="96" y="96"/>
                  <a:pt x="96" y="96"/>
                </a:cubicBezTo>
                <a:cubicBezTo>
                  <a:pt x="35" y="163"/>
                  <a:pt x="35" y="163"/>
                  <a:pt x="35" y="163"/>
                </a:cubicBezTo>
                <a:cubicBezTo>
                  <a:pt x="32" y="166"/>
                  <a:pt x="28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148"/>
                  <a:pt x="10" y="144"/>
                  <a:pt x="13" y="141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1" y="79"/>
                  <a:pt x="82" y="78"/>
                  <a:pt x="82" y="76"/>
                </a:cubicBezTo>
                <a:cubicBezTo>
                  <a:pt x="82" y="76"/>
                  <a:pt x="81" y="75"/>
                  <a:pt x="81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69" y="59"/>
                  <a:pt x="69" y="47"/>
                  <a:pt x="79" y="37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6" y="9"/>
                  <a:pt x="113" y="8"/>
                  <a:pt x="118" y="8"/>
                </a:cubicBezTo>
                <a:cubicBezTo>
                  <a:pt x="118" y="8"/>
                  <a:pt x="118" y="8"/>
                  <a:pt x="118" y="8"/>
                </a:cubicBezTo>
                <a:cubicBezTo>
                  <a:pt x="121" y="8"/>
                  <a:pt x="124" y="8"/>
                  <a:pt x="127" y="9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41" y="6"/>
                  <a:pt x="141" y="6"/>
                  <a:pt x="141" y="6"/>
                </a:cubicBezTo>
                <a:cubicBezTo>
                  <a:pt x="133" y="2"/>
                  <a:pt x="125" y="0"/>
                  <a:pt x="1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09" y="0"/>
                  <a:pt x="101" y="3"/>
                  <a:pt x="95" y="9"/>
                </a:cubicBezTo>
                <a:cubicBezTo>
                  <a:pt x="73" y="31"/>
                  <a:pt x="73" y="31"/>
                  <a:pt x="73" y="31"/>
                </a:cubicBezTo>
                <a:cubicBezTo>
                  <a:pt x="59" y="46"/>
                  <a:pt x="63" y="62"/>
                  <a:pt x="73" y="76"/>
                </a:cubicBezTo>
                <a:cubicBezTo>
                  <a:pt x="7" y="135"/>
                  <a:pt x="7" y="135"/>
                  <a:pt x="7" y="135"/>
                </a:cubicBezTo>
                <a:cubicBezTo>
                  <a:pt x="3" y="139"/>
                  <a:pt x="0" y="145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31" y="176"/>
                  <a:pt x="37" y="173"/>
                  <a:pt x="41" y="169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14" y="111"/>
                  <a:pt x="127" y="112"/>
                  <a:pt x="129" y="112"/>
                </a:cubicBezTo>
                <a:cubicBezTo>
                  <a:pt x="135" y="112"/>
                  <a:pt x="141" y="110"/>
                  <a:pt x="146" y="105"/>
                </a:cubicBezTo>
                <a:cubicBezTo>
                  <a:pt x="167" y="83"/>
                  <a:pt x="167" y="83"/>
                  <a:pt x="167" y="83"/>
                </a:cubicBezTo>
                <a:cubicBezTo>
                  <a:pt x="178" y="72"/>
                  <a:pt x="179" y="52"/>
                  <a:pt x="170" y="35"/>
                </a:cubicBezTo>
                <a:moveTo>
                  <a:pt x="21" y="149"/>
                </a:moveTo>
                <a:cubicBezTo>
                  <a:pt x="20" y="150"/>
                  <a:pt x="20" y="151"/>
                  <a:pt x="20" y="152"/>
                </a:cubicBezTo>
                <a:cubicBezTo>
                  <a:pt x="20" y="154"/>
                  <a:pt x="22" y="156"/>
                  <a:pt x="24" y="156"/>
                </a:cubicBezTo>
                <a:cubicBezTo>
                  <a:pt x="26" y="156"/>
                  <a:pt x="28" y="154"/>
                  <a:pt x="28" y="152"/>
                </a:cubicBezTo>
                <a:cubicBezTo>
                  <a:pt x="28" y="150"/>
                  <a:pt x="26" y="148"/>
                  <a:pt x="24" y="148"/>
                </a:cubicBezTo>
                <a:cubicBezTo>
                  <a:pt x="23" y="148"/>
                  <a:pt x="22" y="148"/>
                  <a:pt x="21" y="149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8" name="Text Placeholder 5"/>
          <p:cNvSpPr txBox="1">
            <a:spLocks/>
          </p:cNvSpPr>
          <p:nvPr/>
        </p:nvSpPr>
        <p:spPr>
          <a:xfrm>
            <a:off x="897207" y="2614481"/>
            <a:ext cx="3502953" cy="2240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 b="1">
                <a:ea typeface="Poppins Light" charset="0"/>
                <a:cs typeface="Poppins Light" charset="0"/>
              </a:rPr>
              <a:t>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47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" grpId="0"/>
      <p:bldP spid="40" grpId="0" animBg="1"/>
      <p:bldP spid="41" grpId="0"/>
      <p:bldP spid="42" grpId="0"/>
      <p:bldP spid="45" grpId="0" animBg="1"/>
      <p:bldP spid="46" grpId="0"/>
      <p:bldP spid="47" grpId="0"/>
      <p:bldP spid="48" grpId="0" animBg="1"/>
      <p:bldP spid="56" grpId="0" animBg="1"/>
      <p:bldP spid="92" grpId="0" animBg="1"/>
      <p:bldP spid="93" grpId="0"/>
      <p:bldP spid="94" grpId="0"/>
      <p:bldP spid="95" grpId="0" animBg="1"/>
      <p:bldP spid="96" grpId="0"/>
      <p:bldP spid="97" grpId="0"/>
      <p:bldP spid="59" grpId="0" animBg="1"/>
      <p:bldP spid="58" grpId="0" animBg="1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 txBox="1">
            <a:spLocks/>
          </p:cNvSpPr>
          <p:nvPr/>
        </p:nvSpPr>
        <p:spPr>
          <a:xfrm>
            <a:off x="845355" y="4163341"/>
            <a:ext cx="4467625" cy="1026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6101065" y="0"/>
            <a:ext cx="6096001" cy="3422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427565" y="1036829"/>
            <a:ext cx="3551852" cy="887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sz="3200" b="1" spc="300">
                <a:solidFill>
                  <a:schemeClr val="bg2"/>
                </a:solidFill>
                <a:latin typeface="+mj-lt"/>
                <a:ea typeface="Poppins Light" charset="0"/>
                <a:cs typeface="Poppins Light" charset="0"/>
              </a:rPr>
              <a:t>GOOD WORKS</a:t>
            </a:r>
          </a:p>
        </p:txBody>
      </p:sp>
      <p:sp>
        <p:nvSpPr>
          <p:cNvPr id="2" name="Rectangle 1"/>
          <p:cNvSpPr/>
          <p:nvPr/>
        </p:nvSpPr>
        <p:spPr>
          <a:xfrm>
            <a:off x="7043454" y="1777021"/>
            <a:ext cx="4320073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 b="1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53741" y="5473264"/>
            <a:ext cx="1745255" cy="422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6" name="Text Placeholder 11"/>
          <p:cNvSpPr txBox="1">
            <a:spLocks/>
          </p:cNvSpPr>
          <p:nvPr/>
        </p:nvSpPr>
        <p:spPr>
          <a:xfrm>
            <a:off x="2351328" y="5527054"/>
            <a:ext cx="1408421" cy="31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000" b="1" kern="1200" spc="500" smtClean="0">
                <a:solidFill>
                  <a:schemeClr val="tx2"/>
                </a:solidFill>
                <a:latin typeface="+mj-lt"/>
                <a:ea typeface="Lato Bold" charset="0"/>
                <a:cs typeface="Lato Bold" charset="0"/>
                <a:sym typeface="Bebas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>
                <a:solidFill>
                  <a:schemeClr val="tx1"/>
                </a:solidFill>
              </a:rPr>
              <a:t>creative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F616BF2-75DE-49C3-8783-E882FC0D086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7" b="21927"/>
          <a:stretch>
            <a:fillRect/>
          </a:stretch>
        </p:blipFill>
        <p:spPr/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B736972-D209-4889-B9B9-810FA06012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9" b="21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0093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animBg="1"/>
      <p:bldP spid="11" grpId="0"/>
      <p:bldP spid="2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5728B076-96BE-4A75-AE5D-659B3BC115A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0" y="-12651"/>
            <a:ext cx="12191999" cy="687065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DCE6A-0B4E-4BF2-B3A0-C74CCBC68393}"/>
              </a:ext>
            </a:extLst>
          </p:cNvPr>
          <p:cNvSpPr/>
          <p:nvPr/>
        </p:nvSpPr>
        <p:spPr>
          <a:xfrm>
            <a:off x="511278" y="531817"/>
            <a:ext cx="11169445" cy="581490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4152690" y="-12651"/>
            <a:ext cx="38842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009845-E2AB-44C0-B74B-56946199F51A}"/>
              </a:ext>
            </a:extLst>
          </p:cNvPr>
          <p:cNvSpPr txBox="1">
            <a:spLocks/>
          </p:cNvSpPr>
          <p:nvPr/>
        </p:nvSpPr>
        <p:spPr>
          <a:xfrm>
            <a:off x="3625940" y="2566551"/>
            <a:ext cx="4937760" cy="19073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6600" b="1">
                <a:solidFill>
                  <a:schemeClr val="bg2"/>
                </a:solidFill>
              </a:rPr>
              <a:t>Section</a:t>
            </a:r>
          </a:p>
          <a:p>
            <a:pPr algn="ctr"/>
            <a:r>
              <a:rPr lang="en-ID" sz="6600" b="1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658910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882225" y="0"/>
            <a:ext cx="5308156" cy="5611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7" name="Group 176"/>
          <p:cNvGrpSpPr/>
          <p:nvPr/>
        </p:nvGrpSpPr>
        <p:grpSpPr>
          <a:xfrm>
            <a:off x="6506564" y="3011565"/>
            <a:ext cx="3214461" cy="2600033"/>
            <a:chOff x="3746238" y="2361920"/>
            <a:chExt cx="4699524" cy="3769939"/>
          </a:xfrm>
        </p:grpSpPr>
        <p:sp>
          <p:nvSpPr>
            <p:cNvPr id="178" name="Freeform 10"/>
            <p:cNvSpPr>
              <a:spLocks/>
            </p:cNvSpPr>
            <p:nvPr/>
          </p:nvSpPr>
          <p:spPr bwMode="auto">
            <a:xfrm>
              <a:off x="5288496" y="5585280"/>
              <a:ext cx="1596300" cy="546579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179" name="Freeform 5"/>
            <p:cNvSpPr>
              <a:spLocks/>
            </p:cNvSpPr>
            <p:nvPr/>
          </p:nvSpPr>
          <p:spPr bwMode="auto">
            <a:xfrm>
              <a:off x="3746238" y="2361920"/>
              <a:ext cx="4699524" cy="284096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180" name="Freeform 7"/>
            <p:cNvSpPr>
              <a:spLocks noEditPoints="1"/>
            </p:cNvSpPr>
            <p:nvPr/>
          </p:nvSpPr>
          <p:spPr bwMode="auto">
            <a:xfrm>
              <a:off x="3929147" y="2555197"/>
              <a:ext cx="4333705" cy="245233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181" name="Rectangle 8"/>
            <p:cNvSpPr>
              <a:spLocks noChangeArrowheads="1"/>
            </p:cNvSpPr>
            <p:nvPr/>
          </p:nvSpPr>
          <p:spPr bwMode="auto">
            <a:xfrm>
              <a:off x="3948717" y="2624278"/>
              <a:ext cx="4292135" cy="24107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6063784" y="2436737"/>
              <a:ext cx="64435" cy="68583"/>
              <a:chOff x="16399771" y="1298642"/>
              <a:chExt cx="113873" cy="121204"/>
            </a:xfrm>
            <a:solidFill>
              <a:schemeClr val="bg1">
                <a:lumMod val="65000"/>
              </a:schemeClr>
            </a:solidFill>
          </p:grpSpPr>
          <p:sp>
            <p:nvSpPr>
              <p:cNvPr id="185" name="Oval 184"/>
              <p:cNvSpPr>
                <a:spLocks noChangeArrowheads="1"/>
              </p:cNvSpPr>
              <p:nvPr/>
            </p:nvSpPr>
            <p:spPr bwMode="auto">
              <a:xfrm>
                <a:off x="16399771" y="1305988"/>
                <a:ext cx="113873" cy="1138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  <p:sp>
            <p:nvSpPr>
              <p:cNvPr id="186" name="Oval 185"/>
              <p:cNvSpPr>
                <a:spLocks noChangeArrowheads="1"/>
              </p:cNvSpPr>
              <p:nvPr/>
            </p:nvSpPr>
            <p:spPr bwMode="auto">
              <a:xfrm>
                <a:off x="16399771" y="1298642"/>
                <a:ext cx="113873" cy="11385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</p:grpSp>
        <p:sp>
          <p:nvSpPr>
            <p:cNvPr id="183" name="Freeform 17"/>
            <p:cNvSpPr>
              <a:spLocks/>
            </p:cNvSpPr>
            <p:nvPr/>
          </p:nvSpPr>
          <p:spPr bwMode="auto">
            <a:xfrm>
              <a:off x="3746238" y="5202883"/>
              <a:ext cx="4699524" cy="44682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184" name="Freeform 16"/>
            <p:cNvSpPr>
              <a:spLocks/>
            </p:cNvSpPr>
            <p:nvPr/>
          </p:nvSpPr>
          <p:spPr bwMode="auto">
            <a:xfrm>
              <a:off x="5288496" y="5585280"/>
              <a:ext cx="1290759" cy="546579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Responsive</a:t>
            </a:r>
            <a:br>
              <a:rPr lang="id-ID"/>
            </a:br>
            <a:r>
              <a:rPr lang="id-ID"/>
              <a:t>Device</a:t>
            </a:r>
            <a:endParaRPr lang="en-ID"/>
          </a:p>
        </p:txBody>
      </p:sp>
      <p:sp>
        <p:nvSpPr>
          <p:cNvPr id="174" name="Text Placeholder 5"/>
          <p:cNvSpPr txBox="1">
            <a:spLocks/>
          </p:cNvSpPr>
          <p:nvPr/>
        </p:nvSpPr>
        <p:spPr>
          <a:xfrm>
            <a:off x="892105" y="2614481"/>
            <a:ext cx="3502953" cy="2240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 b="1">
                <a:ea typeface="Poppins Light" charset="0"/>
                <a:cs typeface="Poppins Light" charset="0"/>
              </a:rPr>
              <a:t>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002677" y="5145093"/>
            <a:ext cx="1745255" cy="422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76" name="Text Placeholder 11"/>
          <p:cNvSpPr txBox="1">
            <a:spLocks/>
          </p:cNvSpPr>
          <p:nvPr/>
        </p:nvSpPr>
        <p:spPr>
          <a:xfrm>
            <a:off x="1200264" y="5198883"/>
            <a:ext cx="1408421" cy="31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000" b="1" kern="1200" spc="500" smtClean="0">
                <a:solidFill>
                  <a:schemeClr val="tx2"/>
                </a:solidFill>
                <a:latin typeface="+mj-lt"/>
                <a:ea typeface="Lato Bold" charset="0"/>
                <a:cs typeface="Lato Bold" charset="0"/>
                <a:sym typeface="Bebas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>
                <a:solidFill>
                  <a:schemeClr val="tx1"/>
                </a:solidFill>
              </a:rPr>
              <a:t>creative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6296FD5-D752-4E63-8E32-33C475E86C1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5" b="21805"/>
          <a:stretch>
            <a:fillRect/>
          </a:stretch>
        </p:blipFill>
        <p:spPr/>
      </p:pic>
      <p:grpSp>
        <p:nvGrpSpPr>
          <p:cNvPr id="209" name="Group 208"/>
          <p:cNvGrpSpPr/>
          <p:nvPr/>
        </p:nvGrpSpPr>
        <p:grpSpPr>
          <a:xfrm>
            <a:off x="5611068" y="4003955"/>
            <a:ext cx="1148994" cy="1636676"/>
            <a:chOff x="19740901" y="3907229"/>
            <a:chExt cx="2810409" cy="3990736"/>
          </a:xfrm>
        </p:grpSpPr>
        <p:sp>
          <p:nvSpPr>
            <p:cNvPr id="210" name="Freeform 33"/>
            <p:cNvSpPr>
              <a:spLocks/>
            </p:cNvSpPr>
            <p:nvPr/>
          </p:nvSpPr>
          <p:spPr bwMode="auto">
            <a:xfrm>
              <a:off x="19740901" y="3907229"/>
              <a:ext cx="2810409" cy="3990736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21120800" y="4069152"/>
              <a:ext cx="50609" cy="50602"/>
              <a:chOff x="21120800" y="4069152"/>
              <a:chExt cx="50609" cy="50602"/>
            </a:xfrm>
            <a:solidFill>
              <a:schemeClr val="bg1">
                <a:lumMod val="65000"/>
              </a:schemeClr>
            </a:solidFill>
          </p:grpSpPr>
          <p:sp>
            <p:nvSpPr>
              <p:cNvPr id="216" name="Oval 35"/>
              <p:cNvSpPr>
                <a:spLocks noChangeArrowheads="1"/>
              </p:cNvSpPr>
              <p:nvPr/>
            </p:nvSpPr>
            <p:spPr bwMode="auto">
              <a:xfrm>
                <a:off x="21120800" y="4069152"/>
                <a:ext cx="50609" cy="5060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  <p:sp>
            <p:nvSpPr>
              <p:cNvPr id="220" name="Freeform 39"/>
              <p:cNvSpPr>
                <a:spLocks/>
              </p:cNvSpPr>
              <p:nvPr/>
            </p:nvSpPr>
            <p:spPr bwMode="auto">
              <a:xfrm>
                <a:off x="21144416" y="4089393"/>
                <a:ext cx="3375" cy="3374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</p:grpSp>
        <p:sp>
          <p:nvSpPr>
            <p:cNvPr id="212" name="Rectangle 41"/>
            <p:cNvSpPr>
              <a:spLocks noChangeArrowheads="1"/>
            </p:cNvSpPr>
            <p:nvPr/>
          </p:nvSpPr>
          <p:spPr bwMode="auto">
            <a:xfrm>
              <a:off x="19909591" y="4241197"/>
              <a:ext cx="2476398" cy="330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21043201" y="7614599"/>
              <a:ext cx="209178" cy="212525"/>
              <a:chOff x="21043201" y="7614599"/>
              <a:chExt cx="209178" cy="212525"/>
            </a:xfrm>
            <a:solidFill>
              <a:schemeClr val="bg1">
                <a:lumMod val="65000"/>
              </a:schemeClr>
            </a:solidFill>
          </p:grpSpPr>
          <p:sp>
            <p:nvSpPr>
              <p:cNvPr id="214" name="Oval 43"/>
              <p:cNvSpPr>
                <a:spLocks noChangeArrowheads="1"/>
              </p:cNvSpPr>
              <p:nvPr/>
            </p:nvSpPr>
            <p:spPr bwMode="auto">
              <a:xfrm>
                <a:off x="21043201" y="7614599"/>
                <a:ext cx="209178" cy="212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  <p:sp>
            <p:nvSpPr>
              <p:cNvPr id="215" name="Freeform 44"/>
              <p:cNvSpPr>
                <a:spLocks/>
              </p:cNvSpPr>
              <p:nvPr/>
            </p:nvSpPr>
            <p:spPr bwMode="auto">
              <a:xfrm>
                <a:off x="21093809" y="7665199"/>
                <a:ext cx="107963" cy="107949"/>
              </a:xfrm>
              <a:custGeom>
                <a:avLst/>
                <a:gdLst>
                  <a:gd name="T0" fmla="*/ 30 w 32"/>
                  <a:gd name="T1" fmla="*/ 21 h 32"/>
                  <a:gd name="T2" fmla="*/ 28 w 32"/>
                  <a:gd name="T3" fmla="*/ 21 h 32"/>
                  <a:gd name="T4" fmla="*/ 21 w 32"/>
                  <a:gd name="T5" fmla="*/ 28 h 32"/>
                  <a:gd name="T6" fmla="*/ 11 w 32"/>
                  <a:gd name="T7" fmla="*/ 28 h 32"/>
                  <a:gd name="T8" fmla="*/ 4 w 32"/>
                  <a:gd name="T9" fmla="*/ 21 h 32"/>
                  <a:gd name="T10" fmla="*/ 4 w 32"/>
                  <a:gd name="T11" fmla="*/ 11 h 32"/>
                  <a:gd name="T12" fmla="*/ 11 w 32"/>
                  <a:gd name="T13" fmla="*/ 4 h 32"/>
                  <a:gd name="T14" fmla="*/ 21 w 32"/>
                  <a:gd name="T15" fmla="*/ 4 h 32"/>
                  <a:gd name="T16" fmla="*/ 28 w 32"/>
                  <a:gd name="T17" fmla="*/ 11 h 32"/>
                  <a:gd name="T18" fmla="*/ 28 w 32"/>
                  <a:gd name="T19" fmla="*/ 21 h 32"/>
                  <a:gd name="T20" fmla="*/ 30 w 32"/>
                  <a:gd name="T21" fmla="*/ 21 h 32"/>
                  <a:gd name="T22" fmla="*/ 32 w 32"/>
                  <a:gd name="T23" fmla="*/ 21 h 32"/>
                  <a:gd name="T24" fmla="*/ 32 w 32"/>
                  <a:gd name="T25" fmla="*/ 11 h 32"/>
                  <a:gd name="T26" fmla="*/ 21 w 32"/>
                  <a:gd name="T27" fmla="*/ 0 h 32"/>
                  <a:gd name="T28" fmla="*/ 11 w 32"/>
                  <a:gd name="T29" fmla="*/ 0 h 32"/>
                  <a:gd name="T30" fmla="*/ 0 w 32"/>
                  <a:gd name="T31" fmla="*/ 11 h 32"/>
                  <a:gd name="T32" fmla="*/ 0 w 32"/>
                  <a:gd name="T33" fmla="*/ 21 h 32"/>
                  <a:gd name="T34" fmla="*/ 11 w 32"/>
                  <a:gd name="T35" fmla="*/ 32 h 32"/>
                  <a:gd name="T36" fmla="*/ 21 w 32"/>
                  <a:gd name="T37" fmla="*/ 32 h 32"/>
                  <a:gd name="T38" fmla="*/ 32 w 32"/>
                  <a:gd name="T39" fmla="*/ 21 h 32"/>
                  <a:gd name="T40" fmla="*/ 30 w 32"/>
                  <a:gd name="T41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32">
                    <a:moveTo>
                      <a:pt x="30" y="21"/>
                    </a:move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5"/>
                      <a:pt x="25" y="28"/>
                      <a:pt x="2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7" y="28"/>
                      <a:pt x="4" y="25"/>
                      <a:pt x="4" y="2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5" y="4"/>
                      <a:pt x="28" y="7"/>
                      <a:pt x="28" y="1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5"/>
                      <a:pt x="28" y="0"/>
                      <a:pt x="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8"/>
                      <a:pt x="5" y="32"/>
                      <a:pt x="1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8" y="32"/>
                      <a:pt x="32" y="28"/>
                      <a:pt x="32" y="21"/>
                    </a:cubicBezTo>
                    <a:lnTo>
                      <a:pt x="3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</p:grpSp>
      </p:grpSp>
      <p:grpSp>
        <p:nvGrpSpPr>
          <p:cNvPr id="190" name="Group 189"/>
          <p:cNvGrpSpPr/>
          <p:nvPr/>
        </p:nvGrpSpPr>
        <p:grpSpPr>
          <a:xfrm rot="10800000" flipV="1">
            <a:off x="6847982" y="4635347"/>
            <a:ext cx="485279" cy="999736"/>
            <a:chOff x="11310678" y="5484773"/>
            <a:chExt cx="2665090" cy="5532633"/>
          </a:xfrm>
        </p:grpSpPr>
        <p:sp>
          <p:nvSpPr>
            <p:cNvPr id="191" name="Freeform 59"/>
            <p:cNvSpPr>
              <a:spLocks/>
            </p:cNvSpPr>
            <p:nvPr/>
          </p:nvSpPr>
          <p:spPr bwMode="auto">
            <a:xfrm>
              <a:off x="11310678" y="5484773"/>
              <a:ext cx="2665090" cy="5532633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2" name="Freeform 60"/>
            <p:cNvSpPr>
              <a:spLocks/>
            </p:cNvSpPr>
            <p:nvPr/>
          </p:nvSpPr>
          <p:spPr bwMode="auto">
            <a:xfrm>
              <a:off x="11343102" y="5517205"/>
              <a:ext cx="2600245" cy="5467772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3" name="Oval 61"/>
            <p:cNvSpPr>
              <a:spLocks noChangeArrowheads="1"/>
            </p:cNvSpPr>
            <p:nvPr/>
          </p:nvSpPr>
          <p:spPr bwMode="auto">
            <a:xfrm>
              <a:off x="12607558" y="5750705"/>
              <a:ext cx="77812" cy="77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4" name="Oval 62"/>
            <p:cNvSpPr>
              <a:spLocks noChangeArrowheads="1"/>
            </p:cNvSpPr>
            <p:nvPr/>
          </p:nvSpPr>
          <p:spPr bwMode="auto">
            <a:xfrm>
              <a:off x="12633495" y="5776649"/>
              <a:ext cx="19455" cy="19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5" name="Oval 63"/>
            <p:cNvSpPr>
              <a:spLocks noChangeArrowheads="1"/>
            </p:cNvSpPr>
            <p:nvPr/>
          </p:nvSpPr>
          <p:spPr bwMode="auto">
            <a:xfrm>
              <a:off x="12607558" y="5744216"/>
              <a:ext cx="77812" cy="77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6" name="Oval 64"/>
            <p:cNvSpPr>
              <a:spLocks noChangeArrowheads="1"/>
            </p:cNvSpPr>
            <p:nvPr/>
          </p:nvSpPr>
          <p:spPr bwMode="auto">
            <a:xfrm>
              <a:off x="12633495" y="5770161"/>
              <a:ext cx="19455" cy="19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7" name="Oval 65"/>
            <p:cNvSpPr>
              <a:spLocks noChangeArrowheads="1"/>
            </p:cNvSpPr>
            <p:nvPr/>
          </p:nvSpPr>
          <p:spPr bwMode="auto">
            <a:xfrm>
              <a:off x="12620526" y="5757189"/>
              <a:ext cx="51875" cy="518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8" name="Oval 66"/>
            <p:cNvSpPr>
              <a:spLocks noChangeArrowheads="1"/>
            </p:cNvSpPr>
            <p:nvPr/>
          </p:nvSpPr>
          <p:spPr bwMode="auto">
            <a:xfrm>
              <a:off x="12620526" y="5757189"/>
              <a:ext cx="51875" cy="518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9" name="Oval 67"/>
            <p:cNvSpPr>
              <a:spLocks noChangeArrowheads="1"/>
            </p:cNvSpPr>
            <p:nvPr/>
          </p:nvSpPr>
          <p:spPr bwMode="auto">
            <a:xfrm>
              <a:off x="12633495" y="5770161"/>
              <a:ext cx="25937" cy="25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0" name="Oval 68"/>
            <p:cNvSpPr>
              <a:spLocks noChangeArrowheads="1"/>
            </p:cNvSpPr>
            <p:nvPr/>
          </p:nvSpPr>
          <p:spPr bwMode="auto">
            <a:xfrm>
              <a:off x="12633495" y="5770161"/>
              <a:ext cx="25937" cy="25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1" name="Freeform 69"/>
            <p:cNvSpPr>
              <a:spLocks/>
            </p:cNvSpPr>
            <p:nvPr/>
          </p:nvSpPr>
          <p:spPr bwMode="auto">
            <a:xfrm>
              <a:off x="12639982" y="5776649"/>
              <a:ext cx="6486" cy="64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2" name="Freeform 70"/>
            <p:cNvSpPr>
              <a:spLocks/>
            </p:cNvSpPr>
            <p:nvPr/>
          </p:nvSpPr>
          <p:spPr bwMode="auto">
            <a:xfrm>
              <a:off x="12639982" y="5776649"/>
              <a:ext cx="6486" cy="64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3" name="Oval 71"/>
            <p:cNvSpPr>
              <a:spLocks noChangeArrowheads="1"/>
            </p:cNvSpPr>
            <p:nvPr/>
          </p:nvSpPr>
          <p:spPr bwMode="auto">
            <a:xfrm>
              <a:off x="12432481" y="10433658"/>
              <a:ext cx="421488" cy="421597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4" name="Freeform 72"/>
            <p:cNvSpPr>
              <a:spLocks/>
            </p:cNvSpPr>
            <p:nvPr/>
          </p:nvSpPr>
          <p:spPr bwMode="auto">
            <a:xfrm>
              <a:off x="12536231" y="10537435"/>
              <a:ext cx="213987" cy="214043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5" name="Rectangle 73"/>
            <p:cNvSpPr>
              <a:spLocks noChangeArrowheads="1"/>
            </p:cNvSpPr>
            <p:nvPr/>
          </p:nvSpPr>
          <p:spPr bwMode="auto">
            <a:xfrm>
              <a:off x="11505210" y="6302020"/>
              <a:ext cx="2282509" cy="400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6" name="Freeform 75"/>
            <p:cNvSpPr>
              <a:spLocks/>
            </p:cNvSpPr>
            <p:nvPr/>
          </p:nvSpPr>
          <p:spPr bwMode="auto">
            <a:xfrm>
              <a:off x="12445450" y="5938799"/>
              <a:ext cx="473364" cy="110266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7" name="Freeform 76"/>
            <p:cNvSpPr>
              <a:spLocks/>
            </p:cNvSpPr>
            <p:nvPr/>
          </p:nvSpPr>
          <p:spPr bwMode="auto">
            <a:xfrm>
              <a:off x="12471388" y="5971232"/>
              <a:ext cx="421488" cy="45405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8" name="Oval 77"/>
            <p:cNvSpPr>
              <a:spLocks noChangeArrowheads="1"/>
            </p:cNvSpPr>
            <p:nvPr/>
          </p:nvSpPr>
          <p:spPr bwMode="auto">
            <a:xfrm>
              <a:off x="12289824" y="5958259"/>
              <a:ext cx="71331" cy="713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8627776" y="3903017"/>
            <a:ext cx="3025518" cy="1740954"/>
            <a:chOff x="9042099" y="4156199"/>
            <a:chExt cx="6473314" cy="3724897"/>
          </a:xfrm>
        </p:grpSpPr>
        <p:sp>
          <p:nvSpPr>
            <p:cNvPr id="223" name="Freeform 45"/>
            <p:cNvSpPr>
              <a:spLocks/>
            </p:cNvSpPr>
            <p:nvPr/>
          </p:nvSpPr>
          <p:spPr bwMode="auto">
            <a:xfrm>
              <a:off x="9042099" y="7737262"/>
              <a:ext cx="3260632" cy="143834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224" name="Freeform 46"/>
            <p:cNvSpPr>
              <a:spLocks/>
            </p:cNvSpPr>
            <p:nvPr/>
          </p:nvSpPr>
          <p:spPr bwMode="auto">
            <a:xfrm>
              <a:off x="12254779" y="7737262"/>
              <a:ext cx="3260632" cy="143834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225" name="Freeform 47"/>
            <p:cNvSpPr>
              <a:spLocks/>
            </p:cNvSpPr>
            <p:nvPr/>
          </p:nvSpPr>
          <p:spPr bwMode="auto">
            <a:xfrm>
              <a:off x="9680208" y="4156199"/>
              <a:ext cx="5245043" cy="3592128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226" name="Rectangle 50"/>
            <p:cNvSpPr>
              <a:spLocks noChangeArrowheads="1"/>
            </p:cNvSpPr>
            <p:nvPr/>
          </p:nvSpPr>
          <p:spPr bwMode="auto">
            <a:xfrm>
              <a:off x="9042099" y="7678254"/>
              <a:ext cx="6473314" cy="118017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227" name="Freeform 51"/>
            <p:cNvSpPr>
              <a:spLocks/>
            </p:cNvSpPr>
            <p:nvPr/>
          </p:nvSpPr>
          <p:spPr bwMode="auto">
            <a:xfrm>
              <a:off x="11812159" y="7678254"/>
              <a:ext cx="929501" cy="66384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228" name="Rectangle 52"/>
            <p:cNvSpPr>
              <a:spLocks noChangeArrowheads="1"/>
            </p:cNvSpPr>
            <p:nvPr/>
          </p:nvSpPr>
          <p:spPr bwMode="auto">
            <a:xfrm>
              <a:off x="9872010" y="4399608"/>
              <a:ext cx="4865129" cy="30721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229" name="Oval 54"/>
            <p:cNvSpPr>
              <a:spLocks noChangeArrowheads="1"/>
            </p:cNvSpPr>
            <p:nvPr/>
          </p:nvSpPr>
          <p:spPr bwMode="auto">
            <a:xfrm>
              <a:off x="12273223" y="4270526"/>
              <a:ext cx="55329" cy="55321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231" name="Oval 56"/>
            <p:cNvSpPr>
              <a:spLocks noChangeArrowheads="1"/>
            </p:cNvSpPr>
            <p:nvPr/>
          </p:nvSpPr>
          <p:spPr bwMode="auto">
            <a:xfrm>
              <a:off x="12284287" y="4274216"/>
              <a:ext cx="33198" cy="3688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233" name="Freeform 58"/>
            <p:cNvSpPr>
              <a:spLocks/>
            </p:cNvSpPr>
            <p:nvPr/>
          </p:nvSpPr>
          <p:spPr bwMode="auto">
            <a:xfrm>
              <a:off x="12299041" y="4288968"/>
              <a:ext cx="3690" cy="737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</p:grp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C54C58C-DF4A-4F9D-8E58-6693619AEF4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5" r="12515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E02B933-F2AD-4A38-A658-2CEE74650C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3" b="18423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D2094FE-A2A2-4150-A550-DEFF7C650A3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9" r="212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1512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/>
      <p:bldP spid="174" grpId="0"/>
      <p:bldP spid="175" grpId="0" animBg="1"/>
      <p:bldP spid="1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Smartphone</a:t>
            </a:r>
            <a:br>
              <a:rPr lang="id-ID"/>
            </a:br>
            <a:r>
              <a:rPr lang="id-ID"/>
              <a:t>Mockup</a:t>
            </a:r>
            <a:endParaRPr lang="en-ID"/>
          </a:p>
        </p:txBody>
      </p:sp>
      <p:sp>
        <p:nvSpPr>
          <p:cNvPr id="65" name="Rectangle 64"/>
          <p:cNvSpPr/>
          <p:nvPr/>
        </p:nvSpPr>
        <p:spPr>
          <a:xfrm>
            <a:off x="1079991" y="3838078"/>
            <a:ext cx="781929" cy="65190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TextBox 67"/>
          <p:cNvSpPr txBox="1"/>
          <p:nvPr/>
        </p:nvSpPr>
        <p:spPr>
          <a:xfrm>
            <a:off x="2085653" y="3800971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85652" y="4061986"/>
            <a:ext cx="21205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74" name="Rectangle 73"/>
          <p:cNvSpPr/>
          <p:nvPr/>
        </p:nvSpPr>
        <p:spPr>
          <a:xfrm>
            <a:off x="1079991" y="5063853"/>
            <a:ext cx="781929" cy="6519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TextBox 75"/>
          <p:cNvSpPr txBox="1"/>
          <p:nvPr/>
        </p:nvSpPr>
        <p:spPr>
          <a:xfrm>
            <a:off x="2085653" y="5026746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85652" y="5287761"/>
            <a:ext cx="21205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grpSp>
        <p:nvGrpSpPr>
          <p:cNvPr id="80" name="Group 79"/>
          <p:cNvGrpSpPr/>
          <p:nvPr/>
        </p:nvGrpSpPr>
        <p:grpSpPr>
          <a:xfrm>
            <a:off x="1268503" y="3996731"/>
            <a:ext cx="400095" cy="338011"/>
            <a:chOff x="13828713" y="2805113"/>
            <a:chExt cx="1381125" cy="1166812"/>
          </a:xfrm>
          <a:solidFill>
            <a:schemeClr val="bg1"/>
          </a:solidFill>
        </p:grpSpPr>
        <p:sp>
          <p:nvSpPr>
            <p:cNvPr id="81" name="Freeform 10"/>
            <p:cNvSpPr>
              <a:spLocks noEditPoints="1"/>
            </p:cNvSpPr>
            <p:nvPr/>
          </p:nvSpPr>
          <p:spPr bwMode="auto">
            <a:xfrm>
              <a:off x="14173200" y="3109913"/>
              <a:ext cx="690563" cy="690562"/>
            </a:xfrm>
            <a:custGeom>
              <a:avLst/>
              <a:gdLst>
                <a:gd name="T0" fmla="*/ 92 w 184"/>
                <a:gd name="T1" fmla="*/ 0 h 184"/>
                <a:gd name="T2" fmla="*/ 0 w 184"/>
                <a:gd name="T3" fmla="*/ 92 h 184"/>
                <a:gd name="T4" fmla="*/ 92 w 184"/>
                <a:gd name="T5" fmla="*/ 184 h 184"/>
                <a:gd name="T6" fmla="*/ 184 w 184"/>
                <a:gd name="T7" fmla="*/ 92 h 184"/>
                <a:gd name="T8" fmla="*/ 92 w 184"/>
                <a:gd name="T9" fmla="*/ 0 h 184"/>
                <a:gd name="T10" fmla="*/ 144 w 184"/>
                <a:gd name="T11" fmla="*/ 137 h 184"/>
                <a:gd name="T12" fmla="*/ 47 w 184"/>
                <a:gd name="T13" fmla="*/ 144 h 184"/>
                <a:gd name="T14" fmla="*/ 39 w 184"/>
                <a:gd name="T15" fmla="*/ 47 h 184"/>
                <a:gd name="T16" fmla="*/ 137 w 184"/>
                <a:gd name="T17" fmla="*/ 39 h 184"/>
                <a:gd name="T18" fmla="*/ 144 w 184"/>
                <a:gd name="T19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44" y="137"/>
                  </a:moveTo>
                  <a:cubicBezTo>
                    <a:pt x="119" y="166"/>
                    <a:pt x="76" y="169"/>
                    <a:pt x="47" y="144"/>
                  </a:cubicBezTo>
                  <a:cubicBezTo>
                    <a:pt x="18" y="120"/>
                    <a:pt x="15" y="76"/>
                    <a:pt x="39" y="47"/>
                  </a:cubicBezTo>
                  <a:cubicBezTo>
                    <a:pt x="64" y="18"/>
                    <a:pt x="108" y="15"/>
                    <a:pt x="137" y="39"/>
                  </a:cubicBezTo>
                  <a:cubicBezTo>
                    <a:pt x="166" y="64"/>
                    <a:pt x="169" y="108"/>
                    <a:pt x="144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11"/>
            <p:cNvSpPr>
              <a:spLocks/>
            </p:cNvSpPr>
            <p:nvPr/>
          </p:nvSpPr>
          <p:spPr bwMode="auto">
            <a:xfrm>
              <a:off x="14346238" y="3281363"/>
              <a:ext cx="195263" cy="195262"/>
            </a:xfrm>
            <a:custGeom>
              <a:avLst/>
              <a:gdLst>
                <a:gd name="T0" fmla="*/ 46 w 52"/>
                <a:gd name="T1" fmla="*/ 0 h 52"/>
                <a:gd name="T2" fmla="*/ 0 w 52"/>
                <a:gd name="T3" fmla="*/ 46 h 52"/>
                <a:gd name="T4" fmla="*/ 0 w 52"/>
                <a:gd name="T5" fmla="*/ 46 h 52"/>
                <a:gd name="T6" fmla="*/ 6 w 52"/>
                <a:gd name="T7" fmla="*/ 52 h 52"/>
                <a:gd name="T8" fmla="*/ 11 w 52"/>
                <a:gd name="T9" fmla="*/ 46 h 52"/>
                <a:gd name="T10" fmla="*/ 11 w 52"/>
                <a:gd name="T11" fmla="*/ 46 h 52"/>
                <a:gd name="T12" fmla="*/ 46 w 52"/>
                <a:gd name="T13" fmla="*/ 11 h 52"/>
                <a:gd name="T14" fmla="*/ 52 w 52"/>
                <a:gd name="T15" fmla="*/ 6 h 52"/>
                <a:gd name="T16" fmla="*/ 46 w 52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9" y="52"/>
                    <a:pt x="11" y="49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27"/>
                    <a:pt x="27" y="11"/>
                    <a:pt x="46" y="11"/>
                  </a:cubicBezTo>
                  <a:cubicBezTo>
                    <a:pt x="49" y="11"/>
                    <a:pt x="52" y="9"/>
                    <a:pt x="52" y="6"/>
                  </a:cubicBezTo>
                  <a:cubicBezTo>
                    <a:pt x="52" y="2"/>
                    <a:pt x="49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12"/>
            <p:cNvSpPr>
              <a:spLocks noEditPoints="1"/>
            </p:cNvSpPr>
            <p:nvPr/>
          </p:nvSpPr>
          <p:spPr bwMode="auto">
            <a:xfrm>
              <a:off x="13828713" y="2805113"/>
              <a:ext cx="1381125" cy="1166812"/>
            </a:xfrm>
            <a:custGeom>
              <a:avLst/>
              <a:gdLst>
                <a:gd name="T0" fmla="*/ 339 w 368"/>
                <a:gd name="T1" fmla="*/ 70 h 311"/>
                <a:gd name="T2" fmla="*/ 289 w 368"/>
                <a:gd name="T3" fmla="*/ 61 h 311"/>
                <a:gd name="T4" fmla="*/ 273 w 368"/>
                <a:gd name="T5" fmla="*/ 22 h 311"/>
                <a:gd name="T6" fmla="*/ 241 w 368"/>
                <a:gd name="T7" fmla="*/ 0 h 311"/>
                <a:gd name="T8" fmla="*/ 126 w 368"/>
                <a:gd name="T9" fmla="*/ 0 h 311"/>
                <a:gd name="T10" fmla="*/ 94 w 368"/>
                <a:gd name="T11" fmla="*/ 22 h 311"/>
                <a:gd name="T12" fmla="*/ 78 w 368"/>
                <a:gd name="T13" fmla="*/ 61 h 311"/>
                <a:gd name="T14" fmla="*/ 29 w 368"/>
                <a:gd name="T15" fmla="*/ 70 h 311"/>
                <a:gd name="T16" fmla="*/ 0 w 368"/>
                <a:gd name="T17" fmla="*/ 104 h 311"/>
                <a:gd name="T18" fmla="*/ 0 w 368"/>
                <a:gd name="T19" fmla="*/ 277 h 311"/>
                <a:gd name="T20" fmla="*/ 34 w 368"/>
                <a:gd name="T21" fmla="*/ 311 h 311"/>
                <a:gd name="T22" fmla="*/ 333 w 368"/>
                <a:gd name="T23" fmla="*/ 311 h 311"/>
                <a:gd name="T24" fmla="*/ 368 w 368"/>
                <a:gd name="T25" fmla="*/ 277 h 311"/>
                <a:gd name="T26" fmla="*/ 368 w 368"/>
                <a:gd name="T27" fmla="*/ 104 h 311"/>
                <a:gd name="T28" fmla="*/ 339 w 368"/>
                <a:gd name="T29" fmla="*/ 70 h 311"/>
                <a:gd name="T30" fmla="*/ 345 w 368"/>
                <a:gd name="T31" fmla="*/ 277 h 311"/>
                <a:gd name="T32" fmla="*/ 333 w 368"/>
                <a:gd name="T33" fmla="*/ 288 h 311"/>
                <a:gd name="T34" fmla="*/ 34 w 368"/>
                <a:gd name="T35" fmla="*/ 288 h 311"/>
                <a:gd name="T36" fmla="*/ 23 w 368"/>
                <a:gd name="T37" fmla="*/ 277 h 311"/>
                <a:gd name="T38" fmla="*/ 23 w 368"/>
                <a:gd name="T39" fmla="*/ 104 h 311"/>
                <a:gd name="T40" fmla="*/ 32 w 368"/>
                <a:gd name="T41" fmla="*/ 92 h 311"/>
                <a:gd name="T42" fmla="*/ 95 w 368"/>
                <a:gd name="T43" fmla="*/ 82 h 311"/>
                <a:gd name="T44" fmla="*/ 116 w 368"/>
                <a:gd name="T45" fmla="*/ 31 h 311"/>
                <a:gd name="T46" fmla="*/ 126 w 368"/>
                <a:gd name="T47" fmla="*/ 23 h 311"/>
                <a:gd name="T48" fmla="*/ 241 w 368"/>
                <a:gd name="T49" fmla="*/ 23 h 311"/>
                <a:gd name="T50" fmla="*/ 252 w 368"/>
                <a:gd name="T51" fmla="*/ 31 h 311"/>
                <a:gd name="T52" fmla="*/ 273 w 368"/>
                <a:gd name="T53" fmla="*/ 82 h 311"/>
                <a:gd name="T54" fmla="*/ 335 w 368"/>
                <a:gd name="T55" fmla="*/ 92 h 311"/>
                <a:gd name="T56" fmla="*/ 345 w 368"/>
                <a:gd name="T57" fmla="*/ 104 h 311"/>
                <a:gd name="T58" fmla="*/ 345 w 368"/>
                <a:gd name="T59" fmla="*/ 27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8" h="311">
                  <a:moveTo>
                    <a:pt x="339" y="70"/>
                  </a:moveTo>
                  <a:cubicBezTo>
                    <a:pt x="289" y="61"/>
                    <a:pt x="289" y="61"/>
                    <a:pt x="289" y="61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68" y="9"/>
                    <a:pt x="256" y="0"/>
                    <a:pt x="241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2" y="0"/>
                    <a:pt x="99" y="9"/>
                    <a:pt x="94" y="2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12" y="73"/>
                    <a:pt x="0" y="87"/>
                    <a:pt x="0" y="104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96"/>
                    <a:pt x="15" y="311"/>
                    <a:pt x="34" y="311"/>
                  </a:cubicBezTo>
                  <a:cubicBezTo>
                    <a:pt x="333" y="311"/>
                    <a:pt x="333" y="311"/>
                    <a:pt x="333" y="311"/>
                  </a:cubicBezTo>
                  <a:cubicBezTo>
                    <a:pt x="353" y="311"/>
                    <a:pt x="368" y="296"/>
                    <a:pt x="368" y="277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87"/>
                    <a:pt x="356" y="73"/>
                    <a:pt x="339" y="70"/>
                  </a:cubicBezTo>
                  <a:close/>
                  <a:moveTo>
                    <a:pt x="345" y="277"/>
                  </a:moveTo>
                  <a:cubicBezTo>
                    <a:pt x="345" y="283"/>
                    <a:pt x="340" y="288"/>
                    <a:pt x="333" y="288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28" y="288"/>
                    <a:pt x="23" y="283"/>
                    <a:pt x="23" y="27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98"/>
                    <a:pt x="27" y="93"/>
                    <a:pt x="32" y="9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7" y="26"/>
                    <a:pt x="122" y="23"/>
                    <a:pt x="126" y="23"/>
                  </a:cubicBezTo>
                  <a:cubicBezTo>
                    <a:pt x="241" y="23"/>
                    <a:pt x="241" y="23"/>
                    <a:pt x="241" y="23"/>
                  </a:cubicBezTo>
                  <a:cubicBezTo>
                    <a:pt x="246" y="23"/>
                    <a:pt x="250" y="26"/>
                    <a:pt x="252" y="3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335" y="92"/>
                    <a:pt x="335" y="92"/>
                    <a:pt x="335" y="92"/>
                  </a:cubicBezTo>
                  <a:cubicBezTo>
                    <a:pt x="341" y="93"/>
                    <a:pt x="345" y="98"/>
                    <a:pt x="345" y="104"/>
                  </a:cubicBezTo>
                  <a:lnTo>
                    <a:pt x="345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291529" y="5224114"/>
            <a:ext cx="351949" cy="335741"/>
            <a:chOff x="8875713" y="2687638"/>
            <a:chExt cx="1447800" cy="1381125"/>
          </a:xfrm>
          <a:solidFill>
            <a:schemeClr val="bg2"/>
          </a:solidFill>
        </p:grpSpPr>
        <p:sp>
          <p:nvSpPr>
            <p:cNvPr id="85" name="Freeform 18"/>
            <p:cNvSpPr>
              <a:spLocks noEditPoints="1"/>
            </p:cNvSpPr>
            <p:nvPr/>
          </p:nvSpPr>
          <p:spPr bwMode="auto">
            <a:xfrm>
              <a:off x="8875713" y="2687638"/>
              <a:ext cx="1447800" cy="1381125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7 w 128"/>
                <a:gd name="T13" fmla="*/ 110 h 122"/>
                <a:gd name="T14" fmla="*/ 34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1" y="106"/>
                    <a:pt x="39" y="109"/>
                    <a:pt x="37" y="110"/>
                  </a:cubicBezTo>
                  <a:cubicBezTo>
                    <a:pt x="36" y="111"/>
                    <a:pt x="35" y="112"/>
                    <a:pt x="34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4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1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86" name="Freeform 19"/>
            <p:cNvSpPr>
              <a:spLocks noEditPoints="1"/>
            </p:cNvSpPr>
            <p:nvPr/>
          </p:nvSpPr>
          <p:spPr bwMode="auto">
            <a:xfrm>
              <a:off x="9056688" y="2868613"/>
              <a:ext cx="1085850" cy="72390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87" name="Freeform 20"/>
            <p:cNvSpPr>
              <a:spLocks noEditPoints="1"/>
            </p:cNvSpPr>
            <p:nvPr/>
          </p:nvSpPr>
          <p:spPr bwMode="auto">
            <a:xfrm>
              <a:off x="9531350" y="3616325"/>
              <a:ext cx="136525" cy="134938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88" name="Freeform 21"/>
            <p:cNvSpPr>
              <a:spLocks/>
            </p:cNvSpPr>
            <p:nvPr/>
          </p:nvSpPr>
          <p:spPr bwMode="auto">
            <a:xfrm>
              <a:off x="9509125" y="3095625"/>
              <a:ext cx="227013" cy="271463"/>
            </a:xfrm>
            <a:custGeom>
              <a:avLst/>
              <a:gdLst>
                <a:gd name="T0" fmla="*/ 2 w 20"/>
                <a:gd name="T1" fmla="*/ 0 h 24"/>
                <a:gd name="T2" fmla="*/ 0 w 20"/>
                <a:gd name="T3" fmla="*/ 1 h 24"/>
                <a:gd name="T4" fmla="*/ 0 w 20"/>
                <a:gd name="T5" fmla="*/ 23 h 24"/>
                <a:gd name="T6" fmla="*/ 2 w 20"/>
                <a:gd name="T7" fmla="*/ 24 h 24"/>
                <a:gd name="T8" fmla="*/ 19 w 20"/>
                <a:gd name="T9" fmla="*/ 13 h 24"/>
                <a:gd name="T10" fmla="*/ 19 w 20"/>
                <a:gd name="T11" fmla="*/ 11 h 24"/>
                <a:gd name="T12" fmla="*/ 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1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3" y="23"/>
                    <a:pt x="18" y="14"/>
                    <a:pt x="19" y="13"/>
                  </a:cubicBezTo>
                  <a:cubicBezTo>
                    <a:pt x="20" y="13"/>
                    <a:pt x="20" y="11"/>
                    <a:pt x="19" y="11"/>
                  </a:cubicBezTo>
                  <a:cubicBezTo>
                    <a:pt x="18" y="10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 Placeholder 5"/>
          <p:cNvSpPr txBox="1">
            <a:spLocks/>
          </p:cNvSpPr>
          <p:nvPr/>
        </p:nvSpPr>
        <p:spPr>
          <a:xfrm>
            <a:off x="899135" y="2078799"/>
            <a:ext cx="4347422" cy="1312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7DAEF28-676A-45DC-B1AE-335D07F687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67" b="32067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1C9F813-7861-4B5C-B7C5-1E4F7907BD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1" b="32111"/>
          <a:stretch>
            <a:fillRect/>
          </a:stretch>
        </p:blipFill>
        <p:spPr/>
      </p:pic>
      <p:grpSp>
        <p:nvGrpSpPr>
          <p:cNvPr id="34" name="Group 33"/>
          <p:cNvGrpSpPr/>
          <p:nvPr/>
        </p:nvGrpSpPr>
        <p:grpSpPr>
          <a:xfrm rot="16200000">
            <a:off x="7123739" y="566741"/>
            <a:ext cx="2774457" cy="5737849"/>
            <a:chOff x="11310678" y="5484773"/>
            <a:chExt cx="2665090" cy="5532633"/>
          </a:xfrm>
        </p:grpSpPr>
        <p:sp>
          <p:nvSpPr>
            <p:cNvPr id="35" name="Freeform 59"/>
            <p:cNvSpPr>
              <a:spLocks/>
            </p:cNvSpPr>
            <p:nvPr/>
          </p:nvSpPr>
          <p:spPr bwMode="auto">
            <a:xfrm>
              <a:off x="11310678" y="5484773"/>
              <a:ext cx="2665090" cy="5532633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6" name="Freeform 60"/>
            <p:cNvSpPr>
              <a:spLocks/>
            </p:cNvSpPr>
            <p:nvPr/>
          </p:nvSpPr>
          <p:spPr bwMode="auto">
            <a:xfrm>
              <a:off x="11343102" y="5517205"/>
              <a:ext cx="2600245" cy="5467772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7" name="Oval 61"/>
            <p:cNvSpPr>
              <a:spLocks noChangeArrowheads="1"/>
            </p:cNvSpPr>
            <p:nvPr/>
          </p:nvSpPr>
          <p:spPr bwMode="auto">
            <a:xfrm>
              <a:off x="12607558" y="5750705"/>
              <a:ext cx="77812" cy="77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8" name="Oval 62"/>
            <p:cNvSpPr>
              <a:spLocks noChangeArrowheads="1"/>
            </p:cNvSpPr>
            <p:nvPr/>
          </p:nvSpPr>
          <p:spPr bwMode="auto">
            <a:xfrm>
              <a:off x="12633495" y="5776649"/>
              <a:ext cx="19455" cy="19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0" name="Oval 63"/>
            <p:cNvSpPr>
              <a:spLocks noChangeArrowheads="1"/>
            </p:cNvSpPr>
            <p:nvPr/>
          </p:nvSpPr>
          <p:spPr bwMode="auto">
            <a:xfrm>
              <a:off x="12607558" y="5744216"/>
              <a:ext cx="77812" cy="77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1" name="Oval 64"/>
            <p:cNvSpPr>
              <a:spLocks noChangeArrowheads="1"/>
            </p:cNvSpPr>
            <p:nvPr/>
          </p:nvSpPr>
          <p:spPr bwMode="auto">
            <a:xfrm>
              <a:off x="12633495" y="5770161"/>
              <a:ext cx="19455" cy="19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2" name="Oval 65"/>
            <p:cNvSpPr>
              <a:spLocks noChangeArrowheads="1"/>
            </p:cNvSpPr>
            <p:nvPr/>
          </p:nvSpPr>
          <p:spPr bwMode="auto">
            <a:xfrm>
              <a:off x="12620526" y="5757189"/>
              <a:ext cx="51875" cy="518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4" name="Oval 66"/>
            <p:cNvSpPr>
              <a:spLocks noChangeArrowheads="1"/>
            </p:cNvSpPr>
            <p:nvPr/>
          </p:nvSpPr>
          <p:spPr bwMode="auto">
            <a:xfrm>
              <a:off x="12620526" y="5757189"/>
              <a:ext cx="51875" cy="518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6" name="Oval 67"/>
            <p:cNvSpPr>
              <a:spLocks noChangeArrowheads="1"/>
            </p:cNvSpPr>
            <p:nvPr/>
          </p:nvSpPr>
          <p:spPr bwMode="auto">
            <a:xfrm>
              <a:off x="12633495" y="5770161"/>
              <a:ext cx="25937" cy="25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7" name="Oval 68"/>
            <p:cNvSpPr>
              <a:spLocks noChangeArrowheads="1"/>
            </p:cNvSpPr>
            <p:nvPr/>
          </p:nvSpPr>
          <p:spPr bwMode="auto">
            <a:xfrm>
              <a:off x="12633495" y="5770161"/>
              <a:ext cx="25937" cy="25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8" name="Freeform 69"/>
            <p:cNvSpPr>
              <a:spLocks/>
            </p:cNvSpPr>
            <p:nvPr/>
          </p:nvSpPr>
          <p:spPr bwMode="auto">
            <a:xfrm>
              <a:off x="12639982" y="5776649"/>
              <a:ext cx="6486" cy="64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9" name="Freeform 70"/>
            <p:cNvSpPr>
              <a:spLocks/>
            </p:cNvSpPr>
            <p:nvPr/>
          </p:nvSpPr>
          <p:spPr bwMode="auto">
            <a:xfrm>
              <a:off x="12639982" y="5776649"/>
              <a:ext cx="6486" cy="64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50" name="Oval 71"/>
            <p:cNvSpPr>
              <a:spLocks noChangeArrowheads="1"/>
            </p:cNvSpPr>
            <p:nvPr/>
          </p:nvSpPr>
          <p:spPr bwMode="auto">
            <a:xfrm>
              <a:off x="12432481" y="10433658"/>
              <a:ext cx="421488" cy="4215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51" name="Freeform 72"/>
            <p:cNvSpPr>
              <a:spLocks/>
            </p:cNvSpPr>
            <p:nvPr/>
          </p:nvSpPr>
          <p:spPr bwMode="auto">
            <a:xfrm>
              <a:off x="12536231" y="10537435"/>
              <a:ext cx="213987" cy="214043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52" name="Rectangle 73"/>
            <p:cNvSpPr>
              <a:spLocks noChangeArrowheads="1"/>
            </p:cNvSpPr>
            <p:nvPr/>
          </p:nvSpPr>
          <p:spPr bwMode="auto">
            <a:xfrm>
              <a:off x="11505210" y="6302020"/>
              <a:ext cx="2282509" cy="400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53" name="Freeform 75"/>
            <p:cNvSpPr>
              <a:spLocks/>
            </p:cNvSpPr>
            <p:nvPr/>
          </p:nvSpPr>
          <p:spPr bwMode="auto">
            <a:xfrm>
              <a:off x="12445450" y="5938799"/>
              <a:ext cx="473364" cy="110266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54" name="Freeform 76"/>
            <p:cNvSpPr>
              <a:spLocks/>
            </p:cNvSpPr>
            <p:nvPr/>
          </p:nvSpPr>
          <p:spPr bwMode="auto">
            <a:xfrm>
              <a:off x="12471388" y="5971232"/>
              <a:ext cx="421488" cy="45405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55" name="Oval 77"/>
            <p:cNvSpPr>
              <a:spLocks noChangeArrowheads="1"/>
            </p:cNvSpPr>
            <p:nvPr/>
          </p:nvSpPr>
          <p:spPr bwMode="auto">
            <a:xfrm>
              <a:off x="12289824" y="5958259"/>
              <a:ext cx="71331" cy="713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E3C0500-C989-47CE-AF05-06A3B8C834C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2" b="309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432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5" grpId="0" animBg="1"/>
      <p:bldP spid="68" grpId="0"/>
      <p:bldP spid="69" grpId="0"/>
      <p:bldP spid="74" grpId="0" animBg="1"/>
      <p:bldP spid="76" grpId="0"/>
      <p:bldP spid="77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7985154" y="3885240"/>
            <a:ext cx="4216764" cy="2989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1" name="Group 120"/>
          <p:cNvGrpSpPr/>
          <p:nvPr/>
        </p:nvGrpSpPr>
        <p:grpSpPr>
          <a:xfrm>
            <a:off x="8588396" y="1727925"/>
            <a:ext cx="3005652" cy="4281379"/>
            <a:chOff x="19740901" y="3907229"/>
            <a:chExt cx="2810409" cy="3990736"/>
          </a:xfrm>
        </p:grpSpPr>
        <p:sp>
          <p:nvSpPr>
            <p:cNvPr id="122" name="Freeform 33"/>
            <p:cNvSpPr>
              <a:spLocks/>
            </p:cNvSpPr>
            <p:nvPr/>
          </p:nvSpPr>
          <p:spPr bwMode="auto">
            <a:xfrm>
              <a:off x="19740901" y="3907229"/>
              <a:ext cx="2810409" cy="3990736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21120800" y="4069152"/>
              <a:ext cx="50609" cy="50602"/>
              <a:chOff x="21120800" y="4069152"/>
              <a:chExt cx="50609" cy="50602"/>
            </a:xfrm>
            <a:solidFill>
              <a:schemeClr val="bg1">
                <a:lumMod val="65000"/>
              </a:schemeClr>
            </a:solidFill>
          </p:grpSpPr>
          <p:sp>
            <p:nvSpPr>
              <p:cNvPr id="128" name="Oval 35"/>
              <p:cNvSpPr>
                <a:spLocks noChangeArrowheads="1"/>
              </p:cNvSpPr>
              <p:nvPr/>
            </p:nvSpPr>
            <p:spPr bwMode="auto">
              <a:xfrm>
                <a:off x="21120800" y="4069152"/>
                <a:ext cx="50609" cy="5060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  <p:sp>
            <p:nvSpPr>
              <p:cNvPr id="129" name="Freeform 39"/>
              <p:cNvSpPr>
                <a:spLocks/>
              </p:cNvSpPr>
              <p:nvPr/>
            </p:nvSpPr>
            <p:spPr bwMode="auto">
              <a:xfrm>
                <a:off x="21144416" y="4089393"/>
                <a:ext cx="3375" cy="3374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</p:grpSp>
        <p:sp>
          <p:nvSpPr>
            <p:cNvPr id="124" name="Rectangle 41"/>
            <p:cNvSpPr>
              <a:spLocks noChangeArrowheads="1"/>
            </p:cNvSpPr>
            <p:nvPr/>
          </p:nvSpPr>
          <p:spPr bwMode="auto">
            <a:xfrm>
              <a:off x="19909591" y="4241197"/>
              <a:ext cx="2476398" cy="330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21043201" y="7614599"/>
              <a:ext cx="209178" cy="212525"/>
              <a:chOff x="21043201" y="7614599"/>
              <a:chExt cx="209178" cy="212525"/>
            </a:xfrm>
            <a:solidFill>
              <a:schemeClr val="bg1">
                <a:lumMod val="65000"/>
              </a:schemeClr>
            </a:solidFill>
          </p:grpSpPr>
          <p:sp>
            <p:nvSpPr>
              <p:cNvPr id="126" name="Oval 43"/>
              <p:cNvSpPr>
                <a:spLocks noChangeArrowheads="1"/>
              </p:cNvSpPr>
              <p:nvPr/>
            </p:nvSpPr>
            <p:spPr bwMode="auto">
              <a:xfrm>
                <a:off x="21043201" y="7614599"/>
                <a:ext cx="209178" cy="212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  <p:sp>
            <p:nvSpPr>
              <p:cNvPr id="127" name="Freeform 44"/>
              <p:cNvSpPr>
                <a:spLocks/>
              </p:cNvSpPr>
              <p:nvPr/>
            </p:nvSpPr>
            <p:spPr bwMode="auto">
              <a:xfrm>
                <a:off x="21093809" y="7665199"/>
                <a:ext cx="107963" cy="107949"/>
              </a:xfrm>
              <a:custGeom>
                <a:avLst/>
                <a:gdLst>
                  <a:gd name="T0" fmla="*/ 30 w 32"/>
                  <a:gd name="T1" fmla="*/ 21 h 32"/>
                  <a:gd name="T2" fmla="*/ 28 w 32"/>
                  <a:gd name="T3" fmla="*/ 21 h 32"/>
                  <a:gd name="T4" fmla="*/ 21 w 32"/>
                  <a:gd name="T5" fmla="*/ 28 h 32"/>
                  <a:gd name="T6" fmla="*/ 11 w 32"/>
                  <a:gd name="T7" fmla="*/ 28 h 32"/>
                  <a:gd name="T8" fmla="*/ 4 w 32"/>
                  <a:gd name="T9" fmla="*/ 21 h 32"/>
                  <a:gd name="T10" fmla="*/ 4 w 32"/>
                  <a:gd name="T11" fmla="*/ 11 h 32"/>
                  <a:gd name="T12" fmla="*/ 11 w 32"/>
                  <a:gd name="T13" fmla="*/ 4 h 32"/>
                  <a:gd name="T14" fmla="*/ 21 w 32"/>
                  <a:gd name="T15" fmla="*/ 4 h 32"/>
                  <a:gd name="T16" fmla="*/ 28 w 32"/>
                  <a:gd name="T17" fmla="*/ 11 h 32"/>
                  <a:gd name="T18" fmla="*/ 28 w 32"/>
                  <a:gd name="T19" fmla="*/ 21 h 32"/>
                  <a:gd name="T20" fmla="*/ 30 w 32"/>
                  <a:gd name="T21" fmla="*/ 21 h 32"/>
                  <a:gd name="T22" fmla="*/ 32 w 32"/>
                  <a:gd name="T23" fmla="*/ 21 h 32"/>
                  <a:gd name="T24" fmla="*/ 32 w 32"/>
                  <a:gd name="T25" fmla="*/ 11 h 32"/>
                  <a:gd name="T26" fmla="*/ 21 w 32"/>
                  <a:gd name="T27" fmla="*/ 0 h 32"/>
                  <a:gd name="T28" fmla="*/ 11 w 32"/>
                  <a:gd name="T29" fmla="*/ 0 h 32"/>
                  <a:gd name="T30" fmla="*/ 0 w 32"/>
                  <a:gd name="T31" fmla="*/ 11 h 32"/>
                  <a:gd name="T32" fmla="*/ 0 w 32"/>
                  <a:gd name="T33" fmla="*/ 21 h 32"/>
                  <a:gd name="T34" fmla="*/ 11 w 32"/>
                  <a:gd name="T35" fmla="*/ 32 h 32"/>
                  <a:gd name="T36" fmla="*/ 21 w 32"/>
                  <a:gd name="T37" fmla="*/ 32 h 32"/>
                  <a:gd name="T38" fmla="*/ 32 w 32"/>
                  <a:gd name="T39" fmla="*/ 21 h 32"/>
                  <a:gd name="T40" fmla="*/ 30 w 32"/>
                  <a:gd name="T41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32">
                    <a:moveTo>
                      <a:pt x="30" y="21"/>
                    </a:move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5"/>
                      <a:pt x="25" y="28"/>
                      <a:pt x="2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7" y="28"/>
                      <a:pt x="4" y="25"/>
                      <a:pt x="4" y="2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5" y="4"/>
                      <a:pt x="28" y="7"/>
                      <a:pt x="28" y="1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5"/>
                      <a:pt x="28" y="0"/>
                      <a:pt x="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8"/>
                      <a:pt x="5" y="32"/>
                      <a:pt x="1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8" y="32"/>
                      <a:pt x="32" y="28"/>
                      <a:pt x="32" y="21"/>
                    </a:cubicBezTo>
                    <a:lnTo>
                      <a:pt x="3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Tablet</a:t>
            </a:r>
            <a:br>
              <a:rPr lang="id-ID"/>
            </a:br>
            <a:r>
              <a:rPr lang="id-ID"/>
              <a:t>Mockup</a:t>
            </a:r>
            <a:endParaRPr lang="en-ID"/>
          </a:p>
        </p:txBody>
      </p:sp>
      <p:sp>
        <p:nvSpPr>
          <p:cNvPr id="65" name="Rectangle 64"/>
          <p:cNvSpPr/>
          <p:nvPr/>
        </p:nvSpPr>
        <p:spPr>
          <a:xfrm>
            <a:off x="962246" y="3702774"/>
            <a:ext cx="781929" cy="65190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TextBox 67"/>
          <p:cNvSpPr txBox="1"/>
          <p:nvPr/>
        </p:nvSpPr>
        <p:spPr>
          <a:xfrm>
            <a:off x="1967908" y="3668449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67907" y="3926682"/>
            <a:ext cx="21205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74" name="Rectangle 73"/>
          <p:cNvSpPr/>
          <p:nvPr/>
        </p:nvSpPr>
        <p:spPr>
          <a:xfrm>
            <a:off x="4479712" y="3702774"/>
            <a:ext cx="781929" cy="6519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TextBox 75"/>
          <p:cNvSpPr txBox="1"/>
          <p:nvPr/>
        </p:nvSpPr>
        <p:spPr>
          <a:xfrm>
            <a:off x="5485374" y="3668449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5373" y="3926682"/>
            <a:ext cx="21205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97" name="Rectangle 96"/>
          <p:cNvSpPr/>
          <p:nvPr/>
        </p:nvSpPr>
        <p:spPr>
          <a:xfrm>
            <a:off x="962246" y="4940727"/>
            <a:ext cx="781929" cy="6519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TextBox 97"/>
          <p:cNvSpPr txBox="1"/>
          <p:nvPr/>
        </p:nvSpPr>
        <p:spPr>
          <a:xfrm>
            <a:off x="1967908" y="4906402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967907" y="5164635"/>
            <a:ext cx="21205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00" name="Rectangle 99"/>
          <p:cNvSpPr/>
          <p:nvPr/>
        </p:nvSpPr>
        <p:spPr>
          <a:xfrm>
            <a:off x="4479712" y="4940727"/>
            <a:ext cx="781929" cy="65190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1" name="TextBox 100"/>
          <p:cNvSpPr txBox="1"/>
          <p:nvPr/>
        </p:nvSpPr>
        <p:spPr>
          <a:xfrm>
            <a:off x="5485374" y="4906402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85373" y="5164635"/>
            <a:ext cx="21205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grpSp>
        <p:nvGrpSpPr>
          <p:cNvPr id="44" name="Group 43"/>
          <p:cNvGrpSpPr/>
          <p:nvPr/>
        </p:nvGrpSpPr>
        <p:grpSpPr>
          <a:xfrm>
            <a:off x="4693180" y="3845188"/>
            <a:ext cx="361894" cy="361894"/>
            <a:chOff x="837205" y="3542332"/>
            <a:chExt cx="400024" cy="400024"/>
          </a:xfrm>
          <a:solidFill>
            <a:schemeClr val="bg2"/>
          </a:solidFill>
        </p:grpSpPr>
        <p:sp>
          <p:nvSpPr>
            <p:cNvPr id="46" name="Freeform 85"/>
            <p:cNvSpPr>
              <a:spLocks noEditPoints="1"/>
            </p:cNvSpPr>
            <p:nvPr/>
          </p:nvSpPr>
          <p:spPr bwMode="auto">
            <a:xfrm>
              <a:off x="837205" y="3542332"/>
              <a:ext cx="400024" cy="400024"/>
            </a:xfrm>
            <a:custGeom>
              <a:avLst/>
              <a:gdLst>
                <a:gd name="T0" fmla="*/ 116 w 128"/>
                <a:gd name="T1" fmla="*/ 0 h 128"/>
                <a:gd name="T2" fmla="*/ 28 w 128"/>
                <a:gd name="T3" fmla="*/ 0 h 128"/>
                <a:gd name="T4" fmla="*/ 16 w 128"/>
                <a:gd name="T5" fmla="*/ 12 h 128"/>
                <a:gd name="T6" fmla="*/ 16 w 128"/>
                <a:gd name="T7" fmla="*/ 20 h 128"/>
                <a:gd name="T8" fmla="*/ 12 w 128"/>
                <a:gd name="T9" fmla="*/ 20 h 128"/>
                <a:gd name="T10" fmla="*/ 0 w 128"/>
                <a:gd name="T11" fmla="*/ 32 h 128"/>
                <a:gd name="T12" fmla="*/ 0 w 128"/>
                <a:gd name="T13" fmla="*/ 112 h 128"/>
                <a:gd name="T14" fmla="*/ 16 w 128"/>
                <a:gd name="T15" fmla="*/ 128 h 128"/>
                <a:gd name="T16" fmla="*/ 112 w 128"/>
                <a:gd name="T17" fmla="*/ 128 h 128"/>
                <a:gd name="T18" fmla="*/ 128 w 128"/>
                <a:gd name="T19" fmla="*/ 112 h 128"/>
                <a:gd name="T20" fmla="*/ 128 w 128"/>
                <a:gd name="T21" fmla="*/ 12 h 128"/>
                <a:gd name="T22" fmla="*/ 116 w 128"/>
                <a:gd name="T23" fmla="*/ 0 h 128"/>
                <a:gd name="T24" fmla="*/ 120 w 128"/>
                <a:gd name="T25" fmla="*/ 112 h 128"/>
                <a:gd name="T26" fmla="*/ 112 w 128"/>
                <a:gd name="T27" fmla="*/ 120 h 128"/>
                <a:gd name="T28" fmla="*/ 16 w 128"/>
                <a:gd name="T29" fmla="*/ 120 h 128"/>
                <a:gd name="T30" fmla="*/ 8 w 128"/>
                <a:gd name="T31" fmla="*/ 112 h 128"/>
                <a:gd name="T32" fmla="*/ 8 w 128"/>
                <a:gd name="T33" fmla="*/ 32 h 128"/>
                <a:gd name="T34" fmla="*/ 12 w 128"/>
                <a:gd name="T35" fmla="*/ 28 h 128"/>
                <a:gd name="T36" fmla="*/ 16 w 128"/>
                <a:gd name="T37" fmla="*/ 28 h 128"/>
                <a:gd name="T38" fmla="*/ 16 w 128"/>
                <a:gd name="T39" fmla="*/ 108 h 128"/>
                <a:gd name="T40" fmla="*/ 20 w 128"/>
                <a:gd name="T41" fmla="*/ 112 h 128"/>
                <a:gd name="T42" fmla="*/ 24 w 128"/>
                <a:gd name="T43" fmla="*/ 108 h 128"/>
                <a:gd name="T44" fmla="*/ 24 w 128"/>
                <a:gd name="T45" fmla="*/ 12 h 128"/>
                <a:gd name="T46" fmla="*/ 28 w 128"/>
                <a:gd name="T47" fmla="*/ 8 h 128"/>
                <a:gd name="T48" fmla="*/ 116 w 128"/>
                <a:gd name="T49" fmla="*/ 8 h 128"/>
                <a:gd name="T50" fmla="*/ 120 w 128"/>
                <a:gd name="T51" fmla="*/ 12 h 128"/>
                <a:gd name="T52" fmla="*/ 120 w 128"/>
                <a:gd name="T5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28">
                  <a:moveTo>
                    <a:pt x="11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16" y="5"/>
                    <a:pt x="16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0" y="25"/>
                    <a:pt x="0" y="3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21" y="128"/>
                    <a:pt x="128" y="121"/>
                    <a:pt x="128" y="1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2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0"/>
                    <a:pt x="10" y="28"/>
                    <a:pt x="1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6" y="110"/>
                    <a:pt x="18" y="112"/>
                    <a:pt x="20" y="112"/>
                  </a:cubicBezTo>
                  <a:cubicBezTo>
                    <a:pt x="22" y="112"/>
                    <a:pt x="24" y="110"/>
                    <a:pt x="24" y="10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6" y="8"/>
                    <a:pt x="2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86"/>
            <p:cNvSpPr>
              <a:spLocks/>
            </p:cNvSpPr>
            <p:nvPr/>
          </p:nvSpPr>
          <p:spPr bwMode="auto">
            <a:xfrm>
              <a:off x="1074843" y="3692836"/>
              <a:ext cx="112218" cy="11882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87"/>
            <p:cNvSpPr>
              <a:spLocks/>
            </p:cNvSpPr>
            <p:nvPr/>
          </p:nvSpPr>
          <p:spPr bwMode="auto">
            <a:xfrm>
              <a:off x="1074843" y="3655870"/>
              <a:ext cx="112218" cy="11882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88"/>
            <p:cNvSpPr>
              <a:spLocks/>
            </p:cNvSpPr>
            <p:nvPr/>
          </p:nvSpPr>
          <p:spPr bwMode="auto">
            <a:xfrm>
              <a:off x="1074843" y="3617583"/>
              <a:ext cx="112218" cy="13202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89"/>
            <p:cNvSpPr>
              <a:spLocks/>
            </p:cNvSpPr>
            <p:nvPr/>
          </p:nvSpPr>
          <p:spPr bwMode="auto">
            <a:xfrm>
              <a:off x="937541" y="3880306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90"/>
            <p:cNvSpPr>
              <a:spLocks/>
            </p:cNvSpPr>
            <p:nvPr/>
          </p:nvSpPr>
          <p:spPr bwMode="auto">
            <a:xfrm>
              <a:off x="937541" y="3843340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91"/>
            <p:cNvSpPr>
              <a:spLocks/>
            </p:cNvSpPr>
            <p:nvPr/>
          </p:nvSpPr>
          <p:spPr bwMode="auto">
            <a:xfrm>
              <a:off x="937541" y="3805053"/>
              <a:ext cx="112218" cy="1320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92"/>
            <p:cNvSpPr>
              <a:spLocks/>
            </p:cNvSpPr>
            <p:nvPr/>
          </p:nvSpPr>
          <p:spPr bwMode="auto">
            <a:xfrm>
              <a:off x="1074843" y="3880306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93"/>
            <p:cNvSpPr>
              <a:spLocks/>
            </p:cNvSpPr>
            <p:nvPr/>
          </p:nvSpPr>
          <p:spPr bwMode="auto">
            <a:xfrm>
              <a:off x="1074843" y="3843340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94"/>
            <p:cNvSpPr>
              <a:spLocks/>
            </p:cNvSpPr>
            <p:nvPr/>
          </p:nvSpPr>
          <p:spPr bwMode="auto">
            <a:xfrm>
              <a:off x="1074843" y="3805053"/>
              <a:ext cx="112218" cy="1320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95"/>
            <p:cNvSpPr>
              <a:spLocks/>
            </p:cNvSpPr>
            <p:nvPr/>
          </p:nvSpPr>
          <p:spPr bwMode="auto">
            <a:xfrm>
              <a:off x="937541" y="3729802"/>
              <a:ext cx="249520" cy="13202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96"/>
            <p:cNvSpPr>
              <a:spLocks/>
            </p:cNvSpPr>
            <p:nvPr/>
          </p:nvSpPr>
          <p:spPr bwMode="auto">
            <a:xfrm>
              <a:off x="937541" y="3768087"/>
              <a:ext cx="249520" cy="11882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97"/>
            <p:cNvSpPr>
              <a:spLocks noEditPoints="1"/>
            </p:cNvSpPr>
            <p:nvPr/>
          </p:nvSpPr>
          <p:spPr bwMode="auto">
            <a:xfrm>
              <a:off x="937541" y="3592500"/>
              <a:ext cx="112218" cy="112218"/>
            </a:xfrm>
            <a:custGeom>
              <a:avLst/>
              <a:gdLst>
                <a:gd name="T0" fmla="*/ 4 w 36"/>
                <a:gd name="T1" fmla="*/ 36 h 36"/>
                <a:gd name="T2" fmla="*/ 32 w 36"/>
                <a:gd name="T3" fmla="*/ 36 h 36"/>
                <a:gd name="T4" fmla="*/ 36 w 36"/>
                <a:gd name="T5" fmla="*/ 32 h 36"/>
                <a:gd name="T6" fmla="*/ 36 w 36"/>
                <a:gd name="T7" fmla="*/ 4 h 36"/>
                <a:gd name="T8" fmla="*/ 32 w 36"/>
                <a:gd name="T9" fmla="*/ 0 h 36"/>
                <a:gd name="T10" fmla="*/ 4 w 36"/>
                <a:gd name="T11" fmla="*/ 0 h 36"/>
                <a:gd name="T12" fmla="*/ 0 w 36"/>
                <a:gd name="T13" fmla="*/ 4 h 36"/>
                <a:gd name="T14" fmla="*/ 0 w 36"/>
                <a:gd name="T15" fmla="*/ 32 h 36"/>
                <a:gd name="T16" fmla="*/ 4 w 36"/>
                <a:gd name="T17" fmla="*/ 36 h 36"/>
                <a:gd name="T18" fmla="*/ 8 w 36"/>
                <a:gd name="T19" fmla="*/ 8 h 36"/>
                <a:gd name="T20" fmla="*/ 28 w 36"/>
                <a:gd name="T21" fmla="*/ 8 h 36"/>
                <a:gd name="T22" fmla="*/ 28 w 36"/>
                <a:gd name="T23" fmla="*/ 28 h 36"/>
                <a:gd name="T24" fmla="*/ 8 w 36"/>
                <a:gd name="T25" fmla="*/ 28 h 36"/>
                <a:gd name="T26" fmla="*/ 8 w 36"/>
                <a:gd name="T2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4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lose/>
                  <a:moveTo>
                    <a:pt x="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200732" y="5064026"/>
            <a:ext cx="299688" cy="400024"/>
            <a:chOff x="2487468" y="1943557"/>
            <a:chExt cx="299688" cy="400024"/>
          </a:xfrm>
          <a:solidFill>
            <a:schemeClr val="bg2"/>
          </a:solidFill>
        </p:grpSpPr>
        <p:sp>
          <p:nvSpPr>
            <p:cNvPr id="72" name="Freeform 116"/>
            <p:cNvSpPr>
              <a:spLocks noEditPoints="1"/>
            </p:cNvSpPr>
            <p:nvPr/>
          </p:nvSpPr>
          <p:spPr bwMode="auto">
            <a:xfrm>
              <a:off x="2487468" y="1943557"/>
              <a:ext cx="299688" cy="400024"/>
            </a:xfrm>
            <a:custGeom>
              <a:avLst/>
              <a:gdLst>
                <a:gd name="T0" fmla="*/ 84 w 96"/>
                <a:gd name="T1" fmla="*/ 52 h 128"/>
                <a:gd name="T2" fmla="*/ 84 w 96"/>
                <a:gd name="T3" fmla="*/ 36 h 128"/>
                <a:gd name="T4" fmla="*/ 48 w 96"/>
                <a:gd name="T5" fmla="*/ 0 h 128"/>
                <a:gd name="T6" fmla="*/ 12 w 96"/>
                <a:gd name="T7" fmla="*/ 36 h 128"/>
                <a:gd name="T8" fmla="*/ 12 w 96"/>
                <a:gd name="T9" fmla="*/ 52 h 128"/>
                <a:gd name="T10" fmla="*/ 0 w 96"/>
                <a:gd name="T11" fmla="*/ 64 h 128"/>
                <a:gd name="T12" fmla="*/ 0 w 96"/>
                <a:gd name="T13" fmla="*/ 76 h 128"/>
                <a:gd name="T14" fmla="*/ 0 w 96"/>
                <a:gd name="T15" fmla="*/ 80 h 128"/>
                <a:gd name="T16" fmla="*/ 0 w 96"/>
                <a:gd name="T17" fmla="*/ 88 h 128"/>
                <a:gd name="T18" fmla="*/ 0 w 96"/>
                <a:gd name="T19" fmla="*/ 92 h 128"/>
                <a:gd name="T20" fmla="*/ 36 w 96"/>
                <a:gd name="T21" fmla="*/ 128 h 128"/>
                <a:gd name="T22" fmla="*/ 60 w 96"/>
                <a:gd name="T23" fmla="*/ 128 h 128"/>
                <a:gd name="T24" fmla="*/ 96 w 96"/>
                <a:gd name="T25" fmla="*/ 92 h 128"/>
                <a:gd name="T26" fmla="*/ 96 w 96"/>
                <a:gd name="T27" fmla="*/ 88 h 128"/>
                <a:gd name="T28" fmla="*/ 96 w 96"/>
                <a:gd name="T29" fmla="*/ 80 h 128"/>
                <a:gd name="T30" fmla="*/ 96 w 96"/>
                <a:gd name="T31" fmla="*/ 76 h 128"/>
                <a:gd name="T32" fmla="*/ 96 w 96"/>
                <a:gd name="T33" fmla="*/ 64 h 128"/>
                <a:gd name="T34" fmla="*/ 84 w 96"/>
                <a:gd name="T35" fmla="*/ 52 h 128"/>
                <a:gd name="T36" fmla="*/ 20 w 96"/>
                <a:gd name="T37" fmla="*/ 36 h 128"/>
                <a:gd name="T38" fmla="*/ 48 w 96"/>
                <a:gd name="T39" fmla="*/ 8 h 128"/>
                <a:gd name="T40" fmla="*/ 76 w 96"/>
                <a:gd name="T41" fmla="*/ 36 h 128"/>
                <a:gd name="T42" fmla="*/ 76 w 96"/>
                <a:gd name="T43" fmla="*/ 52 h 128"/>
                <a:gd name="T44" fmla="*/ 68 w 96"/>
                <a:gd name="T45" fmla="*/ 52 h 128"/>
                <a:gd name="T46" fmla="*/ 68 w 96"/>
                <a:gd name="T47" fmla="*/ 36 h 128"/>
                <a:gd name="T48" fmla="*/ 48 w 96"/>
                <a:gd name="T49" fmla="*/ 16 h 128"/>
                <a:gd name="T50" fmla="*/ 28 w 96"/>
                <a:gd name="T51" fmla="*/ 36 h 128"/>
                <a:gd name="T52" fmla="*/ 28 w 96"/>
                <a:gd name="T53" fmla="*/ 52 h 128"/>
                <a:gd name="T54" fmla="*/ 20 w 96"/>
                <a:gd name="T55" fmla="*/ 52 h 128"/>
                <a:gd name="T56" fmla="*/ 20 w 96"/>
                <a:gd name="T57" fmla="*/ 36 h 128"/>
                <a:gd name="T58" fmla="*/ 64 w 96"/>
                <a:gd name="T59" fmla="*/ 36 h 128"/>
                <a:gd name="T60" fmla="*/ 64 w 96"/>
                <a:gd name="T61" fmla="*/ 36 h 128"/>
                <a:gd name="T62" fmla="*/ 64 w 96"/>
                <a:gd name="T63" fmla="*/ 52 h 128"/>
                <a:gd name="T64" fmla="*/ 32 w 96"/>
                <a:gd name="T65" fmla="*/ 52 h 128"/>
                <a:gd name="T66" fmla="*/ 32 w 96"/>
                <a:gd name="T67" fmla="*/ 36 h 128"/>
                <a:gd name="T68" fmla="*/ 32 w 96"/>
                <a:gd name="T69" fmla="*/ 36 h 128"/>
                <a:gd name="T70" fmla="*/ 48 w 96"/>
                <a:gd name="T71" fmla="*/ 20 h 128"/>
                <a:gd name="T72" fmla="*/ 64 w 96"/>
                <a:gd name="T73" fmla="*/ 36 h 128"/>
                <a:gd name="T74" fmla="*/ 88 w 96"/>
                <a:gd name="T75" fmla="*/ 76 h 128"/>
                <a:gd name="T76" fmla="*/ 88 w 96"/>
                <a:gd name="T77" fmla="*/ 80 h 128"/>
                <a:gd name="T78" fmla="*/ 88 w 96"/>
                <a:gd name="T79" fmla="*/ 88 h 128"/>
                <a:gd name="T80" fmla="*/ 88 w 96"/>
                <a:gd name="T81" fmla="*/ 92 h 128"/>
                <a:gd name="T82" fmla="*/ 60 w 96"/>
                <a:gd name="T83" fmla="*/ 120 h 128"/>
                <a:gd name="T84" fmla="*/ 36 w 96"/>
                <a:gd name="T85" fmla="*/ 120 h 128"/>
                <a:gd name="T86" fmla="*/ 8 w 96"/>
                <a:gd name="T87" fmla="*/ 92 h 128"/>
                <a:gd name="T88" fmla="*/ 8 w 96"/>
                <a:gd name="T89" fmla="*/ 88 h 128"/>
                <a:gd name="T90" fmla="*/ 8 w 96"/>
                <a:gd name="T91" fmla="*/ 80 h 128"/>
                <a:gd name="T92" fmla="*/ 8 w 96"/>
                <a:gd name="T93" fmla="*/ 76 h 128"/>
                <a:gd name="T94" fmla="*/ 8 w 96"/>
                <a:gd name="T95" fmla="*/ 64 h 128"/>
                <a:gd name="T96" fmla="*/ 12 w 96"/>
                <a:gd name="T97" fmla="*/ 60 h 128"/>
                <a:gd name="T98" fmla="*/ 20 w 96"/>
                <a:gd name="T99" fmla="*/ 60 h 128"/>
                <a:gd name="T100" fmla="*/ 76 w 96"/>
                <a:gd name="T101" fmla="*/ 60 h 128"/>
                <a:gd name="T102" fmla="*/ 84 w 96"/>
                <a:gd name="T103" fmla="*/ 60 h 128"/>
                <a:gd name="T104" fmla="*/ 88 w 96"/>
                <a:gd name="T105" fmla="*/ 64 h 128"/>
                <a:gd name="T106" fmla="*/ 88 w 96"/>
                <a:gd name="T107" fmla="*/ 7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128">
                  <a:moveTo>
                    <a:pt x="84" y="52"/>
                  </a:moveTo>
                  <a:cubicBezTo>
                    <a:pt x="84" y="36"/>
                    <a:pt x="84" y="36"/>
                    <a:pt x="84" y="36"/>
                  </a:cubicBezTo>
                  <a:cubicBezTo>
                    <a:pt x="84" y="16"/>
                    <a:pt x="68" y="0"/>
                    <a:pt x="48" y="0"/>
                  </a:cubicBezTo>
                  <a:cubicBezTo>
                    <a:pt x="28" y="0"/>
                    <a:pt x="12" y="16"/>
                    <a:pt x="12" y="3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5" y="52"/>
                    <a:pt x="0" y="57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16" y="128"/>
                    <a:pt x="36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80" y="128"/>
                    <a:pt x="96" y="112"/>
                    <a:pt x="96" y="92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7"/>
                    <a:pt x="91" y="52"/>
                    <a:pt x="84" y="52"/>
                  </a:cubicBezTo>
                  <a:close/>
                  <a:moveTo>
                    <a:pt x="20" y="36"/>
                  </a:moveTo>
                  <a:cubicBezTo>
                    <a:pt x="20" y="21"/>
                    <a:pt x="33" y="8"/>
                    <a:pt x="48" y="8"/>
                  </a:cubicBezTo>
                  <a:cubicBezTo>
                    <a:pt x="63" y="8"/>
                    <a:pt x="76" y="21"/>
                    <a:pt x="76" y="3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25"/>
                    <a:pt x="59" y="16"/>
                    <a:pt x="48" y="16"/>
                  </a:cubicBezTo>
                  <a:cubicBezTo>
                    <a:pt x="37" y="16"/>
                    <a:pt x="28" y="25"/>
                    <a:pt x="28" y="3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0" y="52"/>
                    <a:pt x="20" y="52"/>
                    <a:pt x="20" y="52"/>
                  </a:cubicBezTo>
                  <a:lnTo>
                    <a:pt x="20" y="36"/>
                  </a:lnTo>
                  <a:close/>
                  <a:moveTo>
                    <a:pt x="64" y="36"/>
                  </a:moveTo>
                  <a:cubicBezTo>
                    <a:pt x="64" y="36"/>
                    <a:pt x="64" y="36"/>
                    <a:pt x="64" y="36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27"/>
                    <a:pt x="39" y="20"/>
                    <a:pt x="48" y="20"/>
                  </a:cubicBezTo>
                  <a:cubicBezTo>
                    <a:pt x="57" y="20"/>
                    <a:pt x="64" y="27"/>
                    <a:pt x="64" y="36"/>
                  </a:cubicBezTo>
                  <a:close/>
                  <a:moveTo>
                    <a:pt x="88" y="76"/>
                  </a:moveTo>
                  <a:cubicBezTo>
                    <a:pt x="88" y="80"/>
                    <a:pt x="88" y="80"/>
                    <a:pt x="88" y="80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8" y="107"/>
                    <a:pt x="75" y="120"/>
                    <a:pt x="60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21" y="120"/>
                    <a:pt x="8" y="107"/>
                    <a:pt x="8" y="92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2"/>
                    <a:pt x="10" y="60"/>
                    <a:pt x="12" y="60"/>
                  </a:cubicBezTo>
                  <a:cubicBezTo>
                    <a:pt x="15" y="60"/>
                    <a:pt x="17" y="60"/>
                    <a:pt x="2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0"/>
                    <a:pt x="81" y="60"/>
                    <a:pt x="84" y="60"/>
                  </a:cubicBezTo>
                  <a:cubicBezTo>
                    <a:pt x="86" y="60"/>
                    <a:pt x="88" y="62"/>
                    <a:pt x="88" y="64"/>
                  </a:cubicBezTo>
                  <a:lnTo>
                    <a:pt x="88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117"/>
            <p:cNvSpPr>
              <a:spLocks/>
            </p:cNvSpPr>
            <p:nvPr/>
          </p:nvSpPr>
          <p:spPr bwMode="auto">
            <a:xfrm>
              <a:off x="2611567" y="2181195"/>
              <a:ext cx="50168" cy="75252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8 h 24"/>
                <a:gd name="T4" fmla="*/ 3 w 16"/>
                <a:gd name="T5" fmla="*/ 19 h 24"/>
                <a:gd name="T6" fmla="*/ 8 w 16"/>
                <a:gd name="T7" fmla="*/ 24 h 24"/>
                <a:gd name="T8" fmla="*/ 13 w 16"/>
                <a:gd name="T9" fmla="*/ 19 h 24"/>
                <a:gd name="T10" fmla="*/ 16 w 16"/>
                <a:gd name="T11" fmla="*/ 8 h 24"/>
                <a:gd name="T12" fmla="*/ 8 w 1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0"/>
                    <a:pt x="1" y="15"/>
                    <a:pt x="3" y="19"/>
                  </a:cubicBezTo>
                  <a:cubicBezTo>
                    <a:pt x="4" y="22"/>
                    <a:pt x="5" y="24"/>
                    <a:pt x="8" y="24"/>
                  </a:cubicBezTo>
                  <a:cubicBezTo>
                    <a:pt x="11" y="24"/>
                    <a:pt x="12" y="22"/>
                    <a:pt x="13" y="19"/>
                  </a:cubicBezTo>
                  <a:cubicBezTo>
                    <a:pt x="15" y="15"/>
                    <a:pt x="16" y="10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5" name="Freeform 118"/>
          <p:cNvSpPr>
            <a:spLocks noEditPoints="1"/>
          </p:cNvSpPr>
          <p:nvPr/>
        </p:nvSpPr>
        <p:spPr bwMode="auto">
          <a:xfrm>
            <a:off x="1150564" y="3863035"/>
            <a:ext cx="400024" cy="299688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Freeform 30"/>
          <p:cNvSpPr>
            <a:spLocks/>
          </p:cNvSpPr>
          <p:nvPr/>
        </p:nvSpPr>
        <p:spPr bwMode="auto">
          <a:xfrm>
            <a:off x="4685287" y="5064026"/>
            <a:ext cx="395052" cy="359251"/>
          </a:xfrm>
          <a:custGeom>
            <a:avLst/>
            <a:gdLst>
              <a:gd name="T0" fmla="*/ 120 w 135"/>
              <a:gd name="T1" fmla="*/ 15 h 123"/>
              <a:gd name="T2" fmla="*/ 70 w 135"/>
              <a:gd name="T3" fmla="*/ 15 h 123"/>
              <a:gd name="T4" fmla="*/ 11 w 135"/>
              <a:gd name="T5" fmla="*/ 72 h 123"/>
              <a:gd name="T6" fmla="*/ 11 w 135"/>
              <a:gd name="T7" fmla="*/ 112 h 123"/>
              <a:gd name="T8" fmla="*/ 51 w 135"/>
              <a:gd name="T9" fmla="*/ 112 h 123"/>
              <a:gd name="T10" fmla="*/ 109 w 135"/>
              <a:gd name="T11" fmla="*/ 54 h 123"/>
              <a:gd name="T12" fmla="*/ 109 w 135"/>
              <a:gd name="T13" fmla="*/ 26 h 123"/>
              <a:gd name="T14" fmla="*/ 81 w 135"/>
              <a:gd name="T15" fmla="*/ 26 h 123"/>
              <a:gd name="T16" fmla="*/ 37 w 135"/>
              <a:gd name="T17" fmla="*/ 70 h 123"/>
              <a:gd name="T18" fmla="*/ 37 w 135"/>
              <a:gd name="T19" fmla="*/ 75 h 123"/>
              <a:gd name="T20" fmla="*/ 43 w 135"/>
              <a:gd name="T21" fmla="*/ 75 h 123"/>
              <a:gd name="T22" fmla="*/ 87 w 135"/>
              <a:gd name="T23" fmla="*/ 32 h 123"/>
              <a:gd name="T24" fmla="*/ 103 w 135"/>
              <a:gd name="T25" fmla="*/ 32 h 123"/>
              <a:gd name="T26" fmla="*/ 103 w 135"/>
              <a:gd name="T27" fmla="*/ 48 h 123"/>
              <a:gd name="T28" fmla="*/ 45 w 135"/>
              <a:gd name="T29" fmla="*/ 106 h 123"/>
              <a:gd name="T30" fmla="*/ 17 w 135"/>
              <a:gd name="T31" fmla="*/ 106 h 123"/>
              <a:gd name="T32" fmla="*/ 17 w 135"/>
              <a:gd name="T33" fmla="*/ 78 h 123"/>
              <a:gd name="T34" fmla="*/ 75 w 135"/>
              <a:gd name="T35" fmla="*/ 21 h 123"/>
              <a:gd name="T36" fmla="*/ 114 w 135"/>
              <a:gd name="T37" fmla="*/ 21 h 123"/>
              <a:gd name="T38" fmla="*/ 114 w 135"/>
              <a:gd name="T39" fmla="*/ 60 h 123"/>
              <a:gd name="T40" fmla="*/ 71 w 135"/>
              <a:gd name="T41" fmla="*/ 104 h 123"/>
              <a:gd name="T42" fmla="*/ 71 w 135"/>
              <a:gd name="T43" fmla="*/ 109 h 123"/>
              <a:gd name="T44" fmla="*/ 77 w 135"/>
              <a:gd name="T45" fmla="*/ 109 h 123"/>
              <a:gd name="T46" fmla="*/ 120 w 135"/>
              <a:gd name="T47" fmla="*/ 65 h 123"/>
              <a:gd name="T48" fmla="*/ 120 w 135"/>
              <a:gd name="T49" fmla="*/ 1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5" h="123">
                <a:moveTo>
                  <a:pt x="120" y="15"/>
                </a:moveTo>
                <a:cubicBezTo>
                  <a:pt x="106" y="0"/>
                  <a:pt x="84" y="0"/>
                  <a:pt x="70" y="15"/>
                </a:cubicBezTo>
                <a:cubicBezTo>
                  <a:pt x="11" y="72"/>
                  <a:pt x="11" y="72"/>
                  <a:pt x="11" y="72"/>
                </a:cubicBezTo>
                <a:cubicBezTo>
                  <a:pt x="0" y="83"/>
                  <a:pt x="0" y="101"/>
                  <a:pt x="11" y="112"/>
                </a:cubicBezTo>
                <a:cubicBezTo>
                  <a:pt x="22" y="123"/>
                  <a:pt x="40" y="123"/>
                  <a:pt x="51" y="112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117" y="46"/>
                  <a:pt x="117" y="34"/>
                  <a:pt x="109" y="26"/>
                </a:cubicBezTo>
                <a:cubicBezTo>
                  <a:pt x="101" y="18"/>
                  <a:pt x="89" y="18"/>
                  <a:pt x="81" y="26"/>
                </a:cubicBezTo>
                <a:cubicBezTo>
                  <a:pt x="37" y="70"/>
                  <a:pt x="37" y="70"/>
                  <a:pt x="37" y="70"/>
                </a:cubicBezTo>
                <a:cubicBezTo>
                  <a:pt x="35" y="71"/>
                  <a:pt x="35" y="74"/>
                  <a:pt x="37" y="75"/>
                </a:cubicBezTo>
                <a:cubicBezTo>
                  <a:pt x="39" y="77"/>
                  <a:pt x="41" y="77"/>
                  <a:pt x="43" y="75"/>
                </a:cubicBezTo>
                <a:cubicBezTo>
                  <a:pt x="87" y="32"/>
                  <a:pt x="87" y="32"/>
                  <a:pt x="87" y="32"/>
                </a:cubicBezTo>
                <a:cubicBezTo>
                  <a:pt x="91" y="27"/>
                  <a:pt x="99" y="27"/>
                  <a:pt x="103" y="32"/>
                </a:cubicBezTo>
                <a:cubicBezTo>
                  <a:pt x="108" y="36"/>
                  <a:pt x="108" y="44"/>
                  <a:pt x="103" y="48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37" y="114"/>
                  <a:pt x="25" y="114"/>
                  <a:pt x="17" y="106"/>
                </a:cubicBezTo>
                <a:cubicBezTo>
                  <a:pt x="9" y="98"/>
                  <a:pt x="9" y="86"/>
                  <a:pt x="17" y="78"/>
                </a:cubicBezTo>
                <a:cubicBezTo>
                  <a:pt x="75" y="21"/>
                  <a:pt x="75" y="21"/>
                  <a:pt x="75" y="21"/>
                </a:cubicBezTo>
                <a:cubicBezTo>
                  <a:pt x="86" y="10"/>
                  <a:pt x="103" y="10"/>
                  <a:pt x="114" y="21"/>
                </a:cubicBezTo>
                <a:cubicBezTo>
                  <a:pt x="125" y="32"/>
                  <a:pt x="125" y="49"/>
                  <a:pt x="114" y="60"/>
                </a:cubicBezTo>
                <a:cubicBezTo>
                  <a:pt x="71" y="104"/>
                  <a:pt x="71" y="104"/>
                  <a:pt x="71" y="104"/>
                </a:cubicBezTo>
                <a:cubicBezTo>
                  <a:pt x="69" y="105"/>
                  <a:pt x="69" y="108"/>
                  <a:pt x="71" y="109"/>
                </a:cubicBezTo>
                <a:cubicBezTo>
                  <a:pt x="72" y="111"/>
                  <a:pt x="75" y="111"/>
                  <a:pt x="77" y="109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35" y="51"/>
                  <a:pt x="135" y="29"/>
                  <a:pt x="120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9" name="Text Placeholder 5"/>
          <p:cNvSpPr txBox="1">
            <a:spLocks/>
          </p:cNvSpPr>
          <p:nvPr/>
        </p:nvSpPr>
        <p:spPr>
          <a:xfrm>
            <a:off x="899134" y="2078799"/>
            <a:ext cx="6697419" cy="1312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A0DC4FA-C059-4B76-B1A6-CEE8C67751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6" b="53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3949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3" grpId="0"/>
      <p:bldP spid="65" grpId="0" animBg="1"/>
      <p:bldP spid="68" grpId="0"/>
      <p:bldP spid="69" grpId="0"/>
      <p:bldP spid="74" grpId="0" animBg="1"/>
      <p:bldP spid="76" grpId="0"/>
      <p:bldP spid="77" grpId="0"/>
      <p:bldP spid="97" grpId="0" animBg="1"/>
      <p:bldP spid="98" grpId="0"/>
      <p:bldP spid="99" grpId="0"/>
      <p:bldP spid="100" grpId="0" animBg="1"/>
      <p:bldP spid="101" grpId="0"/>
      <p:bldP spid="102" grpId="0"/>
      <p:bldP spid="75" grpId="0" animBg="1"/>
      <p:bldP spid="79" grpId="0" animBg="1"/>
      <p:bldP spid="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337526D-9B4A-4615-BC34-D2BA695ECA8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14" name="Rectangle 1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DCE6A-0B4E-4BF2-B3A0-C74CCBC68393}"/>
              </a:ext>
            </a:extLst>
          </p:cNvPr>
          <p:cNvSpPr/>
          <p:nvPr/>
        </p:nvSpPr>
        <p:spPr>
          <a:xfrm>
            <a:off x="511278" y="531817"/>
            <a:ext cx="11169445" cy="581490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511278" y="4470150"/>
            <a:ext cx="11169445" cy="1876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9009845-E2AB-44C0-B74B-56946199F51A}"/>
              </a:ext>
            </a:extLst>
          </p:cNvPr>
          <p:cNvSpPr txBox="1">
            <a:spLocks/>
          </p:cNvSpPr>
          <p:nvPr/>
        </p:nvSpPr>
        <p:spPr>
          <a:xfrm>
            <a:off x="2943440" y="4439341"/>
            <a:ext cx="6305118" cy="19073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6600" b="1">
                <a:solidFill>
                  <a:schemeClr val="bg2"/>
                </a:solidFill>
              </a:rPr>
              <a:t>Section</a:t>
            </a:r>
            <a:r>
              <a:rPr lang="id-ID" sz="6600" b="1">
                <a:solidFill>
                  <a:schemeClr val="bg2"/>
                </a:solidFill>
              </a:rPr>
              <a:t> </a:t>
            </a:r>
            <a:r>
              <a:rPr lang="en-ID" sz="6600" b="1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497821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91"/>
          <p:cNvSpPr/>
          <p:nvPr/>
        </p:nvSpPr>
        <p:spPr>
          <a:xfrm rot="5400000" flipH="1" flipV="1">
            <a:off x="3545034" y="2657930"/>
            <a:ext cx="1147763" cy="1117601"/>
          </a:xfrm>
          <a:custGeom>
            <a:avLst/>
            <a:gdLst>
              <a:gd name="connsiteX0" fmla="*/ 188766 w 1147763"/>
              <a:gd name="connsiteY0" fmla="*/ 0 h 1117601"/>
              <a:gd name="connsiteX1" fmla="*/ 1147763 w 1147763"/>
              <a:gd name="connsiteY1" fmla="*/ 0 h 1117601"/>
              <a:gd name="connsiteX2" fmla="*/ 1147763 w 1147763"/>
              <a:gd name="connsiteY2" fmla="*/ 1 h 1117601"/>
              <a:gd name="connsiteX3" fmla="*/ 1147763 w 1147763"/>
              <a:gd name="connsiteY3" fmla="*/ 196726 h 1117601"/>
              <a:gd name="connsiteX4" fmla="*/ 1147763 w 1147763"/>
              <a:gd name="connsiteY4" fmla="*/ 368895 h 1117601"/>
              <a:gd name="connsiteX5" fmla="*/ 1147763 w 1147763"/>
              <a:gd name="connsiteY5" fmla="*/ 518145 h 1117601"/>
              <a:gd name="connsiteX6" fmla="*/ 1147763 w 1147763"/>
              <a:gd name="connsiteY6" fmla="*/ 646113 h 1117601"/>
              <a:gd name="connsiteX7" fmla="*/ 1147763 w 1147763"/>
              <a:gd name="connsiteY7" fmla="*/ 754435 h 1117601"/>
              <a:gd name="connsiteX8" fmla="*/ 1147763 w 1147763"/>
              <a:gd name="connsiteY8" fmla="*/ 844749 h 1117601"/>
              <a:gd name="connsiteX9" fmla="*/ 1147763 w 1147763"/>
              <a:gd name="connsiteY9" fmla="*/ 918691 h 1117601"/>
              <a:gd name="connsiteX10" fmla="*/ 1147763 w 1147763"/>
              <a:gd name="connsiteY10" fmla="*/ 977900 h 1117601"/>
              <a:gd name="connsiteX11" fmla="*/ 1147763 w 1147763"/>
              <a:gd name="connsiteY11" fmla="*/ 1024012 h 1117601"/>
              <a:gd name="connsiteX12" fmla="*/ 1147763 w 1147763"/>
              <a:gd name="connsiteY12" fmla="*/ 1058664 h 1117601"/>
              <a:gd name="connsiteX13" fmla="*/ 1147763 w 1147763"/>
              <a:gd name="connsiteY13" fmla="*/ 1083494 h 1117601"/>
              <a:gd name="connsiteX14" fmla="*/ 1147763 w 1147763"/>
              <a:gd name="connsiteY14" fmla="*/ 1100138 h 1117601"/>
              <a:gd name="connsiteX15" fmla="*/ 1147763 w 1147763"/>
              <a:gd name="connsiteY15" fmla="*/ 1115417 h 1117601"/>
              <a:gd name="connsiteX16" fmla="*/ 1147763 w 1147763"/>
              <a:gd name="connsiteY16" fmla="*/ 1117600 h 1117601"/>
              <a:gd name="connsiteX17" fmla="*/ 1147763 w 1147763"/>
              <a:gd name="connsiteY17" fmla="*/ 1117601 h 1117601"/>
              <a:gd name="connsiteX18" fmla="*/ 126891 w 1147763"/>
              <a:gd name="connsiteY18" fmla="*/ 1117601 h 1117601"/>
              <a:gd name="connsiteX19" fmla="*/ 126891 w 1147763"/>
              <a:gd name="connsiteY19" fmla="*/ 1057545 h 1117601"/>
              <a:gd name="connsiteX20" fmla="*/ 126406 w 1147763"/>
              <a:gd name="connsiteY20" fmla="*/ 1055183 h 1117601"/>
              <a:gd name="connsiteX21" fmla="*/ 126406 w 1147763"/>
              <a:gd name="connsiteY21" fmla="*/ 684899 h 1117601"/>
              <a:gd name="connsiteX22" fmla="*/ 0 w 1147763"/>
              <a:gd name="connsiteY22" fmla="*/ 559222 h 1117601"/>
              <a:gd name="connsiteX23" fmla="*/ 126406 w 1147763"/>
              <a:gd name="connsiteY23" fmla="*/ 432701 h 1117601"/>
              <a:gd name="connsiteX24" fmla="*/ 126406 w 1147763"/>
              <a:gd name="connsiteY24" fmla="*/ 62417 h 1117601"/>
              <a:gd name="connsiteX25" fmla="*/ 126891 w 1147763"/>
              <a:gd name="connsiteY25" fmla="*/ 60090 h 1117601"/>
              <a:gd name="connsiteX26" fmla="*/ 126891 w 1147763"/>
              <a:gd name="connsiteY26" fmla="*/ 1 h 1117601"/>
              <a:gd name="connsiteX27" fmla="*/ 188761 w 1147763"/>
              <a:gd name="connsiteY27" fmla="*/ 1 h 111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7763" h="1117601">
                <a:moveTo>
                  <a:pt x="188766" y="0"/>
                </a:moveTo>
                <a:cubicBezTo>
                  <a:pt x="1147763" y="0"/>
                  <a:pt x="1147763" y="0"/>
                  <a:pt x="1147763" y="0"/>
                </a:cubicBezTo>
                <a:lnTo>
                  <a:pt x="1147763" y="1"/>
                </a:lnTo>
                <a:lnTo>
                  <a:pt x="1147763" y="196726"/>
                </a:lnTo>
                <a:lnTo>
                  <a:pt x="1147763" y="368895"/>
                </a:lnTo>
                <a:lnTo>
                  <a:pt x="1147763" y="518145"/>
                </a:lnTo>
                <a:lnTo>
                  <a:pt x="1147763" y="646113"/>
                </a:lnTo>
                <a:lnTo>
                  <a:pt x="1147763" y="754435"/>
                </a:lnTo>
                <a:lnTo>
                  <a:pt x="1147763" y="844749"/>
                </a:lnTo>
                <a:lnTo>
                  <a:pt x="1147763" y="918691"/>
                </a:lnTo>
                <a:lnTo>
                  <a:pt x="1147763" y="977900"/>
                </a:lnTo>
                <a:lnTo>
                  <a:pt x="1147763" y="1024012"/>
                </a:lnTo>
                <a:lnTo>
                  <a:pt x="1147763" y="1058664"/>
                </a:lnTo>
                <a:lnTo>
                  <a:pt x="1147763" y="1083494"/>
                </a:lnTo>
                <a:lnTo>
                  <a:pt x="1147763" y="1100138"/>
                </a:lnTo>
                <a:lnTo>
                  <a:pt x="1147763" y="1115417"/>
                </a:lnTo>
                <a:lnTo>
                  <a:pt x="1147763" y="1117600"/>
                </a:lnTo>
                <a:lnTo>
                  <a:pt x="1147763" y="1117601"/>
                </a:lnTo>
                <a:lnTo>
                  <a:pt x="126891" y="1117601"/>
                </a:lnTo>
                <a:lnTo>
                  <a:pt x="126891" y="1057545"/>
                </a:lnTo>
                <a:lnTo>
                  <a:pt x="126406" y="1055183"/>
                </a:lnTo>
                <a:cubicBezTo>
                  <a:pt x="126406" y="684899"/>
                  <a:pt x="126406" y="684899"/>
                  <a:pt x="126406" y="684899"/>
                </a:cubicBezTo>
                <a:cubicBezTo>
                  <a:pt x="0" y="559222"/>
                  <a:pt x="0" y="559222"/>
                  <a:pt x="0" y="559222"/>
                </a:cubicBezTo>
                <a:cubicBezTo>
                  <a:pt x="126406" y="432701"/>
                  <a:pt x="126406" y="432701"/>
                  <a:pt x="126406" y="432701"/>
                </a:cubicBezTo>
                <a:cubicBezTo>
                  <a:pt x="126406" y="62417"/>
                  <a:pt x="126406" y="62417"/>
                  <a:pt x="126406" y="62417"/>
                </a:cubicBezTo>
                <a:lnTo>
                  <a:pt x="126891" y="60090"/>
                </a:lnTo>
                <a:lnTo>
                  <a:pt x="126891" y="1"/>
                </a:lnTo>
                <a:lnTo>
                  <a:pt x="188761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0" name="Group 99"/>
          <p:cNvGrpSpPr/>
          <p:nvPr/>
        </p:nvGrpSpPr>
        <p:grpSpPr>
          <a:xfrm>
            <a:off x="3848038" y="2891783"/>
            <a:ext cx="555301" cy="485659"/>
            <a:chOff x="2437300" y="2768688"/>
            <a:chExt cx="400024" cy="349856"/>
          </a:xfrm>
          <a:solidFill>
            <a:schemeClr val="bg2"/>
          </a:solidFill>
        </p:grpSpPr>
        <p:sp>
          <p:nvSpPr>
            <p:cNvPr id="101" name="Freeform 104"/>
            <p:cNvSpPr>
              <a:spLocks/>
            </p:cNvSpPr>
            <p:nvPr/>
          </p:nvSpPr>
          <p:spPr bwMode="auto">
            <a:xfrm>
              <a:off x="2499350" y="2830738"/>
              <a:ext cx="143903" cy="93735"/>
            </a:xfrm>
            <a:custGeom>
              <a:avLst/>
              <a:gdLst>
                <a:gd name="T0" fmla="*/ 44 w 46"/>
                <a:gd name="T1" fmla="*/ 0 h 30"/>
                <a:gd name="T2" fmla="*/ 0 w 46"/>
                <a:gd name="T3" fmla="*/ 28 h 30"/>
                <a:gd name="T4" fmla="*/ 2 w 46"/>
                <a:gd name="T5" fmla="*/ 30 h 30"/>
                <a:gd name="T6" fmla="*/ 4 w 46"/>
                <a:gd name="T7" fmla="*/ 28 h 30"/>
                <a:gd name="T8" fmla="*/ 44 w 46"/>
                <a:gd name="T9" fmla="*/ 4 h 30"/>
                <a:gd name="T10" fmla="*/ 46 w 46"/>
                <a:gd name="T11" fmla="*/ 2 h 30"/>
                <a:gd name="T12" fmla="*/ 44 w 46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0">
                  <a:moveTo>
                    <a:pt x="44" y="0"/>
                  </a:moveTo>
                  <a:cubicBezTo>
                    <a:pt x="20" y="0"/>
                    <a:pt x="0" y="13"/>
                    <a:pt x="0" y="28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3" y="30"/>
                    <a:pt x="4" y="29"/>
                    <a:pt x="4" y="28"/>
                  </a:cubicBezTo>
                  <a:cubicBezTo>
                    <a:pt x="4" y="15"/>
                    <a:pt x="23" y="4"/>
                    <a:pt x="44" y="4"/>
                  </a:cubicBezTo>
                  <a:cubicBezTo>
                    <a:pt x="45" y="4"/>
                    <a:pt x="46" y="3"/>
                    <a:pt x="46" y="2"/>
                  </a:cubicBezTo>
                  <a:cubicBezTo>
                    <a:pt x="46" y="1"/>
                    <a:pt x="45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105"/>
            <p:cNvSpPr>
              <a:spLocks noEditPoints="1"/>
            </p:cNvSpPr>
            <p:nvPr/>
          </p:nvSpPr>
          <p:spPr bwMode="auto">
            <a:xfrm>
              <a:off x="2437300" y="2768688"/>
              <a:ext cx="400024" cy="349856"/>
            </a:xfrm>
            <a:custGeom>
              <a:avLst/>
              <a:gdLst>
                <a:gd name="T0" fmla="*/ 64 w 128"/>
                <a:gd name="T1" fmla="*/ 0 h 112"/>
                <a:gd name="T2" fmla="*/ 0 w 128"/>
                <a:gd name="T3" fmla="*/ 48 h 112"/>
                <a:gd name="T4" fmla="*/ 28 w 128"/>
                <a:gd name="T5" fmla="*/ 88 h 112"/>
                <a:gd name="T6" fmla="*/ 28 w 128"/>
                <a:gd name="T7" fmla="*/ 88 h 112"/>
                <a:gd name="T8" fmla="*/ 20 w 128"/>
                <a:gd name="T9" fmla="*/ 107 h 112"/>
                <a:gd name="T10" fmla="*/ 20 w 128"/>
                <a:gd name="T11" fmla="*/ 107 h 112"/>
                <a:gd name="T12" fmla="*/ 20 w 128"/>
                <a:gd name="T13" fmla="*/ 108 h 112"/>
                <a:gd name="T14" fmla="*/ 24 w 128"/>
                <a:gd name="T15" fmla="*/ 112 h 112"/>
                <a:gd name="T16" fmla="*/ 25 w 128"/>
                <a:gd name="T17" fmla="*/ 112 h 112"/>
                <a:gd name="T18" fmla="*/ 52 w 128"/>
                <a:gd name="T19" fmla="*/ 95 h 112"/>
                <a:gd name="T20" fmla="*/ 64 w 128"/>
                <a:gd name="T21" fmla="*/ 96 h 112"/>
                <a:gd name="T22" fmla="*/ 128 w 128"/>
                <a:gd name="T23" fmla="*/ 48 h 112"/>
                <a:gd name="T24" fmla="*/ 64 w 128"/>
                <a:gd name="T25" fmla="*/ 0 h 112"/>
                <a:gd name="T26" fmla="*/ 64 w 128"/>
                <a:gd name="T27" fmla="*/ 88 h 112"/>
                <a:gd name="T28" fmla="*/ 53 w 128"/>
                <a:gd name="T29" fmla="*/ 87 h 112"/>
                <a:gd name="T30" fmla="*/ 52 w 128"/>
                <a:gd name="T31" fmla="*/ 87 h 112"/>
                <a:gd name="T32" fmla="*/ 45 w 128"/>
                <a:gd name="T33" fmla="*/ 90 h 112"/>
                <a:gd name="T34" fmla="*/ 33 w 128"/>
                <a:gd name="T35" fmla="*/ 100 h 112"/>
                <a:gd name="T36" fmla="*/ 36 w 128"/>
                <a:gd name="T37" fmla="*/ 88 h 112"/>
                <a:gd name="T38" fmla="*/ 36 w 128"/>
                <a:gd name="T39" fmla="*/ 88 h 112"/>
                <a:gd name="T40" fmla="*/ 32 w 128"/>
                <a:gd name="T41" fmla="*/ 81 h 112"/>
                <a:gd name="T42" fmla="*/ 8 w 128"/>
                <a:gd name="T43" fmla="*/ 48 h 112"/>
                <a:gd name="T44" fmla="*/ 64 w 128"/>
                <a:gd name="T45" fmla="*/ 8 h 112"/>
                <a:gd name="T46" fmla="*/ 120 w 128"/>
                <a:gd name="T47" fmla="*/ 48 h 112"/>
                <a:gd name="T48" fmla="*/ 64 w 128"/>
                <a:gd name="T49" fmla="*/ 8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12">
                  <a:moveTo>
                    <a:pt x="64" y="0"/>
                  </a:moveTo>
                  <a:cubicBezTo>
                    <a:pt x="29" y="0"/>
                    <a:pt x="0" y="21"/>
                    <a:pt x="0" y="48"/>
                  </a:cubicBezTo>
                  <a:cubicBezTo>
                    <a:pt x="0" y="65"/>
                    <a:pt x="11" y="79"/>
                    <a:pt x="28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95"/>
                    <a:pt x="23" y="103"/>
                    <a:pt x="20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07"/>
                    <a:pt x="20" y="108"/>
                    <a:pt x="20" y="108"/>
                  </a:cubicBezTo>
                  <a:cubicBezTo>
                    <a:pt x="20" y="110"/>
                    <a:pt x="22" y="112"/>
                    <a:pt x="24" y="112"/>
                  </a:cubicBezTo>
                  <a:cubicBezTo>
                    <a:pt x="24" y="112"/>
                    <a:pt x="25" y="112"/>
                    <a:pt x="25" y="112"/>
                  </a:cubicBezTo>
                  <a:cubicBezTo>
                    <a:pt x="37" y="110"/>
                    <a:pt x="49" y="98"/>
                    <a:pt x="52" y="95"/>
                  </a:cubicBezTo>
                  <a:cubicBezTo>
                    <a:pt x="56" y="96"/>
                    <a:pt x="60" y="96"/>
                    <a:pt x="64" y="96"/>
                  </a:cubicBezTo>
                  <a:cubicBezTo>
                    <a:pt x="99" y="96"/>
                    <a:pt x="128" y="75"/>
                    <a:pt x="128" y="48"/>
                  </a:cubicBezTo>
                  <a:cubicBezTo>
                    <a:pt x="128" y="21"/>
                    <a:pt x="99" y="0"/>
                    <a:pt x="64" y="0"/>
                  </a:cubicBezTo>
                  <a:close/>
                  <a:moveTo>
                    <a:pt x="64" y="88"/>
                  </a:moveTo>
                  <a:cubicBezTo>
                    <a:pt x="60" y="88"/>
                    <a:pt x="57" y="88"/>
                    <a:pt x="53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49" y="87"/>
                    <a:pt x="47" y="88"/>
                    <a:pt x="45" y="90"/>
                  </a:cubicBezTo>
                  <a:cubicBezTo>
                    <a:pt x="44" y="92"/>
                    <a:pt x="39" y="97"/>
                    <a:pt x="33" y="100"/>
                  </a:cubicBezTo>
                  <a:cubicBezTo>
                    <a:pt x="35" y="97"/>
                    <a:pt x="36" y="93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5"/>
                    <a:pt x="34" y="82"/>
                    <a:pt x="32" y="81"/>
                  </a:cubicBezTo>
                  <a:cubicBezTo>
                    <a:pt x="17" y="73"/>
                    <a:pt x="8" y="61"/>
                    <a:pt x="8" y="48"/>
                  </a:cubicBezTo>
                  <a:cubicBezTo>
                    <a:pt x="8" y="26"/>
                    <a:pt x="33" y="8"/>
                    <a:pt x="64" y="8"/>
                  </a:cubicBezTo>
                  <a:cubicBezTo>
                    <a:pt x="95" y="8"/>
                    <a:pt x="120" y="26"/>
                    <a:pt x="120" y="48"/>
                  </a:cubicBezTo>
                  <a:cubicBezTo>
                    <a:pt x="120" y="70"/>
                    <a:pt x="95" y="88"/>
                    <a:pt x="6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Flow</a:t>
            </a:r>
            <a:br>
              <a:rPr lang="id-ID"/>
            </a:br>
            <a:r>
              <a:rPr lang="id-ID"/>
              <a:t>Chart</a:t>
            </a:r>
            <a:endParaRPr lang="en-ID"/>
          </a:p>
        </p:txBody>
      </p:sp>
      <p:sp>
        <p:nvSpPr>
          <p:cNvPr id="141" name="Freeform 140"/>
          <p:cNvSpPr/>
          <p:nvPr/>
        </p:nvSpPr>
        <p:spPr>
          <a:xfrm rot="5400000" flipH="1" flipV="1">
            <a:off x="1537577" y="2675636"/>
            <a:ext cx="1147764" cy="1117601"/>
          </a:xfrm>
          <a:custGeom>
            <a:avLst/>
            <a:gdLst>
              <a:gd name="connsiteX0" fmla="*/ 188766 w 1147763"/>
              <a:gd name="connsiteY0" fmla="*/ 0 h 1117601"/>
              <a:gd name="connsiteX1" fmla="*/ 1147763 w 1147763"/>
              <a:gd name="connsiteY1" fmla="*/ 0 h 1117601"/>
              <a:gd name="connsiteX2" fmla="*/ 1147763 w 1147763"/>
              <a:gd name="connsiteY2" fmla="*/ 1 h 1117601"/>
              <a:gd name="connsiteX3" fmla="*/ 1147763 w 1147763"/>
              <a:gd name="connsiteY3" fmla="*/ 196726 h 1117601"/>
              <a:gd name="connsiteX4" fmla="*/ 1147763 w 1147763"/>
              <a:gd name="connsiteY4" fmla="*/ 368895 h 1117601"/>
              <a:gd name="connsiteX5" fmla="*/ 1147763 w 1147763"/>
              <a:gd name="connsiteY5" fmla="*/ 518145 h 1117601"/>
              <a:gd name="connsiteX6" fmla="*/ 1147763 w 1147763"/>
              <a:gd name="connsiteY6" fmla="*/ 646113 h 1117601"/>
              <a:gd name="connsiteX7" fmla="*/ 1147763 w 1147763"/>
              <a:gd name="connsiteY7" fmla="*/ 754435 h 1117601"/>
              <a:gd name="connsiteX8" fmla="*/ 1147763 w 1147763"/>
              <a:gd name="connsiteY8" fmla="*/ 844749 h 1117601"/>
              <a:gd name="connsiteX9" fmla="*/ 1147763 w 1147763"/>
              <a:gd name="connsiteY9" fmla="*/ 918691 h 1117601"/>
              <a:gd name="connsiteX10" fmla="*/ 1147763 w 1147763"/>
              <a:gd name="connsiteY10" fmla="*/ 977900 h 1117601"/>
              <a:gd name="connsiteX11" fmla="*/ 1147763 w 1147763"/>
              <a:gd name="connsiteY11" fmla="*/ 1024012 h 1117601"/>
              <a:gd name="connsiteX12" fmla="*/ 1147763 w 1147763"/>
              <a:gd name="connsiteY12" fmla="*/ 1058664 h 1117601"/>
              <a:gd name="connsiteX13" fmla="*/ 1147763 w 1147763"/>
              <a:gd name="connsiteY13" fmla="*/ 1083494 h 1117601"/>
              <a:gd name="connsiteX14" fmla="*/ 1147763 w 1147763"/>
              <a:gd name="connsiteY14" fmla="*/ 1100138 h 1117601"/>
              <a:gd name="connsiteX15" fmla="*/ 1147763 w 1147763"/>
              <a:gd name="connsiteY15" fmla="*/ 1115417 h 1117601"/>
              <a:gd name="connsiteX16" fmla="*/ 1147763 w 1147763"/>
              <a:gd name="connsiteY16" fmla="*/ 1117600 h 1117601"/>
              <a:gd name="connsiteX17" fmla="*/ 1147763 w 1147763"/>
              <a:gd name="connsiteY17" fmla="*/ 1117601 h 1117601"/>
              <a:gd name="connsiteX18" fmla="*/ 126891 w 1147763"/>
              <a:gd name="connsiteY18" fmla="*/ 1117601 h 1117601"/>
              <a:gd name="connsiteX19" fmla="*/ 126891 w 1147763"/>
              <a:gd name="connsiteY19" fmla="*/ 1057545 h 1117601"/>
              <a:gd name="connsiteX20" fmla="*/ 126406 w 1147763"/>
              <a:gd name="connsiteY20" fmla="*/ 1055183 h 1117601"/>
              <a:gd name="connsiteX21" fmla="*/ 126406 w 1147763"/>
              <a:gd name="connsiteY21" fmla="*/ 684899 h 1117601"/>
              <a:gd name="connsiteX22" fmla="*/ 0 w 1147763"/>
              <a:gd name="connsiteY22" fmla="*/ 559222 h 1117601"/>
              <a:gd name="connsiteX23" fmla="*/ 126406 w 1147763"/>
              <a:gd name="connsiteY23" fmla="*/ 432701 h 1117601"/>
              <a:gd name="connsiteX24" fmla="*/ 126406 w 1147763"/>
              <a:gd name="connsiteY24" fmla="*/ 62417 h 1117601"/>
              <a:gd name="connsiteX25" fmla="*/ 126891 w 1147763"/>
              <a:gd name="connsiteY25" fmla="*/ 60090 h 1117601"/>
              <a:gd name="connsiteX26" fmla="*/ 126891 w 1147763"/>
              <a:gd name="connsiteY26" fmla="*/ 1 h 1117601"/>
              <a:gd name="connsiteX27" fmla="*/ 188761 w 1147763"/>
              <a:gd name="connsiteY27" fmla="*/ 1 h 111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7763" h="1117601">
                <a:moveTo>
                  <a:pt x="188766" y="0"/>
                </a:moveTo>
                <a:cubicBezTo>
                  <a:pt x="1147763" y="0"/>
                  <a:pt x="1147763" y="0"/>
                  <a:pt x="1147763" y="0"/>
                </a:cubicBezTo>
                <a:lnTo>
                  <a:pt x="1147763" y="1"/>
                </a:lnTo>
                <a:lnTo>
                  <a:pt x="1147763" y="196726"/>
                </a:lnTo>
                <a:lnTo>
                  <a:pt x="1147763" y="368895"/>
                </a:lnTo>
                <a:lnTo>
                  <a:pt x="1147763" y="518145"/>
                </a:lnTo>
                <a:lnTo>
                  <a:pt x="1147763" y="646113"/>
                </a:lnTo>
                <a:lnTo>
                  <a:pt x="1147763" y="754435"/>
                </a:lnTo>
                <a:lnTo>
                  <a:pt x="1147763" y="844749"/>
                </a:lnTo>
                <a:lnTo>
                  <a:pt x="1147763" y="918691"/>
                </a:lnTo>
                <a:lnTo>
                  <a:pt x="1147763" y="977900"/>
                </a:lnTo>
                <a:lnTo>
                  <a:pt x="1147763" y="1024012"/>
                </a:lnTo>
                <a:lnTo>
                  <a:pt x="1147763" y="1058664"/>
                </a:lnTo>
                <a:lnTo>
                  <a:pt x="1147763" y="1083494"/>
                </a:lnTo>
                <a:lnTo>
                  <a:pt x="1147763" y="1100138"/>
                </a:lnTo>
                <a:lnTo>
                  <a:pt x="1147763" y="1115417"/>
                </a:lnTo>
                <a:lnTo>
                  <a:pt x="1147763" y="1117600"/>
                </a:lnTo>
                <a:lnTo>
                  <a:pt x="1147763" y="1117601"/>
                </a:lnTo>
                <a:lnTo>
                  <a:pt x="126891" y="1117601"/>
                </a:lnTo>
                <a:lnTo>
                  <a:pt x="126891" y="1057545"/>
                </a:lnTo>
                <a:lnTo>
                  <a:pt x="126406" y="1055183"/>
                </a:lnTo>
                <a:cubicBezTo>
                  <a:pt x="126406" y="684899"/>
                  <a:pt x="126406" y="684899"/>
                  <a:pt x="126406" y="684899"/>
                </a:cubicBezTo>
                <a:cubicBezTo>
                  <a:pt x="0" y="559222"/>
                  <a:pt x="0" y="559222"/>
                  <a:pt x="0" y="559222"/>
                </a:cubicBezTo>
                <a:cubicBezTo>
                  <a:pt x="126406" y="432701"/>
                  <a:pt x="126406" y="432701"/>
                  <a:pt x="126406" y="432701"/>
                </a:cubicBezTo>
                <a:cubicBezTo>
                  <a:pt x="126406" y="62417"/>
                  <a:pt x="126406" y="62417"/>
                  <a:pt x="126406" y="62417"/>
                </a:cubicBezTo>
                <a:lnTo>
                  <a:pt x="126891" y="60090"/>
                </a:lnTo>
                <a:lnTo>
                  <a:pt x="126891" y="1"/>
                </a:lnTo>
                <a:lnTo>
                  <a:pt x="18876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4" name="Freeform 29"/>
          <p:cNvSpPr>
            <a:spLocks noEditPoints="1"/>
          </p:cNvSpPr>
          <p:nvPr/>
        </p:nvSpPr>
        <p:spPr bwMode="auto">
          <a:xfrm>
            <a:off x="1835628" y="2892053"/>
            <a:ext cx="555301" cy="555301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7" name="TextBox 146"/>
          <p:cNvSpPr txBox="1"/>
          <p:nvPr/>
        </p:nvSpPr>
        <p:spPr>
          <a:xfrm>
            <a:off x="1059608" y="3920586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59607" y="4181601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grpSp>
        <p:nvGrpSpPr>
          <p:cNvPr id="332" name="Group 331"/>
          <p:cNvGrpSpPr/>
          <p:nvPr/>
        </p:nvGrpSpPr>
        <p:grpSpPr>
          <a:xfrm>
            <a:off x="8750372" y="2866382"/>
            <a:ext cx="733198" cy="171224"/>
            <a:chOff x="8750372" y="3113120"/>
            <a:chExt cx="733198" cy="171224"/>
          </a:xfrm>
        </p:grpSpPr>
        <p:sp>
          <p:nvSpPr>
            <p:cNvPr id="154" name="Freeform 34"/>
            <p:cNvSpPr>
              <a:spLocks/>
            </p:cNvSpPr>
            <p:nvPr/>
          </p:nvSpPr>
          <p:spPr bwMode="auto">
            <a:xfrm>
              <a:off x="9397108" y="3113120"/>
              <a:ext cx="86462" cy="171224"/>
            </a:xfrm>
            <a:custGeom>
              <a:avLst/>
              <a:gdLst>
                <a:gd name="T0" fmla="*/ 0 w 50"/>
                <a:gd name="T1" fmla="*/ 0 h 101"/>
                <a:gd name="T2" fmla="*/ 50 w 50"/>
                <a:gd name="T3" fmla="*/ 50 h 101"/>
                <a:gd name="T4" fmla="*/ 0 w 50"/>
                <a:gd name="T5" fmla="*/ 101 h 101"/>
                <a:gd name="T6" fmla="*/ 0 w 50"/>
                <a:gd name="T7" fmla="*/ 0 h 101"/>
                <a:gd name="T8" fmla="*/ 0 w 50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01">
                  <a:moveTo>
                    <a:pt x="0" y="0"/>
                  </a:moveTo>
                  <a:lnTo>
                    <a:pt x="50" y="50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Freeform 35"/>
            <p:cNvSpPr>
              <a:spLocks noEditPoints="1"/>
            </p:cNvSpPr>
            <p:nvPr/>
          </p:nvSpPr>
          <p:spPr bwMode="auto">
            <a:xfrm>
              <a:off x="8750372" y="3182627"/>
              <a:ext cx="591398" cy="30515"/>
            </a:xfrm>
            <a:custGeom>
              <a:avLst/>
              <a:gdLst>
                <a:gd name="T0" fmla="*/ 3 w 75"/>
                <a:gd name="T1" fmla="*/ 4 h 4"/>
                <a:gd name="T2" fmla="*/ 3 w 75"/>
                <a:gd name="T3" fmla="*/ 4 h 4"/>
                <a:gd name="T4" fmla="*/ 3 w 75"/>
                <a:gd name="T5" fmla="*/ 0 h 4"/>
                <a:gd name="T6" fmla="*/ 6 w 75"/>
                <a:gd name="T7" fmla="*/ 2 h 4"/>
                <a:gd name="T8" fmla="*/ 3 w 75"/>
                <a:gd name="T9" fmla="*/ 4 h 4"/>
                <a:gd name="T10" fmla="*/ 15 w 75"/>
                <a:gd name="T11" fmla="*/ 4 h 4"/>
                <a:gd name="T12" fmla="*/ 15 w 75"/>
                <a:gd name="T13" fmla="*/ 4 h 4"/>
                <a:gd name="T14" fmla="*/ 12 w 75"/>
                <a:gd name="T15" fmla="*/ 2 h 4"/>
                <a:gd name="T16" fmla="*/ 15 w 75"/>
                <a:gd name="T17" fmla="*/ 0 h 4"/>
                <a:gd name="T18" fmla="*/ 17 w 75"/>
                <a:gd name="T19" fmla="*/ 2 h 4"/>
                <a:gd name="T20" fmla="*/ 15 w 75"/>
                <a:gd name="T21" fmla="*/ 4 h 4"/>
                <a:gd name="T22" fmla="*/ 26 w 75"/>
                <a:gd name="T23" fmla="*/ 4 h 4"/>
                <a:gd name="T24" fmla="*/ 26 w 75"/>
                <a:gd name="T25" fmla="*/ 4 h 4"/>
                <a:gd name="T26" fmla="*/ 24 w 75"/>
                <a:gd name="T27" fmla="*/ 2 h 4"/>
                <a:gd name="T28" fmla="*/ 26 w 75"/>
                <a:gd name="T29" fmla="*/ 0 h 4"/>
                <a:gd name="T30" fmla="*/ 26 w 75"/>
                <a:gd name="T31" fmla="*/ 0 h 4"/>
                <a:gd name="T32" fmla="*/ 29 w 75"/>
                <a:gd name="T33" fmla="*/ 2 h 4"/>
                <a:gd name="T34" fmla="*/ 26 w 75"/>
                <a:gd name="T35" fmla="*/ 4 h 4"/>
                <a:gd name="T36" fmla="*/ 38 w 75"/>
                <a:gd name="T37" fmla="*/ 4 h 4"/>
                <a:gd name="T38" fmla="*/ 38 w 75"/>
                <a:gd name="T39" fmla="*/ 4 h 4"/>
                <a:gd name="T40" fmla="*/ 35 w 75"/>
                <a:gd name="T41" fmla="*/ 2 h 4"/>
                <a:gd name="T42" fmla="*/ 38 w 75"/>
                <a:gd name="T43" fmla="*/ 0 h 4"/>
                <a:gd name="T44" fmla="*/ 38 w 75"/>
                <a:gd name="T45" fmla="*/ 0 h 4"/>
                <a:gd name="T46" fmla="*/ 40 w 75"/>
                <a:gd name="T47" fmla="*/ 2 h 4"/>
                <a:gd name="T48" fmla="*/ 38 w 75"/>
                <a:gd name="T49" fmla="*/ 4 h 4"/>
                <a:gd name="T50" fmla="*/ 50 w 75"/>
                <a:gd name="T51" fmla="*/ 4 h 4"/>
                <a:gd name="T52" fmla="*/ 49 w 75"/>
                <a:gd name="T53" fmla="*/ 4 h 4"/>
                <a:gd name="T54" fmla="*/ 47 w 75"/>
                <a:gd name="T55" fmla="*/ 2 h 4"/>
                <a:gd name="T56" fmla="*/ 49 w 75"/>
                <a:gd name="T57" fmla="*/ 0 h 4"/>
                <a:gd name="T58" fmla="*/ 52 w 75"/>
                <a:gd name="T59" fmla="*/ 2 h 4"/>
                <a:gd name="T60" fmla="*/ 50 w 75"/>
                <a:gd name="T61" fmla="*/ 4 h 4"/>
                <a:gd name="T62" fmla="*/ 61 w 75"/>
                <a:gd name="T63" fmla="*/ 4 h 4"/>
                <a:gd name="T64" fmla="*/ 61 w 75"/>
                <a:gd name="T65" fmla="*/ 4 h 4"/>
                <a:gd name="T66" fmla="*/ 58 w 75"/>
                <a:gd name="T67" fmla="*/ 2 h 4"/>
                <a:gd name="T68" fmla="*/ 61 w 75"/>
                <a:gd name="T69" fmla="*/ 0 h 4"/>
                <a:gd name="T70" fmla="*/ 63 w 75"/>
                <a:gd name="T71" fmla="*/ 2 h 4"/>
                <a:gd name="T72" fmla="*/ 61 w 75"/>
                <a:gd name="T73" fmla="*/ 4 h 4"/>
                <a:gd name="T74" fmla="*/ 73 w 75"/>
                <a:gd name="T75" fmla="*/ 4 h 4"/>
                <a:gd name="T76" fmla="*/ 72 w 75"/>
                <a:gd name="T77" fmla="*/ 4 h 4"/>
                <a:gd name="T78" fmla="*/ 70 w 75"/>
                <a:gd name="T79" fmla="*/ 2 h 4"/>
                <a:gd name="T80" fmla="*/ 72 w 75"/>
                <a:gd name="T81" fmla="*/ 0 h 4"/>
                <a:gd name="T82" fmla="*/ 73 w 75"/>
                <a:gd name="T83" fmla="*/ 0 h 4"/>
                <a:gd name="T84" fmla="*/ 75 w 75"/>
                <a:gd name="T85" fmla="*/ 2 h 4"/>
                <a:gd name="T86" fmla="*/ 73 w 75"/>
                <a:gd name="T8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4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0" y="4"/>
                    <a:pt x="0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3"/>
                    <a:pt x="5" y="4"/>
                    <a:pt x="3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3" y="4"/>
                    <a:pt x="12" y="3"/>
                    <a:pt x="12" y="2"/>
                  </a:cubicBezTo>
                  <a:cubicBezTo>
                    <a:pt x="12" y="1"/>
                    <a:pt x="13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5" y="4"/>
                  </a:cubicBezTo>
                  <a:close/>
                  <a:moveTo>
                    <a:pt x="26" y="4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4" y="3"/>
                    <a:pt x="24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29" y="1"/>
                    <a:pt x="29" y="2"/>
                  </a:cubicBezTo>
                  <a:cubicBezTo>
                    <a:pt x="29" y="3"/>
                    <a:pt x="28" y="4"/>
                    <a:pt x="26" y="4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6" y="4"/>
                    <a:pt x="35" y="3"/>
                    <a:pt x="35" y="2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3"/>
                    <a:pt x="39" y="4"/>
                    <a:pt x="38" y="4"/>
                  </a:cubicBezTo>
                  <a:close/>
                  <a:moveTo>
                    <a:pt x="50" y="4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8" y="4"/>
                    <a:pt x="47" y="3"/>
                    <a:pt x="47" y="2"/>
                  </a:cubicBezTo>
                  <a:cubicBezTo>
                    <a:pt x="47" y="1"/>
                    <a:pt x="48" y="0"/>
                    <a:pt x="49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  <a:moveTo>
                    <a:pt x="61" y="4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0" y="4"/>
                    <a:pt x="58" y="3"/>
                    <a:pt x="58" y="2"/>
                  </a:cubicBezTo>
                  <a:cubicBezTo>
                    <a:pt x="58" y="1"/>
                    <a:pt x="60" y="0"/>
                    <a:pt x="61" y="0"/>
                  </a:cubicBezTo>
                  <a:cubicBezTo>
                    <a:pt x="62" y="0"/>
                    <a:pt x="63" y="1"/>
                    <a:pt x="63" y="2"/>
                  </a:cubicBezTo>
                  <a:cubicBezTo>
                    <a:pt x="63" y="3"/>
                    <a:pt x="62" y="4"/>
                    <a:pt x="61" y="4"/>
                  </a:cubicBezTo>
                  <a:close/>
                  <a:moveTo>
                    <a:pt x="73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1" y="4"/>
                    <a:pt x="70" y="3"/>
                    <a:pt x="70" y="2"/>
                  </a:cubicBezTo>
                  <a:cubicBezTo>
                    <a:pt x="70" y="1"/>
                    <a:pt x="71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3"/>
                    <a:pt x="74" y="4"/>
                    <a:pt x="73" y="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6766941" y="2866382"/>
            <a:ext cx="731467" cy="171224"/>
            <a:chOff x="6766941" y="3113120"/>
            <a:chExt cx="731467" cy="171224"/>
          </a:xfrm>
        </p:grpSpPr>
        <p:sp>
          <p:nvSpPr>
            <p:cNvPr id="156" name="Freeform 36"/>
            <p:cNvSpPr>
              <a:spLocks/>
            </p:cNvSpPr>
            <p:nvPr/>
          </p:nvSpPr>
          <p:spPr bwMode="auto">
            <a:xfrm>
              <a:off x="7411946" y="3113120"/>
              <a:ext cx="86462" cy="171224"/>
            </a:xfrm>
            <a:custGeom>
              <a:avLst/>
              <a:gdLst>
                <a:gd name="T0" fmla="*/ 0 w 50"/>
                <a:gd name="T1" fmla="*/ 0 h 101"/>
                <a:gd name="T2" fmla="*/ 50 w 50"/>
                <a:gd name="T3" fmla="*/ 50 h 101"/>
                <a:gd name="T4" fmla="*/ 0 w 50"/>
                <a:gd name="T5" fmla="*/ 101 h 101"/>
                <a:gd name="T6" fmla="*/ 0 w 50"/>
                <a:gd name="T7" fmla="*/ 0 h 101"/>
                <a:gd name="T8" fmla="*/ 0 w 50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01">
                  <a:moveTo>
                    <a:pt x="0" y="0"/>
                  </a:moveTo>
                  <a:lnTo>
                    <a:pt x="50" y="50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37"/>
            <p:cNvSpPr>
              <a:spLocks noEditPoints="1"/>
            </p:cNvSpPr>
            <p:nvPr/>
          </p:nvSpPr>
          <p:spPr bwMode="auto">
            <a:xfrm>
              <a:off x="6766941" y="3182627"/>
              <a:ext cx="589668" cy="30515"/>
            </a:xfrm>
            <a:custGeom>
              <a:avLst/>
              <a:gdLst>
                <a:gd name="T0" fmla="*/ 3 w 75"/>
                <a:gd name="T1" fmla="*/ 4 h 4"/>
                <a:gd name="T2" fmla="*/ 3 w 75"/>
                <a:gd name="T3" fmla="*/ 4 h 4"/>
                <a:gd name="T4" fmla="*/ 3 w 75"/>
                <a:gd name="T5" fmla="*/ 0 h 4"/>
                <a:gd name="T6" fmla="*/ 6 w 75"/>
                <a:gd name="T7" fmla="*/ 2 h 4"/>
                <a:gd name="T8" fmla="*/ 3 w 75"/>
                <a:gd name="T9" fmla="*/ 4 h 4"/>
                <a:gd name="T10" fmla="*/ 15 w 75"/>
                <a:gd name="T11" fmla="*/ 4 h 4"/>
                <a:gd name="T12" fmla="*/ 15 w 75"/>
                <a:gd name="T13" fmla="*/ 4 h 4"/>
                <a:gd name="T14" fmla="*/ 12 w 75"/>
                <a:gd name="T15" fmla="*/ 2 h 4"/>
                <a:gd name="T16" fmla="*/ 15 w 75"/>
                <a:gd name="T17" fmla="*/ 0 h 4"/>
                <a:gd name="T18" fmla="*/ 17 w 75"/>
                <a:gd name="T19" fmla="*/ 2 h 4"/>
                <a:gd name="T20" fmla="*/ 15 w 75"/>
                <a:gd name="T21" fmla="*/ 4 h 4"/>
                <a:gd name="T22" fmla="*/ 26 w 75"/>
                <a:gd name="T23" fmla="*/ 4 h 4"/>
                <a:gd name="T24" fmla="*/ 26 w 75"/>
                <a:gd name="T25" fmla="*/ 4 h 4"/>
                <a:gd name="T26" fmla="*/ 24 w 75"/>
                <a:gd name="T27" fmla="*/ 2 h 4"/>
                <a:gd name="T28" fmla="*/ 26 w 75"/>
                <a:gd name="T29" fmla="*/ 0 h 4"/>
                <a:gd name="T30" fmla="*/ 26 w 75"/>
                <a:gd name="T31" fmla="*/ 0 h 4"/>
                <a:gd name="T32" fmla="*/ 29 w 75"/>
                <a:gd name="T33" fmla="*/ 2 h 4"/>
                <a:gd name="T34" fmla="*/ 26 w 75"/>
                <a:gd name="T35" fmla="*/ 4 h 4"/>
                <a:gd name="T36" fmla="*/ 38 w 75"/>
                <a:gd name="T37" fmla="*/ 4 h 4"/>
                <a:gd name="T38" fmla="*/ 38 w 75"/>
                <a:gd name="T39" fmla="*/ 4 h 4"/>
                <a:gd name="T40" fmla="*/ 35 w 75"/>
                <a:gd name="T41" fmla="*/ 2 h 4"/>
                <a:gd name="T42" fmla="*/ 38 w 75"/>
                <a:gd name="T43" fmla="*/ 0 h 4"/>
                <a:gd name="T44" fmla="*/ 38 w 75"/>
                <a:gd name="T45" fmla="*/ 0 h 4"/>
                <a:gd name="T46" fmla="*/ 40 w 75"/>
                <a:gd name="T47" fmla="*/ 2 h 4"/>
                <a:gd name="T48" fmla="*/ 38 w 75"/>
                <a:gd name="T49" fmla="*/ 4 h 4"/>
                <a:gd name="T50" fmla="*/ 49 w 75"/>
                <a:gd name="T51" fmla="*/ 4 h 4"/>
                <a:gd name="T52" fmla="*/ 49 w 75"/>
                <a:gd name="T53" fmla="*/ 4 h 4"/>
                <a:gd name="T54" fmla="*/ 47 w 75"/>
                <a:gd name="T55" fmla="*/ 2 h 4"/>
                <a:gd name="T56" fmla="*/ 49 w 75"/>
                <a:gd name="T57" fmla="*/ 0 h 4"/>
                <a:gd name="T58" fmla="*/ 52 w 75"/>
                <a:gd name="T59" fmla="*/ 2 h 4"/>
                <a:gd name="T60" fmla="*/ 49 w 75"/>
                <a:gd name="T61" fmla="*/ 4 h 4"/>
                <a:gd name="T62" fmla="*/ 61 w 75"/>
                <a:gd name="T63" fmla="*/ 4 h 4"/>
                <a:gd name="T64" fmla="*/ 61 w 75"/>
                <a:gd name="T65" fmla="*/ 4 h 4"/>
                <a:gd name="T66" fmla="*/ 58 w 75"/>
                <a:gd name="T67" fmla="*/ 2 h 4"/>
                <a:gd name="T68" fmla="*/ 61 w 75"/>
                <a:gd name="T69" fmla="*/ 0 h 4"/>
                <a:gd name="T70" fmla="*/ 63 w 75"/>
                <a:gd name="T71" fmla="*/ 2 h 4"/>
                <a:gd name="T72" fmla="*/ 61 w 75"/>
                <a:gd name="T73" fmla="*/ 4 h 4"/>
                <a:gd name="T74" fmla="*/ 73 w 75"/>
                <a:gd name="T75" fmla="*/ 4 h 4"/>
                <a:gd name="T76" fmla="*/ 72 w 75"/>
                <a:gd name="T77" fmla="*/ 4 h 4"/>
                <a:gd name="T78" fmla="*/ 70 w 75"/>
                <a:gd name="T79" fmla="*/ 2 h 4"/>
                <a:gd name="T80" fmla="*/ 72 w 75"/>
                <a:gd name="T81" fmla="*/ 0 h 4"/>
                <a:gd name="T82" fmla="*/ 73 w 75"/>
                <a:gd name="T83" fmla="*/ 0 h 4"/>
                <a:gd name="T84" fmla="*/ 75 w 75"/>
                <a:gd name="T85" fmla="*/ 2 h 4"/>
                <a:gd name="T86" fmla="*/ 73 w 75"/>
                <a:gd name="T8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4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0" y="4"/>
                    <a:pt x="0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3"/>
                    <a:pt x="5" y="4"/>
                    <a:pt x="3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3" y="4"/>
                    <a:pt x="12" y="3"/>
                    <a:pt x="12" y="2"/>
                  </a:cubicBezTo>
                  <a:cubicBezTo>
                    <a:pt x="12" y="1"/>
                    <a:pt x="13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5" y="4"/>
                  </a:cubicBezTo>
                  <a:close/>
                  <a:moveTo>
                    <a:pt x="26" y="4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4" y="3"/>
                    <a:pt x="24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29" y="1"/>
                    <a:pt x="29" y="2"/>
                  </a:cubicBezTo>
                  <a:cubicBezTo>
                    <a:pt x="29" y="3"/>
                    <a:pt x="28" y="4"/>
                    <a:pt x="26" y="4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6" y="4"/>
                    <a:pt x="35" y="3"/>
                    <a:pt x="35" y="2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3"/>
                    <a:pt x="39" y="4"/>
                    <a:pt x="38" y="4"/>
                  </a:cubicBezTo>
                  <a:close/>
                  <a:moveTo>
                    <a:pt x="49" y="4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8" y="4"/>
                    <a:pt x="47" y="3"/>
                    <a:pt x="47" y="2"/>
                  </a:cubicBezTo>
                  <a:cubicBezTo>
                    <a:pt x="47" y="1"/>
                    <a:pt x="48" y="0"/>
                    <a:pt x="49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  <a:moveTo>
                    <a:pt x="61" y="4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59" y="4"/>
                    <a:pt x="58" y="3"/>
                    <a:pt x="58" y="2"/>
                  </a:cubicBezTo>
                  <a:cubicBezTo>
                    <a:pt x="58" y="1"/>
                    <a:pt x="59" y="0"/>
                    <a:pt x="61" y="0"/>
                  </a:cubicBezTo>
                  <a:cubicBezTo>
                    <a:pt x="62" y="0"/>
                    <a:pt x="63" y="1"/>
                    <a:pt x="63" y="2"/>
                  </a:cubicBezTo>
                  <a:cubicBezTo>
                    <a:pt x="63" y="3"/>
                    <a:pt x="62" y="4"/>
                    <a:pt x="61" y="4"/>
                  </a:cubicBezTo>
                  <a:close/>
                  <a:moveTo>
                    <a:pt x="73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1" y="4"/>
                    <a:pt x="70" y="3"/>
                    <a:pt x="70" y="2"/>
                  </a:cubicBezTo>
                  <a:cubicBezTo>
                    <a:pt x="70" y="1"/>
                    <a:pt x="71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3"/>
                    <a:pt x="74" y="4"/>
                    <a:pt x="73" y="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4766217" y="2866382"/>
            <a:ext cx="731466" cy="171224"/>
            <a:chOff x="4766217" y="3113120"/>
            <a:chExt cx="731466" cy="171224"/>
          </a:xfrm>
        </p:grpSpPr>
        <p:sp>
          <p:nvSpPr>
            <p:cNvPr id="158" name="Freeform 38"/>
            <p:cNvSpPr>
              <a:spLocks/>
            </p:cNvSpPr>
            <p:nvPr/>
          </p:nvSpPr>
          <p:spPr bwMode="auto">
            <a:xfrm>
              <a:off x="5411221" y="3113120"/>
              <a:ext cx="86462" cy="171224"/>
            </a:xfrm>
            <a:custGeom>
              <a:avLst/>
              <a:gdLst>
                <a:gd name="T0" fmla="*/ 0 w 50"/>
                <a:gd name="T1" fmla="*/ 0 h 101"/>
                <a:gd name="T2" fmla="*/ 50 w 50"/>
                <a:gd name="T3" fmla="*/ 50 h 101"/>
                <a:gd name="T4" fmla="*/ 0 w 50"/>
                <a:gd name="T5" fmla="*/ 101 h 101"/>
                <a:gd name="T6" fmla="*/ 0 w 50"/>
                <a:gd name="T7" fmla="*/ 0 h 101"/>
                <a:gd name="T8" fmla="*/ 0 w 50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01">
                  <a:moveTo>
                    <a:pt x="0" y="0"/>
                  </a:moveTo>
                  <a:lnTo>
                    <a:pt x="50" y="50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Freeform 39"/>
            <p:cNvSpPr>
              <a:spLocks noEditPoints="1"/>
            </p:cNvSpPr>
            <p:nvPr/>
          </p:nvSpPr>
          <p:spPr bwMode="auto">
            <a:xfrm>
              <a:off x="4766217" y="3182627"/>
              <a:ext cx="589668" cy="30515"/>
            </a:xfrm>
            <a:custGeom>
              <a:avLst/>
              <a:gdLst>
                <a:gd name="T0" fmla="*/ 3 w 75"/>
                <a:gd name="T1" fmla="*/ 4 h 4"/>
                <a:gd name="T2" fmla="*/ 3 w 75"/>
                <a:gd name="T3" fmla="*/ 4 h 4"/>
                <a:gd name="T4" fmla="*/ 3 w 75"/>
                <a:gd name="T5" fmla="*/ 0 h 4"/>
                <a:gd name="T6" fmla="*/ 6 w 75"/>
                <a:gd name="T7" fmla="*/ 2 h 4"/>
                <a:gd name="T8" fmla="*/ 3 w 75"/>
                <a:gd name="T9" fmla="*/ 4 h 4"/>
                <a:gd name="T10" fmla="*/ 15 w 75"/>
                <a:gd name="T11" fmla="*/ 4 h 4"/>
                <a:gd name="T12" fmla="*/ 15 w 75"/>
                <a:gd name="T13" fmla="*/ 4 h 4"/>
                <a:gd name="T14" fmla="*/ 12 w 75"/>
                <a:gd name="T15" fmla="*/ 2 h 4"/>
                <a:gd name="T16" fmla="*/ 15 w 75"/>
                <a:gd name="T17" fmla="*/ 0 h 4"/>
                <a:gd name="T18" fmla="*/ 17 w 75"/>
                <a:gd name="T19" fmla="*/ 2 h 4"/>
                <a:gd name="T20" fmla="*/ 15 w 75"/>
                <a:gd name="T21" fmla="*/ 4 h 4"/>
                <a:gd name="T22" fmla="*/ 26 w 75"/>
                <a:gd name="T23" fmla="*/ 4 h 4"/>
                <a:gd name="T24" fmla="*/ 26 w 75"/>
                <a:gd name="T25" fmla="*/ 4 h 4"/>
                <a:gd name="T26" fmla="*/ 24 w 75"/>
                <a:gd name="T27" fmla="*/ 2 h 4"/>
                <a:gd name="T28" fmla="*/ 26 w 75"/>
                <a:gd name="T29" fmla="*/ 0 h 4"/>
                <a:gd name="T30" fmla="*/ 26 w 75"/>
                <a:gd name="T31" fmla="*/ 0 h 4"/>
                <a:gd name="T32" fmla="*/ 29 w 75"/>
                <a:gd name="T33" fmla="*/ 2 h 4"/>
                <a:gd name="T34" fmla="*/ 26 w 75"/>
                <a:gd name="T35" fmla="*/ 4 h 4"/>
                <a:gd name="T36" fmla="*/ 38 w 75"/>
                <a:gd name="T37" fmla="*/ 4 h 4"/>
                <a:gd name="T38" fmla="*/ 38 w 75"/>
                <a:gd name="T39" fmla="*/ 4 h 4"/>
                <a:gd name="T40" fmla="*/ 35 w 75"/>
                <a:gd name="T41" fmla="*/ 2 h 4"/>
                <a:gd name="T42" fmla="*/ 38 w 75"/>
                <a:gd name="T43" fmla="*/ 0 h 4"/>
                <a:gd name="T44" fmla="*/ 38 w 75"/>
                <a:gd name="T45" fmla="*/ 0 h 4"/>
                <a:gd name="T46" fmla="*/ 40 w 75"/>
                <a:gd name="T47" fmla="*/ 2 h 4"/>
                <a:gd name="T48" fmla="*/ 38 w 75"/>
                <a:gd name="T49" fmla="*/ 4 h 4"/>
                <a:gd name="T50" fmla="*/ 50 w 75"/>
                <a:gd name="T51" fmla="*/ 4 h 4"/>
                <a:gd name="T52" fmla="*/ 49 w 75"/>
                <a:gd name="T53" fmla="*/ 4 h 4"/>
                <a:gd name="T54" fmla="*/ 47 w 75"/>
                <a:gd name="T55" fmla="*/ 2 h 4"/>
                <a:gd name="T56" fmla="*/ 49 w 75"/>
                <a:gd name="T57" fmla="*/ 0 h 4"/>
                <a:gd name="T58" fmla="*/ 52 w 75"/>
                <a:gd name="T59" fmla="*/ 2 h 4"/>
                <a:gd name="T60" fmla="*/ 50 w 75"/>
                <a:gd name="T61" fmla="*/ 4 h 4"/>
                <a:gd name="T62" fmla="*/ 61 w 75"/>
                <a:gd name="T63" fmla="*/ 4 h 4"/>
                <a:gd name="T64" fmla="*/ 61 w 75"/>
                <a:gd name="T65" fmla="*/ 4 h 4"/>
                <a:gd name="T66" fmla="*/ 59 w 75"/>
                <a:gd name="T67" fmla="*/ 2 h 4"/>
                <a:gd name="T68" fmla="*/ 61 w 75"/>
                <a:gd name="T69" fmla="*/ 0 h 4"/>
                <a:gd name="T70" fmla="*/ 64 w 75"/>
                <a:gd name="T71" fmla="*/ 2 h 4"/>
                <a:gd name="T72" fmla="*/ 61 w 75"/>
                <a:gd name="T73" fmla="*/ 4 h 4"/>
                <a:gd name="T74" fmla="*/ 73 w 75"/>
                <a:gd name="T75" fmla="*/ 4 h 4"/>
                <a:gd name="T76" fmla="*/ 73 w 75"/>
                <a:gd name="T77" fmla="*/ 4 h 4"/>
                <a:gd name="T78" fmla="*/ 70 w 75"/>
                <a:gd name="T79" fmla="*/ 2 h 4"/>
                <a:gd name="T80" fmla="*/ 73 w 75"/>
                <a:gd name="T81" fmla="*/ 0 h 4"/>
                <a:gd name="T82" fmla="*/ 73 w 75"/>
                <a:gd name="T83" fmla="*/ 0 h 4"/>
                <a:gd name="T84" fmla="*/ 75 w 75"/>
                <a:gd name="T85" fmla="*/ 2 h 4"/>
                <a:gd name="T86" fmla="*/ 73 w 75"/>
                <a:gd name="T8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4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0" y="4"/>
                    <a:pt x="0" y="0"/>
                    <a:pt x="3" y="0"/>
                  </a:cubicBezTo>
                  <a:cubicBezTo>
                    <a:pt x="5" y="0"/>
                    <a:pt x="6" y="1"/>
                    <a:pt x="6" y="2"/>
                  </a:cubicBezTo>
                  <a:cubicBezTo>
                    <a:pt x="6" y="3"/>
                    <a:pt x="5" y="4"/>
                    <a:pt x="3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3" y="4"/>
                    <a:pt x="12" y="3"/>
                    <a:pt x="12" y="2"/>
                  </a:cubicBezTo>
                  <a:cubicBezTo>
                    <a:pt x="12" y="1"/>
                    <a:pt x="13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5" y="4"/>
                  </a:cubicBezTo>
                  <a:close/>
                  <a:moveTo>
                    <a:pt x="26" y="4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4" y="3"/>
                    <a:pt x="24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29" y="1"/>
                    <a:pt x="29" y="2"/>
                  </a:cubicBezTo>
                  <a:cubicBezTo>
                    <a:pt x="29" y="3"/>
                    <a:pt x="28" y="4"/>
                    <a:pt x="26" y="4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5" y="3"/>
                    <a:pt x="35" y="2"/>
                  </a:cubicBezTo>
                  <a:cubicBezTo>
                    <a:pt x="35" y="1"/>
                    <a:pt x="37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3"/>
                    <a:pt x="39" y="4"/>
                    <a:pt x="38" y="4"/>
                  </a:cubicBezTo>
                  <a:close/>
                  <a:moveTo>
                    <a:pt x="50" y="4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8" y="4"/>
                    <a:pt x="47" y="3"/>
                    <a:pt x="47" y="2"/>
                  </a:cubicBezTo>
                  <a:cubicBezTo>
                    <a:pt x="47" y="1"/>
                    <a:pt x="48" y="0"/>
                    <a:pt x="49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  <a:moveTo>
                    <a:pt x="61" y="4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0" y="4"/>
                    <a:pt x="59" y="3"/>
                    <a:pt x="59" y="2"/>
                  </a:cubicBezTo>
                  <a:cubicBezTo>
                    <a:pt x="59" y="1"/>
                    <a:pt x="60" y="0"/>
                    <a:pt x="61" y="0"/>
                  </a:cubicBezTo>
                  <a:cubicBezTo>
                    <a:pt x="62" y="0"/>
                    <a:pt x="64" y="1"/>
                    <a:pt x="64" y="2"/>
                  </a:cubicBezTo>
                  <a:cubicBezTo>
                    <a:pt x="64" y="3"/>
                    <a:pt x="63" y="4"/>
                    <a:pt x="61" y="4"/>
                  </a:cubicBezTo>
                  <a:close/>
                  <a:moveTo>
                    <a:pt x="73" y="4"/>
                  </a:move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70" y="3"/>
                    <a:pt x="70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3"/>
                    <a:pt x="74" y="4"/>
                    <a:pt x="73" y="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2748200" y="2866382"/>
            <a:ext cx="733197" cy="171224"/>
            <a:chOff x="2748200" y="3113120"/>
            <a:chExt cx="733197" cy="171224"/>
          </a:xfrm>
        </p:grpSpPr>
        <p:sp>
          <p:nvSpPr>
            <p:cNvPr id="160" name="Freeform 40"/>
            <p:cNvSpPr>
              <a:spLocks/>
            </p:cNvSpPr>
            <p:nvPr/>
          </p:nvSpPr>
          <p:spPr bwMode="auto">
            <a:xfrm>
              <a:off x="3394935" y="3113120"/>
              <a:ext cx="86462" cy="171224"/>
            </a:xfrm>
            <a:custGeom>
              <a:avLst/>
              <a:gdLst>
                <a:gd name="T0" fmla="*/ 0 w 50"/>
                <a:gd name="T1" fmla="*/ 0 h 101"/>
                <a:gd name="T2" fmla="*/ 50 w 50"/>
                <a:gd name="T3" fmla="*/ 50 h 101"/>
                <a:gd name="T4" fmla="*/ 0 w 50"/>
                <a:gd name="T5" fmla="*/ 101 h 101"/>
                <a:gd name="T6" fmla="*/ 0 w 50"/>
                <a:gd name="T7" fmla="*/ 0 h 101"/>
                <a:gd name="T8" fmla="*/ 0 w 50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01">
                  <a:moveTo>
                    <a:pt x="0" y="0"/>
                  </a:moveTo>
                  <a:lnTo>
                    <a:pt x="50" y="50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41"/>
            <p:cNvSpPr>
              <a:spLocks noEditPoints="1"/>
            </p:cNvSpPr>
            <p:nvPr/>
          </p:nvSpPr>
          <p:spPr bwMode="auto">
            <a:xfrm>
              <a:off x="2748200" y="3182627"/>
              <a:ext cx="600044" cy="30515"/>
            </a:xfrm>
            <a:custGeom>
              <a:avLst/>
              <a:gdLst>
                <a:gd name="T0" fmla="*/ 4 w 76"/>
                <a:gd name="T1" fmla="*/ 4 h 4"/>
                <a:gd name="T2" fmla="*/ 4 w 76"/>
                <a:gd name="T3" fmla="*/ 4 h 4"/>
                <a:gd name="T4" fmla="*/ 4 w 76"/>
                <a:gd name="T5" fmla="*/ 0 h 4"/>
                <a:gd name="T6" fmla="*/ 6 w 76"/>
                <a:gd name="T7" fmla="*/ 2 h 4"/>
                <a:gd name="T8" fmla="*/ 4 w 76"/>
                <a:gd name="T9" fmla="*/ 4 h 4"/>
                <a:gd name="T10" fmla="*/ 15 w 76"/>
                <a:gd name="T11" fmla="*/ 4 h 4"/>
                <a:gd name="T12" fmla="*/ 15 w 76"/>
                <a:gd name="T13" fmla="*/ 4 h 4"/>
                <a:gd name="T14" fmla="*/ 13 w 76"/>
                <a:gd name="T15" fmla="*/ 2 h 4"/>
                <a:gd name="T16" fmla="*/ 15 w 76"/>
                <a:gd name="T17" fmla="*/ 0 h 4"/>
                <a:gd name="T18" fmla="*/ 18 w 76"/>
                <a:gd name="T19" fmla="*/ 2 h 4"/>
                <a:gd name="T20" fmla="*/ 15 w 76"/>
                <a:gd name="T21" fmla="*/ 4 h 4"/>
                <a:gd name="T22" fmla="*/ 27 w 76"/>
                <a:gd name="T23" fmla="*/ 4 h 4"/>
                <a:gd name="T24" fmla="*/ 27 w 76"/>
                <a:gd name="T25" fmla="*/ 4 h 4"/>
                <a:gd name="T26" fmla="*/ 24 w 76"/>
                <a:gd name="T27" fmla="*/ 2 h 4"/>
                <a:gd name="T28" fmla="*/ 27 w 76"/>
                <a:gd name="T29" fmla="*/ 0 h 4"/>
                <a:gd name="T30" fmla="*/ 27 w 76"/>
                <a:gd name="T31" fmla="*/ 0 h 4"/>
                <a:gd name="T32" fmla="*/ 29 w 76"/>
                <a:gd name="T33" fmla="*/ 2 h 4"/>
                <a:gd name="T34" fmla="*/ 27 w 76"/>
                <a:gd name="T35" fmla="*/ 4 h 4"/>
                <a:gd name="T36" fmla="*/ 38 w 76"/>
                <a:gd name="T37" fmla="*/ 4 h 4"/>
                <a:gd name="T38" fmla="*/ 38 w 76"/>
                <a:gd name="T39" fmla="*/ 4 h 4"/>
                <a:gd name="T40" fmla="*/ 36 w 76"/>
                <a:gd name="T41" fmla="*/ 2 h 4"/>
                <a:gd name="T42" fmla="*/ 38 w 76"/>
                <a:gd name="T43" fmla="*/ 0 h 4"/>
                <a:gd name="T44" fmla="*/ 38 w 76"/>
                <a:gd name="T45" fmla="*/ 0 h 4"/>
                <a:gd name="T46" fmla="*/ 41 w 76"/>
                <a:gd name="T47" fmla="*/ 2 h 4"/>
                <a:gd name="T48" fmla="*/ 38 w 76"/>
                <a:gd name="T49" fmla="*/ 4 h 4"/>
                <a:gd name="T50" fmla="*/ 50 w 76"/>
                <a:gd name="T51" fmla="*/ 4 h 4"/>
                <a:gd name="T52" fmla="*/ 50 w 76"/>
                <a:gd name="T53" fmla="*/ 4 h 4"/>
                <a:gd name="T54" fmla="*/ 47 w 76"/>
                <a:gd name="T55" fmla="*/ 2 h 4"/>
                <a:gd name="T56" fmla="*/ 50 w 76"/>
                <a:gd name="T57" fmla="*/ 0 h 4"/>
                <a:gd name="T58" fmla="*/ 52 w 76"/>
                <a:gd name="T59" fmla="*/ 2 h 4"/>
                <a:gd name="T60" fmla="*/ 50 w 76"/>
                <a:gd name="T61" fmla="*/ 4 h 4"/>
                <a:gd name="T62" fmla="*/ 62 w 76"/>
                <a:gd name="T63" fmla="*/ 4 h 4"/>
                <a:gd name="T64" fmla="*/ 61 w 76"/>
                <a:gd name="T65" fmla="*/ 4 h 4"/>
                <a:gd name="T66" fmla="*/ 59 w 76"/>
                <a:gd name="T67" fmla="*/ 2 h 4"/>
                <a:gd name="T68" fmla="*/ 61 w 76"/>
                <a:gd name="T69" fmla="*/ 0 h 4"/>
                <a:gd name="T70" fmla="*/ 64 w 76"/>
                <a:gd name="T71" fmla="*/ 2 h 4"/>
                <a:gd name="T72" fmla="*/ 62 w 76"/>
                <a:gd name="T73" fmla="*/ 4 h 4"/>
                <a:gd name="T74" fmla="*/ 73 w 76"/>
                <a:gd name="T75" fmla="*/ 4 h 4"/>
                <a:gd name="T76" fmla="*/ 73 w 76"/>
                <a:gd name="T77" fmla="*/ 4 h 4"/>
                <a:gd name="T78" fmla="*/ 71 w 76"/>
                <a:gd name="T79" fmla="*/ 2 h 4"/>
                <a:gd name="T80" fmla="*/ 73 w 76"/>
                <a:gd name="T81" fmla="*/ 0 h 4"/>
                <a:gd name="T82" fmla="*/ 73 w 76"/>
                <a:gd name="T83" fmla="*/ 0 h 4"/>
                <a:gd name="T84" fmla="*/ 76 w 76"/>
                <a:gd name="T85" fmla="*/ 2 h 4"/>
                <a:gd name="T86" fmla="*/ 73 w 76"/>
                <a:gd name="T8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" h="4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0" y="4"/>
                    <a:pt x="0" y="0"/>
                    <a:pt x="4" y="0"/>
                  </a:cubicBezTo>
                  <a:cubicBezTo>
                    <a:pt x="5" y="0"/>
                    <a:pt x="6" y="1"/>
                    <a:pt x="6" y="2"/>
                  </a:cubicBezTo>
                  <a:cubicBezTo>
                    <a:pt x="6" y="3"/>
                    <a:pt x="5" y="4"/>
                    <a:pt x="4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3"/>
                    <a:pt x="13" y="2"/>
                  </a:cubicBezTo>
                  <a:cubicBezTo>
                    <a:pt x="13" y="1"/>
                    <a:pt x="14" y="0"/>
                    <a:pt x="15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3"/>
                    <a:pt x="17" y="4"/>
                    <a:pt x="15" y="4"/>
                  </a:cubicBezTo>
                  <a:close/>
                  <a:moveTo>
                    <a:pt x="27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5" y="4"/>
                    <a:pt x="24" y="3"/>
                    <a:pt x="24" y="2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9" y="1"/>
                    <a:pt x="29" y="2"/>
                  </a:cubicBezTo>
                  <a:cubicBezTo>
                    <a:pt x="29" y="3"/>
                    <a:pt x="28" y="4"/>
                    <a:pt x="27" y="4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6" y="3"/>
                    <a:pt x="36" y="2"/>
                  </a:cubicBezTo>
                  <a:cubicBezTo>
                    <a:pt x="36" y="1"/>
                    <a:pt x="37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1" y="1"/>
                    <a:pt x="41" y="2"/>
                  </a:cubicBezTo>
                  <a:cubicBezTo>
                    <a:pt x="41" y="3"/>
                    <a:pt x="40" y="4"/>
                    <a:pt x="38" y="4"/>
                  </a:cubicBezTo>
                  <a:close/>
                  <a:moveTo>
                    <a:pt x="50" y="4"/>
                  </a:move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7" y="3"/>
                    <a:pt x="47" y="2"/>
                  </a:cubicBezTo>
                  <a:cubicBezTo>
                    <a:pt x="47" y="1"/>
                    <a:pt x="49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  <a:moveTo>
                    <a:pt x="62" y="4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0" y="4"/>
                    <a:pt x="59" y="3"/>
                    <a:pt x="59" y="2"/>
                  </a:cubicBezTo>
                  <a:cubicBezTo>
                    <a:pt x="59" y="1"/>
                    <a:pt x="60" y="0"/>
                    <a:pt x="61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  <a:moveTo>
                    <a:pt x="73" y="4"/>
                  </a:moveTo>
                  <a:cubicBezTo>
                    <a:pt x="73" y="4"/>
                    <a:pt x="73" y="4"/>
                    <a:pt x="73" y="4"/>
                  </a:cubicBezTo>
                  <a:cubicBezTo>
                    <a:pt x="72" y="4"/>
                    <a:pt x="71" y="3"/>
                    <a:pt x="71" y="2"/>
                  </a:cubicBezTo>
                  <a:cubicBezTo>
                    <a:pt x="71" y="1"/>
                    <a:pt x="72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6" y="2"/>
                  </a:cubicBezTo>
                  <a:cubicBezTo>
                    <a:pt x="76" y="3"/>
                    <a:pt x="75" y="4"/>
                    <a:pt x="73" y="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8420091" y="2935889"/>
            <a:ext cx="2811735" cy="2475114"/>
            <a:chOff x="8420091" y="3182627"/>
            <a:chExt cx="2811735" cy="2475114"/>
          </a:xfrm>
        </p:grpSpPr>
        <p:sp>
          <p:nvSpPr>
            <p:cNvPr id="164" name="Freeform 44"/>
            <p:cNvSpPr>
              <a:spLocks/>
            </p:cNvSpPr>
            <p:nvPr/>
          </p:nvSpPr>
          <p:spPr bwMode="auto">
            <a:xfrm>
              <a:off x="8420091" y="5488213"/>
              <a:ext cx="86462" cy="169528"/>
            </a:xfrm>
            <a:custGeom>
              <a:avLst/>
              <a:gdLst>
                <a:gd name="T0" fmla="*/ 50 w 50"/>
                <a:gd name="T1" fmla="*/ 0 h 100"/>
                <a:gd name="T2" fmla="*/ 0 w 50"/>
                <a:gd name="T3" fmla="*/ 50 h 100"/>
                <a:gd name="T4" fmla="*/ 50 w 50"/>
                <a:gd name="T5" fmla="*/ 100 h 100"/>
                <a:gd name="T6" fmla="*/ 50 w 50"/>
                <a:gd name="T7" fmla="*/ 0 h 100"/>
                <a:gd name="T8" fmla="*/ 50 w 5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00">
                  <a:moveTo>
                    <a:pt x="50" y="0"/>
                  </a:moveTo>
                  <a:lnTo>
                    <a:pt x="0" y="50"/>
                  </a:lnTo>
                  <a:lnTo>
                    <a:pt x="50" y="10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5" name="Freeform 45"/>
            <p:cNvSpPr>
              <a:spLocks noEditPoints="1"/>
            </p:cNvSpPr>
            <p:nvPr/>
          </p:nvSpPr>
          <p:spPr bwMode="auto">
            <a:xfrm>
              <a:off x="8561887" y="3182627"/>
              <a:ext cx="2669939" cy="2414084"/>
            </a:xfrm>
            <a:custGeom>
              <a:avLst/>
              <a:gdLst>
                <a:gd name="T0" fmla="*/ 292 w 339"/>
                <a:gd name="T1" fmla="*/ 4 h 311"/>
                <a:gd name="T2" fmla="*/ 280 w 339"/>
                <a:gd name="T3" fmla="*/ 4 h 311"/>
                <a:gd name="T4" fmla="*/ 304 w 339"/>
                <a:gd name="T5" fmla="*/ 5 h 311"/>
                <a:gd name="T6" fmla="*/ 314 w 339"/>
                <a:gd name="T7" fmla="*/ 9 h 311"/>
                <a:gd name="T8" fmla="*/ 324 w 339"/>
                <a:gd name="T9" fmla="*/ 16 h 311"/>
                <a:gd name="T10" fmla="*/ 331 w 339"/>
                <a:gd name="T11" fmla="*/ 25 h 311"/>
                <a:gd name="T12" fmla="*/ 335 w 339"/>
                <a:gd name="T13" fmla="*/ 36 h 311"/>
                <a:gd name="T14" fmla="*/ 333 w 339"/>
                <a:gd name="T15" fmla="*/ 34 h 311"/>
                <a:gd name="T16" fmla="*/ 334 w 339"/>
                <a:gd name="T17" fmla="*/ 45 h 311"/>
                <a:gd name="T18" fmla="*/ 334 w 339"/>
                <a:gd name="T19" fmla="*/ 57 h 311"/>
                <a:gd name="T20" fmla="*/ 334 w 339"/>
                <a:gd name="T21" fmla="*/ 68 h 311"/>
                <a:gd name="T22" fmla="*/ 334 w 339"/>
                <a:gd name="T23" fmla="*/ 80 h 311"/>
                <a:gd name="T24" fmla="*/ 336 w 339"/>
                <a:gd name="T25" fmla="*/ 94 h 311"/>
                <a:gd name="T26" fmla="*/ 336 w 339"/>
                <a:gd name="T27" fmla="*/ 117 h 311"/>
                <a:gd name="T28" fmla="*/ 339 w 339"/>
                <a:gd name="T29" fmla="*/ 126 h 311"/>
                <a:gd name="T30" fmla="*/ 339 w 339"/>
                <a:gd name="T31" fmla="*/ 149 h 311"/>
                <a:gd name="T32" fmla="*/ 339 w 339"/>
                <a:gd name="T33" fmla="*/ 161 h 311"/>
                <a:gd name="T34" fmla="*/ 339 w 339"/>
                <a:gd name="T35" fmla="*/ 172 h 311"/>
                <a:gd name="T36" fmla="*/ 292 w 339"/>
                <a:gd name="T37" fmla="*/ 306 h 311"/>
                <a:gd name="T38" fmla="*/ 306 w 339"/>
                <a:gd name="T39" fmla="*/ 307 h 311"/>
                <a:gd name="T40" fmla="*/ 317 w 339"/>
                <a:gd name="T41" fmla="*/ 302 h 311"/>
                <a:gd name="T42" fmla="*/ 326 w 339"/>
                <a:gd name="T43" fmla="*/ 295 h 311"/>
                <a:gd name="T44" fmla="*/ 332 w 339"/>
                <a:gd name="T45" fmla="*/ 285 h 311"/>
                <a:gd name="T46" fmla="*/ 336 w 339"/>
                <a:gd name="T47" fmla="*/ 274 h 311"/>
                <a:gd name="T48" fmla="*/ 335 w 339"/>
                <a:gd name="T49" fmla="*/ 274 h 311"/>
                <a:gd name="T50" fmla="*/ 336 w 339"/>
                <a:gd name="T51" fmla="*/ 262 h 311"/>
                <a:gd name="T52" fmla="*/ 336 w 339"/>
                <a:gd name="T53" fmla="*/ 251 h 311"/>
                <a:gd name="T54" fmla="*/ 336 w 339"/>
                <a:gd name="T55" fmla="*/ 239 h 311"/>
                <a:gd name="T56" fmla="*/ 336 w 339"/>
                <a:gd name="T57" fmla="*/ 228 h 311"/>
                <a:gd name="T58" fmla="*/ 336 w 339"/>
                <a:gd name="T59" fmla="*/ 205 h 311"/>
                <a:gd name="T60" fmla="*/ 339 w 339"/>
                <a:gd name="T61" fmla="*/ 195 h 311"/>
                <a:gd name="T62" fmla="*/ 339 w 339"/>
                <a:gd name="T63" fmla="*/ 184 h 311"/>
                <a:gd name="T64" fmla="*/ 3 w 339"/>
                <a:gd name="T65" fmla="*/ 311 h 311"/>
                <a:gd name="T66" fmla="*/ 14 w 339"/>
                <a:gd name="T67" fmla="*/ 311 h 311"/>
                <a:gd name="T68" fmla="*/ 28 w 339"/>
                <a:gd name="T69" fmla="*/ 308 h 311"/>
                <a:gd name="T70" fmla="*/ 38 w 339"/>
                <a:gd name="T71" fmla="*/ 306 h 311"/>
                <a:gd name="T72" fmla="*/ 49 w 339"/>
                <a:gd name="T73" fmla="*/ 306 h 311"/>
                <a:gd name="T74" fmla="*/ 72 w 339"/>
                <a:gd name="T75" fmla="*/ 306 h 311"/>
                <a:gd name="T76" fmla="*/ 84 w 339"/>
                <a:gd name="T77" fmla="*/ 306 h 311"/>
                <a:gd name="T78" fmla="*/ 93 w 339"/>
                <a:gd name="T79" fmla="*/ 308 h 311"/>
                <a:gd name="T80" fmla="*/ 104 w 339"/>
                <a:gd name="T81" fmla="*/ 308 h 311"/>
                <a:gd name="T82" fmla="*/ 116 w 339"/>
                <a:gd name="T83" fmla="*/ 308 h 311"/>
                <a:gd name="T84" fmla="*/ 130 w 339"/>
                <a:gd name="T85" fmla="*/ 311 h 311"/>
                <a:gd name="T86" fmla="*/ 142 w 339"/>
                <a:gd name="T87" fmla="*/ 311 h 311"/>
                <a:gd name="T88" fmla="*/ 153 w 339"/>
                <a:gd name="T89" fmla="*/ 311 h 311"/>
                <a:gd name="T90" fmla="*/ 167 w 339"/>
                <a:gd name="T91" fmla="*/ 308 h 311"/>
                <a:gd name="T92" fmla="*/ 176 w 339"/>
                <a:gd name="T93" fmla="*/ 306 h 311"/>
                <a:gd name="T94" fmla="*/ 188 w 339"/>
                <a:gd name="T95" fmla="*/ 306 h 311"/>
                <a:gd name="T96" fmla="*/ 199 w 339"/>
                <a:gd name="T97" fmla="*/ 306 h 311"/>
                <a:gd name="T98" fmla="*/ 223 w 339"/>
                <a:gd name="T99" fmla="*/ 306 h 311"/>
                <a:gd name="T100" fmla="*/ 234 w 339"/>
                <a:gd name="T101" fmla="*/ 306 h 311"/>
                <a:gd name="T102" fmla="*/ 246 w 339"/>
                <a:gd name="T103" fmla="*/ 306 h 311"/>
                <a:gd name="T104" fmla="*/ 257 w 339"/>
                <a:gd name="T105" fmla="*/ 306 h 311"/>
                <a:gd name="T106" fmla="*/ 266 w 339"/>
                <a:gd name="T107" fmla="*/ 308 h 311"/>
                <a:gd name="T108" fmla="*/ 280 w 339"/>
                <a:gd name="T109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9" h="311">
                  <a:moveTo>
                    <a:pt x="336" y="140"/>
                  </a:moveTo>
                  <a:cubicBezTo>
                    <a:pt x="338" y="140"/>
                    <a:pt x="339" y="139"/>
                    <a:pt x="339" y="138"/>
                  </a:cubicBezTo>
                  <a:cubicBezTo>
                    <a:pt x="339" y="137"/>
                    <a:pt x="339" y="137"/>
                    <a:pt x="339" y="137"/>
                  </a:cubicBezTo>
                  <a:cubicBezTo>
                    <a:pt x="339" y="134"/>
                    <a:pt x="334" y="134"/>
                    <a:pt x="334" y="137"/>
                  </a:cubicBezTo>
                  <a:cubicBezTo>
                    <a:pt x="334" y="138"/>
                    <a:pt x="334" y="138"/>
                    <a:pt x="334" y="138"/>
                  </a:cubicBezTo>
                  <a:cubicBezTo>
                    <a:pt x="334" y="139"/>
                    <a:pt x="335" y="140"/>
                    <a:pt x="336" y="140"/>
                  </a:cubicBezTo>
                  <a:close/>
                  <a:moveTo>
                    <a:pt x="292" y="4"/>
                  </a:moveTo>
                  <a:cubicBezTo>
                    <a:pt x="292" y="4"/>
                    <a:pt x="292" y="4"/>
                    <a:pt x="292" y="4"/>
                  </a:cubicBezTo>
                  <a:cubicBezTo>
                    <a:pt x="294" y="4"/>
                    <a:pt x="295" y="3"/>
                    <a:pt x="295" y="2"/>
                  </a:cubicBezTo>
                  <a:cubicBezTo>
                    <a:pt x="295" y="1"/>
                    <a:pt x="294" y="0"/>
                    <a:pt x="292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91" y="0"/>
                    <a:pt x="290" y="1"/>
                    <a:pt x="290" y="2"/>
                  </a:cubicBezTo>
                  <a:cubicBezTo>
                    <a:pt x="290" y="3"/>
                    <a:pt x="291" y="4"/>
                    <a:pt x="292" y="4"/>
                  </a:cubicBezTo>
                  <a:close/>
                  <a:moveTo>
                    <a:pt x="280" y="4"/>
                  </a:moveTo>
                  <a:cubicBezTo>
                    <a:pt x="281" y="4"/>
                    <a:pt x="281" y="4"/>
                    <a:pt x="281" y="4"/>
                  </a:cubicBezTo>
                  <a:cubicBezTo>
                    <a:pt x="282" y="4"/>
                    <a:pt x="283" y="3"/>
                    <a:pt x="283" y="2"/>
                  </a:cubicBezTo>
                  <a:cubicBezTo>
                    <a:pt x="283" y="1"/>
                    <a:pt x="282" y="0"/>
                    <a:pt x="281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79" y="0"/>
                    <a:pt x="278" y="1"/>
                    <a:pt x="278" y="2"/>
                  </a:cubicBezTo>
                  <a:cubicBezTo>
                    <a:pt x="278" y="3"/>
                    <a:pt x="279" y="4"/>
                    <a:pt x="280" y="4"/>
                  </a:cubicBezTo>
                  <a:close/>
                  <a:moveTo>
                    <a:pt x="304" y="5"/>
                  </a:moveTo>
                  <a:cubicBezTo>
                    <a:pt x="305" y="5"/>
                    <a:pt x="306" y="5"/>
                    <a:pt x="306" y="3"/>
                  </a:cubicBezTo>
                  <a:cubicBezTo>
                    <a:pt x="306" y="2"/>
                    <a:pt x="305" y="1"/>
                    <a:pt x="304" y="1"/>
                  </a:cubicBezTo>
                  <a:cubicBezTo>
                    <a:pt x="303" y="0"/>
                    <a:pt x="301" y="1"/>
                    <a:pt x="301" y="2"/>
                  </a:cubicBezTo>
                  <a:cubicBezTo>
                    <a:pt x="301" y="4"/>
                    <a:pt x="302" y="5"/>
                    <a:pt x="303" y="5"/>
                  </a:cubicBezTo>
                  <a:cubicBezTo>
                    <a:pt x="303" y="5"/>
                    <a:pt x="303" y="5"/>
                    <a:pt x="303" y="5"/>
                  </a:cubicBezTo>
                  <a:cubicBezTo>
                    <a:pt x="303" y="5"/>
                    <a:pt x="303" y="5"/>
                    <a:pt x="304" y="5"/>
                  </a:cubicBezTo>
                  <a:close/>
                  <a:moveTo>
                    <a:pt x="314" y="9"/>
                  </a:moveTo>
                  <a:cubicBezTo>
                    <a:pt x="315" y="9"/>
                    <a:pt x="316" y="9"/>
                    <a:pt x="317" y="8"/>
                  </a:cubicBezTo>
                  <a:cubicBezTo>
                    <a:pt x="317" y="7"/>
                    <a:pt x="317" y="6"/>
                    <a:pt x="316" y="5"/>
                  </a:cubicBezTo>
                  <a:cubicBezTo>
                    <a:pt x="314" y="4"/>
                    <a:pt x="313" y="5"/>
                    <a:pt x="312" y="6"/>
                  </a:cubicBezTo>
                  <a:cubicBezTo>
                    <a:pt x="312" y="7"/>
                    <a:pt x="312" y="8"/>
                    <a:pt x="313" y="9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14" y="9"/>
                    <a:pt x="314" y="9"/>
                    <a:pt x="314" y="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6"/>
                  </a:cubicBezTo>
                  <a:cubicBezTo>
                    <a:pt x="326" y="15"/>
                    <a:pt x="326" y="13"/>
                    <a:pt x="325" y="12"/>
                  </a:cubicBezTo>
                  <a:cubicBezTo>
                    <a:pt x="324" y="11"/>
                    <a:pt x="323" y="11"/>
                    <a:pt x="322" y="12"/>
                  </a:cubicBezTo>
                  <a:cubicBezTo>
                    <a:pt x="321" y="13"/>
                    <a:pt x="321" y="15"/>
                    <a:pt x="322" y="16"/>
                  </a:cubicBezTo>
                  <a:cubicBezTo>
                    <a:pt x="322" y="16"/>
                    <a:pt x="322" y="16"/>
                    <a:pt x="322" y="16"/>
                  </a:cubicBezTo>
                  <a:cubicBezTo>
                    <a:pt x="322" y="16"/>
                    <a:pt x="323" y="16"/>
                    <a:pt x="324" y="16"/>
                  </a:cubicBezTo>
                  <a:close/>
                  <a:moveTo>
                    <a:pt x="331" y="25"/>
                  </a:moveTo>
                  <a:cubicBezTo>
                    <a:pt x="331" y="25"/>
                    <a:pt x="332" y="25"/>
                    <a:pt x="332" y="25"/>
                  </a:cubicBezTo>
                  <a:cubicBezTo>
                    <a:pt x="333" y="24"/>
                    <a:pt x="334" y="23"/>
                    <a:pt x="333" y="22"/>
                  </a:cubicBezTo>
                  <a:cubicBezTo>
                    <a:pt x="332" y="21"/>
                    <a:pt x="331" y="20"/>
                    <a:pt x="329" y="21"/>
                  </a:cubicBezTo>
                  <a:cubicBezTo>
                    <a:pt x="328" y="22"/>
                    <a:pt x="328" y="23"/>
                    <a:pt x="329" y="24"/>
                  </a:cubicBezTo>
                  <a:cubicBezTo>
                    <a:pt x="329" y="24"/>
                    <a:pt x="329" y="24"/>
                    <a:pt x="329" y="24"/>
                  </a:cubicBezTo>
                  <a:cubicBezTo>
                    <a:pt x="329" y="25"/>
                    <a:pt x="330" y="25"/>
                    <a:pt x="331" y="25"/>
                  </a:cubicBezTo>
                  <a:close/>
                  <a:moveTo>
                    <a:pt x="335" y="36"/>
                  </a:moveTo>
                  <a:cubicBezTo>
                    <a:pt x="335" y="36"/>
                    <a:pt x="335" y="36"/>
                    <a:pt x="336" y="36"/>
                  </a:cubicBezTo>
                  <a:cubicBezTo>
                    <a:pt x="337" y="36"/>
                    <a:pt x="338" y="34"/>
                    <a:pt x="337" y="33"/>
                  </a:cubicBezTo>
                  <a:cubicBezTo>
                    <a:pt x="337" y="33"/>
                    <a:pt x="337" y="33"/>
                    <a:pt x="337" y="33"/>
                  </a:cubicBezTo>
                  <a:cubicBezTo>
                    <a:pt x="337" y="32"/>
                    <a:pt x="336" y="31"/>
                    <a:pt x="334" y="31"/>
                  </a:cubicBezTo>
                  <a:cubicBezTo>
                    <a:pt x="333" y="32"/>
                    <a:pt x="332" y="33"/>
                    <a:pt x="333" y="34"/>
                  </a:cubicBezTo>
                  <a:cubicBezTo>
                    <a:pt x="335" y="34"/>
                    <a:pt x="335" y="34"/>
                    <a:pt x="335" y="34"/>
                  </a:cubicBezTo>
                  <a:cubicBezTo>
                    <a:pt x="333" y="34"/>
                    <a:pt x="333" y="34"/>
                    <a:pt x="333" y="34"/>
                  </a:cubicBezTo>
                  <a:cubicBezTo>
                    <a:pt x="333" y="35"/>
                    <a:pt x="334" y="36"/>
                    <a:pt x="335" y="36"/>
                  </a:cubicBezTo>
                  <a:close/>
                  <a:moveTo>
                    <a:pt x="336" y="48"/>
                  </a:moveTo>
                  <a:cubicBezTo>
                    <a:pt x="337" y="48"/>
                    <a:pt x="339" y="47"/>
                    <a:pt x="339" y="45"/>
                  </a:cubicBezTo>
                  <a:cubicBezTo>
                    <a:pt x="339" y="45"/>
                    <a:pt x="339" y="45"/>
                    <a:pt x="339" y="45"/>
                  </a:cubicBezTo>
                  <a:cubicBezTo>
                    <a:pt x="339" y="44"/>
                    <a:pt x="337" y="43"/>
                    <a:pt x="336" y="43"/>
                  </a:cubicBezTo>
                  <a:cubicBezTo>
                    <a:pt x="335" y="43"/>
                    <a:pt x="334" y="44"/>
                    <a:pt x="334" y="45"/>
                  </a:cubicBezTo>
                  <a:cubicBezTo>
                    <a:pt x="334" y="45"/>
                    <a:pt x="334" y="45"/>
                    <a:pt x="334" y="45"/>
                  </a:cubicBezTo>
                  <a:cubicBezTo>
                    <a:pt x="334" y="47"/>
                    <a:pt x="335" y="48"/>
                    <a:pt x="336" y="48"/>
                  </a:cubicBezTo>
                  <a:close/>
                  <a:moveTo>
                    <a:pt x="336" y="59"/>
                  </a:moveTo>
                  <a:cubicBezTo>
                    <a:pt x="337" y="59"/>
                    <a:pt x="339" y="58"/>
                    <a:pt x="339" y="57"/>
                  </a:cubicBezTo>
                  <a:cubicBezTo>
                    <a:pt x="339" y="57"/>
                    <a:pt x="339" y="57"/>
                    <a:pt x="339" y="57"/>
                  </a:cubicBezTo>
                  <a:cubicBezTo>
                    <a:pt x="339" y="55"/>
                    <a:pt x="337" y="54"/>
                    <a:pt x="336" y="54"/>
                  </a:cubicBezTo>
                  <a:cubicBezTo>
                    <a:pt x="335" y="54"/>
                    <a:pt x="334" y="55"/>
                    <a:pt x="334" y="57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4" y="58"/>
                    <a:pt x="335" y="59"/>
                    <a:pt x="336" y="59"/>
                  </a:cubicBezTo>
                  <a:close/>
                  <a:moveTo>
                    <a:pt x="336" y="71"/>
                  </a:moveTo>
                  <a:cubicBezTo>
                    <a:pt x="337" y="71"/>
                    <a:pt x="339" y="70"/>
                    <a:pt x="339" y="68"/>
                  </a:cubicBezTo>
                  <a:cubicBezTo>
                    <a:pt x="339" y="68"/>
                    <a:pt x="339" y="68"/>
                    <a:pt x="339" y="68"/>
                  </a:cubicBezTo>
                  <a:cubicBezTo>
                    <a:pt x="339" y="67"/>
                    <a:pt x="337" y="66"/>
                    <a:pt x="336" y="66"/>
                  </a:cubicBezTo>
                  <a:cubicBezTo>
                    <a:pt x="335" y="66"/>
                    <a:pt x="334" y="67"/>
                    <a:pt x="334" y="68"/>
                  </a:cubicBezTo>
                  <a:cubicBezTo>
                    <a:pt x="334" y="68"/>
                    <a:pt x="334" y="68"/>
                    <a:pt x="334" y="68"/>
                  </a:cubicBezTo>
                  <a:cubicBezTo>
                    <a:pt x="334" y="70"/>
                    <a:pt x="335" y="71"/>
                    <a:pt x="336" y="71"/>
                  </a:cubicBezTo>
                  <a:close/>
                  <a:moveTo>
                    <a:pt x="336" y="82"/>
                  </a:moveTo>
                  <a:cubicBezTo>
                    <a:pt x="337" y="82"/>
                    <a:pt x="339" y="81"/>
                    <a:pt x="339" y="80"/>
                  </a:cubicBezTo>
                  <a:cubicBezTo>
                    <a:pt x="339" y="80"/>
                    <a:pt x="339" y="80"/>
                    <a:pt x="339" y="80"/>
                  </a:cubicBezTo>
                  <a:cubicBezTo>
                    <a:pt x="339" y="78"/>
                    <a:pt x="337" y="77"/>
                    <a:pt x="336" y="77"/>
                  </a:cubicBezTo>
                  <a:cubicBezTo>
                    <a:pt x="335" y="77"/>
                    <a:pt x="334" y="78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1"/>
                    <a:pt x="335" y="82"/>
                    <a:pt x="336" y="82"/>
                  </a:cubicBezTo>
                  <a:close/>
                  <a:moveTo>
                    <a:pt x="336" y="94"/>
                  </a:moveTo>
                  <a:cubicBezTo>
                    <a:pt x="337" y="94"/>
                    <a:pt x="339" y="93"/>
                    <a:pt x="339" y="91"/>
                  </a:cubicBezTo>
                  <a:cubicBezTo>
                    <a:pt x="339" y="90"/>
                    <a:pt x="337" y="89"/>
                    <a:pt x="336" y="89"/>
                  </a:cubicBezTo>
                  <a:cubicBezTo>
                    <a:pt x="335" y="89"/>
                    <a:pt x="334" y="90"/>
                    <a:pt x="334" y="91"/>
                  </a:cubicBezTo>
                  <a:cubicBezTo>
                    <a:pt x="334" y="91"/>
                    <a:pt x="334" y="91"/>
                    <a:pt x="334" y="91"/>
                  </a:cubicBezTo>
                  <a:cubicBezTo>
                    <a:pt x="334" y="93"/>
                    <a:pt x="335" y="94"/>
                    <a:pt x="336" y="94"/>
                  </a:cubicBezTo>
                  <a:close/>
                  <a:moveTo>
                    <a:pt x="336" y="105"/>
                  </a:moveTo>
                  <a:cubicBezTo>
                    <a:pt x="337" y="105"/>
                    <a:pt x="339" y="104"/>
                    <a:pt x="339" y="103"/>
                  </a:cubicBezTo>
                  <a:cubicBezTo>
                    <a:pt x="339" y="102"/>
                    <a:pt x="337" y="101"/>
                    <a:pt x="336" y="101"/>
                  </a:cubicBezTo>
                  <a:cubicBezTo>
                    <a:pt x="335" y="101"/>
                    <a:pt x="334" y="102"/>
                    <a:pt x="334" y="103"/>
                  </a:cubicBezTo>
                  <a:cubicBezTo>
                    <a:pt x="334" y="103"/>
                    <a:pt x="334" y="103"/>
                    <a:pt x="334" y="103"/>
                  </a:cubicBezTo>
                  <a:cubicBezTo>
                    <a:pt x="334" y="104"/>
                    <a:pt x="335" y="105"/>
                    <a:pt x="336" y="105"/>
                  </a:cubicBezTo>
                  <a:close/>
                  <a:moveTo>
                    <a:pt x="336" y="117"/>
                  </a:moveTo>
                  <a:cubicBezTo>
                    <a:pt x="337" y="117"/>
                    <a:pt x="339" y="116"/>
                    <a:pt x="339" y="115"/>
                  </a:cubicBezTo>
                  <a:cubicBezTo>
                    <a:pt x="339" y="113"/>
                    <a:pt x="337" y="112"/>
                    <a:pt x="336" y="112"/>
                  </a:cubicBezTo>
                  <a:cubicBezTo>
                    <a:pt x="335" y="112"/>
                    <a:pt x="334" y="113"/>
                    <a:pt x="334" y="114"/>
                  </a:cubicBezTo>
                  <a:cubicBezTo>
                    <a:pt x="334" y="115"/>
                    <a:pt x="334" y="115"/>
                    <a:pt x="334" y="115"/>
                  </a:cubicBezTo>
                  <a:cubicBezTo>
                    <a:pt x="334" y="116"/>
                    <a:pt x="335" y="117"/>
                    <a:pt x="336" y="117"/>
                  </a:cubicBezTo>
                  <a:close/>
                  <a:moveTo>
                    <a:pt x="336" y="129"/>
                  </a:moveTo>
                  <a:cubicBezTo>
                    <a:pt x="337" y="129"/>
                    <a:pt x="339" y="128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cubicBezTo>
                    <a:pt x="339" y="125"/>
                    <a:pt x="337" y="124"/>
                    <a:pt x="336" y="124"/>
                  </a:cubicBezTo>
                  <a:cubicBezTo>
                    <a:pt x="335" y="124"/>
                    <a:pt x="334" y="125"/>
                    <a:pt x="334" y="126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34" y="128"/>
                    <a:pt x="335" y="129"/>
                    <a:pt x="336" y="129"/>
                  </a:cubicBezTo>
                  <a:close/>
                  <a:moveTo>
                    <a:pt x="336" y="152"/>
                  </a:moveTo>
                  <a:cubicBezTo>
                    <a:pt x="338" y="152"/>
                    <a:pt x="339" y="151"/>
                    <a:pt x="339" y="149"/>
                  </a:cubicBezTo>
                  <a:cubicBezTo>
                    <a:pt x="339" y="149"/>
                    <a:pt x="339" y="149"/>
                    <a:pt x="339" y="149"/>
                  </a:cubicBezTo>
                  <a:cubicBezTo>
                    <a:pt x="339" y="148"/>
                    <a:pt x="338" y="147"/>
                    <a:pt x="336" y="147"/>
                  </a:cubicBezTo>
                  <a:cubicBezTo>
                    <a:pt x="335" y="147"/>
                    <a:pt x="334" y="148"/>
                    <a:pt x="334" y="149"/>
                  </a:cubicBezTo>
                  <a:cubicBezTo>
                    <a:pt x="334" y="149"/>
                    <a:pt x="334" y="149"/>
                    <a:pt x="334" y="149"/>
                  </a:cubicBezTo>
                  <a:cubicBezTo>
                    <a:pt x="334" y="151"/>
                    <a:pt x="335" y="152"/>
                    <a:pt x="336" y="152"/>
                  </a:cubicBezTo>
                  <a:close/>
                  <a:moveTo>
                    <a:pt x="336" y="163"/>
                  </a:moveTo>
                  <a:cubicBezTo>
                    <a:pt x="338" y="163"/>
                    <a:pt x="339" y="162"/>
                    <a:pt x="339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39" y="159"/>
                    <a:pt x="338" y="158"/>
                    <a:pt x="336" y="158"/>
                  </a:cubicBezTo>
                  <a:cubicBezTo>
                    <a:pt x="335" y="158"/>
                    <a:pt x="334" y="159"/>
                    <a:pt x="334" y="161"/>
                  </a:cubicBezTo>
                  <a:cubicBezTo>
                    <a:pt x="334" y="161"/>
                    <a:pt x="334" y="161"/>
                    <a:pt x="334" y="161"/>
                  </a:cubicBezTo>
                  <a:cubicBezTo>
                    <a:pt x="334" y="162"/>
                    <a:pt x="335" y="163"/>
                    <a:pt x="336" y="163"/>
                  </a:cubicBezTo>
                  <a:close/>
                  <a:moveTo>
                    <a:pt x="336" y="175"/>
                  </a:moveTo>
                  <a:cubicBezTo>
                    <a:pt x="338" y="175"/>
                    <a:pt x="339" y="174"/>
                    <a:pt x="339" y="172"/>
                  </a:cubicBezTo>
                  <a:cubicBezTo>
                    <a:pt x="339" y="172"/>
                    <a:pt x="339" y="172"/>
                    <a:pt x="339" y="172"/>
                  </a:cubicBezTo>
                  <a:cubicBezTo>
                    <a:pt x="339" y="171"/>
                    <a:pt x="338" y="170"/>
                    <a:pt x="336" y="170"/>
                  </a:cubicBezTo>
                  <a:cubicBezTo>
                    <a:pt x="335" y="170"/>
                    <a:pt x="334" y="171"/>
                    <a:pt x="334" y="172"/>
                  </a:cubicBezTo>
                  <a:cubicBezTo>
                    <a:pt x="334" y="172"/>
                    <a:pt x="334" y="172"/>
                    <a:pt x="334" y="172"/>
                  </a:cubicBezTo>
                  <a:cubicBezTo>
                    <a:pt x="334" y="174"/>
                    <a:pt x="335" y="175"/>
                    <a:pt x="336" y="175"/>
                  </a:cubicBezTo>
                  <a:close/>
                  <a:moveTo>
                    <a:pt x="292" y="306"/>
                  </a:moveTo>
                  <a:cubicBezTo>
                    <a:pt x="292" y="306"/>
                    <a:pt x="292" y="306"/>
                    <a:pt x="292" y="306"/>
                  </a:cubicBezTo>
                  <a:cubicBezTo>
                    <a:pt x="294" y="306"/>
                    <a:pt x="295" y="307"/>
                    <a:pt x="295" y="308"/>
                  </a:cubicBezTo>
                  <a:cubicBezTo>
                    <a:pt x="295" y="309"/>
                    <a:pt x="294" y="311"/>
                    <a:pt x="292" y="311"/>
                  </a:cubicBezTo>
                  <a:cubicBezTo>
                    <a:pt x="292" y="311"/>
                    <a:pt x="292" y="311"/>
                    <a:pt x="292" y="311"/>
                  </a:cubicBezTo>
                  <a:cubicBezTo>
                    <a:pt x="291" y="311"/>
                    <a:pt x="290" y="309"/>
                    <a:pt x="290" y="308"/>
                  </a:cubicBezTo>
                  <a:cubicBezTo>
                    <a:pt x="290" y="307"/>
                    <a:pt x="291" y="306"/>
                    <a:pt x="292" y="306"/>
                  </a:cubicBezTo>
                  <a:close/>
                  <a:moveTo>
                    <a:pt x="304" y="305"/>
                  </a:moveTo>
                  <a:cubicBezTo>
                    <a:pt x="305" y="305"/>
                    <a:pt x="306" y="305"/>
                    <a:pt x="306" y="307"/>
                  </a:cubicBezTo>
                  <a:cubicBezTo>
                    <a:pt x="306" y="308"/>
                    <a:pt x="305" y="309"/>
                    <a:pt x="304" y="309"/>
                  </a:cubicBezTo>
                  <a:cubicBezTo>
                    <a:pt x="303" y="310"/>
                    <a:pt x="301" y="309"/>
                    <a:pt x="301" y="308"/>
                  </a:cubicBezTo>
                  <a:cubicBezTo>
                    <a:pt x="301" y="306"/>
                    <a:pt x="302" y="305"/>
                    <a:pt x="303" y="305"/>
                  </a:cubicBezTo>
                  <a:cubicBezTo>
                    <a:pt x="303" y="305"/>
                    <a:pt x="303" y="305"/>
                    <a:pt x="303" y="305"/>
                  </a:cubicBezTo>
                  <a:cubicBezTo>
                    <a:pt x="303" y="305"/>
                    <a:pt x="304" y="305"/>
                    <a:pt x="304" y="305"/>
                  </a:cubicBezTo>
                  <a:close/>
                  <a:moveTo>
                    <a:pt x="314" y="301"/>
                  </a:moveTo>
                  <a:cubicBezTo>
                    <a:pt x="315" y="301"/>
                    <a:pt x="316" y="301"/>
                    <a:pt x="317" y="302"/>
                  </a:cubicBezTo>
                  <a:cubicBezTo>
                    <a:pt x="317" y="303"/>
                    <a:pt x="317" y="305"/>
                    <a:pt x="316" y="305"/>
                  </a:cubicBezTo>
                  <a:cubicBezTo>
                    <a:pt x="314" y="306"/>
                    <a:pt x="313" y="305"/>
                    <a:pt x="312" y="304"/>
                  </a:cubicBezTo>
                  <a:cubicBezTo>
                    <a:pt x="312" y="303"/>
                    <a:pt x="312" y="302"/>
                    <a:pt x="313" y="301"/>
                  </a:cubicBezTo>
                  <a:cubicBezTo>
                    <a:pt x="313" y="301"/>
                    <a:pt x="313" y="301"/>
                    <a:pt x="313" y="301"/>
                  </a:cubicBezTo>
                  <a:cubicBezTo>
                    <a:pt x="314" y="301"/>
                    <a:pt x="314" y="301"/>
                    <a:pt x="314" y="301"/>
                  </a:cubicBezTo>
                  <a:close/>
                  <a:moveTo>
                    <a:pt x="324" y="294"/>
                  </a:moveTo>
                  <a:cubicBezTo>
                    <a:pt x="324" y="294"/>
                    <a:pt x="325" y="294"/>
                    <a:pt x="326" y="295"/>
                  </a:cubicBezTo>
                  <a:cubicBezTo>
                    <a:pt x="326" y="295"/>
                    <a:pt x="326" y="297"/>
                    <a:pt x="325" y="298"/>
                  </a:cubicBezTo>
                  <a:cubicBezTo>
                    <a:pt x="324" y="299"/>
                    <a:pt x="323" y="299"/>
                    <a:pt x="322" y="298"/>
                  </a:cubicBezTo>
                  <a:cubicBezTo>
                    <a:pt x="321" y="297"/>
                    <a:pt x="321" y="296"/>
                    <a:pt x="322" y="295"/>
                  </a:cubicBezTo>
                  <a:cubicBezTo>
                    <a:pt x="322" y="295"/>
                    <a:pt x="322" y="294"/>
                    <a:pt x="322" y="294"/>
                  </a:cubicBezTo>
                  <a:cubicBezTo>
                    <a:pt x="323" y="294"/>
                    <a:pt x="323" y="294"/>
                    <a:pt x="324" y="294"/>
                  </a:cubicBezTo>
                  <a:close/>
                  <a:moveTo>
                    <a:pt x="331" y="285"/>
                  </a:moveTo>
                  <a:cubicBezTo>
                    <a:pt x="331" y="285"/>
                    <a:pt x="332" y="285"/>
                    <a:pt x="332" y="285"/>
                  </a:cubicBezTo>
                  <a:cubicBezTo>
                    <a:pt x="333" y="286"/>
                    <a:pt x="334" y="287"/>
                    <a:pt x="333" y="288"/>
                  </a:cubicBezTo>
                  <a:cubicBezTo>
                    <a:pt x="332" y="289"/>
                    <a:pt x="331" y="290"/>
                    <a:pt x="329" y="289"/>
                  </a:cubicBezTo>
                  <a:cubicBezTo>
                    <a:pt x="328" y="289"/>
                    <a:pt x="328" y="287"/>
                    <a:pt x="329" y="286"/>
                  </a:cubicBezTo>
                  <a:cubicBezTo>
                    <a:pt x="329" y="286"/>
                    <a:pt x="329" y="286"/>
                    <a:pt x="329" y="286"/>
                  </a:cubicBezTo>
                  <a:cubicBezTo>
                    <a:pt x="329" y="285"/>
                    <a:pt x="330" y="285"/>
                    <a:pt x="331" y="285"/>
                  </a:cubicBezTo>
                  <a:close/>
                  <a:moveTo>
                    <a:pt x="335" y="274"/>
                  </a:moveTo>
                  <a:cubicBezTo>
                    <a:pt x="335" y="274"/>
                    <a:pt x="335" y="274"/>
                    <a:pt x="336" y="274"/>
                  </a:cubicBezTo>
                  <a:cubicBezTo>
                    <a:pt x="337" y="274"/>
                    <a:pt x="338" y="276"/>
                    <a:pt x="337" y="277"/>
                  </a:cubicBezTo>
                  <a:cubicBezTo>
                    <a:pt x="337" y="277"/>
                    <a:pt x="337" y="277"/>
                    <a:pt x="337" y="277"/>
                  </a:cubicBezTo>
                  <a:cubicBezTo>
                    <a:pt x="337" y="278"/>
                    <a:pt x="336" y="279"/>
                    <a:pt x="334" y="279"/>
                  </a:cubicBezTo>
                  <a:cubicBezTo>
                    <a:pt x="333" y="279"/>
                    <a:pt x="332" y="277"/>
                    <a:pt x="333" y="276"/>
                  </a:cubicBezTo>
                  <a:cubicBezTo>
                    <a:pt x="335" y="276"/>
                    <a:pt x="335" y="276"/>
                    <a:pt x="335" y="276"/>
                  </a:cubicBezTo>
                  <a:cubicBezTo>
                    <a:pt x="333" y="276"/>
                    <a:pt x="333" y="276"/>
                    <a:pt x="333" y="276"/>
                  </a:cubicBezTo>
                  <a:cubicBezTo>
                    <a:pt x="333" y="275"/>
                    <a:pt x="334" y="274"/>
                    <a:pt x="335" y="274"/>
                  </a:cubicBezTo>
                  <a:close/>
                  <a:moveTo>
                    <a:pt x="336" y="262"/>
                  </a:moveTo>
                  <a:cubicBezTo>
                    <a:pt x="338" y="262"/>
                    <a:pt x="339" y="264"/>
                    <a:pt x="339" y="265"/>
                  </a:cubicBezTo>
                  <a:cubicBezTo>
                    <a:pt x="339" y="265"/>
                    <a:pt x="339" y="265"/>
                    <a:pt x="339" y="265"/>
                  </a:cubicBezTo>
                  <a:cubicBezTo>
                    <a:pt x="339" y="266"/>
                    <a:pt x="338" y="267"/>
                    <a:pt x="336" y="267"/>
                  </a:cubicBezTo>
                  <a:cubicBezTo>
                    <a:pt x="335" y="267"/>
                    <a:pt x="334" y="266"/>
                    <a:pt x="334" y="265"/>
                  </a:cubicBezTo>
                  <a:cubicBezTo>
                    <a:pt x="334" y="265"/>
                    <a:pt x="334" y="265"/>
                    <a:pt x="334" y="265"/>
                  </a:cubicBezTo>
                  <a:cubicBezTo>
                    <a:pt x="334" y="264"/>
                    <a:pt x="335" y="262"/>
                    <a:pt x="336" y="262"/>
                  </a:cubicBezTo>
                  <a:close/>
                  <a:moveTo>
                    <a:pt x="336" y="251"/>
                  </a:moveTo>
                  <a:cubicBezTo>
                    <a:pt x="338" y="251"/>
                    <a:pt x="339" y="252"/>
                    <a:pt x="339" y="253"/>
                  </a:cubicBezTo>
                  <a:cubicBezTo>
                    <a:pt x="339" y="253"/>
                    <a:pt x="339" y="253"/>
                    <a:pt x="339" y="253"/>
                  </a:cubicBezTo>
                  <a:cubicBezTo>
                    <a:pt x="339" y="255"/>
                    <a:pt x="338" y="256"/>
                    <a:pt x="336" y="256"/>
                  </a:cubicBezTo>
                  <a:cubicBezTo>
                    <a:pt x="335" y="256"/>
                    <a:pt x="334" y="255"/>
                    <a:pt x="334" y="253"/>
                  </a:cubicBezTo>
                  <a:cubicBezTo>
                    <a:pt x="334" y="253"/>
                    <a:pt x="334" y="253"/>
                    <a:pt x="334" y="253"/>
                  </a:cubicBezTo>
                  <a:cubicBezTo>
                    <a:pt x="334" y="252"/>
                    <a:pt x="335" y="251"/>
                    <a:pt x="336" y="251"/>
                  </a:cubicBezTo>
                  <a:close/>
                  <a:moveTo>
                    <a:pt x="336" y="239"/>
                  </a:moveTo>
                  <a:cubicBezTo>
                    <a:pt x="338" y="239"/>
                    <a:pt x="339" y="240"/>
                    <a:pt x="339" y="242"/>
                  </a:cubicBezTo>
                  <a:cubicBezTo>
                    <a:pt x="339" y="242"/>
                    <a:pt x="339" y="242"/>
                    <a:pt x="339" y="242"/>
                  </a:cubicBezTo>
                  <a:cubicBezTo>
                    <a:pt x="339" y="243"/>
                    <a:pt x="338" y="244"/>
                    <a:pt x="336" y="244"/>
                  </a:cubicBezTo>
                  <a:cubicBezTo>
                    <a:pt x="335" y="244"/>
                    <a:pt x="334" y="243"/>
                    <a:pt x="334" y="242"/>
                  </a:cubicBezTo>
                  <a:cubicBezTo>
                    <a:pt x="334" y="242"/>
                    <a:pt x="334" y="242"/>
                    <a:pt x="334" y="242"/>
                  </a:cubicBezTo>
                  <a:cubicBezTo>
                    <a:pt x="334" y="240"/>
                    <a:pt x="335" y="239"/>
                    <a:pt x="336" y="239"/>
                  </a:cubicBezTo>
                  <a:close/>
                  <a:moveTo>
                    <a:pt x="336" y="228"/>
                  </a:moveTo>
                  <a:cubicBezTo>
                    <a:pt x="338" y="228"/>
                    <a:pt x="339" y="229"/>
                    <a:pt x="339" y="230"/>
                  </a:cubicBezTo>
                  <a:cubicBezTo>
                    <a:pt x="339" y="230"/>
                    <a:pt x="339" y="230"/>
                    <a:pt x="339" y="230"/>
                  </a:cubicBezTo>
                  <a:cubicBezTo>
                    <a:pt x="339" y="232"/>
                    <a:pt x="338" y="233"/>
                    <a:pt x="336" y="233"/>
                  </a:cubicBezTo>
                  <a:cubicBezTo>
                    <a:pt x="335" y="233"/>
                    <a:pt x="334" y="232"/>
                    <a:pt x="334" y="230"/>
                  </a:cubicBezTo>
                  <a:cubicBezTo>
                    <a:pt x="334" y="230"/>
                    <a:pt x="334" y="230"/>
                    <a:pt x="334" y="230"/>
                  </a:cubicBezTo>
                  <a:cubicBezTo>
                    <a:pt x="334" y="229"/>
                    <a:pt x="335" y="228"/>
                    <a:pt x="336" y="228"/>
                  </a:cubicBezTo>
                  <a:close/>
                  <a:moveTo>
                    <a:pt x="336" y="216"/>
                  </a:moveTo>
                  <a:cubicBezTo>
                    <a:pt x="338" y="216"/>
                    <a:pt x="339" y="217"/>
                    <a:pt x="339" y="219"/>
                  </a:cubicBezTo>
                  <a:cubicBezTo>
                    <a:pt x="339" y="220"/>
                    <a:pt x="338" y="221"/>
                    <a:pt x="336" y="221"/>
                  </a:cubicBezTo>
                  <a:cubicBezTo>
                    <a:pt x="335" y="221"/>
                    <a:pt x="334" y="220"/>
                    <a:pt x="334" y="219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4" y="217"/>
                    <a:pt x="335" y="216"/>
                    <a:pt x="336" y="216"/>
                  </a:cubicBezTo>
                  <a:close/>
                  <a:moveTo>
                    <a:pt x="336" y="205"/>
                  </a:moveTo>
                  <a:cubicBezTo>
                    <a:pt x="338" y="205"/>
                    <a:pt x="339" y="206"/>
                    <a:pt x="339" y="207"/>
                  </a:cubicBezTo>
                  <a:cubicBezTo>
                    <a:pt x="339" y="208"/>
                    <a:pt x="338" y="210"/>
                    <a:pt x="336" y="210"/>
                  </a:cubicBezTo>
                  <a:cubicBezTo>
                    <a:pt x="335" y="210"/>
                    <a:pt x="334" y="209"/>
                    <a:pt x="334" y="207"/>
                  </a:cubicBezTo>
                  <a:cubicBezTo>
                    <a:pt x="334" y="207"/>
                    <a:pt x="334" y="207"/>
                    <a:pt x="334" y="207"/>
                  </a:cubicBezTo>
                  <a:cubicBezTo>
                    <a:pt x="334" y="206"/>
                    <a:pt x="335" y="205"/>
                    <a:pt x="336" y="205"/>
                  </a:cubicBezTo>
                  <a:close/>
                  <a:moveTo>
                    <a:pt x="336" y="193"/>
                  </a:moveTo>
                  <a:cubicBezTo>
                    <a:pt x="338" y="193"/>
                    <a:pt x="339" y="194"/>
                    <a:pt x="339" y="195"/>
                  </a:cubicBezTo>
                  <a:cubicBezTo>
                    <a:pt x="339" y="197"/>
                    <a:pt x="338" y="198"/>
                    <a:pt x="336" y="198"/>
                  </a:cubicBezTo>
                  <a:cubicBezTo>
                    <a:pt x="335" y="198"/>
                    <a:pt x="334" y="197"/>
                    <a:pt x="334" y="196"/>
                  </a:cubicBezTo>
                  <a:cubicBezTo>
                    <a:pt x="334" y="195"/>
                    <a:pt x="334" y="195"/>
                    <a:pt x="334" y="195"/>
                  </a:cubicBezTo>
                  <a:cubicBezTo>
                    <a:pt x="334" y="194"/>
                    <a:pt x="335" y="193"/>
                    <a:pt x="336" y="193"/>
                  </a:cubicBezTo>
                  <a:close/>
                  <a:moveTo>
                    <a:pt x="336" y="181"/>
                  </a:moveTo>
                  <a:cubicBezTo>
                    <a:pt x="338" y="181"/>
                    <a:pt x="339" y="183"/>
                    <a:pt x="339" y="184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39" y="185"/>
                    <a:pt x="338" y="187"/>
                    <a:pt x="336" y="187"/>
                  </a:cubicBezTo>
                  <a:cubicBezTo>
                    <a:pt x="335" y="187"/>
                    <a:pt x="334" y="185"/>
                    <a:pt x="334" y="184"/>
                  </a:cubicBezTo>
                  <a:cubicBezTo>
                    <a:pt x="334" y="184"/>
                    <a:pt x="334" y="184"/>
                    <a:pt x="334" y="184"/>
                  </a:cubicBezTo>
                  <a:cubicBezTo>
                    <a:pt x="334" y="183"/>
                    <a:pt x="335" y="181"/>
                    <a:pt x="336" y="181"/>
                  </a:cubicBezTo>
                  <a:close/>
                  <a:moveTo>
                    <a:pt x="3" y="306"/>
                  </a:moveTo>
                  <a:cubicBezTo>
                    <a:pt x="3" y="306"/>
                    <a:pt x="3" y="306"/>
                    <a:pt x="3" y="306"/>
                  </a:cubicBezTo>
                  <a:cubicBezTo>
                    <a:pt x="0" y="306"/>
                    <a:pt x="0" y="311"/>
                    <a:pt x="3" y="311"/>
                  </a:cubicBezTo>
                  <a:cubicBezTo>
                    <a:pt x="3" y="311"/>
                    <a:pt x="3" y="311"/>
                    <a:pt x="3" y="311"/>
                  </a:cubicBezTo>
                  <a:cubicBezTo>
                    <a:pt x="4" y="311"/>
                    <a:pt x="5" y="310"/>
                    <a:pt x="5" y="308"/>
                  </a:cubicBezTo>
                  <a:cubicBezTo>
                    <a:pt x="5" y="307"/>
                    <a:pt x="4" y="306"/>
                    <a:pt x="3" y="306"/>
                  </a:cubicBezTo>
                  <a:close/>
                  <a:moveTo>
                    <a:pt x="14" y="306"/>
                  </a:moveTo>
                  <a:cubicBezTo>
                    <a:pt x="14" y="306"/>
                    <a:pt x="14" y="306"/>
                    <a:pt x="14" y="306"/>
                  </a:cubicBezTo>
                  <a:cubicBezTo>
                    <a:pt x="13" y="306"/>
                    <a:pt x="12" y="307"/>
                    <a:pt x="12" y="308"/>
                  </a:cubicBezTo>
                  <a:cubicBezTo>
                    <a:pt x="12" y="310"/>
                    <a:pt x="13" y="311"/>
                    <a:pt x="14" y="311"/>
                  </a:cubicBezTo>
                  <a:cubicBezTo>
                    <a:pt x="16" y="311"/>
                    <a:pt x="17" y="310"/>
                    <a:pt x="17" y="308"/>
                  </a:cubicBezTo>
                  <a:cubicBezTo>
                    <a:pt x="17" y="307"/>
                    <a:pt x="16" y="306"/>
                    <a:pt x="14" y="306"/>
                  </a:cubicBezTo>
                  <a:close/>
                  <a:moveTo>
                    <a:pt x="26" y="306"/>
                  </a:moveTo>
                  <a:cubicBezTo>
                    <a:pt x="26" y="306"/>
                    <a:pt x="26" y="306"/>
                    <a:pt x="26" y="306"/>
                  </a:cubicBezTo>
                  <a:cubicBezTo>
                    <a:pt x="24" y="306"/>
                    <a:pt x="23" y="307"/>
                    <a:pt x="23" y="308"/>
                  </a:cubicBezTo>
                  <a:cubicBezTo>
                    <a:pt x="23" y="310"/>
                    <a:pt x="24" y="311"/>
                    <a:pt x="26" y="311"/>
                  </a:cubicBezTo>
                  <a:cubicBezTo>
                    <a:pt x="27" y="311"/>
                    <a:pt x="28" y="310"/>
                    <a:pt x="28" y="308"/>
                  </a:cubicBezTo>
                  <a:cubicBezTo>
                    <a:pt x="28" y="307"/>
                    <a:pt x="27" y="306"/>
                    <a:pt x="26" y="306"/>
                  </a:cubicBezTo>
                  <a:close/>
                  <a:moveTo>
                    <a:pt x="38" y="306"/>
                  </a:move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5" y="307"/>
                    <a:pt x="35" y="308"/>
                  </a:cubicBezTo>
                  <a:cubicBezTo>
                    <a:pt x="35" y="310"/>
                    <a:pt x="36" y="311"/>
                    <a:pt x="37" y="311"/>
                  </a:cubicBezTo>
                  <a:cubicBezTo>
                    <a:pt x="39" y="311"/>
                    <a:pt x="40" y="310"/>
                    <a:pt x="40" y="308"/>
                  </a:cubicBezTo>
                  <a:cubicBezTo>
                    <a:pt x="40" y="307"/>
                    <a:pt x="39" y="306"/>
                    <a:pt x="38" y="306"/>
                  </a:cubicBezTo>
                  <a:close/>
                  <a:moveTo>
                    <a:pt x="49" y="306"/>
                  </a:moveTo>
                  <a:cubicBezTo>
                    <a:pt x="49" y="306"/>
                    <a:pt x="49" y="306"/>
                    <a:pt x="49" y="306"/>
                  </a:cubicBezTo>
                  <a:cubicBezTo>
                    <a:pt x="48" y="306"/>
                    <a:pt x="47" y="307"/>
                    <a:pt x="47" y="308"/>
                  </a:cubicBezTo>
                  <a:cubicBezTo>
                    <a:pt x="47" y="310"/>
                    <a:pt x="48" y="311"/>
                    <a:pt x="49" y="311"/>
                  </a:cubicBezTo>
                  <a:cubicBezTo>
                    <a:pt x="49" y="311"/>
                    <a:pt x="49" y="311"/>
                    <a:pt x="49" y="311"/>
                  </a:cubicBezTo>
                  <a:cubicBezTo>
                    <a:pt x="50" y="311"/>
                    <a:pt x="52" y="310"/>
                    <a:pt x="52" y="308"/>
                  </a:cubicBezTo>
                  <a:cubicBezTo>
                    <a:pt x="52" y="307"/>
                    <a:pt x="50" y="306"/>
                    <a:pt x="49" y="306"/>
                  </a:cubicBezTo>
                  <a:close/>
                  <a:moveTo>
                    <a:pt x="61" y="306"/>
                  </a:moveTo>
                  <a:cubicBezTo>
                    <a:pt x="61" y="306"/>
                    <a:pt x="61" y="306"/>
                    <a:pt x="61" y="306"/>
                  </a:cubicBezTo>
                  <a:cubicBezTo>
                    <a:pt x="59" y="306"/>
                    <a:pt x="58" y="307"/>
                    <a:pt x="58" y="308"/>
                  </a:cubicBezTo>
                  <a:cubicBezTo>
                    <a:pt x="58" y="310"/>
                    <a:pt x="59" y="311"/>
                    <a:pt x="61" y="311"/>
                  </a:cubicBezTo>
                  <a:cubicBezTo>
                    <a:pt x="62" y="311"/>
                    <a:pt x="63" y="310"/>
                    <a:pt x="63" y="308"/>
                  </a:cubicBezTo>
                  <a:cubicBezTo>
                    <a:pt x="63" y="307"/>
                    <a:pt x="62" y="306"/>
                    <a:pt x="61" y="306"/>
                  </a:cubicBezTo>
                  <a:close/>
                  <a:moveTo>
                    <a:pt x="72" y="306"/>
                  </a:moveTo>
                  <a:cubicBezTo>
                    <a:pt x="72" y="306"/>
                    <a:pt x="72" y="306"/>
                    <a:pt x="72" y="306"/>
                  </a:cubicBezTo>
                  <a:cubicBezTo>
                    <a:pt x="71" y="306"/>
                    <a:pt x="70" y="307"/>
                    <a:pt x="70" y="308"/>
                  </a:cubicBezTo>
                  <a:cubicBezTo>
                    <a:pt x="70" y="310"/>
                    <a:pt x="71" y="311"/>
                    <a:pt x="72" y="311"/>
                  </a:cubicBezTo>
                  <a:cubicBezTo>
                    <a:pt x="73" y="311"/>
                    <a:pt x="75" y="310"/>
                    <a:pt x="75" y="308"/>
                  </a:cubicBezTo>
                  <a:cubicBezTo>
                    <a:pt x="75" y="307"/>
                    <a:pt x="74" y="306"/>
                    <a:pt x="72" y="306"/>
                  </a:cubicBezTo>
                  <a:close/>
                  <a:moveTo>
                    <a:pt x="84" y="306"/>
                  </a:moveTo>
                  <a:cubicBezTo>
                    <a:pt x="84" y="306"/>
                    <a:pt x="84" y="306"/>
                    <a:pt x="84" y="306"/>
                  </a:cubicBezTo>
                  <a:cubicBezTo>
                    <a:pt x="82" y="306"/>
                    <a:pt x="81" y="307"/>
                    <a:pt x="81" y="308"/>
                  </a:cubicBezTo>
                  <a:cubicBezTo>
                    <a:pt x="81" y="310"/>
                    <a:pt x="82" y="311"/>
                    <a:pt x="84" y="311"/>
                  </a:cubicBezTo>
                  <a:cubicBezTo>
                    <a:pt x="85" y="311"/>
                    <a:pt x="86" y="310"/>
                    <a:pt x="86" y="308"/>
                  </a:cubicBezTo>
                  <a:cubicBezTo>
                    <a:pt x="86" y="307"/>
                    <a:pt x="85" y="306"/>
                    <a:pt x="84" y="306"/>
                  </a:cubicBezTo>
                  <a:close/>
                  <a:moveTo>
                    <a:pt x="95" y="306"/>
                  </a:moveTo>
                  <a:cubicBezTo>
                    <a:pt x="95" y="306"/>
                    <a:pt x="95" y="306"/>
                    <a:pt x="95" y="306"/>
                  </a:cubicBezTo>
                  <a:cubicBezTo>
                    <a:pt x="94" y="306"/>
                    <a:pt x="93" y="307"/>
                    <a:pt x="93" y="308"/>
                  </a:cubicBezTo>
                  <a:cubicBezTo>
                    <a:pt x="93" y="310"/>
                    <a:pt x="94" y="311"/>
                    <a:pt x="95" y="311"/>
                  </a:cubicBezTo>
                  <a:cubicBezTo>
                    <a:pt x="95" y="311"/>
                    <a:pt x="95" y="311"/>
                    <a:pt x="95" y="311"/>
                  </a:cubicBezTo>
                  <a:cubicBezTo>
                    <a:pt x="97" y="311"/>
                    <a:pt x="98" y="310"/>
                    <a:pt x="98" y="308"/>
                  </a:cubicBezTo>
                  <a:cubicBezTo>
                    <a:pt x="98" y="307"/>
                    <a:pt x="97" y="306"/>
                    <a:pt x="95" y="306"/>
                  </a:cubicBezTo>
                  <a:close/>
                  <a:moveTo>
                    <a:pt x="107" y="306"/>
                  </a:moveTo>
                  <a:cubicBezTo>
                    <a:pt x="107" y="306"/>
                    <a:pt x="107" y="306"/>
                    <a:pt x="107" y="306"/>
                  </a:cubicBezTo>
                  <a:cubicBezTo>
                    <a:pt x="105" y="306"/>
                    <a:pt x="104" y="307"/>
                    <a:pt x="104" y="308"/>
                  </a:cubicBezTo>
                  <a:cubicBezTo>
                    <a:pt x="104" y="310"/>
                    <a:pt x="105" y="311"/>
                    <a:pt x="107" y="311"/>
                  </a:cubicBezTo>
                  <a:cubicBezTo>
                    <a:pt x="107" y="311"/>
                    <a:pt x="107" y="311"/>
                    <a:pt x="107" y="311"/>
                  </a:cubicBezTo>
                  <a:cubicBezTo>
                    <a:pt x="108" y="311"/>
                    <a:pt x="109" y="310"/>
                    <a:pt x="109" y="308"/>
                  </a:cubicBezTo>
                  <a:cubicBezTo>
                    <a:pt x="109" y="307"/>
                    <a:pt x="108" y="306"/>
                    <a:pt x="107" y="306"/>
                  </a:cubicBezTo>
                  <a:close/>
                  <a:moveTo>
                    <a:pt x="119" y="306"/>
                  </a:moveTo>
                  <a:cubicBezTo>
                    <a:pt x="118" y="306"/>
                    <a:pt x="118" y="306"/>
                    <a:pt x="118" y="306"/>
                  </a:cubicBezTo>
                  <a:cubicBezTo>
                    <a:pt x="117" y="306"/>
                    <a:pt x="116" y="307"/>
                    <a:pt x="116" y="308"/>
                  </a:cubicBezTo>
                  <a:cubicBezTo>
                    <a:pt x="116" y="310"/>
                    <a:pt x="117" y="311"/>
                    <a:pt x="118" y="311"/>
                  </a:cubicBezTo>
                  <a:cubicBezTo>
                    <a:pt x="120" y="311"/>
                    <a:pt x="121" y="310"/>
                    <a:pt x="121" y="308"/>
                  </a:cubicBezTo>
                  <a:cubicBezTo>
                    <a:pt x="121" y="307"/>
                    <a:pt x="120" y="306"/>
                    <a:pt x="119" y="306"/>
                  </a:cubicBezTo>
                  <a:close/>
                  <a:moveTo>
                    <a:pt x="130" y="306"/>
                  </a:moveTo>
                  <a:cubicBezTo>
                    <a:pt x="130" y="306"/>
                    <a:pt x="130" y="306"/>
                    <a:pt x="130" y="306"/>
                  </a:cubicBezTo>
                  <a:cubicBezTo>
                    <a:pt x="129" y="306"/>
                    <a:pt x="127" y="307"/>
                    <a:pt x="127" y="308"/>
                  </a:cubicBezTo>
                  <a:cubicBezTo>
                    <a:pt x="127" y="310"/>
                    <a:pt x="129" y="311"/>
                    <a:pt x="130" y="311"/>
                  </a:cubicBezTo>
                  <a:cubicBezTo>
                    <a:pt x="131" y="311"/>
                    <a:pt x="132" y="310"/>
                    <a:pt x="132" y="308"/>
                  </a:cubicBezTo>
                  <a:cubicBezTo>
                    <a:pt x="132" y="307"/>
                    <a:pt x="131" y="306"/>
                    <a:pt x="130" y="306"/>
                  </a:cubicBezTo>
                  <a:close/>
                  <a:moveTo>
                    <a:pt x="142" y="306"/>
                  </a:moveTo>
                  <a:cubicBezTo>
                    <a:pt x="141" y="306"/>
                    <a:pt x="141" y="306"/>
                    <a:pt x="141" y="306"/>
                  </a:cubicBezTo>
                  <a:cubicBezTo>
                    <a:pt x="140" y="306"/>
                    <a:pt x="139" y="307"/>
                    <a:pt x="139" y="308"/>
                  </a:cubicBezTo>
                  <a:cubicBezTo>
                    <a:pt x="139" y="310"/>
                    <a:pt x="140" y="311"/>
                    <a:pt x="141" y="311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3" y="311"/>
                    <a:pt x="144" y="310"/>
                    <a:pt x="144" y="308"/>
                  </a:cubicBezTo>
                  <a:cubicBezTo>
                    <a:pt x="144" y="307"/>
                    <a:pt x="143" y="306"/>
                    <a:pt x="142" y="306"/>
                  </a:cubicBezTo>
                  <a:close/>
                  <a:moveTo>
                    <a:pt x="153" y="306"/>
                  </a:moveTo>
                  <a:cubicBezTo>
                    <a:pt x="153" y="306"/>
                    <a:pt x="153" y="306"/>
                    <a:pt x="153" y="306"/>
                  </a:cubicBezTo>
                  <a:cubicBezTo>
                    <a:pt x="152" y="306"/>
                    <a:pt x="151" y="307"/>
                    <a:pt x="151" y="308"/>
                  </a:cubicBezTo>
                  <a:cubicBezTo>
                    <a:pt x="151" y="310"/>
                    <a:pt x="152" y="311"/>
                    <a:pt x="153" y="311"/>
                  </a:cubicBezTo>
                  <a:cubicBezTo>
                    <a:pt x="153" y="311"/>
                    <a:pt x="153" y="311"/>
                    <a:pt x="153" y="311"/>
                  </a:cubicBezTo>
                  <a:cubicBezTo>
                    <a:pt x="155" y="311"/>
                    <a:pt x="156" y="310"/>
                    <a:pt x="156" y="308"/>
                  </a:cubicBezTo>
                  <a:cubicBezTo>
                    <a:pt x="156" y="307"/>
                    <a:pt x="155" y="306"/>
                    <a:pt x="153" y="306"/>
                  </a:cubicBezTo>
                  <a:close/>
                  <a:moveTo>
                    <a:pt x="165" y="306"/>
                  </a:moveTo>
                  <a:cubicBezTo>
                    <a:pt x="165" y="306"/>
                    <a:pt x="165" y="306"/>
                    <a:pt x="165" y="306"/>
                  </a:cubicBezTo>
                  <a:cubicBezTo>
                    <a:pt x="163" y="306"/>
                    <a:pt x="162" y="307"/>
                    <a:pt x="162" y="308"/>
                  </a:cubicBezTo>
                  <a:cubicBezTo>
                    <a:pt x="162" y="310"/>
                    <a:pt x="163" y="311"/>
                    <a:pt x="165" y="311"/>
                  </a:cubicBezTo>
                  <a:cubicBezTo>
                    <a:pt x="166" y="311"/>
                    <a:pt x="167" y="310"/>
                    <a:pt x="167" y="308"/>
                  </a:cubicBezTo>
                  <a:cubicBezTo>
                    <a:pt x="167" y="307"/>
                    <a:pt x="166" y="306"/>
                    <a:pt x="165" y="306"/>
                  </a:cubicBezTo>
                  <a:close/>
                  <a:moveTo>
                    <a:pt x="176" y="306"/>
                  </a:moveTo>
                  <a:cubicBezTo>
                    <a:pt x="176" y="306"/>
                    <a:pt x="176" y="306"/>
                    <a:pt x="176" y="306"/>
                  </a:cubicBezTo>
                  <a:cubicBezTo>
                    <a:pt x="175" y="306"/>
                    <a:pt x="174" y="307"/>
                    <a:pt x="174" y="308"/>
                  </a:cubicBezTo>
                  <a:cubicBezTo>
                    <a:pt x="174" y="310"/>
                    <a:pt x="175" y="311"/>
                    <a:pt x="176" y="311"/>
                  </a:cubicBezTo>
                  <a:cubicBezTo>
                    <a:pt x="178" y="311"/>
                    <a:pt x="179" y="310"/>
                    <a:pt x="179" y="308"/>
                  </a:cubicBezTo>
                  <a:cubicBezTo>
                    <a:pt x="179" y="307"/>
                    <a:pt x="178" y="306"/>
                    <a:pt x="176" y="306"/>
                  </a:cubicBezTo>
                  <a:close/>
                  <a:moveTo>
                    <a:pt x="188" y="306"/>
                  </a:moveTo>
                  <a:cubicBezTo>
                    <a:pt x="188" y="306"/>
                    <a:pt x="188" y="306"/>
                    <a:pt x="188" y="306"/>
                  </a:cubicBezTo>
                  <a:cubicBezTo>
                    <a:pt x="186" y="306"/>
                    <a:pt x="185" y="307"/>
                    <a:pt x="185" y="308"/>
                  </a:cubicBezTo>
                  <a:cubicBezTo>
                    <a:pt x="185" y="310"/>
                    <a:pt x="186" y="311"/>
                    <a:pt x="188" y="311"/>
                  </a:cubicBezTo>
                  <a:cubicBezTo>
                    <a:pt x="188" y="311"/>
                    <a:pt x="188" y="311"/>
                    <a:pt x="188" y="311"/>
                  </a:cubicBezTo>
                  <a:cubicBezTo>
                    <a:pt x="189" y="311"/>
                    <a:pt x="190" y="310"/>
                    <a:pt x="190" y="308"/>
                  </a:cubicBezTo>
                  <a:cubicBezTo>
                    <a:pt x="190" y="307"/>
                    <a:pt x="189" y="306"/>
                    <a:pt x="188" y="306"/>
                  </a:cubicBezTo>
                  <a:close/>
                  <a:moveTo>
                    <a:pt x="199" y="306"/>
                  </a:moveTo>
                  <a:cubicBezTo>
                    <a:pt x="199" y="306"/>
                    <a:pt x="199" y="306"/>
                    <a:pt x="199" y="306"/>
                  </a:cubicBezTo>
                  <a:cubicBezTo>
                    <a:pt x="198" y="306"/>
                    <a:pt x="197" y="307"/>
                    <a:pt x="197" y="308"/>
                  </a:cubicBezTo>
                  <a:cubicBezTo>
                    <a:pt x="197" y="310"/>
                    <a:pt x="198" y="311"/>
                    <a:pt x="199" y="311"/>
                  </a:cubicBezTo>
                  <a:cubicBezTo>
                    <a:pt x="199" y="311"/>
                    <a:pt x="199" y="311"/>
                    <a:pt x="199" y="311"/>
                  </a:cubicBezTo>
                  <a:cubicBezTo>
                    <a:pt x="201" y="311"/>
                    <a:pt x="202" y="310"/>
                    <a:pt x="202" y="308"/>
                  </a:cubicBezTo>
                  <a:cubicBezTo>
                    <a:pt x="202" y="307"/>
                    <a:pt x="201" y="306"/>
                    <a:pt x="199" y="306"/>
                  </a:cubicBezTo>
                  <a:close/>
                  <a:moveTo>
                    <a:pt x="211" y="306"/>
                  </a:moveTo>
                  <a:cubicBezTo>
                    <a:pt x="211" y="306"/>
                    <a:pt x="211" y="306"/>
                    <a:pt x="211" y="306"/>
                  </a:cubicBezTo>
                  <a:cubicBezTo>
                    <a:pt x="210" y="306"/>
                    <a:pt x="208" y="307"/>
                    <a:pt x="208" y="308"/>
                  </a:cubicBezTo>
                  <a:cubicBezTo>
                    <a:pt x="208" y="310"/>
                    <a:pt x="210" y="311"/>
                    <a:pt x="211" y="311"/>
                  </a:cubicBezTo>
                  <a:cubicBezTo>
                    <a:pt x="212" y="311"/>
                    <a:pt x="213" y="310"/>
                    <a:pt x="213" y="308"/>
                  </a:cubicBezTo>
                  <a:cubicBezTo>
                    <a:pt x="213" y="307"/>
                    <a:pt x="212" y="306"/>
                    <a:pt x="211" y="306"/>
                  </a:cubicBezTo>
                  <a:close/>
                  <a:moveTo>
                    <a:pt x="223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0" y="307"/>
                    <a:pt x="220" y="308"/>
                  </a:cubicBezTo>
                  <a:cubicBezTo>
                    <a:pt x="220" y="310"/>
                    <a:pt x="221" y="311"/>
                    <a:pt x="222" y="311"/>
                  </a:cubicBezTo>
                  <a:cubicBezTo>
                    <a:pt x="224" y="311"/>
                    <a:pt x="225" y="310"/>
                    <a:pt x="225" y="308"/>
                  </a:cubicBezTo>
                  <a:cubicBezTo>
                    <a:pt x="225" y="307"/>
                    <a:pt x="224" y="306"/>
                    <a:pt x="223" y="306"/>
                  </a:cubicBezTo>
                  <a:close/>
                  <a:moveTo>
                    <a:pt x="234" y="306"/>
                  </a:moveTo>
                  <a:cubicBezTo>
                    <a:pt x="234" y="306"/>
                    <a:pt x="234" y="306"/>
                    <a:pt x="234" y="306"/>
                  </a:cubicBezTo>
                  <a:cubicBezTo>
                    <a:pt x="233" y="306"/>
                    <a:pt x="232" y="307"/>
                    <a:pt x="232" y="308"/>
                  </a:cubicBezTo>
                  <a:cubicBezTo>
                    <a:pt x="232" y="310"/>
                    <a:pt x="233" y="311"/>
                    <a:pt x="234" y="311"/>
                  </a:cubicBezTo>
                  <a:cubicBezTo>
                    <a:pt x="234" y="311"/>
                    <a:pt x="234" y="311"/>
                    <a:pt x="234" y="311"/>
                  </a:cubicBezTo>
                  <a:cubicBezTo>
                    <a:pt x="236" y="311"/>
                    <a:pt x="237" y="310"/>
                    <a:pt x="237" y="308"/>
                  </a:cubicBezTo>
                  <a:cubicBezTo>
                    <a:pt x="237" y="307"/>
                    <a:pt x="236" y="306"/>
                    <a:pt x="234" y="306"/>
                  </a:cubicBezTo>
                  <a:close/>
                  <a:moveTo>
                    <a:pt x="246" y="306"/>
                  </a:moveTo>
                  <a:cubicBezTo>
                    <a:pt x="246" y="306"/>
                    <a:pt x="246" y="306"/>
                    <a:pt x="246" y="306"/>
                  </a:cubicBezTo>
                  <a:cubicBezTo>
                    <a:pt x="244" y="306"/>
                    <a:pt x="243" y="307"/>
                    <a:pt x="243" y="308"/>
                  </a:cubicBezTo>
                  <a:cubicBezTo>
                    <a:pt x="243" y="310"/>
                    <a:pt x="244" y="311"/>
                    <a:pt x="246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7" y="311"/>
                    <a:pt x="248" y="310"/>
                    <a:pt x="248" y="308"/>
                  </a:cubicBezTo>
                  <a:cubicBezTo>
                    <a:pt x="248" y="307"/>
                    <a:pt x="247" y="306"/>
                    <a:pt x="246" y="306"/>
                  </a:cubicBezTo>
                  <a:close/>
                  <a:moveTo>
                    <a:pt x="257" y="306"/>
                  </a:moveTo>
                  <a:cubicBezTo>
                    <a:pt x="257" y="306"/>
                    <a:pt x="257" y="306"/>
                    <a:pt x="257" y="306"/>
                  </a:cubicBezTo>
                  <a:cubicBezTo>
                    <a:pt x="256" y="306"/>
                    <a:pt x="255" y="307"/>
                    <a:pt x="255" y="308"/>
                  </a:cubicBezTo>
                  <a:cubicBezTo>
                    <a:pt x="255" y="310"/>
                    <a:pt x="256" y="311"/>
                    <a:pt x="257" y="311"/>
                  </a:cubicBezTo>
                  <a:cubicBezTo>
                    <a:pt x="258" y="311"/>
                    <a:pt x="260" y="310"/>
                    <a:pt x="260" y="308"/>
                  </a:cubicBezTo>
                  <a:cubicBezTo>
                    <a:pt x="260" y="307"/>
                    <a:pt x="259" y="306"/>
                    <a:pt x="257" y="306"/>
                  </a:cubicBezTo>
                  <a:close/>
                  <a:moveTo>
                    <a:pt x="269" y="306"/>
                  </a:moveTo>
                  <a:cubicBezTo>
                    <a:pt x="269" y="306"/>
                    <a:pt x="269" y="306"/>
                    <a:pt x="269" y="306"/>
                  </a:cubicBezTo>
                  <a:cubicBezTo>
                    <a:pt x="267" y="306"/>
                    <a:pt x="266" y="307"/>
                    <a:pt x="266" y="308"/>
                  </a:cubicBezTo>
                  <a:cubicBezTo>
                    <a:pt x="266" y="310"/>
                    <a:pt x="267" y="311"/>
                    <a:pt x="269" y="311"/>
                  </a:cubicBezTo>
                  <a:cubicBezTo>
                    <a:pt x="270" y="311"/>
                    <a:pt x="271" y="310"/>
                    <a:pt x="271" y="308"/>
                  </a:cubicBezTo>
                  <a:cubicBezTo>
                    <a:pt x="271" y="307"/>
                    <a:pt x="270" y="306"/>
                    <a:pt x="269" y="306"/>
                  </a:cubicBezTo>
                  <a:close/>
                  <a:moveTo>
                    <a:pt x="280" y="306"/>
                  </a:moveTo>
                  <a:cubicBezTo>
                    <a:pt x="280" y="306"/>
                    <a:pt x="280" y="306"/>
                    <a:pt x="280" y="306"/>
                  </a:cubicBezTo>
                  <a:cubicBezTo>
                    <a:pt x="279" y="306"/>
                    <a:pt x="278" y="307"/>
                    <a:pt x="278" y="308"/>
                  </a:cubicBezTo>
                  <a:cubicBezTo>
                    <a:pt x="278" y="310"/>
                    <a:pt x="279" y="311"/>
                    <a:pt x="280" y="311"/>
                  </a:cubicBezTo>
                  <a:cubicBezTo>
                    <a:pt x="282" y="311"/>
                    <a:pt x="283" y="310"/>
                    <a:pt x="283" y="308"/>
                  </a:cubicBezTo>
                  <a:cubicBezTo>
                    <a:pt x="283" y="307"/>
                    <a:pt x="282" y="306"/>
                    <a:pt x="280" y="306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960173" y="2866382"/>
            <a:ext cx="2985168" cy="2544614"/>
            <a:chOff x="960173" y="3113120"/>
            <a:chExt cx="2985168" cy="2544614"/>
          </a:xfrm>
        </p:grpSpPr>
        <p:sp>
          <p:nvSpPr>
            <p:cNvPr id="163" name="Freeform 43"/>
            <p:cNvSpPr>
              <a:spLocks/>
            </p:cNvSpPr>
            <p:nvPr/>
          </p:nvSpPr>
          <p:spPr bwMode="auto">
            <a:xfrm>
              <a:off x="1385563" y="3113120"/>
              <a:ext cx="88190" cy="171224"/>
            </a:xfrm>
            <a:custGeom>
              <a:avLst/>
              <a:gdLst>
                <a:gd name="T0" fmla="*/ 0 w 51"/>
                <a:gd name="T1" fmla="*/ 0 h 101"/>
                <a:gd name="T2" fmla="*/ 51 w 51"/>
                <a:gd name="T3" fmla="*/ 50 h 101"/>
                <a:gd name="T4" fmla="*/ 0 w 51"/>
                <a:gd name="T5" fmla="*/ 101 h 101"/>
                <a:gd name="T6" fmla="*/ 0 w 51"/>
                <a:gd name="T7" fmla="*/ 0 h 101"/>
                <a:gd name="T8" fmla="*/ 0 w 5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01">
                  <a:moveTo>
                    <a:pt x="0" y="0"/>
                  </a:moveTo>
                  <a:lnTo>
                    <a:pt x="51" y="50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330" name="Group 329"/>
            <p:cNvGrpSpPr/>
            <p:nvPr/>
          </p:nvGrpSpPr>
          <p:grpSpPr>
            <a:xfrm>
              <a:off x="960173" y="3182627"/>
              <a:ext cx="2985168" cy="2475107"/>
              <a:chOff x="960173" y="3182627"/>
              <a:chExt cx="2985168" cy="2475107"/>
            </a:xfrm>
          </p:grpSpPr>
          <p:sp>
            <p:nvSpPr>
              <p:cNvPr id="162" name="Freeform 42"/>
              <p:cNvSpPr>
                <a:spLocks noEditPoints="1"/>
              </p:cNvSpPr>
              <p:nvPr/>
            </p:nvSpPr>
            <p:spPr bwMode="auto">
              <a:xfrm>
                <a:off x="960173" y="3182627"/>
                <a:ext cx="2844591" cy="2414084"/>
              </a:xfrm>
              <a:custGeom>
                <a:avLst/>
                <a:gdLst>
                  <a:gd name="T0" fmla="*/ 347 w 361"/>
                  <a:gd name="T1" fmla="*/ 306 h 311"/>
                  <a:gd name="T2" fmla="*/ 46 w 361"/>
                  <a:gd name="T3" fmla="*/ 4 h 311"/>
                  <a:gd name="T4" fmla="*/ 34 w 361"/>
                  <a:gd name="T5" fmla="*/ 5 h 311"/>
                  <a:gd name="T6" fmla="*/ 24 w 361"/>
                  <a:gd name="T7" fmla="*/ 9 h 311"/>
                  <a:gd name="T8" fmla="*/ 14 w 361"/>
                  <a:gd name="T9" fmla="*/ 16 h 311"/>
                  <a:gd name="T10" fmla="*/ 7 w 361"/>
                  <a:gd name="T11" fmla="*/ 25 h 311"/>
                  <a:gd name="T12" fmla="*/ 3 w 361"/>
                  <a:gd name="T13" fmla="*/ 34 h 311"/>
                  <a:gd name="T14" fmla="*/ 4 w 361"/>
                  <a:gd name="T15" fmla="*/ 45 h 311"/>
                  <a:gd name="T16" fmla="*/ 4 w 361"/>
                  <a:gd name="T17" fmla="*/ 57 h 311"/>
                  <a:gd name="T18" fmla="*/ 4 w 361"/>
                  <a:gd name="T19" fmla="*/ 68 h 311"/>
                  <a:gd name="T20" fmla="*/ 4 w 361"/>
                  <a:gd name="T21" fmla="*/ 80 h 311"/>
                  <a:gd name="T22" fmla="*/ 4 w 361"/>
                  <a:gd name="T23" fmla="*/ 91 h 311"/>
                  <a:gd name="T24" fmla="*/ 2 w 361"/>
                  <a:gd name="T25" fmla="*/ 105 h 311"/>
                  <a:gd name="T26" fmla="*/ 2 w 361"/>
                  <a:gd name="T27" fmla="*/ 129 h 311"/>
                  <a:gd name="T28" fmla="*/ 2 w 361"/>
                  <a:gd name="T29" fmla="*/ 140 h 311"/>
                  <a:gd name="T30" fmla="*/ 0 w 361"/>
                  <a:gd name="T31" fmla="*/ 149 h 311"/>
                  <a:gd name="T32" fmla="*/ 0 w 361"/>
                  <a:gd name="T33" fmla="*/ 161 h 311"/>
                  <a:gd name="T34" fmla="*/ 0 w 361"/>
                  <a:gd name="T35" fmla="*/ 172 h 311"/>
                  <a:gd name="T36" fmla="*/ 358 w 361"/>
                  <a:gd name="T37" fmla="*/ 306 h 311"/>
                  <a:gd name="T38" fmla="*/ 46 w 361"/>
                  <a:gd name="T39" fmla="*/ 306 h 311"/>
                  <a:gd name="T40" fmla="*/ 32 w 361"/>
                  <a:gd name="T41" fmla="*/ 307 h 311"/>
                  <a:gd name="T42" fmla="*/ 22 w 361"/>
                  <a:gd name="T43" fmla="*/ 302 h 311"/>
                  <a:gd name="T44" fmla="*/ 13 w 361"/>
                  <a:gd name="T45" fmla="*/ 295 h 311"/>
                  <a:gd name="T46" fmla="*/ 6 w 361"/>
                  <a:gd name="T47" fmla="*/ 285 h 311"/>
                  <a:gd name="T48" fmla="*/ 3 w 361"/>
                  <a:gd name="T49" fmla="*/ 274 h 311"/>
                  <a:gd name="T50" fmla="*/ 3 w 361"/>
                  <a:gd name="T51" fmla="*/ 274 h 311"/>
                  <a:gd name="T52" fmla="*/ 2 w 361"/>
                  <a:gd name="T53" fmla="*/ 262 h 311"/>
                  <a:gd name="T54" fmla="*/ 2 w 361"/>
                  <a:gd name="T55" fmla="*/ 251 h 311"/>
                  <a:gd name="T56" fmla="*/ 2 w 361"/>
                  <a:gd name="T57" fmla="*/ 239 h 311"/>
                  <a:gd name="T58" fmla="*/ 2 w 361"/>
                  <a:gd name="T59" fmla="*/ 228 h 311"/>
                  <a:gd name="T60" fmla="*/ 2 w 361"/>
                  <a:gd name="T61" fmla="*/ 205 h 311"/>
                  <a:gd name="T62" fmla="*/ 0 w 361"/>
                  <a:gd name="T63" fmla="*/ 195 h 311"/>
                  <a:gd name="T64" fmla="*/ 0 w 361"/>
                  <a:gd name="T65" fmla="*/ 184 h 311"/>
                  <a:gd name="T66" fmla="*/ 338 w 361"/>
                  <a:gd name="T67" fmla="*/ 308 h 311"/>
                  <a:gd name="T68" fmla="*/ 326 w 361"/>
                  <a:gd name="T69" fmla="*/ 308 h 311"/>
                  <a:gd name="T70" fmla="*/ 312 w 361"/>
                  <a:gd name="T71" fmla="*/ 311 h 311"/>
                  <a:gd name="T72" fmla="*/ 298 w 361"/>
                  <a:gd name="T73" fmla="*/ 308 h 311"/>
                  <a:gd name="T74" fmla="*/ 287 w 361"/>
                  <a:gd name="T75" fmla="*/ 308 h 311"/>
                  <a:gd name="T76" fmla="*/ 277 w 361"/>
                  <a:gd name="T77" fmla="*/ 306 h 311"/>
                  <a:gd name="T78" fmla="*/ 254 w 361"/>
                  <a:gd name="T79" fmla="*/ 306 h 311"/>
                  <a:gd name="T80" fmla="*/ 243 w 361"/>
                  <a:gd name="T81" fmla="*/ 306 h 311"/>
                  <a:gd name="T82" fmla="*/ 231 w 361"/>
                  <a:gd name="T83" fmla="*/ 306 h 311"/>
                  <a:gd name="T84" fmla="*/ 220 w 361"/>
                  <a:gd name="T85" fmla="*/ 306 h 311"/>
                  <a:gd name="T86" fmla="*/ 211 w 361"/>
                  <a:gd name="T87" fmla="*/ 308 h 311"/>
                  <a:gd name="T88" fmla="*/ 197 w 361"/>
                  <a:gd name="T89" fmla="*/ 311 h 311"/>
                  <a:gd name="T90" fmla="*/ 185 w 361"/>
                  <a:gd name="T91" fmla="*/ 311 h 311"/>
                  <a:gd name="T92" fmla="*/ 174 w 361"/>
                  <a:gd name="T93" fmla="*/ 311 h 311"/>
                  <a:gd name="T94" fmla="*/ 159 w 361"/>
                  <a:gd name="T95" fmla="*/ 308 h 311"/>
                  <a:gd name="T96" fmla="*/ 148 w 361"/>
                  <a:gd name="T97" fmla="*/ 308 h 311"/>
                  <a:gd name="T98" fmla="*/ 136 w 361"/>
                  <a:gd name="T99" fmla="*/ 308 h 311"/>
                  <a:gd name="T100" fmla="*/ 127 w 361"/>
                  <a:gd name="T101" fmla="*/ 306 h 311"/>
                  <a:gd name="T102" fmla="*/ 104 w 361"/>
                  <a:gd name="T103" fmla="*/ 306 h 311"/>
                  <a:gd name="T104" fmla="*/ 92 w 361"/>
                  <a:gd name="T105" fmla="*/ 306 h 311"/>
                  <a:gd name="T106" fmla="*/ 81 w 361"/>
                  <a:gd name="T107" fmla="*/ 306 h 311"/>
                  <a:gd name="T108" fmla="*/ 69 w 361"/>
                  <a:gd name="T109" fmla="*/ 306 h 311"/>
                  <a:gd name="T110" fmla="*/ 60 w 361"/>
                  <a:gd name="T111" fmla="*/ 3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61" h="311">
                    <a:moveTo>
                      <a:pt x="347" y="306"/>
                    </a:moveTo>
                    <a:cubicBezTo>
                      <a:pt x="347" y="306"/>
                      <a:pt x="347" y="306"/>
                      <a:pt x="347" y="306"/>
                    </a:cubicBezTo>
                    <a:cubicBezTo>
                      <a:pt x="348" y="306"/>
                      <a:pt x="349" y="307"/>
                      <a:pt x="349" y="308"/>
                    </a:cubicBezTo>
                    <a:cubicBezTo>
                      <a:pt x="349" y="310"/>
                      <a:pt x="348" y="311"/>
                      <a:pt x="347" y="311"/>
                    </a:cubicBezTo>
                    <a:cubicBezTo>
                      <a:pt x="347" y="311"/>
                      <a:pt x="347" y="311"/>
                      <a:pt x="347" y="311"/>
                    </a:cubicBezTo>
                    <a:cubicBezTo>
                      <a:pt x="345" y="311"/>
                      <a:pt x="344" y="310"/>
                      <a:pt x="344" y="308"/>
                    </a:cubicBezTo>
                    <a:cubicBezTo>
                      <a:pt x="344" y="307"/>
                      <a:pt x="345" y="306"/>
                      <a:pt x="347" y="306"/>
                    </a:cubicBezTo>
                    <a:close/>
                    <a:moveTo>
                      <a:pt x="46" y="4"/>
                    </a:move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3" y="3"/>
                      <a:pt x="43" y="2"/>
                    </a:cubicBezTo>
                    <a:cubicBezTo>
                      <a:pt x="43" y="1"/>
                      <a:pt x="4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9" y="1"/>
                      <a:pt x="49" y="2"/>
                    </a:cubicBezTo>
                    <a:cubicBezTo>
                      <a:pt x="49" y="3"/>
                      <a:pt x="47" y="4"/>
                      <a:pt x="46" y="4"/>
                    </a:cubicBezTo>
                    <a:close/>
                    <a:moveTo>
                      <a:pt x="34" y="5"/>
                    </a:moveTo>
                    <a:cubicBezTo>
                      <a:pt x="33" y="5"/>
                      <a:pt x="32" y="5"/>
                      <a:pt x="32" y="3"/>
                    </a:cubicBezTo>
                    <a:cubicBezTo>
                      <a:pt x="32" y="2"/>
                      <a:pt x="33" y="1"/>
                      <a:pt x="34" y="1"/>
                    </a:cubicBezTo>
                    <a:cubicBezTo>
                      <a:pt x="35" y="0"/>
                      <a:pt x="37" y="1"/>
                      <a:pt x="37" y="2"/>
                    </a:cubicBezTo>
                    <a:cubicBezTo>
                      <a:pt x="37" y="4"/>
                      <a:pt x="36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4" y="5"/>
                    </a:cubicBezTo>
                    <a:close/>
                    <a:moveTo>
                      <a:pt x="24" y="9"/>
                    </a:moveTo>
                    <a:cubicBezTo>
                      <a:pt x="23" y="9"/>
                      <a:pt x="22" y="9"/>
                      <a:pt x="22" y="8"/>
                    </a:cubicBezTo>
                    <a:cubicBezTo>
                      <a:pt x="21" y="7"/>
                      <a:pt x="21" y="6"/>
                      <a:pt x="23" y="5"/>
                    </a:cubicBezTo>
                    <a:cubicBezTo>
                      <a:pt x="24" y="4"/>
                      <a:pt x="25" y="5"/>
                      <a:pt x="26" y="6"/>
                    </a:cubicBezTo>
                    <a:cubicBezTo>
                      <a:pt x="27" y="7"/>
                      <a:pt x="26" y="8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4" y="9"/>
                      <a:pt x="24" y="9"/>
                    </a:cubicBezTo>
                    <a:close/>
                    <a:moveTo>
                      <a:pt x="14" y="16"/>
                    </a:moveTo>
                    <a:cubicBezTo>
                      <a:pt x="14" y="16"/>
                      <a:pt x="13" y="16"/>
                      <a:pt x="13" y="16"/>
                    </a:cubicBezTo>
                    <a:cubicBezTo>
                      <a:pt x="12" y="15"/>
                      <a:pt x="12" y="13"/>
                      <a:pt x="13" y="12"/>
                    </a:cubicBezTo>
                    <a:cubicBezTo>
                      <a:pt x="14" y="11"/>
                      <a:pt x="15" y="11"/>
                      <a:pt x="16" y="12"/>
                    </a:cubicBezTo>
                    <a:cubicBezTo>
                      <a:pt x="17" y="13"/>
                      <a:pt x="17" y="15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5" y="16"/>
                      <a:pt x="14" y="16"/>
                    </a:cubicBezTo>
                    <a:close/>
                    <a:moveTo>
                      <a:pt x="7" y="25"/>
                    </a:moveTo>
                    <a:cubicBezTo>
                      <a:pt x="7" y="25"/>
                      <a:pt x="7" y="25"/>
                      <a:pt x="6" y="25"/>
                    </a:cubicBezTo>
                    <a:cubicBezTo>
                      <a:pt x="5" y="24"/>
                      <a:pt x="5" y="23"/>
                      <a:pt x="5" y="22"/>
                    </a:cubicBezTo>
                    <a:cubicBezTo>
                      <a:pt x="6" y="21"/>
                      <a:pt x="7" y="20"/>
                      <a:pt x="9" y="21"/>
                    </a:cubicBezTo>
                    <a:cubicBezTo>
                      <a:pt x="10" y="22"/>
                      <a:pt x="10" y="23"/>
                      <a:pt x="1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5"/>
                      <a:pt x="8" y="25"/>
                      <a:pt x="7" y="25"/>
                    </a:cubicBezTo>
                    <a:close/>
                    <a:moveTo>
                      <a:pt x="3" y="36"/>
                    </a:moveTo>
                    <a:cubicBezTo>
                      <a:pt x="3" y="36"/>
                      <a:pt x="3" y="36"/>
                      <a:pt x="3" y="36"/>
                    </a:cubicBezTo>
                    <a:cubicBezTo>
                      <a:pt x="1" y="36"/>
                      <a:pt x="0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2"/>
                      <a:pt x="2" y="31"/>
                      <a:pt x="4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5" y="35"/>
                      <a:pt x="4" y="36"/>
                      <a:pt x="3" y="36"/>
                    </a:cubicBezTo>
                    <a:close/>
                    <a:moveTo>
                      <a:pt x="2" y="48"/>
                    </a:moveTo>
                    <a:cubicBezTo>
                      <a:pt x="1" y="48"/>
                      <a:pt x="0" y="47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1" y="43"/>
                      <a:pt x="2" y="43"/>
                    </a:cubicBezTo>
                    <a:cubicBezTo>
                      <a:pt x="3" y="43"/>
                      <a:pt x="4" y="44"/>
                      <a:pt x="4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7"/>
                      <a:pt x="3" y="48"/>
                      <a:pt x="2" y="48"/>
                    </a:cubicBezTo>
                    <a:close/>
                    <a:moveTo>
                      <a:pt x="2" y="59"/>
                    </a:moveTo>
                    <a:cubicBezTo>
                      <a:pt x="1" y="59"/>
                      <a:pt x="0" y="58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5"/>
                      <a:pt x="1" y="54"/>
                      <a:pt x="2" y="54"/>
                    </a:cubicBezTo>
                    <a:cubicBezTo>
                      <a:pt x="3" y="54"/>
                      <a:pt x="4" y="55"/>
                      <a:pt x="4" y="57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8"/>
                      <a:pt x="3" y="59"/>
                      <a:pt x="2" y="59"/>
                    </a:cubicBezTo>
                    <a:close/>
                    <a:moveTo>
                      <a:pt x="2" y="71"/>
                    </a:moveTo>
                    <a:cubicBezTo>
                      <a:pt x="1" y="71"/>
                      <a:pt x="0" y="70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7"/>
                      <a:pt x="1" y="66"/>
                      <a:pt x="2" y="66"/>
                    </a:cubicBezTo>
                    <a:cubicBezTo>
                      <a:pt x="3" y="66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4" y="70"/>
                      <a:pt x="3" y="71"/>
                      <a:pt x="2" y="71"/>
                    </a:cubicBezTo>
                    <a:close/>
                    <a:moveTo>
                      <a:pt x="2" y="82"/>
                    </a:moveTo>
                    <a:cubicBezTo>
                      <a:pt x="1" y="82"/>
                      <a:pt x="0" y="81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78"/>
                      <a:pt x="1" y="77"/>
                      <a:pt x="2" y="77"/>
                    </a:cubicBezTo>
                    <a:cubicBezTo>
                      <a:pt x="3" y="77"/>
                      <a:pt x="4" y="78"/>
                      <a:pt x="4" y="80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4" y="81"/>
                      <a:pt x="3" y="82"/>
                      <a:pt x="2" y="82"/>
                    </a:cubicBezTo>
                    <a:close/>
                    <a:moveTo>
                      <a:pt x="2" y="94"/>
                    </a:moveTo>
                    <a:cubicBezTo>
                      <a:pt x="1" y="94"/>
                      <a:pt x="0" y="93"/>
                      <a:pt x="0" y="91"/>
                    </a:cubicBezTo>
                    <a:cubicBezTo>
                      <a:pt x="0" y="90"/>
                      <a:pt x="1" y="89"/>
                      <a:pt x="2" y="89"/>
                    </a:cubicBezTo>
                    <a:cubicBezTo>
                      <a:pt x="3" y="89"/>
                      <a:pt x="4" y="90"/>
                      <a:pt x="4" y="91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4" y="93"/>
                      <a:pt x="3" y="94"/>
                      <a:pt x="2" y="94"/>
                    </a:cubicBezTo>
                    <a:close/>
                    <a:moveTo>
                      <a:pt x="2" y="105"/>
                    </a:moveTo>
                    <a:cubicBezTo>
                      <a:pt x="1" y="105"/>
                      <a:pt x="0" y="104"/>
                      <a:pt x="0" y="103"/>
                    </a:cubicBezTo>
                    <a:cubicBezTo>
                      <a:pt x="0" y="102"/>
                      <a:pt x="1" y="101"/>
                      <a:pt x="2" y="101"/>
                    </a:cubicBezTo>
                    <a:cubicBezTo>
                      <a:pt x="3" y="101"/>
                      <a:pt x="4" y="102"/>
                      <a:pt x="4" y="103"/>
                    </a:cubicBezTo>
                    <a:cubicBezTo>
                      <a:pt x="4" y="103"/>
                      <a:pt x="4" y="103"/>
                      <a:pt x="4" y="103"/>
                    </a:cubicBezTo>
                    <a:cubicBezTo>
                      <a:pt x="4" y="104"/>
                      <a:pt x="3" y="105"/>
                      <a:pt x="2" y="105"/>
                    </a:cubicBezTo>
                    <a:close/>
                    <a:moveTo>
                      <a:pt x="2" y="117"/>
                    </a:moveTo>
                    <a:cubicBezTo>
                      <a:pt x="1" y="117"/>
                      <a:pt x="0" y="116"/>
                      <a:pt x="0" y="115"/>
                    </a:cubicBezTo>
                    <a:cubicBezTo>
                      <a:pt x="0" y="113"/>
                      <a:pt x="1" y="112"/>
                      <a:pt x="2" y="112"/>
                    </a:cubicBezTo>
                    <a:cubicBezTo>
                      <a:pt x="3" y="112"/>
                      <a:pt x="4" y="113"/>
                      <a:pt x="4" y="114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6"/>
                      <a:pt x="3" y="117"/>
                      <a:pt x="2" y="117"/>
                    </a:cubicBezTo>
                    <a:close/>
                    <a:moveTo>
                      <a:pt x="2" y="129"/>
                    </a:moveTo>
                    <a:cubicBezTo>
                      <a:pt x="1" y="129"/>
                      <a:pt x="0" y="128"/>
                      <a:pt x="0" y="126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25"/>
                      <a:pt x="1" y="124"/>
                      <a:pt x="2" y="124"/>
                    </a:cubicBezTo>
                    <a:cubicBezTo>
                      <a:pt x="3" y="124"/>
                      <a:pt x="4" y="125"/>
                      <a:pt x="4" y="126"/>
                    </a:cubicBezTo>
                    <a:cubicBezTo>
                      <a:pt x="4" y="126"/>
                      <a:pt x="4" y="126"/>
                      <a:pt x="4" y="126"/>
                    </a:cubicBezTo>
                    <a:cubicBezTo>
                      <a:pt x="4" y="128"/>
                      <a:pt x="3" y="129"/>
                      <a:pt x="2" y="129"/>
                    </a:cubicBezTo>
                    <a:close/>
                    <a:moveTo>
                      <a:pt x="2" y="140"/>
                    </a:moveTo>
                    <a:cubicBezTo>
                      <a:pt x="1" y="140"/>
                      <a:pt x="0" y="139"/>
                      <a:pt x="0" y="138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34"/>
                      <a:pt x="4" y="134"/>
                      <a:pt x="4" y="137"/>
                    </a:cubicBezTo>
                    <a:cubicBezTo>
                      <a:pt x="4" y="138"/>
                      <a:pt x="4" y="138"/>
                      <a:pt x="4" y="138"/>
                    </a:cubicBezTo>
                    <a:cubicBezTo>
                      <a:pt x="4" y="139"/>
                      <a:pt x="3" y="140"/>
                      <a:pt x="2" y="140"/>
                    </a:cubicBezTo>
                    <a:close/>
                    <a:moveTo>
                      <a:pt x="2" y="152"/>
                    </a:moveTo>
                    <a:cubicBezTo>
                      <a:pt x="1" y="152"/>
                      <a:pt x="0" y="151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8"/>
                      <a:pt x="1" y="147"/>
                      <a:pt x="2" y="147"/>
                    </a:cubicBezTo>
                    <a:cubicBezTo>
                      <a:pt x="3" y="147"/>
                      <a:pt x="4" y="148"/>
                      <a:pt x="4" y="149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4" y="151"/>
                      <a:pt x="3" y="152"/>
                      <a:pt x="2" y="152"/>
                    </a:cubicBezTo>
                    <a:close/>
                    <a:moveTo>
                      <a:pt x="2" y="163"/>
                    </a:moveTo>
                    <a:cubicBezTo>
                      <a:pt x="1" y="163"/>
                      <a:pt x="0" y="162"/>
                      <a:pt x="0" y="161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59"/>
                      <a:pt x="1" y="158"/>
                      <a:pt x="2" y="158"/>
                    </a:cubicBezTo>
                    <a:cubicBezTo>
                      <a:pt x="3" y="158"/>
                      <a:pt x="4" y="159"/>
                      <a:pt x="4" y="161"/>
                    </a:cubicBezTo>
                    <a:cubicBezTo>
                      <a:pt x="4" y="161"/>
                      <a:pt x="4" y="161"/>
                      <a:pt x="4" y="161"/>
                    </a:cubicBezTo>
                    <a:cubicBezTo>
                      <a:pt x="4" y="162"/>
                      <a:pt x="3" y="163"/>
                      <a:pt x="2" y="163"/>
                    </a:cubicBezTo>
                    <a:close/>
                    <a:moveTo>
                      <a:pt x="2" y="175"/>
                    </a:moveTo>
                    <a:cubicBezTo>
                      <a:pt x="1" y="175"/>
                      <a:pt x="0" y="174"/>
                      <a:pt x="0" y="17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1"/>
                      <a:pt x="1" y="170"/>
                      <a:pt x="2" y="170"/>
                    </a:cubicBezTo>
                    <a:cubicBezTo>
                      <a:pt x="3" y="170"/>
                      <a:pt x="4" y="171"/>
                      <a:pt x="4" y="172"/>
                    </a:cubicBezTo>
                    <a:cubicBezTo>
                      <a:pt x="4" y="172"/>
                      <a:pt x="4" y="172"/>
                      <a:pt x="4" y="172"/>
                    </a:cubicBezTo>
                    <a:cubicBezTo>
                      <a:pt x="4" y="174"/>
                      <a:pt x="3" y="175"/>
                      <a:pt x="2" y="175"/>
                    </a:cubicBezTo>
                    <a:close/>
                    <a:moveTo>
                      <a:pt x="358" y="306"/>
                    </a:moveTo>
                    <a:cubicBezTo>
                      <a:pt x="358" y="306"/>
                      <a:pt x="358" y="306"/>
                      <a:pt x="358" y="306"/>
                    </a:cubicBezTo>
                    <a:cubicBezTo>
                      <a:pt x="360" y="306"/>
                      <a:pt x="361" y="307"/>
                      <a:pt x="361" y="308"/>
                    </a:cubicBezTo>
                    <a:cubicBezTo>
                      <a:pt x="361" y="310"/>
                      <a:pt x="360" y="311"/>
                      <a:pt x="358" y="311"/>
                    </a:cubicBezTo>
                    <a:cubicBezTo>
                      <a:pt x="358" y="311"/>
                      <a:pt x="358" y="311"/>
                      <a:pt x="358" y="311"/>
                    </a:cubicBezTo>
                    <a:cubicBezTo>
                      <a:pt x="357" y="311"/>
                      <a:pt x="356" y="310"/>
                      <a:pt x="356" y="308"/>
                    </a:cubicBezTo>
                    <a:cubicBezTo>
                      <a:pt x="356" y="307"/>
                      <a:pt x="357" y="306"/>
                      <a:pt x="358" y="306"/>
                    </a:cubicBezTo>
                    <a:close/>
                    <a:moveTo>
                      <a:pt x="46" y="306"/>
                    </a:moveTo>
                    <a:cubicBezTo>
                      <a:pt x="46" y="306"/>
                      <a:pt x="46" y="306"/>
                      <a:pt x="46" y="306"/>
                    </a:cubicBezTo>
                    <a:cubicBezTo>
                      <a:pt x="45" y="306"/>
                      <a:pt x="43" y="307"/>
                      <a:pt x="43" y="308"/>
                    </a:cubicBezTo>
                    <a:cubicBezTo>
                      <a:pt x="43" y="309"/>
                      <a:pt x="45" y="311"/>
                      <a:pt x="46" y="311"/>
                    </a:cubicBezTo>
                    <a:cubicBezTo>
                      <a:pt x="46" y="311"/>
                      <a:pt x="46" y="311"/>
                      <a:pt x="46" y="311"/>
                    </a:cubicBezTo>
                    <a:cubicBezTo>
                      <a:pt x="47" y="311"/>
                      <a:pt x="49" y="309"/>
                      <a:pt x="49" y="308"/>
                    </a:cubicBezTo>
                    <a:cubicBezTo>
                      <a:pt x="49" y="307"/>
                      <a:pt x="47" y="306"/>
                      <a:pt x="46" y="306"/>
                    </a:cubicBezTo>
                    <a:close/>
                    <a:moveTo>
                      <a:pt x="34" y="305"/>
                    </a:moveTo>
                    <a:cubicBezTo>
                      <a:pt x="33" y="305"/>
                      <a:pt x="32" y="305"/>
                      <a:pt x="32" y="307"/>
                    </a:cubicBezTo>
                    <a:cubicBezTo>
                      <a:pt x="32" y="308"/>
                      <a:pt x="33" y="309"/>
                      <a:pt x="34" y="309"/>
                    </a:cubicBezTo>
                    <a:cubicBezTo>
                      <a:pt x="35" y="310"/>
                      <a:pt x="37" y="309"/>
                      <a:pt x="37" y="308"/>
                    </a:cubicBezTo>
                    <a:cubicBezTo>
                      <a:pt x="37" y="306"/>
                      <a:pt x="36" y="305"/>
                      <a:pt x="35" y="305"/>
                    </a:cubicBezTo>
                    <a:cubicBezTo>
                      <a:pt x="35" y="305"/>
                      <a:pt x="35" y="305"/>
                      <a:pt x="35" y="305"/>
                    </a:cubicBezTo>
                    <a:cubicBezTo>
                      <a:pt x="35" y="305"/>
                      <a:pt x="35" y="305"/>
                      <a:pt x="34" y="305"/>
                    </a:cubicBezTo>
                    <a:close/>
                    <a:moveTo>
                      <a:pt x="24" y="301"/>
                    </a:moveTo>
                    <a:cubicBezTo>
                      <a:pt x="23" y="301"/>
                      <a:pt x="22" y="301"/>
                      <a:pt x="22" y="302"/>
                    </a:cubicBezTo>
                    <a:cubicBezTo>
                      <a:pt x="21" y="303"/>
                      <a:pt x="21" y="305"/>
                      <a:pt x="23" y="305"/>
                    </a:cubicBezTo>
                    <a:cubicBezTo>
                      <a:pt x="24" y="306"/>
                      <a:pt x="25" y="305"/>
                      <a:pt x="26" y="304"/>
                    </a:cubicBezTo>
                    <a:cubicBezTo>
                      <a:pt x="27" y="303"/>
                      <a:pt x="26" y="302"/>
                      <a:pt x="25" y="301"/>
                    </a:cubicBezTo>
                    <a:cubicBezTo>
                      <a:pt x="25" y="301"/>
                      <a:pt x="25" y="301"/>
                      <a:pt x="25" y="301"/>
                    </a:cubicBezTo>
                    <a:cubicBezTo>
                      <a:pt x="24" y="301"/>
                      <a:pt x="24" y="301"/>
                      <a:pt x="24" y="301"/>
                    </a:cubicBezTo>
                    <a:close/>
                    <a:moveTo>
                      <a:pt x="14" y="294"/>
                    </a:moveTo>
                    <a:cubicBezTo>
                      <a:pt x="14" y="294"/>
                      <a:pt x="13" y="294"/>
                      <a:pt x="13" y="295"/>
                    </a:cubicBezTo>
                    <a:cubicBezTo>
                      <a:pt x="12" y="295"/>
                      <a:pt x="12" y="297"/>
                      <a:pt x="13" y="298"/>
                    </a:cubicBezTo>
                    <a:cubicBezTo>
                      <a:pt x="14" y="299"/>
                      <a:pt x="15" y="299"/>
                      <a:pt x="16" y="298"/>
                    </a:cubicBezTo>
                    <a:cubicBezTo>
                      <a:pt x="17" y="297"/>
                      <a:pt x="17" y="296"/>
                      <a:pt x="16" y="295"/>
                    </a:cubicBezTo>
                    <a:cubicBezTo>
                      <a:pt x="16" y="295"/>
                      <a:pt x="16" y="294"/>
                      <a:pt x="16" y="294"/>
                    </a:cubicBezTo>
                    <a:cubicBezTo>
                      <a:pt x="16" y="294"/>
                      <a:pt x="15" y="294"/>
                      <a:pt x="14" y="294"/>
                    </a:cubicBezTo>
                    <a:close/>
                    <a:moveTo>
                      <a:pt x="7" y="285"/>
                    </a:moveTo>
                    <a:cubicBezTo>
                      <a:pt x="7" y="285"/>
                      <a:pt x="7" y="285"/>
                      <a:pt x="6" y="285"/>
                    </a:cubicBezTo>
                    <a:cubicBezTo>
                      <a:pt x="5" y="286"/>
                      <a:pt x="5" y="287"/>
                      <a:pt x="5" y="288"/>
                    </a:cubicBezTo>
                    <a:cubicBezTo>
                      <a:pt x="6" y="289"/>
                      <a:pt x="7" y="290"/>
                      <a:pt x="9" y="289"/>
                    </a:cubicBezTo>
                    <a:cubicBezTo>
                      <a:pt x="10" y="289"/>
                      <a:pt x="10" y="287"/>
                      <a:pt x="10" y="286"/>
                    </a:cubicBezTo>
                    <a:cubicBezTo>
                      <a:pt x="9" y="286"/>
                      <a:pt x="9" y="286"/>
                      <a:pt x="9" y="286"/>
                    </a:cubicBezTo>
                    <a:cubicBezTo>
                      <a:pt x="9" y="285"/>
                      <a:pt x="8" y="285"/>
                      <a:pt x="7" y="285"/>
                    </a:cubicBezTo>
                    <a:close/>
                    <a:moveTo>
                      <a:pt x="3" y="274"/>
                    </a:moveTo>
                    <a:cubicBezTo>
                      <a:pt x="3" y="274"/>
                      <a:pt x="3" y="274"/>
                      <a:pt x="3" y="274"/>
                    </a:cubicBezTo>
                    <a:cubicBezTo>
                      <a:pt x="1" y="274"/>
                      <a:pt x="0" y="276"/>
                      <a:pt x="1" y="277"/>
                    </a:cubicBezTo>
                    <a:cubicBezTo>
                      <a:pt x="1" y="277"/>
                      <a:pt x="1" y="277"/>
                      <a:pt x="1" y="277"/>
                    </a:cubicBezTo>
                    <a:cubicBezTo>
                      <a:pt x="1" y="278"/>
                      <a:pt x="2" y="279"/>
                      <a:pt x="4" y="279"/>
                    </a:cubicBezTo>
                    <a:cubicBezTo>
                      <a:pt x="5" y="279"/>
                      <a:pt x="6" y="277"/>
                      <a:pt x="6" y="276"/>
                    </a:cubicBezTo>
                    <a:cubicBezTo>
                      <a:pt x="3" y="276"/>
                      <a:pt x="3" y="276"/>
                      <a:pt x="3" y="276"/>
                    </a:cubicBezTo>
                    <a:cubicBezTo>
                      <a:pt x="6" y="276"/>
                      <a:pt x="6" y="276"/>
                      <a:pt x="6" y="276"/>
                    </a:cubicBezTo>
                    <a:cubicBezTo>
                      <a:pt x="5" y="275"/>
                      <a:pt x="4" y="274"/>
                      <a:pt x="3" y="274"/>
                    </a:cubicBezTo>
                    <a:close/>
                    <a:moveTo>
                      <a:pt x="2" y="262"/>
                    </a:moveTo>
                    <a:cubicBezTo>
                      <a:pt x="1" y="262"/>
                      <a:pt x="0" y="264"/>
                      <a:pt x="0" y="265"/>
                    </a:cubicBezTo>
                    <a:cubicBezTo>
                      <a:pt x="0" y="265"/>
                      <a:pt x="0" y="265"/>
                      <a:pt x="0" y="265"/>
                    </a:cubicBezTo>
                    <a:cubicBezTo>
                      <a:pt x="0" y="266"/>
                      <a:pt x="1" y="267"/>
                      <a:pt x="2" y="267"/>
                    </a:cubicBezTo>
                    <a:cubicBezTo>
                      <a:pt x="3" y="267"/>
                      <a:pt x="4" y="266"/>
                      <a:pt x="4" y="265"/>
                    </a:cubicBezTo>
                    <a:cubicBezTo>
                      <a:pt x="4" y="265"/>
                      <a:pt x="4" y="265"/>
                      <a:pt x="4" y="265"/>
                    </a:cubicBezTo>
                    <a:cubicBezTo>
                      <a:pt x="4" y="264"/>
                      <a:pt x="3" y="262"/>
                      <a:pt x="2" y="262"/>
                    </a:cubicBezTo>
                    <a:close/>
                    <a:moveTo>
                      <a:pt x="2" y="251"/>
                    </a:moveTo>
                    <a:cubicBezTo>
                      <a:pt x="1" y="251"/>
                      <a:pt x="0" y="252"/>
                      <a:pt x="0" y="253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0" y="255"/>
                      <a:pt x="1" y="256"/>
                      <a:pt x="2" y="256"/>
                    </a:cubicBezTo>
                    <a:cubicBezTo>
                      <a:pt x="3" y="256"/>
                      <a:pt x="4" y="255"/>
                      <a:pt x="4" y="253"/>
                    </a:cubicBezTo>
                    <a:cubicBezTo>
                      <a:pt x="4" y="253"/>
                      <a:pt x="4" y="253"/>
                      <a:pt x="4" y="253"/>
                    </a:cubicBezTo>
                    <a:cubicBezTo>
                      <a:pt x="4" y="252"/>
                      <a:pt x="3" y="251"/>
                      <a:pt x="2" y="251"/>
                    </a:cubicBezTo>
                    <a:close/>
                    <a:moveTo>
                      <a:pt x="2" y="239"/>
                    </a:moveTo>
                    <a:cubicBezTo>
                      <a:pt x="1" y="239"/>
                      <a:pt x="0" y="240"/>
                      <a:pt x="0" y="24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243"/>
                      <a:pt x="1" y="244"/>
                      <a:pt x="2" y="244"/>
                    </a:cubicBezTo>
                    <a:cubicBezTo>
                      <a:pt x="3" y="244"/>
                      <a:pt x="4" y="243"/>
                      <a:pt x="4" y="242"/>
                    </a:cubicBezTo>
                    <a:cubicBezTo>
                      <a:pt x="4" y="242"/>
                      <a:pt x="4" y="242"/>
                      <a:pt x="4" y="242"/>
                    </a:cubicBezTo>
                    <a:cubicBezTo>
                      <a:pt x="4" y="240"/>
                      <a:pt x="3" y="239"/>
                      <a:pt x="2" y="239"/>
                    </a:cubicBezTo>
                    <a:close/>
                    <a:moveTo>
                      <a:pt x="2" y="228"/>
                    </a:moveTo>
                    <a:cubicBezTo>
                      <a:pt x="1" y="228"/>
                      <a:pt x="0" y="229"/>
                      <a:pt x="0" y="23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2"/>
                      <a:pt x="1" y="233"/>
                      <a:pt x="2" y="233"/>
                    </a:cubicBezTo>
                    <a:cubicBezTo>
                      <a:pt x="3" y="233"/>
                      <a:pt x="4" y="232"/>
                      <a:pt x="4" y="230"/>
                    </a:cubicBezTo>
                    <a:cubicBezTo>
                      <a:pt x="4" y="230"/>
                      <a:pt x="4" y="230"/>
                      <a:pt x="4" y="230"/>
                    </a:cubicBezTo>
                    <a:cubicBezTo>
                      <a:pt x="4" y="229"/>
                      <a:pt x="3" y="228"/>
                      <a:pt x="2" y="228"/>
                    </a:cubicBezTo>
                    <a:close/>
                    <a:moveTo>
                      <a:pt x="2" y="216"/>
                    </a:moveTo>
                    <a:cubicBezTo>
                      <a:pt x="1" y="216"/>
                      <a:pt x="0" y="217"/>
                      <a:pt x="0" y="219"/>
                    </a:cubicBezTo>
                    <a:cubicBezTo>
                      <a:pt x="0" y="220"/>
                      <a:pt x="1" y="221"/>
                      <a:pt x="2" y="221"/>
                    </a:cubicBezTo>
                    <a:cubicBezTo>
                      <a:pt x="3" y="221"/>
                      <a:pt x="4" y="220"/>
                      <a:pt x="4" y="219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4" y="217"/>
                      <a:pt x="3" y="216"/>
                      <a:pt x="2" y="216"/>
                    </a:cubicBezTo>
                    <a:close/>
                    <a:moveTo>
                      <a:pt x="2" y="205"/>
                    </a:moveTo>
                    <a:cubicBezTo>
                      <a:pt x="1" y="205"/>
                      <a:pt x="0" y="206"/>
                      <a:pt x="0" y="207"/>
                    </a:cubicBezTo>
                    <a:cubicBezTo>
                      <a:pt x="0" y="208"/>
                      <a:pt x="1" y="210"/>
                      <a:pt x="2" y="210"/>
                    </a:cubicBezTo>
                    <a:cubicBezTo>
                      <a:pt x="3" y="210"/>
                      <a:pt x="4" y="209"/>
                      <a:pt x="4" y="207"/>
                    </a:cubicBezTo>
                    <a:cubicBezTo>
                      <a:pt x="4" y="207"/>
                      <a:pt x="4" y="207"/>
                      <a:pt x="4" y="207"/>
                    </a:cubicBezTo>
                    <a:cubicBezTo>
                      <a:pt x="4" y="206"/>
                      <a:pt x="3" y="205"/>
                      <a:pt x="2" y="205"/>
                    </a:cubicBezTo>
                    <a:close/>
                    <a:moveTo>
                      <a:pt x="2" y="193"/>
                    </a:moveTo>
                    <a:cubicBezTo>
                      <a:pt x="1" y="193"/>
                      <a:pt x="0" y="194"/>
                      <a:pt x="0" y="195"/>
                    </a:cubicBezTo>
                    <a:cubicBezTo>
                      <a:pt x="0" y="197"/>
                      <a:pt x="1" y="198"/>
                      <a:pt x="2" y="198"/>
                    </a:cubicBezTo>
                    <a:cubicBezTo>
                      <a:pt x="3" y="198"/>
                      <a:pt x="4" y="197"/>
                      <a:pt x="4" y="196"/>
                    </a:cubicBezTo>
                    <a:cubicBezTo>
                      <a:pt x="4" y="195"/>
                      <a:pt x="4" y="195"/>
                      <a:pt x="4" y="195"/>
                    </a:cubicBezTo>
                    <a:cubicBezTo>
                      <a:pt x="4" y="194"/>
                      <a:pt x="3" y="193"/>
                      <a:pt x="2" y="193"/>
                    </a:cubicBezTo>
                    <a:close/>
                    <a:moveTo>
                      <a:pt x="2" y="181"/>
                    </a:moveTo>
                    <a:cubicBezTo>
                      <a:pt x="1" y="181"/>
                      <a:pt x="0" y="183"/>
                      <a:pt x="0" y="184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85"/>
                      <a:pt x="1" y="187"/>
                      <a:pt x="2" y="187"/>
                    </a:cubicBezTo>
                    <a:cubicBezTo>
                      <a:pt x="3" y="187"/>
                      <a:pt x="4" y="185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3"/>
                      <a:pt x="3" y="181"/>
                      <a:pt x="2" y="181"/>
                    </a:cubicBezTo>
                    <a:close/>
                    <a:moveTo>
                      <a:pt x="335" y="306"/>
                    </a:moveTo>
                    <a:cubicBezTo>
                      <a:pt x="335" y="306"/>
                      <a:pt x="335" y="306"/>
                      <a:pt x="335" y="306"/>
                    </a:cubicBezTo>
                    <a:cubicBezTo>
                      <a:pt x="337" y="306"/>
                      <a:pt x="338" y="307"/>
                      <a:pt x="338" y="308"/>
                    </a:cubicBezTo>
                    <a:cubicBezTo>
                      <a:pt x="338" y="310"/>
                      <a:pt x="337" y="311"/>
                      <a:pt x="335" y="311"/>
                    </a:cubicBezTo>
                    <a:cubicBezTo>
                      <a:pt x="335" y="311"/>
                      <a:pt x="335" y="311"/>
                      <a:pt x="335" y="311"/>
                    </a:cubicBezTo>
                    <a:cubicBezTo>
                      <a:pt x="334" y="311"/>
                      <a:pt x="333" y="310"/>
                      <a:pt x="333" y="308"/>
                    </a:cubicBezTo>
                    <a:cubicBezTo>
                      <a:pt x="333" y="307"/>
                      <a:pt x="334" y="306"/>
                      <a:pt x="335" y="306"/>
                    </a:cubicBezTo>
                    <a:close/>
                    <a:moveTo>
                      <a:pt x="324" y="306"/>
                    </a:moveTo>
                    <a:cubicBezTo>
                      <a:pt x="324" y="306"/>
                      <a:pt x="324" y="306"/>
                      <a:pt x="324" y="306"/>
                    </a:cubicBezTo>
                    <a:cubicBezTo>
                      <a:pt x="325" y="306"/>
                      <a:pt x="326" y="307"/>
                      <a:pt x="326" y="308"/>
                    </a:cubicBezTo>
                    <a:cubicBezTo>
                      <a:pt x="326" y="310"/>
                      <a:pt x="325" y="311"/>
                      <a:pt x="324" y="311"/>
                    </a:cubicBezTo>
                    <a:cubicBezTo>
                      <a:pt x="322" y="311"/>
                      <a:pt x="321" y="310"/>
                      <a:pt x="321" y="308"/>
                    </a:cubicBezTo>
                    <a:cubicBezTo>
                      <a:pt x="321" y="307"/>
                      <a:pt x="322" y="306"/>
                      <a:pt x="324" y="306"/>
                    </a:cubicBezTo>
                    <a:close/>
                    <a:moveTo>
                      <a:pt x="312" y="306"/>
                    </a:moveTo>
                    <a:cubicBezTo>
                      <a:pt x="312" y="306"/>
                      <a:pt x="312" y="306"/>
                      <a:pt x="312" y="306"/>
                    </a:cubicBezTo>
                    <a:cubicBezTo>
                      <a:pt x="314" y="306"/>
                      <a:pt x="315" y="307"/>
                      <a:pt x="315" y="308"/>
                    </a:cubicBezTo>
                    <a:cubicBezTo>
                      <a:pt x="315" y="310"/>
                      <a:pt x="314" y="311"/>
                      <a:pt x="312" y="311"/>
                    </a:cubicBezTo>
                    <a:cubicBezTo>
                      <a:pt x="311" y="311"/>
                      <a:pt x="310" y="310"/>
                      <a:pt x="310" y="308"/>
                    </a:cubicBezTo>
                    <a:cubicBezTo>
                      <a:pt x="310" y="307"/>
                      <a:pt x="311" y="306"/>
                      <a:pt x="312" y="306"/>
                    </a:cubicBezTo>
                    <a:close/>
                    <a:moveTo>
                      <a:pt x="301" y="306"/>
                    </a:moveTo>
                    <a:cubicBezTo>
                      <a:pt x="301" y="306"/>
                      <a:pt x="301" y="306"/>
                      <a:pt x="301" y="306"/>
                    </a:cubicBezTo>
                    <a:cubicBezTo>
                      <a:pt x="302" y="306"/>
                      <a:pt x="303" y="307"/>
                      <a:pt x="303" y="308"/>
                    </a:cubicBezTo>
                    <a:cubicBezTo>
                      <a:pt x="303" y="310"/>
                      <a:pt x="302" y="311"/>
                      <a:pt x="301" y="311"/>
                    </a:cubicBezTo>
                    <a:cubicBezTo>
                      <a:pt x="299" y="311"/>
                      <a:pt x="298" y="310"/>
                      <a:pt x="298" y="308"/>
                    </a:cubicBezTo>
                    <a:cubicBezTo>
                      <a:pt x="298" y="307"/>
                      <a:pt x="299" y="306"/>
                      <a:pt x="301" y="306"/>
                    </a:cubicBezTo>
                    <a:close/>
                    <a:moveTo>
                      <a:pt x="289" y="306"/>
                    </a:moveTo>
                    <a:cubicBezTo>
                      <a:pt x="289" y="306"/>
                      <a:pt x="289" y="306"/>
                      <a:pt x="289" y="306"/>
                    </a:cubicBezTo>
                    <a:cubicBezTo>
                      <a:pt x="291" y="306"/>
                      <a:pt x="292" y="307"/>
                      <a:pt x="292" y="308"/>
                    </a:cubicBezTo>
                    <a:cubicBezTo>
                      <a:pt x="292" y="310"/>
                      <a:pt x="291" y="311"/>
                      <a:pt x="289" y="311"/>
                    </a:cubicBezTo>
                    <a:cubicBezTo>
                      <a:pt x="289" y="311"/>
                      <a:pt x="289" y="311"/>
                      <a:pt x="289" y="311"/>
                    </a:cubicBezTo>
                    <a:cubicBezTo>
                      <a:pt x="288" y="311"/>
                      <a:pt x="287" y="310"/>
                      <a:pt x="287" y="308"/>
                    </a:cubicBezTo>
                    <a:cubicBezTo>
                      <a:pt x="287" y="307"/>
                      <a:pt x="288" y="306"/>
                      <a:pt x="289" y="306"/>
                    </a:cubicBezTo>
                    <a:close/>
                    <a:moveTo>
                      <a:pt x="277" y="306"/>
                    </a:moveTo>
                    <a:cubicBezTo>
                      <a:pt x="278" y="306"/>
                      <a:pt x="278" y="306"/>
                      <a:pt x="278" y="306"/>
                    </a:cubicBezTo>
                    <a:cubicBezTo>
                      <a:pt x="279" y="306"/>
                      <a:pt x="280" y="307"/>
                      <a:pt x="280" y="308"/>
                    </a:cubicBezTo>
                    <a:cubicBezTo>
                      <a:pt x="280" y="310"/>
                      <a:pt x="279" y="311"/>
                      <a:pt x="278" y="311"/>
                    </a:cubicBezTo>
                    <a:cubicBezTo>
                      <a:pt x="276" y="311"/>
                      <a:pt x="275" y="310"/>
                      <a:pt x="275" y="308"/>
                    </a:cubicBezTo>
                    <a:cubicBezTo>
                      <a:pt x="275" y="307"/>
                      <a:pt x="276" y="306"/>
                      <a:pt x="277" y="306"/>
                    </a:cubicBezTo>
                    <a:close/>
                    <a:moveTo>
                      <a:pt x="266" y="306"/>
                    </a:moveTo>
                    <a:cubicBezTo>
                      <a:pt x="266" y="306"/>
                      <a:pt x="266" y="306"/>
                      <a:pt x="266" y="306"/>
                    </a:cubicBezTo>
                    <a:cubicBezTo>
                      <a:pt x="267" y="306"/>
                      <a:pt x="268" y="307"/>
                      <a:pt x="268" y="308"/>
                    </a:cubicBezTo>
                    <a:cubicBezTo>
                      <a:pt x="268" y="310"/>
                      <a:pt x="267" y="311"/>
                      <a:pt x="266" y="311"/>
                    </a:cubicBezTo>
                    <a:cubicBezTo>
                      <a:pt x="265" y="311"/>
                      <a:pt x="264" y="310"/>
                      <a:pt x="264" y="308"/>
                    </a:cubicBezTo>
                    <a:cubicBezTo>
                      <a:pt x="264" y="307"/>
                      <a:pt x="265" y="306"/>
                      <a:pt x="266" y="306"/>
                    </a:cubicBezTo>
                    <a:close/>
                    <a:moveTo>
                      <a:pt x="254" y="306"/>
                    </a:moveTo>
                    <a:cubicBezTo>
                      <a:pt x="254" y="306"/>
                      <a:pt x="254" y="306"/>
                      <a:pt x="254" y="306"/>
                    </a:cubicBezTo>
                    <a:cubicBezTo>
                      <a:pt x="256" y="306"/>
                      <a:pt x="257" y="307"/>
                      <a:pt x="257" y="308"/>
                    </a:cubicBezTo>
                    <a:cubicBezTo>
                      <a:pt x="257" y="310"/>
                      <a:pt x="256" y="311"/>
                      <a:pt x="254" y="311"/>
                    </a:cubicBezTo>
                    <a:cubicBezTo>
                      <a:pt x="253" y="311"/>
                      <a:pt x="252" y="310"/>
                      <a:pt x="252" y="308"/>
                    </a:cubicBezTo>
                    <a:cubicBezTo>
                      <a:pt x="252" y="307"/>
                      <a:pt x="253" y="306"/>
                      <a:pt x="254" y="306"/>
                    </a:cubicBezTo>
                    <a:close/>
                    <a:moveTo>
                      <a:pt x="243" y="306"/>
                    </a:moveTo>
                    <a:cubicBezTo>
                      <a:pt x="243" y="306"/>
                      <a:pt x="243" y="306"/>
                      <a:pt x="243" y="306"/>
                    </a:cubicBezTo>
                    <a:cubicBezTo>
                      <a:pt x="244" y="306"/>
                      <a:pt x="245" y="307"/>
                      <a:pt x="245" y="308"/>
                    </a:cubicBezTo>
                    <a:cubicBezTo>
                      <a:pt x="245" y="310"/>
                      <a:pt x="244" y="311"/>
                      <a:pt x="243" y="311"/>
                    </a:cubicBezTo>
                    <a:cubicBezTo>
                      <a:pt x="243" y="311"/>
                      <a:pt x="243" y="311"/>
                      <a:pt x="243" y="311"/>
                    </a:cubicBezTo>
                    <a:cubicBezTo>
                      <a:pt x="241" y="311"/>
                      <a:pt x="240" y="310"/>
                      <a:pt x="240" y="308"/>
                    </a:cubicBezTo>
                    <a:cubicBezTo>
                      <a:pt x="240" y="307"/>
                      <a:pt x="241" y="306"/>
                      <a:pt x="243" y="306"/>
                    </a:cubicBezTo>
                    <a:close/>
                    <a:moveTo>
                      <a:pt x="231" y="306"/>
                    </a:moveTo>
                    <a:cubicBezTo>
                      <a:pt x="231" y="306"/>
                      <a:pt x="231" y="306"/>
                      <a:pt x="231" y="306"/>
                    </a:cubicBezTo>
                    <a:cubicBezTo>
                      <a:pt x="233" y="306"/>
                      <a:pt x="234" y="307"/>
                      <a:pt x="234" y="308"/>
                    </a:cubicBezTo>
                    <a:cubicBezTo>
                      <a:pt x="234" y="310"/>
                      <a:pt x="233" y="311"/>
                      <a:pt x="231" y="311"/>
                    </a:cubicBezTo>
                    <a:cubicBezTo>
                      <a:pt x="231" y="311"/>
                      <a:pt x="231" y="311"/>
                      <a:pt x="231" y="311"/>
                    </a:cubicBezTo>
                    <a:cubicBezTo>
                      <a:pt x="230" y="311"/>
                      <a:pt x="229" y="310"/>
                      <a:pt x="229" y="308"/>
                    </a:cubicBezTo>
                    <a:cubicBezTo>
                      <a:pt x="229" y="307"/>
                      <a:pt x="230" y="306"/>
                      <a:pt x="231" y="306"/>
                    </a:cubicBezTo>
                    <a:close/>
                    <a:moveTo>
                      <a:pt x="220" y="306"/>
                    </a:moveTo>
                    <a:cubicBezTo>
                      <a:pt x="220" y="306"/>
                      <a:pt x="220" y="306"/>
                      <a:pt x="220" y="306"/>
                    </a:cubicBezTo>
                    <a:cubicBezTo>
                      <a:pt x="221" y="306"/>
                      <a:pt x="222" y="307"/>
                      <a:pt x="222" y="308"/>
                    </a:cubicBezTo>
                    <a:cubicBezTo>
                      <a:pt x="222" y="310"/>
                      <a:pt x="221" y="311"/>
                      <a:pt x="220" y="311"/>
                    </a:cubicBezTo>
                    <a:cubicBezTo>
                      <a:pt x="218" y="311"/>
                      <a:pt x="217" y="310"/>
                      <a:pt x="217" y="308"/>
                    </a:cubicBezTo>
                    <a:cubicBezTo>
                      <a:pt x="217" y="307"/>
                      <a:pt x="218" y="306"/>
                      <a:pt x="220" y="306"/>
                    </a:cubicBezTo>
                    <a:close/>
                    <a:moveTo>
                      <a:pt x="208" y="306"/>
                    </a:moveTo>
                    <a:cubicBezTo>
                      <a:pt x="208" y="306"/>
                      <a:pt x="208" y="306"/>
                      <a:pt x="208" y="306"/>
                    </a:cubicBezTo>
                    <a:cubicBezTo>
                      <a:pt x="210" y="306"/>
                      <a:pt x="211" y="307"/>
                      <a:pt x="211" y="308"/>
                    </a:cubicBezTo>
                    <a:cubicBezTo>
                      <a:pt x="211" y="310"/>
                      <a:pt x="210" y="311"/>
                      <a:pt x="208" y="311"/>
                    </a:cubicBezTo>
                    <a:cubicBezTo>
                      <a:pt x="207" y="311"/>
                      <a:pt x="206" y="310"/>
                      <a:pt x="206" y="308"/>
                    </a:cubicBezTo>
                    <a:cubicBezTo>
                      <a:pt x="206" y="307"/>
                      <a:pt x="207" y="306"/>
                      <a:pt x="208" y="306"/>
                    </a:cubicBezTo>
                    <a:close/>
                    <a:moveTo>
                      <a:pt x="196" y="306"/>
                    </a:moveTo>
                    <a:cubicBezTo>
                      <a:pt x="197" y="306"/>
                      <a:pt x="197" y="306"/>
                      <a:pt x="197" y="306"/>
                    </a:cubicBezTo>
                    <a:cubicBezTo>
                      <a:pt x="198" y="306"/>
                      <a:pt x="199" y="307"/>
                      <a:pt x="199" y="308"/>
                    </a:cubicBezTo>
                    <a:cubicBezTo>
                      <a:pt x="199" y="310"/>
                      <a:pt x="198" y="311"/>
                      <a:pt x="197" y="311"/>
                    </a:cubicBezTo>
                    <a:cubicBezTo>
                      <a:pt x="196" y="311"/>
                      <a:pt x="196" y="311"/>
                      <a:pt x="196" y="311"/>
                    </a:cubicBezTo>
                    <a:cubicBezTo>
                      <a:pt x="195" y="311"/>
                      <a:pt x="194" y="310"/>
                      <a:pt x="194" y="308"/>
                    </a:cubicBezTo>
                    <a:cubicBezTo>
                      <a:pt x="194" y="307"/>
                      <a:pt x="195" y="306"/>
                      <a:pt x="196" y="306"/>
                    </a:cubicBezTo>
                    <a:close/>
                    <a:moveTo>
                      <a:pt x="185" y="306"/>
                    </a:moveTo>
                    <a:cubicBezTo>
                      <a:pt x="185" y="306"/>
                      <a:pt x="185" y="306"/>
                      <a:pt x="185" y="306"/>
                    </a:cubicBezTo>
                    <a:cubicBezTo>
                      <a:pt x="186" y="306"/>
                      <a:pt x="188" y="307"/>
                      <a:pt x="188" y="308"/>
                    </a:cubicBezTo>
                    <a:cubicBezTo>
                      <a:pt x="188" y="310"/>
                      <a:pt x="186" y="311"/>
                      <a:pt x="185" y="311"/>
                    </a:cubicBezTo>
                    <a:cubicBezTo>
                      <a:pt x="185" y="311"/>
                      <a:pt x="185" y="311"/>
                      <a:pt x="185" y="311"/>
                    </a:cubicBezTo>
                    <a:cubicBezTo>
                      <a:pt x="184" y="311"/>
                      <a:pt x="182" y="310"/>
                      <a:pt x="182" y="308"/>
                    </a:cubicBezTo>
                    <a:cubicBezTo>
                      <a:pt x="182" y="307"/>
                      <a:pt x="184" y="306"/>
                      <a:pt x="185" y="306"/>
                    </a:cubicBezTo>
                    <a:close/>
                    <a:moveTo>
                      <a:pt x="173" y="306"/>
                    </a:moveTo>
                    <a:cubicBezTo>
                      <a:pt x="174" y="306"/>
                      <a:pt x="174" y="306"/>
                      <a:pt x="174" y="306"/>
                    </a:cubicBezTo>
                    <a:cubicBezTo>
                      <a:pt x="175" y="306"/>
                      <a:pt x="176" y="307"/>
                      <a:pt x="176" y="308"/>
                    </a:cubicBezTo>
                    <a:cubicBezTo>
                      <a:pt x="176" y="310"/>
                      <a:pt x="175" y="311"/>
                      <a:pt x="174" y="311"/>
                    </a:cubicBezTo>
                    <a:cubicBezTo>
                      <a:pt x="172" y="311"/>
                      <a:pt x="171" y="310"/>
                      <a:pt x="171" y="308"/>
                    </a:cubicBezTo>
                    <a:cubicBezTo>
                      <a:pt x="171" y="307"/>
                      <a:pt x="172" y="306"/>
                      <a:pt x="173" y="306"/>
                    </a:cubicBezTo>
                    <a:close/>
                    <a:moveTo>
                      <a:pt x="162" y="306"/>
                    </a:moveTo>
                    <a:cubicBezTo>
                      <a:pt x="162" y="306"/>
                      <a:pt x="162" y="306"/>
                      <a:pt x="162" y="306"/>
                    </a:cubicBezTo>
                    <a:cubicBezTo>
                      <a:pt x="163" y="306"/>
                      <a:pt x="164" y="307"/>
                      <a:pt x="164" y="308"/>
                    </a:cubicBezTo>
                    <a:cubicBezTo>
                      <a:pt x="164" y="310"/>
                      <a:pt x="163" y="311"/>
                      <a:pt x="162" y="311"/>
                    </a:cubicBezTo>
                    <a:cubicBezTo>
                      <a:pt x="161" y="311"/>
                      <a:pt x="159" y="310"/>
                      <a:pt x="159" y="308"/>
                    </a:cubicBezTo>
                    <a:cubicBezTo>
                      <a:pt x="159" y="307"/>
                      <a:pt x="160" y="306"/>
                      <a:pt x="162" y="306"/>
                    </a:cubicBezTo>
                    <a:close/>
                    <a:moveTo>
                      <a:pt x="150" y="306"/>
                    </a:moveTo>
                    <a:cubicBezTo>
                      <a:pt x="150" y="306"/>
                      <a:pt x="150" y="306"/>
                      <a:pt x="150" y="306"/>
                    </a:cubicBezTo>
                    <a:cubicBezTo>
                      <a:pt x="152" y="306"/>
                      <a:pt x="153" y="307"/>
                      <a:pt x="153" y="308"/>
                    </a:cubicBezTo>
                    <a:cubicBezTo>
                      <a:pt x="153" y="310"/>
                      <a:pt x="152" y="311"/>
                      <a:pt x="150" y="311"/>
                    </a:cubicBezTo>
                    <a:cubicBezTo>
                      <a:pt x="150" y="311"/>
                      <a:pt x="150" y="311"/>
                      <a:pt x="150" y="311"/>
                    </a:cubicBezTo>
                    <a:cubicBezTo>
                      <a:pt x="149" y="311"/>
                      <a:pt x="148" y="310"/>
                      <a:pt x="148" y="308"/>
                    </a:cubicBezTo>
                    <a:cubicBezTo>
                      <a:pt x="148" y="307"/>
                      <a:pt x="149" y="306"/>
                      <a:pt x="150" y="306"/>
                    </a:cubicBezTo>
                    <a:close/>
                    <a:moveTo>
                      <a:pt x="139" y="306"/>
                    </a:moveTo>
                    <a:cubicBezTo>
                      <a:pt x="139" y="306"/>
                      <a:pt x="139" y="306"/>
                      <a:pt x="139" y="306"/>
                    </a:cubicBezTo>
                    <a:cubicBezTo>
                      <a:pt x="140" y="306"/>
                      <a:pt x="141" y="307"/>
                      <a:pt x="141" y="308"/>
                    </a:cubicBezTo>
                    <a:cubicBezTo>
                      <a:pt x="141" y="310"/>
                      <a:pt x="140" y="311"/>
                      <a:pt x="139" y="311"/>
                    </a:cubicBezTo>
                    <a:cubicBezTo>
                      <a:pt x="139" y="311"/>
                      <a:pt x="139" y="311"/>
                      <a:pt x="139" y="311"/>
                    </a:cubicBezTo>
                    <a:cubicBezTo>
                      <a:pt x="137" y="311"/>
                      <a:pt x="136" y="310"/>
                      <a:pt x="136" y="308"/>
                    </a:cubicBezTo>
                    <a:cubicBezTo>
                      <a:pt x="136" y="307"/>
                      <a:pt x="137" y="306"/>
                      <a:pt x="139" y="306"/>
                    </a:cubicBezTo>
                    <a:close/>
                    <a:moveTo>
                      <a:pt x="127" y="306"/>
                    </a:moveTo>
                    <a:cubicBezTo>
                      <a:pt x="127" y="306"/>
                      <a:pt x="127" y="306"/>
                      <a:pt x="127" y="306"/>
                    </a:cubicBezTo>
                    <a:cubicBezTo>
                      <a:pt x="129" y="306"/>
                      <a:pt x="130" y="307"/>
                      <a:pt x="130" y="308"/>
                    </a:cubicBezTo>
                    <a:cubicBezTo>
                      <a:pt x="130" y="310"/>
                      <a:pt x="129" y="311"/>
                      <a:pt x="127" y="311"/>
                    </a:cubicBezTo>
                    <a:cubicBezTo>
                      <a:pt x="126" y="311"/>
                      <a:pt x="125" y="310"/>
                      <a:pt x="125" y="308"/>
                    </a:cubicBezTo>
                    <a:cubicBezTo>
                      <a:pt x="125" y="307"/>
                      <a:pt x="126" y="306"/>
                      <a:pt x="127" y="306"/>
                    </a:cubicBezTo>
                    <a:close/>
                    <a:moveTo>
                      <a:pt x="116" y="306"/>
                    </a:moveTo>
                    <a:cubicBezTo>
                      <a:pt x="116" y="306"/>
                      <a:pt x="116" y="306"/>
                      <a:pt x="116" y="306"/>
                    </a:cubicBezTo>
                    <a:cubicBezTo>
                      <a:pt x="117" y="306"/>
                      <a:pt x="118" y="307"/>
                      <a:pt x="118" y="308"/>
                    </a:cubicBezTo>
                    <a:cubicBezTo>
                      <a:pt x="118" y="310"/>
                      <a:pt x="117" y="311"/>
                      <a:pt x="116" y="311"/>
                    </a:cubicBezTo>
                    <a:cubicBezTo>
                      <a:pt x="114" y="311"/>
                      <a:pt x="113" y="310"/>
                      <a:pt x="113" y="308"/>
                    </a:cubicBezTo>
                    <a:cubicBezTo>
                      <a:pt x="113" y="307"/>
                      <a:pt x="114" y="306"/>
                      <a:pt x="116" y="306"/>
                    </a:cubicBezTo>
                    <a:close/>
                    <a:moveTo>
                      <a:pt x="104" y="306"/>
                    </a:moveTo>
                    <a:cubicBezTo>
                      <a:pt x="104" y="306"/>
                      <a:pt x="104" y="306"/>
                      <a:pt x="104" y="306"/>
                    </a:cubicBezTo>
                    <a:cubicBezTo>
                      <a:pt x="105" y="306"/>
                      <a:pt x="107" y="307"/>
                      <a:pt x="107" y="308"/>
                    </a:cubicBezTo>
                    <a:cubicBezTo>
                      <a:pt x="107" y="310"/>
                      <a:pt x="105" y="311"/>
                      <a:pt x="104" y="311"/>
                    </a:cubicBezTo>
                    <a:cubicBezTo>
                      <a:pt x="104" y="311"/>
                      <a:pt x="104" y="311"/>
                      <a:pt x="104" y="311"/>
                    </a:cubicBezTo>
                    <a:cubicBezTo>
                      <a:pt x="103" y="311"/>
                      <a:pt x="102" y="310"/>
                      <a:pt x="102" y="308"/>
                    </a:cubicBezTo>
                    <a:cubicBezTo>
                      <a:pt x="102" y="307"/>
                      <a:pt x="103" y="306"/>
                      <a:pt x="104" y="306"/>
                    </a:cubicBezTo>
                    <a:close/>
                    <a:moveTo>
                      <a:pt x="92" y="306"/>
                    </a:moveTo>
                    <a:cubicBezTo>
                      <a:pt x="93" y="306"/>
                      <a:pt x="93" y="306"/>
                      <a:pt x="93" y="306"/>
                    </a:cubicBezTo>
                    <a:cubicBezTo>
                      <a:pt x="94" y="306"/>
                      <a:pt x="95" y="307"/>
                      <a:pt x="95" y="308"/>
                    </a:cubicBezTo>
                    <a:cubicBezTo>
                      <a:pt x="95" y="310"/>
                      <a:pt x="94" y="311"/>
                      <a:pt x="93" y="311"/>
                    </a:cubicBezTo>
                    <a:cubicBezTo>
                      <a:pt x="92" y="311"/>
                      <a:pt x="92" y="311"/>
                      <a:pt x="92" y="311"/>
                    </a:cubicBezTo>
                    <a:cubicBezTo>
                      <a:pt x="91" y="311"/>
                      <a:pt x="90" y="310"/>
                      <a:pt x="90" y="308"/>
                    </a:cubicBezTo>
                    <a:cubicBezTo>
                      <a:pt x="90" y="307"/>
                      <a:pt x="91" y="306"/>
                      <a:pt x="92" y="306"/>
                    </a:cubicBezTo>
                    <a:close/>
                    <a:moveTo>
                      <a:pt x="81" y="306"/>
                    </a:moveTo>
                    <a:cubicBezTo>
                      <a:pt x="81" y="306"/>
                      <a:pt x="81" y="306"/>
                      <a:pt x="81" y="306"/>
                    </a:cubicBezTo>
                    <a:cubicBezTo>
                      <a:pt x="82" y="306"/>
                      <a:pt x="83" y="307"/>
                      <a:pt x="83" y="308"/>
                    </a:cubicBezTo>
                    <a:cubicBezTo>
                      <a:pt x="83" y="310"/>
                      <a:pt x="82" y="311"/>
                      <a:pt x="81" y="311"/>
                    </a:cubicBezTo>
                    <a:cubicBezTo>
                      <a:pt x="80" y="311"/>
                      <a:pt x="78" y="310"/>
                      <a:pt x="78" y="308"/>
                    </a:cubicBezTo>
                    <a:cubicBezTo>
                      <a:pt x="78" y="307"/>
                      <a:pt x="79" y="306"/>
                      <a:pt x="81" y="306"/>
                    </a:cubicBezTo>
                    <a:close/>
                    <a:moveTo>
                      <a:pt x="69" y="306"/>
                    </a:moveTo>
                    <a:cubicBezTo>
                      <a:pt x="69" y="306"/>
                      <a:pt x="69" y="306"/>
                      <a:pt x="69" y="306"/>
                    </a:cubicBezTo>
                    <a:cubicBezTo>
                      <a:pt x="71" y="306"/>
                      <a:pt x="72" y="307"/>
                      <a:pt x="72" y="308"/>
                    </a:cubicBezTo>
                    <a:cubicBezTo>
                      <a:pt x="72" y="310"/>
                      <a:pt x="71" y="311"/>
                      <a:pt x="69" y="311"/>
                    </a:cubicBezTo>
                    <a:cubicBezTo>
                      <a:pt x="68" y="311"/>
                      <a:pt x="67" y="310"/>
                      <a:pt x="67" y="308"/>
                    </a:cubicBezTo>
                    <a:cubicBezTo>
                      <a:pt x="67" y="307"/>
                      <a:pt x="68" y="306"/>
                      <a:pt x="69" y="306"/>
                    </a:cubicBezTo>
                    <a:close/>
                    <a:moveTo>
                      <a:pt x="58" y="306"/>
                    </a:moveTo>
                    <a:cubicBezTo>
                      <a:pt x="58" y="306"/>
                      <a:pt x="58" y="306"/>
                      <a:pt x="58" y="306"/>
                    </a:cubicBezTo>
                    <a:cubicBezTo>
                      <a:pt x="59" y="306"/>
                      <a:pt x="60" y="307"/>
                      <a:pt x="60" y="308"/>
                    </a:cubicBezTo>
                    <a:cubicBezTo>
                      <a:pt x="60" y="310"/>
                      <a:pt x="59" y="311"/>
                      <a:pt x="58" y="311"/>
                    </a:cubicBezTo>
                    <a:cubicBezTo>
                      <a:pt x="57" y="311"/>
                      <a:pt x="55" y="310"/>
                      <a:pt x="55" y="308"/>
                    </a:cubicBezTo>
                    <a:cubicBezTo>
                      <a:pt x="55" y="307"/>
                      <a:pt x="56" y="306"/>
                      <a:pt x="58" y="306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3" name="Freeform 44"/>
              <p:cNvSpPr>
                <a:spLocks/>
              </p:cNvSpPr>
              <p:nvPr/>
            </p:nvSpPr>
            <p:spPr bwMode="auto">
              <a:xfrm rot="10800000">
                <a:off x="3858879" y="5488206"/>
                <a:ext cx="86462" cy="169528"/>
              </a:xfrm>
              <a:custGeom>
                <a:avLst/>
                <a:gdLst>
                  <a:gd name="T0" fmla="*/ 50 w 50"/>
                  <a:gd name="T1" fmla="*/ 0 h 100"/>
                  <a:gd name="T2" fmla="*/ 0 w 50"/>
                  <a:gd name="T3" fmla="*/ 50 h 100"/>
                  <a:gd name="T4" fmla="*/ 50 w 50"/>
                  <a:gd name="T5" fmla="*/ 100 h 100"/>
                  <a:gd name="T6" fmla="*/ 50 w 50"/>
                  <a:gd name="T7" fmla="*/ 0 h 100"/>
                  <a:gd name="T8" fmla="*/ 50 w 5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00">
                    <a:moveTo>
                      <a:pt x="50" y="0"/>
                    </a:moveTo>
                    <a:lnTo>
                      <a:pt x="0" y="50"/>
                    </a:lnTo>
                    <a:lnTo>
                      <a:pt x="50" y="10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71" name="TextBox 170"/>
          <p:cNvSpPr txBox="1"/>
          <p:nvPr/>
        </p:nvSpPr>
        <p:spPr>
          <a:xfrm>
            <a:off x="3058109" y="3920586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058108" y="4181601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05" name="Freeform 104"/>
          <p:cNvSpPr/>
          <p:nvPr/>
        </p:nvSpPr>
        <p:spPr>
          <a:xfrm rot="5400000" flipH="1" flipV="1">
            <a:off x="5564240" y="2656682"/>
            <a:ext cx="1147763" cy="1117601"/>
          </a:xfrm>
          <a:custGeom>
            <a:avLst/>
            <a:gdLst>
              <a:gd name="connsiteX0" fmla="*/ 188766 w 1147763"/>
              <a:gd name="connsiteY0" fmla="*/ 0 h 1117601"/>
              <a:gd name="connsiteX1" fmla="*/ 1147763 w 1147763"/>
              <a:gd name="connsiteY1" fmla="*/ 0 h 1117601"/>
              <a:gd name="connsiteX2" fmla="*/ 1147763 w 1147763"/>
              <a:gd name="connsiteY2" fmla="*/ 1 h 1117601"/>
              <a:gd name="connsiteX3" fmla="*/ 1147763 w 1147763"/>
              <a:gd name="connsiteY3" fmla="*/ 196726 h 1117601"/>
              <a:gd name="connsiteX4" fmla="*/ 1147763 w 1147763"/>
              <a:gd name="connsiteY4" fmla="*/ 368895 h 1117601"/>
              <a:gd name="connsiteX5" fmla="*/ 1147763 w 1147763"/>
              <a:gd name="connsiteY5" fmla="*/ 518145 h 1117601"/>
              <a:gd name="connsiteX6" fmla="*/ 1147763 w 1147763"/>
              <a:gd name="connsiteY6" fmla="*/ 646113 h 1117601"/>
              <a:gd name="connsiteX7" fmla="*/ 1147763 w 1147763"/>
              <a:gd name="connsiteY7" fmla="*/ 754435 h 1117601"/>
              <a:gd name="connsiteX8" fmla="*/ 1147763 w 1147763"/>
              <a:gd name="connsiteY8" fmla="*/ 844749 h 1117601"/>
              <a:gd name="connsiteX9" fmla="*/ 1147763 w 1147763"/>
              <a:gd name="connsiteY9" fmla="*/ 918691 h 1117601"/>
              <a:gd name="connsiteX10" fmla="*/ 1147763 w 1147763"/>
              <a:gd name="connsiteY10" fmla="*/ 977900 h 1117601"/>
              <a:gd name="connsiteX11" fmla="*/ 1147763 w 1147763"/>
              <a:gd name="connsiteY11" fmla="*/ 1024012 h 1117601"/>
              <a:gd name="connsiteX12" fmla="*/ 1147763 w 1147763"/>
              <a:gd name="connsiteY12" fmla="*/ 1058664 h 1117601"/>
              <a:gd name="connsiteX13" fmla="*/ 1147763 w 1147763"/>
              <a:gd name="connsiteY13" fmla="*/ 1083494 h 1117601"/>
              <a:gd name="connsiteX14" fmla="*/ 1147763 w 1147763"/>
              <a:gd name="connsiteY14" fmla="*/ 1100138 h 1117601"/>
              <a:gd name="connsiteX15" fmla="*/ 1147763 w 1147763"/>
              <a:gd name="connsiteY15" fmla="*/ 1115417 h 1117601"/>
              <a:gd name="connsiteX16" fmla="*/ 1147763 w 1147763"/>
              <a:gd name="connsiteY16" fmla="*/ 1117600 h 1117601"/>
              <a:gd name="connsiteX17" fmla="*/ 1147763 w 1147763"/>
              <a:gd name="connsiteY17" fmla="*/ 1117601 h 1117601"/>
              <a:gd name="connsiteX18" fmla="*/ 126891 w 1147763"/>
              <a:gd name="connsiteY18" fmla="*/ 1117601 h 1117601"/>
              <a:gd name="connsiteX19" fmla="*/ 126891 w 1147763"/>
              <a:gd name="connsiteY19" fmla="*/ 1057545 h 1117601"/>
              <a:gd name="connsiteX20" fmla="*/ 126406 w 1147763"/>
              <a:gd name="connsiteY20" fmla="*/ 1055183 h 1117601"/>
              <a:gd name="connsiteX21" fmla="*/ 126406 w 1147763"/>
              <a:gd name="connsiteY21" fmla="*/ 684899 h 1117601"/>
              <a:gd name="connsiteX22" fmla="*/ 0 w 1147763"/>
              <a:gd name="connsiteY22" fmla="*/ 559222 h 1117601"/>
              <a:gd name="connsiteX23" fmla="*/ 126406 w 1147763"/>
              <a:gd name="connsiteY23" fmla="*/ 432701 h 1117601"/>
              <a:gd name="connsiteX24" fmla="*/ 126406 w 1147763"/>
              <a:gd name="connsiteY24" fmla="*/ 62417 h 1117601"/>
              <a:gd name="connsiteX25" fmla="*/ 126891 w 1147763"/>
              <a:gd name="connsiteY25" fmla="*/ 60090 h 1117601"/>
              <a:gd name="connsiteX26" fmla="*/ 126891 w 1147763"/>
              <a:gd name="connsiteY26" fmla="*/ 1 h 1117601"/>
              <a:gd name="connsiteX27" fmla="*/ 188761 w 1147763"/>
              <a:gd name="connsiteY27" fmla="*/ 1 h 111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7763" h="1117601">
                <a:moveTo>
                  <a:pt x="188766" y="0"/>
                </a:moveTo>
                <a:cubicBezTo>
                  <a:pt x="1147763" y="0"/>
                  <a:pt x="1147763" y="0"/>
                  <a:pt x="1147763" y="0"/>
                </a:cubicBezTo>
                <a:lnTo>
                  <a:pt x="1147763" y="1"/>
                </a:lnTo>
                <a:lnTo>
                  <a:pt x="1147763" y="196726"/>
                </a:lnTo>
                <a:lnTo>
                  <a:pt x="1147763" y="368895"/>
                </a:lnTo>
                <a:lnTo>
                  <a:pt x="1147763" y="518145"/>
                </a:lnTo>
                <a:lnTo>
                  <a:pt x="1147763" y="646113"/>
                </a:lnTo>
                <a:lnTo>
                  <a:pt x="1147763" y="754435"/>
                </a:lnTo>
                <a:lnTo>
                  <a:pt x="1147763" y="844749"/>
                </a:lnTo>
                <a:lnTo>
                  <a:pt x="1147763" y="918691"/>
                </a:lnTo>
                <a:lnTo>
                  <a:pt x="1147763" y="977900"/>
                </a:lnTo>
                <a:lnTo>
                  <a:pt x="1147763" y="1024012"/>
                </a:lnTo>
                <a:lnTo>
                  <a:pt x="1147763" y="1058664"/>
                </a:lnTo>
                <a:lnTo>
                  <a:pt x="1147763" y="1083494"/>
                </a:lnTo>
                <a:lnTo>
                  <a:pt x="1147763" y="1100138"/>
                </a:lnTo>
                <a:lnTo>
                  <a:pt x="1147763" y="1115417"/>
                </a:lnTo>
                <a:lnTo>
                  <a:pt x="1147763" y="1117600"/>
                </a:lnTo>
                <a:lnTo>
                  <a:pt x="1147763" y="1117601"/>
                </a:lnTo>
                <a:lnTo>
                  <a:pt x="126891" y="1117601"/>
                </a:lnTo>
                <a:lnTo>
                  <a:pt x="126891" y="1057545"/>
                </a:lnTo>
                <a:lnTo>
                  <a:pt x="126406" y="1055183"/>
                </a:lnTo>
                <a:cubicBezTo>
                  <a:pt x="126406" y="684899"/>
                  <a:pt x="126406" y="684899"/>
                  <a:pt x="126406" y="684899"/>
                </a:cubicBezTo>
                <a:cubicBezTo>
                  <a:pt x="0" y="559222"/>
                  <a:pt x="0" y="559222"/>
                  <a:pt x="0" y="559222"/>
                </a:cubicBezTo>
                <a:cubicBezTo>
                  <a:pt x="126406" y="432701"/>
                  <a:pt x="126406" y="432701"/>
                  <a:pt x="126406" y="432701"/>
                </a:cubicBezTo>
                <a:cubicBezTo>
                  <a:pt x="126406" y="62417"/>
                  <a:pt x="126406" y="62417"/>
                  <a:pt x="126406" y="62417"/>
                </a:cubicBezTo>
                <a:lnTo>
                  <a:pt x="126891" y="60090"/>
                </a:lnTo>
                <a:lnTo>
                  <a:pt x="126891" y="1"/>
                </a:lnTo>
                <a:lnTo>
                  <a:pt x="18876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" name="Freeform 5"/>
          <p:cNvSpPr>
            <a:spLocks noEditPoints="1"/>
          </p:cNvSpPr>
          <p:nvPr/>
        </p:nvSpPr>
        <p:spPr bwMode="auto">
          <a:xfrm>
            <a:off x="5865041" y="2866382"/>
            <a:ext cx="536974" cy="536974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3" name="TextBox 172"/>
          <p:cNvSpPr txBox="1"/>
          <p:nvPr/>
        </p:nvSpPr>
        <p:spPr>
          <a:xfrm>
            <a:off x="5074668" y="3922919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074667" y="4183934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77" name="Freeform 176"/>
          <p:cNvSpPr/>
          <p:nvPr/>
        </p:nvSpPr>
        <p:spPr>
          <a:xfrm rot="5400000" flipH="1" flipV="1">
            <a:off x="7560457" y="2656682"/>
            <a:ext cx="1147763" cy="1117601"/>
          </a:xfrm>
          <a:custGeom>
            <a:avLst/>
            <a:gdLst>
              <a:gd name="connsiteX0" fmla="*/ 188766 w 1147763"/>
              <a:gd name="connsiteY0" fmla="*/ 0 h 1117601"/>
              <a:gd name="connsiteX1" fmla="*/ 1147763 w 1147763"/>
              <a:gd name="connsiteY1" fmla="*/ 0 h 1117601"/>
              <a:gd name="connsiteX2" fmla="*/ 1147763 w 1147763"/>
              <a:gd name="connsiteY2" fmla="*/ 1 h 1117601"/>
              <a:gd name="connsiteX3" fmla="*/ 1147763 w 1147763"/>
              <a:gd name="connsiteY3" fmla="*/ 196726 h 1117601"/>
              <a:gd name="connsiteX4" fmla="*/ 1147763 w 1147763"/>
              <a:gd name="connsiteY4" fmla="*/ 368895 h 1117601"/>
              <a:gd name="connsiteX5" fmla="*/ 1147763 w 1147763"/>
              <a:gd name="connsiteY5" fmla="*/ 518145 h 1117601"/>
              <a:gd name="connsiteX6" fmla="*/ 1147763 w 1147763"/>
              <a:gd name="connsiteY6" fmla="*/ 646113 h 1117601"/>
              <a:gd name="connsiteX7" fmla="*/ 1147763 w 1147763"/>
              <a:gd name="connsiteY7" fmla="*/ 754435 h 1117601"/>
              <a:gd name="connsiteX8" fmla="*/ 1147763 w 1147763"/>
              <a:gd name="connsiteY8" fmla="*/ 844749 h 1117601"/>
              <a:gd name="connsiteX9" fmla="*/ 1147763 w 1147763"/>
              <a:gd name="connsiteY9" fmla="*/ 918691 h 1117601"/>
              <a:gd name="connsiteX10" fmla="*/ 1147763 w 1147763"/>
              <a:gd name="connsiteY10" fmla="*/ 977900 h 1117601"/>
              <a:gd name="connsiteX11" fmla="*/ 1147763 w 1147763"/>
              <a:gd name="connsiteY11" fmla="*/ 1024012 h 1117601"/>
              <a:gd name="connsiteX12" fmla="*/ 1147763 w 1147763"/>
              <a:gd name="connsiteY12" fmla="*/ 1058664 h 1117601"/>
              <a:gd name="connsiteX13" fmla="*/ 1147763 w 1147763"/>
              <a:gd name="connsiteY13" fmla="*/ 1083494 h 1117601"/>
              <a:gd name="connsiteX14" fmla="*/ 1147763 w 1147763"/>
              <a:gd name="connsiteY14" fmla="*/ 1100138 h 1117601"/>
              <a:gd name="connsiteX15" fmla="*/ 1147763 w 1147763"/>
              <a:gd name="connsiteY15" fmla="*/ 1115417 h 1117601"/>
              <a:gd name="connsiteX16" fmla="*/ 1147763 w 1147763"/>
              <a:gd name="connsiteY16" fmla="*/ 1117600 h 1117601"/>
              <a:gd name="connsiteX17" fmla="*/ 1147763 w 1147763"/>
              <a:gd name="connsiteY17" fmla="*/ 1117601 h 1117601"/>
              <a:gd name="connsiteX18" fmla="*/ 126891 w 1147763"/>
              <a:gd name="connsiteY18" fmla="*/ 1117601 h 1117601"/>
              <a:gd name="connsiteX19" fmla="*/ 126891 w 1147763"/>
              <a:gd name="connsiteY19" fmla="*/ 1057545 h 1117601"/>
              <a:gd name="connsiteX20" fmla="*/ 126406 w 1147763"/>
              <a:gd name="connsiteY20" fmla="*/ 1055183 h 1117601"/>
              <a:gd name="connsiteX21" fmla="*/ 126406 w 1147763"/>
              <a:gd name="connsiteY21" fmla="*/ 684899 h 1117601"/>
              <a:gd name="connsiteX22" fmla="*/ 0 w 1147763"/>
              <a:gd name="connsiteY22" fmla="*/ 559222 h 1117601"/>
              <a:gd name="connsiteX23" fmla="*/ 126406 w 1147763"/>
              <a:gd name="connsiteY23" fmla="*/ 432701 h 1117601"/>
              <a:gd name="connsiteX24" fmla="*/ 126406 w 1147763"/>
              <a:gd name="connsiteY24" fmla="*/ 62417 h 1117601"/>
              <a:gd name="connsiteX25" fmla="*/ 126891 w 1147763"/>
              <a:gd name="connsiteY25" fmla="*/ 60090 h 1117601"/>
              <a:gd name="connsiteX26" fmla="*/ 126891 w 1147763"/>
              <a:gd name="connsiteY26" fmla="*/ 1 h 1117601"/>
              <a:gd name="connsiteX27" fmla="*/ 188761 w 1147763"/>
              <a:gd name="connsiteY27" fmla="*/ 1 h 111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7763" h="1117601">
                <a:moveTo>
                  <a:pt x="188766" y="0"/>
                </a:moveTo>
                <a:cubicBezTo>
                  <a:pt x="1147763" y="0"/>
                  <a:pt x="1147763" y="0"/>
                  <a:pt x="1147763" y="0"/>
                </a:cubicBezTo>
                <a:lnTo>
                  <a:pt x="1147763" y="1"/>
                </a:lnTo>
                <a:lnTo>
                  <a:pt x="1147763" y="196726"/>
                </a:lnTo>
                <a:lnTo>
                  <a:pt x="1147763" y="368895"/>
                </a:lnTo>
                <a:lnTo>
                  <a:pt x="1147763" y="518145"/>
                </a:lnTo>
                <a:lnTo>
                  <a:pt x="1147763" y="646113"/>
                </a:lnTo>
                <a:lnTo>
                  <a:pt x="1147763" y="754435"/>
                </a:lnTo>
                <a:lnTo>
                  <a:pt x="1147763" y="844749"/>
                </a:lnTo>
                <a:lnTo>
                  <a:pt x="1147763" y="918691"/>
                </a:lnTo>
                <a:lnTo>
                  <a:pt x="1147763" y="977900"/>
                </a:lnTo>
                <a:lnTo>
                  <a:pt x="1147763" y="1024012"/>
                </a:lnTo>
                <a:lnTo>
                  <a:pt x="1147763" y="1058664"/>
                </a:lnTo>
                <a:lnTo>
                  <a:pt x="1147763" y="1083494"/>
                </a:lnTo>
                <a:lnTo>
                  <a:pt x="1147763" y="1100138"/>
                </a:lnTo>
                <a:lnTo>
                  <a:pt x="1147763" y="1115417"/>
                </a:lnTo>
                <a:lnTo>
                  <a:pt x="1147763" y="1117600"/>
                </a:lnTo>
                <a:lnTo>
                  <a:pt x="1147763" y="1117601"/>
                </a:lnTo>
                <a:lnTo>
                  <a:pt x="126891" y="1117601"/>
                </a:lnTo>
                <a:lnTo>
                  <a:pt x="126891" y="1057545"/>
                </a:lnTo>
                <a:lnTo>
                  <a:pt x="126406" y="1055183"/>
                </a:lnTo>
                <a:cubicBezTo>
                  <a:pt x="126406" y="684899"/>
                  <a:pt x="126406" y="684899"/>
                  <a:pt x="126406" y="684899"/>
                </a:cubicBezTo>
                <a:cubicBezTo>
                  <a:pt x="0" y="559222"/>
                  <a:pt x="0" y="559222"/>
                  <a:pt x="0" y="559222"/>
                </a:cubicBezTo>
                <a:cubicBezTo>
                  <a:pt x="126406" y="432701"/>
                  <a:pt x="126406" y="432701"/>
                  <a:pt x="126406" y="432701"/>
                </a:cubicBezTo>
                <a:cubicBezTo>
                  <a:pt x="126406" y="62417"/>
                  <a:pt x="126406" y="62417"/>
                  <a:pt x="126406" y="62417"/>
                </a:cubicBezTo>
                <a:lnTo>
                  <a:pt x="126891" y="60090"/>
                </a:lnTo>
                <a:lnTo>
                  <a:pt x="126891" y="1"/>
                </a:lnTo>
                <a:lnTo>
                  <a:pt x="1887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9" name="TextBox 178"/>
          <p:cNvSpPr txBox="1"/>
          <p:nvPr/>
        </p:nvSpPr>
        <p:spPr>
          <a:xfrm>
            <a:off x="7070885" y="3922919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070884" y="4183934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82" name="Freeform 181"/>
          <p:cNvSpPr/>
          <p:nvPr/>
        </p:nvSpPr>
        <p:spPr>
          <a:xfrm rot="5400000" flipH="1" flipV="1">
            <a:off x="9539709" y="2654349"/>
            <a:ext cx="1147763" cy="1117601"/>
          </a:xfrm>
          <a:custGeom>
            <a:avLst/>
            <a:gdLst>
              <a:gd name="connsiteX0" fmla="*/ 188766 w 1147763"/>
              <a:gd name="connsiteY0" fmla="*/ 0 h 1117601"/>
              <a:gd name="connsiteX1" fmla="*/ 1147763 w 1147763"/>
              <a:gd name="connsiteY1" fmla="*/ 0 h 1117601"/>
              <a:gd name="connsiteX2" fmla="*/ 1147763 w 1147763"/>
              <a:gd name="connsiteY2" fmla="*/ 1 h 1117601"/>
              <a:gd name="connsiteX3" fmla="*/ 1147763 w 1147763"/>
              <a:gd name="connsiteY3" fmla="*/ 196726 h 1117601"/>
              <a:gd name="connsiteX4" fmla="*/ 1147763 w 1147763"/>
              <a:gd name="connsiteY4" fmla="*/ 368895 h 1117601"/>
              <a:gd name="connsiteX5" fmla="*/ 1147763 w 1147763"/>
              <a:gd name="connsiteY5" fmla="*/ 518145 h 1117601"/>
              <a:gd name="connsiteX6" fmla="*/ 1147763 w 1147763"/>
              <a:gd name="connsiteY6" fmla="*/ 646113 h 1117601"/>
              <a:gd name="connsiteX7" fmla="*/ 1147763 w 1147763"/>
              <a:gd name="connsiteY7" fmla="*/ 754435 h 1117601"/>
              <a:gd name="connsiteX8" fmla="*/ 1147763 w 1147763"/>
              <a:gd name="connsiteY8" fmla="*/ 844749 h 1117601"/>
              <a:gd name="connsiteX9" fmla="*/ 1147763 w 1147763"/>
              <a:gd name="connsiteY9" fmla="*/ 918691 h 1117601"/>
              <a:gd name="connsiteX10" fmla="*/ 1147763 w 1147763"/>
              <a:gd name="connsiteY10" fmla="*/ 977900 h 1117601"/>
              <a:gd name="connsiteX11" fmla="*/ 1147763 w 1147763"/>
              <a:gd name="connsiteY11" fmla="*/ 1024012 h 1117601"/>
              <a:gd name="connsiteX12" fmla="*/ 1147763 w 1147763"/>
              <a:gd name="connsiteY12" fmla="*/ 1058664 h 1117601"/>
              <a:gd name="connsiteX13" fmla="*/ 1147763 w 1147763"/>
              <a:gd name="connsiteY13" fmla="*/ 1083494 h 1117601"/>
              <a:gd name="connsiteX14" fmla="*/ 1147763 w 1147763"/>
              <a:gd name="connsiteY14" fmla="*/ 1100138 h 1117601"/>
              <a:gd name="connsiteX15" fmla="*/ 1147763 w 1147763"/>
              <a:gd name="connsiteY15" fmla="*/ 1115417 h 1117601"/>
              <a:gd name="connsiteX16" fmla="*/ 1147763 w 1147763"/>
              <a:gd name="connsiteY16" fmla="*/ 1117600 h 1117601"/>
              <a:gd name="connsiteX17" fmla="*/ 1147763 w 1147763"/>
              <a:gd name="connsiteY17" fmla="*/ 1117601 h 1117601"/>
              <a:gd name="connsiteX18" fmla="*/ 126891 w 1147763"/>
              <a:gd name="connsiteY18" fmla="*/ 1117601 h 1117601"/>
              <a:gd name="connsiteX19" fmla="*/ 126891 w 1147763"/>
              <a:gd name="connsiteY19" fmla="*/ 1057545 h 1117601"/>
              <a:gd name="connsiteX20" fmla="*/ 126406 w 1147763"/>
              <a:gd name="connsiteY20" fmla="*/ 1055183 h 1117601"/>
              <a:gd name="connsiteX21" fmla="*/ 126406 w 1147763"/>
              <a:gd name="connsiteY21" fmla="*/ 684899 h 1117601"/>
              <a:gd name="connsiteX22" fmla="*/ 0 w 1147763"/>
              <a:gd name="connsiteY22" fmla="*/ 559222 h 1117601"/>
              <a:gd name="connsiteX23" fmla="*/ 126406 w 1147763"/>
              <a:gd name="connsiteY23" fmla="*/ 432701 h 1117601"/>
              <a:gd name="connsiteX24" fmla="*/ 126406 w 1147763"/>
              <a:gd name="connsiteY24" fmla="*/ 62417 h 1117601"/>
              <a:gd name="connsiteX25" fmla="*/ 126891 w 1147763"/>
              <a:gd name="connsiteY25" fmla="*/ 60090 h 1117601"/>
              <a:gd name="connsiteX26" fmla="*/ 126891 w 1147763"/>
              <a:gd name="connsiteY26" fmla="*/ 1 h 1117601"/>
              <a:gd name="connsiteX27" fmla="*/ 188761 w 1147763"/>
              <a:gd name="connsiteY27" fmla="*/ 1 h 111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7763" h="1117601">
                <a:moveTo>
                  <a:pt x="188766" y="0"/>
                </a:moveTo>
                <a:cubicBezTo>
                  <a:pt x="1147763" y="0"/>
                  <a:pt x="1147763" y="0"/>
                  <a:pt x="1147763" y="0"/>
                </a:cubicBezTo>
                <a:lnTo>
                  <a:pt x="1147763" y="1"/>
                </a:lnTo>
                <a:lnTo>
                  <a:pt x="1147763" y="196726"/>
                </a:lnTo>
                <a:lnTo>
                  <a:pt x="1147763" y="368895"/>
                </a:lnTo>
                <a:lnTo>
                  <a:pt x="1147763" y="518145"/>
                </a:lnTo>
                <a:lnTo>
                  <a:pt x="1147763" y="646113"/>
                </a:lnTo>
                <a:lnTo>
                  <a:pt x="1147763" y="754435"/>
                </a:lnTo>
                <a:lnTo>
                  <a:pt x="1147763" y="844749"/>
                </a:lnTo>
                <a:lnTo>
                  <a:pt x="1147763" y="918691"/>
                </a:lnTo>
                <a:lnTo>
                  <a:pt x="1147763" y="977900"/>
                </a:lnTo>
                <a:lnTo>
                  <a:pt x="1147763" y="1024012"/>
                </a:lnTo>
                <a:lnTo>
                  <a:pt x="1147763" y="1058664"/>
                </a:lnTo>
                <a:lnTo>
                  <a:pt x="1147763" y="1083494"/>
                </a:lnTo>
                <a:lnTo>
                  <a:pt x="1147763" y="1100138"/>
                </a:lnTo>
                <a:lnTo>
                  <a:pt x="1147763" y="1115417"/>
                </a:lnTo>
                <a:lnTo>
                  <a:pt x="1147763" y="1117600"/>
                </a:lnTo>
                <a:lnTo>
                  <a:pt x="1147763" y="1117601"/>
                </a:lnTo>
                <a:lnTo>
                  <a:pt x="126891" y="1117601"/>
                </a:lnTo>
                <a:lnTo>
                  <a:pt x="126891" y="1057545"/>
                </a:lnTo>
                <a:lnTo>
                  <a:pt x="126406" y="1055183"/>
                </a:lnTo>
                <a:cubicBezTo>
                  <a:pt x="126406" y="684899"/>
                  <a:pt x="126406" y="684899"/>
                  <a:pt x="126406" y="684899"/>
                </a:cubicBezTo>
                <a:cubicBezTo>
                  <a:pt x="0" y="559222"/>
                  <a:pt x="0" y="559222"/>
                  <a:pt x="0" y="559222"/>
                </a:cubicBezTo>
                <a:cubicBezTo>
                  <a:pt x="126406" y="432701"/>
                  <a:pt x="126406" y="432701"/>
                  <a:pt x="126406" y="432701"/>
                </a:cubicBezTo>
                <a:cubicBezTo>
                  <a:pt x="126406" y="62417"/>
                  <a:pt x="126406" y="62417"/>
                  <a:pt x="126406" y="62417"/>
                </a:cubicBezTo>
                <a:lnTo>
                  <a:pt x="126891" y="60090"/>
                </a:lnTo>
                <a:lnTo>
                  <a:pt x="126891" y="1"/>
                </a:lnTo>
                <a:lnTo>
                  <a:pt x="18876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4" name="TextBox 183"/>
          <p:cNvSpPr txBox="1"/>
          <p:nvPr/>
        </p:nvSpPr>
        <p:spPr>
          <a:xfrm>
            <a:off x="9050137" y="3920586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9050136" y="4181601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86" name="Freeform 6"/>
          <p:cNvSpPr>
            <a:spLocks/>
          </p:cNvSpPr>
          <p:nvPr/>
        </p:nvSpPr>
        <p:spPr bwMode="auto">
          <a:xfrm rot="16200000">
            <a:off x="5934253" y="3159566"/>
            <a:ext cx="503735" cy="430428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7" name="TextBox 186"/>
          <p:cNvSpPr txBox="1"/>
          <p:nvPr/>
        </p:nvSpPr>
        <p:spPr>
          <a:xfrm>
            <a:off x="5126641" y="5127042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2"/>
                </a:solidFill>
              </a:rPr>
              <a:t>Description</a:t>
            </a:r>
            <a:endParaRPr lang="id-ID" b="1">
              <a:solidFill>
                <a:schemeClr val="bg2"/>
              </a:solidFill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7840576" y="2897515"/>
            <a:ext cx="600439" cy="537800"/>
            <a:chOff x="5326063" y="2705101"/>
            <a:chExt cx="1506538" cy="1349374"/>
          </a:xfrm>
          <a:solidFill>
            <a:schemeClr val="bg2"/>
          </a:solidFill>
        </p:grpSpPr>
        <p:sp>
          <p:nvSpPr>
            <p:cNvPr id="196" name="Freeform 5"/>
            <p:cNvSpPr>
              <a:spLocks noEditPoints="1"/>
            </p:cNvSpPr>
            <p:nvPr/>
          </p:nvSpPr>
          <p:spPr bwMode="auto">
            <a:xfrm>
              <a:off x="5326063" y="2705101"/>
              <a:ext cx="1506538" cy="1349374"/>
            </a:xfrm>
            <a:custGeom>
              <a:avLst/>
              <a:gdLst>
                <a:gd name="T0" fmla="*/ 109 w 112"/>
                <a:gd name="T1" fmla="*/ 4 h 100"/>
                <a:gd name="T2" fmla="*/ 83 w 112"/>
                <a:gd name="T3" fmla="*/ 0 h 100"/>
                <a:gd name="T4" fmla="*/ 67 w 112"/>
                <a:gd name="T5" fmla="*/ 3 h 100"/>
                <a:gd name="T6" fmla="*/ 56 w 112"/>
                <a:gd name="T7" fmla="*/ 10 h 100"/>
                <a:gd name="T8" fmla="*/ 45 w 112"/>
                <a:gd name="T9" fmla="*/ 3 h 100"/>
                <a:gd name="T10" fmla="*/ 29 w 112"/>
                <a:gd name="T11" fmla="*/ 0 h 100"/>
                <a:gd name="T12" fmla="*/ 3 w 112"/>
                <a:gd name="T13" fmla="*/ 4 h 100"/>
                <a:gd name="T14" fmla="*/ 0 w 112"/>
                <a:gd name="T15" fmla="*/ 5 h 100"/>
                <a:gd name="T16" fmla="*/ 0 w 112"/>
                <a:gd name="T17" fmla="*/ 92 h 100"/>
                <a:gd name="T18" fmla="*/ 5 w 112"/>
                <a:gd name="T19" fmla="*/ 91 h 100"/>
                <a:gd name="T20" fmla="*/ 41 w 112"/>
                <a:gd name="T21" fmla="*/ 91 h 100"/>
                <a:gd name="T22" fmla="*/ 56 w 112"/>
                <a:gd name="T23" fmla="*/ 100 h 100"/>
                <a:gd name="T24" fmla="*/ 71 w 112"/>
                <a:gd name="T25" fmla="*/ 91 h 100"/>
                <a:gd name="T26" fmla="*/ 107 w 112"/>
                <a:gd name="T27" fmla="*/ 91 h 100"/>
                <a:gd name="T28" fmla="*/ 112 w 112"/>
                <a:gd name="T29" fmla="*/ 92 h 100"/>
                <a:gd name="T30" fmla="*/ 112 w 112"/>
                <a:gd name="T31" fmla="*/ 5 h 100"/>
                <a:gd name="T32" fmla="*/ 109 w 112"/>
                <a:gd name="T33" fmla="*/ 4 h 100"/>
                <a:gd name="T34" fmla="*/ 52 w 112"/>
                <a:gd name="T35" fmla="*/ 87 h 100"/>
                <a:gd name="T36" fmla="*/ 44 w 112"/>
                <a:gd name="T37" fmla="*/ 83 h 100"/>
                <a:gd name="T38" fmla="*/ 27 w 112"/>
                <a:gd name="T39" fmla="*/ 81 h 100"/>
                <a:gd name="T40" fmla="*/ 8 w 112"/>
                <a:gd name="T41" fmla="*/ 82 h 100"/>
                <a:gd name="T42" fmla="*/ 8 w 112"/>
                <a:gd name="T43" fmla="*/ 11 h 100"/>
                <a:gd name="T44" fmla="*/ 29 w 112"/>
                <a:gd name="T45" fmla="*/ 8 h 100"/>
                <a:gd name="T46" fmla="*/ 42 w 112"/>
                <a:gd name="T47" fmla="*/ 11 h 100"/>
                <a:gd name="T48" fmla="*/ 52 w 112"/>
                <a:gd name="T49" fmla="*/ 20 h 100"/>
                <a:gd name="T50" fmla="*/ 52 w 112"/>
                <a:gd name="T51" fmla="*/ 21 h 100"/>
                <a:gd name="T52" fmla="*/ 52 w 112"/>
                <a:gd name="T53" fmla="*/ 84 h 100"/>
                <a:gd name="T54" fmla="*/ 52 w 112"/>
                <a:gd name="T55" fmla="*/ 84 h 100"/>
                <a:gd name="T56" fmla="*/ 52 w 112"/>
                <a:gd name="T57" fmla="*/ 87 h 100"/>
                <a:gd name="T58" fmla="*/ 104 w 112"/>
                <a:gd name="T59" fmla="*/ 82 h 100"/>
                <a:gd name="T60" fmla="*/ 85 w 112"/>
                <a:gd name="T61" fmla="*/ 81 h 100"/>
                <a:gd name="T62" fmla="*/ 68 w 112"/>
                <a:gd name="T63" fmla="*/ 83 h 100"/>
                <a:gd name="T64" fmla="*/ 60 w 112"/>
                <a:gd name="T65" fmla="*/ 87 h 100"/>
                <a:gd name="T66" fmla="*/ 60 w 112"/>
                <a:gd name="T67" fmla="*/ 84 h 100"/>
                <a:gd name="T68" fmla="*/ 60 w 112"/>
                <a:gd name="T69" fmla="*/ 84 h 100"/>
                <a:gd name="T70" fmla="*/ 60 w 112"/>
                <a:gd name="T71" fmla="*/ 21 h 100"/>
                <a:gd name="T72" fmla="*/ 60 w 112"/>
                <a:gd name="T73" fmla="*/ 20 h 100"/>
                <a:gd name="T74" fmla="*/ 70 w 112"/>
                <a:gd name="T75" fmla="*/ 11 h 100"/>
                <a:gd name="T76" fmla="*/ 83 w 112"/>
                <a:gd name="T77" fmla="*/ 8 h 100"/>
                <a:gd name="T78" fmla="*/ 104 w 112"/>
                <a:gd name="T79" fmla="*/ 11 h 100"/>
                <a:gd name="T80" fmla="*/ 104 w 112"/>
                <a:gd name="T81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" h="100">
                  <a:moveTo>
                    <a:pt x="109" y="4"/>
                  </a:moveTo>
                  <a:cubicBezTo>
                    <a:pt x="109" y="4"/>
                    <a:pt x="96" y="0"/>
                    <a:pt x="83" y="0"/>
                  </a:cubicBezTo>
                  <a:cubicBezTo>
                    <a:pt x="77" y="0"/>
                    <a:pt x="71" y="1"/>
                    <a:pt x="67" y="3"/>
                  </a:cubicBezTo>
                  <a:cubicBezTo>
                    <a:pt x="62" y="5"/>
                    <a:pt x="58" y="7"/>
                    <a:pt x="56" y="10"/>
                  </a:cubicBezTo>
                  <a:cubicBezTo>
                    <a:pt x="54" y="7"/>
                    <a:pt x="50" y="5"/>
                    <a:pt x="45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16" y="0"/>
                    <a:pt x="3" y="4"/>
                    <a:pt x="3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9" y="88"/>
                    <a:pt x="28" y="88"/>
                    <a:pt x="41" y="91"/>
                  </a:cubicBezTo>
                  <a:cubicBezTo>
                    <a:pt x="41" y="91"/>
                    <a:pt x="52" y="92"/>
                    <a:pt x="56" y="100"/>
                  </a:cubicBezTo>
                  <a:cubicBezTo>
                    <a:pt x="60" y="92"/>
                    <a:pt x="71" y="91"/>
                    <a:pt x="71" y="91"/>
                  </a:cubicBezTo>
                  <a:cubicBezTo>
                    <a:pt x="84" y="88"/>
                    <a:pt x="93" y="88"/>
                    <a:pt x="107" y="91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2" y="5"/>
                    <a:pt x="112" y="5"/>
                    <a:pt x="112" y="5"/>
                  </a:cubicBezTo>
                  <a:lnTo>
                    <a:pt x="109" y="4"/>
                  </a:lnTo>
                  <a:close/>
                  <a:moveTo>
                    <a:pt x="52" y="87"/>
                  </a:moveTo>
                  <a:cubicBezTo>
                    <a:pt x="49" y="85"/>
                    <a:pt x="47" y="84"/>
                    <a:pt x="44" y="83"/>
                  </a:cubicBezTo>
                  <a:cubicBezTo>
                    <a:pt x="39" y="81"/>
                    <a:pt x="32" y="81"/>
                    <a:pt x="27" y="81"/>
                  </a:cubicBezTo>
                  <a:cubicBezTo>
                    <a:pt x="21" y="81"/>
                    <a:pt x="15" y="81"/>
                    <a:pt x="8" y="8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10"/>
                    <a:pt x="20" y="8"/>
                    <a:pt x="29" y="8"/>
                  </a:cubicBezTo>
                  <a:cubicBezTo>
                    <a:pt x="34" y="8"/>
                    <a:pt x="39" y="9"/>
                    <a:pt x="42" y="11"/>
                  </a:cubicBezTo>
                  <a:cubicBezTo>
                    <a:pt x="50" y="13"/>
                    <a:pt x="52" y="17"/>
                    <a:pt x="52" y="20"/>
                  </a:cubicBezTo>
                  <a:cubicBezTo>
                    <a:pt x="52" y="20"/>
                    <a:pt x="52" y="21"/>
                    <a:pt x="52" y="21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52" y="84"/>
                    <a:pt x="52" y="84"/>
                    <a:pt x="52" y="84"/>
                  </a:cubicBezTo>
                  <a:lnTo>
                    <a:pt x="52" y="87"/>
                  </a:lnTo>
                  <a:close/>
                  <a:moveTo>
                    <a:pt x="104" y="82"/>
                  </a:moveTo>
                  <a:cubicBezTo>
                    <a:pt x="97" y="81"/>
                    <a:pt x="91" y="81"/>
                    <a:pt x="85" y="81"/>
                  </a:cubicBezTo>
                  <a:cubicBezTo>
                    <a:pt x="80" y="81"/>
                    <a:pt x="73" y="81"/>
                    <a:pt x="68" y="83"/>
                  </a:cubicBezTo>
                  <a:cubicBezTo>
                    <a:pt x="65" y="84"/>
                    <a:pt x="63" y="85"/>
                    <a:pt x="60" y="87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7"/>
                    <a:pt x="62" y="13"/>
                    <a:pt x="70" y="11"/>
                  </a:cubicBezTo>
                  <a:cubicBezTo>
                    <a:pt x="73" y="9"/>
                    <a:pt x="78" y="8"/>
                    <a:pt x="83" y="8"/>
                  </a:cubicBezTo>
                  <a:cubicBezTo>
                    <a:pt x="91" y="8"/>
                    <a:pt x="100" y="10"/>
                    <a:pt x="104" y="11"/>
                  </a:cubicBezTo>
                  <a:lnTo>
                    <a:pt x="104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>
              <a:off x="5514975" y="2921000"/>
              <a:ext cx="430213" cy="161925"/>
            </a:xfrm>
            <a:custGeom>
              <a:avLst/>
              <a:gdLst>
                <a:gd name="T0" fmla="*/ 1 w 32"/>
                <a:gd name="T1" fmla="*/ 4 h 12"/>
                <a:gd name="T2" fmla="*/ 0 w 32"/>
                <a:gd name="T3" fmla="*/ 7 h 12"/>
                <a:gd name="T4" fmla="*/ 3 w 32"/>
                <a:gd name="T5" fmla="*/ 8 h 12"/>
                <a:gd name="T6" fmla="*/ 29 w 32"/>
                <a:gd name="T7" fmla="*/ 12 h 12"/>
                <a:gd name="T8" fmla="*/ 30 w 32"/>
                <a:gd name="T9" fmla="*/ 12 h 12"/>
                <a:gd name="T10" fmla="*/ 31 w 32"/>
                <a:gd name="T11" fmla="*/ 12 h 12"/>
                <a:gd name="T12" fmla="*/ 31 w 32"/>
                <a:gd name="T13" fmla="*/ 9 h 12"/>
                <a:gd name="T14" fmla="*/ 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9"/>
                    <a:pt x="3" y="8"/>
                  </a:cubicBezTo>
                  <a:cubicBezTo>
                    <a:pt x="10" y="5"/>
                    <a:pt x="21" y="4"/>
                    <a:pt x="29" y="12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23" y="0"/>
                    <a:pt x="10" y="1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7"/>
            <p:cNvSpPr>
              <a:spLocks/>
            </p:cNvSpPr>
            <p:nvPr/>
          </p:nvSpPr>
          <p:spPr bwMode="auto">
            <a:xfrm>
              <a:off x="5514975" y="3082925"/>
              <a:ext cx="430213" cy="161925"/>
            </a:xfrm>
            <a:custGeom>
              <a:avLst/>
              <a:gdLst>
                <a:gd name="T0" fmla="*/ 1 w 32"/>
                <a:gd name="T1" fmla="*/ 4 h 12"/>
                <a:gd name="T2" fmla="*/ 0 w 32"/>
                <a:gd name="T3" fmla="*/ 7 h 12"/>
                <a:gd name="T4" fmla="*/ 3 w 32"/>
                <a:gd name="T5" fmla="*/ 8 h 12"/>
                <a:gd name="T6" fmla="*/ 29 w 32"/>
                <a:gd name="T7" fmla="*/ 11 h 12"/>
                <a:gd name="T8" fmla="*/ 30 w 32"/>
                <a:gd name="T9" fmla="*/ 12 h 12"/>
                <a:gd name="T10" fmla="*/ 31 w 32"/>
                <a:gd name="T11" fmla="*/ 11 h 12"/>
                <a:gd name="T12" fmla="*/ 31 w 32"/>
                <a:gd name="T13" fmla="*/ 8 h 12"/>
                <a:gd name="T14" fmla="*/ 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4"/>
                  </a:moveTo>
                  <a:cubicBezTo>
                    <a:pt x="0" y="4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10" y="5"/>
                    <a:pt x="21" y="4"/>
                    <a:pt x="29" y="11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1"/>
                  </a:cubicBezTo>
                  <a:cubicBezTo>
                    <a:pt x="32" y="10"/>
                    <a:pt x="32" y="9"/>
                    <a:pt x="31" y="8"/>
                  </a:cubicBezTo>
                  <a:cubicBezTo>
                    <a:pt x="23" y="0"/>
                    <a:pt x="10" y="0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9" name="Freeform 8"/>
            <p:cNvSpPr>
              <a:spLocks/>
            </p:cNvSpPr>
            <p:nvPr/>
          </p:nvSpPr>
          <p:spPr bwMode="auto">
            <a:xfrm>
              <a:off x="5514975" y="3232150"/>
              <a:ext cx="430213" cy="161925"/>
            </a:xfrm>
            <a:custGeom>
              <a:avLst/>
              <a:gdLst>
                <a:gd name="T0" fmla="*/ 1 w 32"/>
                <a:gd name="T1" fmla="*/ 5 h 12"/>
                <a:gd name="T2" fmla="*/ 0 w 32"/>
                <a:gd name="T3" fmla="*/ 7 h 12"/>
                <a:gd name="T4" fmla="*/ 3 w 32"/>
                <a:gd name="T5" fmla="*/ 8 h 12"/>
                <a:gd name="T6" fmla="*/ 29 w 32"/>
                <a:gd name="T7" fmla="*/ 12 h 12"/>
                <a:gd name="T8" fmla="*/ 30 w 32"/>
                <a:gd name="T9" fmla="*/ 12 h 12"/>
                <a:gd name="T10" fmla="*/ 31 w 32"/>
                <a:gd name="T11" fmla="*/ 12 h 12"/>
                <a:gd name="T12" fmla="*/ 31 w 32"/>
                <a:gd name="T13" fmla="*/ 9 h 12"/>
                <a:gd name="T14" fmla="*/ 1 w 32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5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9"/>
                    <a:pt x="3" y="8"/>
                  </a:cubicBezTo>
                  <a:cubicBezTo>
                    <a:pt x="10" y="5"/>
                    <a:pt x="21" y="5"/>
                    <a:pt x="29" y="12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23" y="0"/>
                    <a:pt x="10" y="1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0" name="Freeform 9"/>
            <p:cNvSpPr>
              <a:spLocks/>
            </p:cNvSpPr>
            <p:nvPr/>
          </p:nvSpPr>
          <p:spPr bwMode="auto">
            <a:xfrm>
              <a:off x="5514975" y="3394075"/>
              <a:ext cx="430213" cy="161925"/>
            </a:xfrm>
            <a:custGeom>
              <a:avLst/>
              <a:gdLst>
                <a:gd name="T0" fmla="*/ 1 w 32"/>
                <a:gd name="T1" fmla="*/ 4 h 12"/>
                <a:gd name="T2" fmla="*/ 0 w 32"/>
                <a:gd name="T3" fmla="*/ 7 h 12"/>
                <a:gd name="T4" fmla="*/ 3 w 32"/>
                <a:gd name="T5" fmla="*/ 8 h 12"/>
                <a:gd name="T6" fmla="*/ 29 w 32"/>
                <a:gd name="T7" fmla="*/ 11 h 12"/>
                <a:gd name="T8" fmla="*/ 30 w 32"/>
                <a:gd name="T9" fmla="*/ 12 h 12"/>
                <a:gd name="T10" fmla="*/ 31 w 32"/>
                <a:gd name="T11" fmla="*/ 11 h 12"/>
                <a:gd name="T12" fmla="*/ 31 w 32"/>
                <a:gd name="T13" fmla="*/ 9 h 12"/>
                <a:gd name="T14" fmla="*/ 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4"/>
                  </a:moveTo>
                  <a:cubicBezTo>
                    <a:pt x="0" y="4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10" y="5"/>
                    <a:pt x="21" y="4"/>
                    <a:pt x="29" y="11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1"/>
                  </a:cubicBezTo>
                  <a:cubicBezTo>
                    <a:pt x="32" y="11"/>
                    <a:pt x="32" y="9"/>
                    <a:pt x="31" y="9"/>
                  </a:cubicBezTo>
                  <a:cubicBezTo>
                    <a:pt x="23" y="0"/>
                    <a:pt x="10" y="1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1" name="Freeform 10"/>
            <p:cNvSpPr>
              <a:spLocks/>
            </p:cNvSpPr>
            <p:nvPr/>
          </p:nvSpPr>
          <p:spPr bwMode="auto">
            <a:xfrm>
              <a:off x="5514975" y="3556000"/>
              <a:ext cx="430213" cy="161925"/>
            </a:xfrm>
            <a:custGeom>
              <a:avLst/>
              <a:gdLst>
                <a:gd name="T0" fmla="*/ 1 w 32"/>
                <a:gd name="T1" fmla="*/ 4 h 12"/>
                <a:gd name="T2" fmla="*/ 0 w 32"/>
                <a:gd name="T3" fmla="*/ 6 h 12"/>
                <a:gd name="T4" fmla="*/ 3 w 32"/>
                <a:gd name="T5" fmla="*/ 7 h 12"/>
                <a:gd name="T6" fmla="*/ 29 w 32"/>
                <a:gd name="T7" fmla="*/ 11 h 12"/>
                <a:gd name="T8" fmla="*/ 30 w 32"/>
                <a:gd name="T9" fmla="*/ 12 h 12"/>
                <a:gd name="T10" fmla="*/ 31 w 32"/>
                <a:gd name="T11" fmla="*/ 11 h 12"/>
                <a:gd name="T12" fmla="*/ 31 w 32"/>
                <a:gd name="T13" fmla="*/ 8 h 12"/>
                <a:gd name="T14" fmla="*/ 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4"/>
                  </a:move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8"/>
                    <a:pt x="3" y="7"/>
                  </a:cubicBezTo>
                  <a:cubicBezTo>
                    <a:pt x="10" y="4"/>
                    <a:pt x="21" y="4"/>
                    <a:pt x="29" y="11"/>
                  </a:cubicBezTo>
                  <a:cubicBezTo>
                    <a:pt x="29" y="11"/>
                    <a:pt x="29" y="12"/>
                    <a:pt x="30" y="12"/>
                  </a:cubicBezTo>
                  <a:cubicBezTo>
                    <a:pt x="30" y="12"/>
                    <a:pt x="31" y="11"/>
                    <a:pt x="31" y="11"/>
                  </a:cubicBezTo>
                  <a:cubicBezTo>
                    <a:pt x="32" y="10"/>
                    <a:pt x="32" y="9"/>
                    <a:pt x="31" y="8"/>
                  </a:cubicBezTo>
                  <a:cubicBezTo>
                    <a:pt x="23" y="0"/>
                    <a:pt x="10" y="0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2" name="Freeform 11"/>
            <p:cNvSpPr>
              <a:spLocks/>
            </p:cNvSpPr>
            <p:nvPr/>
          </p:nvSpPr>
          <p:spPr bwMode="auto">
            <a:xfrm>
              <a:off x="6213475" y="2921000"/>
              <a:ext cx="430213" cy="161925"/>
            </a:xfrm>
            <a:custGeom>
              <a:avLst/>
              <a:gdLst>
                <a:gd name="T0" fmla="*/ 1 w 32"/>
                <a:gd name="T1" fmla="*/ 12 h 12"/>
                <a:gd name="T2" fmla="*/ 2 w 32"/>
                <a:gd name="T3" fmla="*/ 12 h 12"/>
                <a:gd name="T4" fmla="*/ 3 w 32"/>
                <a:gd name="T5" fmla="*/ 12 h 12"/>
                <a:gd name="T6" fmla="*/ 29 w 32"/>
                <a:gd name="T7" fmla="*/ 8 h 12"/>
                <a:gd name="T8" fmla="*/ 32 w 32"/>
                <a:gd name="T9" fmla="*/ 7 h 12"/>
                <a:gd name="T10" fmla="*/ 31 w 32"/>
                <a:gd name="T11" fmla="*/ 4 h 12"/>
                <a:gd name="T12" fmla="*/ 1 w 32"/>
                <a:gd name="T13" fmla="*/ 9 h 12"/>
                <a:gd name="T14" fmla="*/ 1 w 32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12"/>
                  </a:move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11" y="4"/>
                    <a:pt x="21" y="5"/>
                    <a:pt x="29" y="8"/>
                  </a:cubicBezTo>
                  <a:cubicBezTo>
                    <a:pt x="30" y="9"/>
                    <a:pt x="31" y="8"/>
                    <a:pt x="32" y="7"/>
                  </a:cubicBezTo>
                  <a:cubicBezTo>
                    <a:pt x="32" y="6"/>
                    <a:pt x="32" y="5"/>
                    <a:pt x="31" y="4"/>
                  </a:cubicBezTo>
                  <a:cubicBezTo>
                    <a:pt x="22" y="1"/>
                    <a:pt x="9" y="0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3" name="Freeform 12"/>
            <p:cNvSpPr>
              <a:spLocks/>
            </p:cNvSpPr>
            <p:nvPr/>
          </p:nvSpPr>
          <p:spPr bwMode="auto">
            <a:xfrm>
              <a:off x="6213475" y="3082925"/>
              <a:ext cx="430213" cy="161925"/>
            </a:xfrm>
            <a:custGeom>
              <a:avLst/>
              <a:gdLst>
                <a:gd name="T0" fmla="*/ 31 w 32"/>
                <a:gd name="T1" fmla="*/ 4 h 12"/>
                <a:gd name="T2" fmla="*/ 1 w 32"/>
                <a:gd name="T3" fmla="*/ 8 h 12"/>
                <a:gd name="T4" fmla="*/ 1 w 32"/>
                <a:gd name="T5" fmla="*/ 11 h 12"/>
                <a:gd name="T6" fmla="*/ 2 w 32"/>
                <a:gd name="T7" fmla="*/ 12 h 12"/>
                <a:gd name="T8" fmla="*/ 3 w 32"/>
                <a:gd name="T9" fmla="*/ 11 h 12"/>
                <a:gd name="T10" fmla="*/ 29 w 32"/>
                <a:gd name="T11" fmla="*/ 8 h 12"/>
                <a:gd name="T12" fmla="*/ 32 w 32"/>
                <a:gd name="T13" fmla="*/ 7 h 12"/>
                <a:gd name="T14" fmla="*/ 3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31" y="4"/>
                  </a:moveTo>
                  <a:cubicBezTo>
                    <a:pt x="22" y="0"/>
                    <a:pt x="9" y="0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1"/>
                  </a:cubicBezTo>
                  <a:cubicBezTo>
                    <a:pt x="11" y="4"/>
                    <a:pt x="21" y="5"/>
                    <a:pt x="29" y="8"/>
                  </a:cubicBezTo>
                  <a:cubicBezTo>
                    <a:pt x="30" y="8"/>
                    <a:pt x="31" y="8"/>
                    <a:pt x="32" y="7"/>
                  </a:cubicBezTo>
                  <a:cubicBezTo>
                    <a:pt x="32" y="6"/>
                    <a:pt x="32" y="4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4" name="Freeform 13"/>
            <p:cNvSpPr>
              <a:spLocks/>
            </p:cNvSpPr>
            <p:nvPr/>
          </p:nvSpPr>
          <p:spPr bwMode="auto">
            <a:xfrm>
              <a:off x="6213475" y="3232150"/>
              <a:ext cx="430213" cy="161925"/>
            </a:xfrm>
            <a:custGeom>
              <a:avLst/>
              <a:gdLst>
                <a:gd name="T0" fmla="*/ 31 w 32"/>
                <a:gd name="T1" fmla="*/ 5 h 12"/>
                <a:gd name="T2" fmla="*/ 1 w 32"/>
                <a:gd name="T3" fmla="*/ 9 h 12"/>
                <a:gd name="T4" fmla="*/ 1 w 32"/>
                <a:gd name="T5" fmla="*/ 12 h 12"/>
                <a:gd name="T6" fmla="*/ 2 w 32"/>
                <a:gd name="T7" fmla="*/ 12 h 12"/>
                <a:gd name="T8" fmla="*/ 3 w 32"/>
                <a:gd name="T9" fmla="*/ 12 h 12"/>
                <a:gd name="T10" fmla="*/ 29 w 32"/>
                <a:gd name="T11" fmla="*/ 8 h 12"/>
                <a:gd name="T12" fmla="*/ 32 w 32"/>
                <a:gd name="T13" fmla="*/ 7 h 12"/>
                <a:gd name="T14" fmla="*/ 31 w 32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31" y="5"/>
                  </a:moveTo>
                  <a:cubicBezTo>
                    <a:pt x="22" y="1"/>
                    <a:pt x="9" y="0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11" y="5"/>
                    <a:pt x="21" y="5"/>
                    <a:pt x="29" y="8"/>
                  </a:cubicBezTo>
                  <a:cubicBezTo>
                    <a:pt x="30" y="9"/>
                    <a:pt x="31" y="8"/>
                    <a:pt x="32" y="7"/>
                  </a:cubicBezTo>
                  <a:cubicBezTo>
                    <a:pt x="32" y="6"/>
                    <a:pt x="32" y="5"/>
                    <a:pt x="3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5" name="Freeform 14"/>
            <p:cNvSpPr>
              <a:spLocks/>
            </p:cNvSpPr>
            <p:nvPr/>
          </p:nvSpPr>
          <p:spPr bwMode="auto">
            <a:xfrm>
              <a:off x="6213475" y="3394075"/>
              <a:ext cx="430213" cy="161925"/>
            </a:xfrm>
            <a:custGeom>
              <a:avLst/>
              <a:gdLst>
                <a:gd name="T0" fmla="*/ 31 w 32"/>
                <a:gd name="T1" fmla="*/ 4 h 12"/>
                <a:gd name="T2" fmla="*/ 1 w 32"/>
                <a:gd name="T3" fmla="*/ 9 h 12"/>
                <a:gd name="T4" fmla="*/ 1 w 32"/>
                <a:gd name="T5" fmla="*/ 11 h 12"/>
                <a:gd name="T6" fmla="*/ 2 w 32"/>
                <a:gd name="T7" fmla="*/ 12 h 12"/>
                <a:gd name="T8" fmla="*/ 3 w 32"/>
                <a:gd name="T9" fmla="*/ 11 h 12"/>
                <a:gd name="T10" fmla="*/ 29 w 32"/>
                <a:gd name="T11" fmla="*/ 8 h 12"/>
                <a:gd name="T12" fmla="*/ 32 w 32"/>
                <a:gd name="T13" fmla="*/ 7 h 12"/>
                <a:gd name="T14" fmla="*/ 3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31" y="4"/>
                  </a:moveTo>
                  <a:cubicBezTo>
                    <a:pt x="22" y="1"/>
                    <a:pt x="9" y="0"/>
                    <a:pt x="1" y="9"/>
                  </a:cubicBezTo>
                  <a:cubicBezTo>
                    <a:pt x="0" y="9"/>
                    <a:pt x="0" y="11"/>
                    <a:pt x="1" y="11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1"/>
                  </a:cubicBezTo>
                  <a:cubicBezTo>
                    <a:pt x="11" y="4"/>
                    <a:pt x="21" y="5"/>
                    <a:pt x="29" y="8"/>
                  </a:cubicBezTo>
                  <a:cubicBezTo>
                    <a:pt x="30" y="8"/>
                    <a:pt x="31" y="8"/>
                    <a:pt x="32" y="7"/>
                  </a:cubicBezTo>
                  <a:cubicBezTo>
                    <a:pt x="32" y="6"/>
                    <a:pt x="32" y="4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826988" y="2904409"/>
            <a:ext cx="566884" cy="478919"/>
            <a:chOff x="13828713" y="2805113"/>
            <a:chExt cx="1381125" cy="1166812"/>
          </a:xfrm>
          <a:solidFill>
            <a:schemeClr val="bg1"/>
          </a:solidFill>
        </p:grpSpPr>
        <p:sp>
          <p:nvSpPr>
            <p:cNvPr id="207" name="Freeform 10"/>
            <p:cNvSpPr>
              <a:spLocks noEditPoints="1"/>
            </p:cNvSpPr>
            <p:nvPr/>
          </p:nvSpPr>
          <p:spPr bwMode="auto">
            <a:xfrm>
              <a:off x="14173200" y="3109913"/>
              <a:ext cx="690563" cy="690562"/>
            </a:xfrm>
            <a:custGeom>
              <a:avLst/>
              <a:gdLst>
                <a:gd name="T0" fmla="*/ 92 w 184"/>
                <a:gd name="T1" fmla="*/ 0 h 184"/>
                <a:gd name="T2" fmla="*/ 0 w 184"/>
                <a:gd name="T3" fmla="*/ 92 h 184"/>
                <a:gd name="T4" fmla="*/ 92 w 184"/>
                <a:gd name="T5" fmla="*/ 184 h 184"/>
                <a:gd name="T6" fmla="*/ 184 w 184"/>
                <a:gd name="T7" fmla="*/ 92 h 184"/>
                <a:gd name="T8" fmla="*/ 92 w 184"/>
                <a:gd name="T9" fmla="*/ 0 h 184"/>
                <a:gd name="T10" fmla="*/ 144 w 184"/>
                <a:gd name="T11" fmla="*/ 137 h 184"/>
                <a:gd name="T12" fmla="*/ 47 w 184"/>
                <a:gd name="T13" fmla="*/ 144 h 184"/>
                <a:gd name="T14" fmla="*/ 39 w 184"/>
                <a:gd name="T15" fmla="*/ 47 h 184"/>
                <a:gd name="T16" fmla="*/ 137 w 184"/>
                <a:gd name="T17" fmla="*/ 39 h 184"/>
                <a:gd name="T18" fmla="*/ 144 w 184"/>
                <a:gd name="T19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44" y="137"/>
                  </a:moveTo>
                  <a:cubicBezTo>
                    <a:pt x="119" y="166"/>
                    <a:pt x="76" y="169"/>
                    <a:pt x="47" y="144"/>
                  </a:cubicBezTo>
                  <a:cubicBezTo>
                    <a:pt x="18" y="120"/>
                    <a:pt x="15" y="76"/>
                    <a:pt x="39" y="47"/>
                  </a:cubicBezTo>
                  <a:cubicBezTo>
                    <a:pt x="64" y="18"/>
                    <a:pt x="108" y="15"/>
                    <a:pt x="137" y="39"/>
                  </a:cubicBezTo>
                  <a:cubicBezTo>
                    <a:pt x="166" y="64"/>
                    <a:pt x="169" y="108"/>
                    <a:pt x="144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8" name="Freeform 11"/>
            <p:cNvSpPr>
              <a:spLocks/>
            </p:cNvSpPr>
            <p:nvPr/>
          </p:nvSpPr>
          <p:spPr bwMode="auto">
            <a:xfrm>
              <a:off x="14346238" y="3281363"/>
              <a:ext cx="195263" cy="195262"/>
            </a:xfrm>
            <a:custGeom>
              <a:avLst/>
              <a:gdLst>
                <a:gd name="T0" fmla="*/ 46 w 52"/>
                <a:gd name="T1" fmla="*/ 0 h 52"/>
                <a:gd name="T2" fmla="*/ 0 w 52"/>
                <a:gd name="T3" fmla="*/ 46 h 52"/>
                <a:gd name="T4" fmla="*/ 0 w 52"/>
                <a:gd name="T5" fmla="*/ 46 h 52"/>
                <a:gd name="T6" fmla="*/ 6 w 52"/>
                <a:gd name="T7" fmla="*/ 52 h 52"/>
                <a:gd name="T8" fmla="*/ 11 w 52"/>
                <a:gd name="T9" fmla="*/ 46 h 52"/>
                <a:gd name="T10" fmla="*/ 11 w 52"/>
                <a:gd name="T11" fmla="*/ 46 h 52"/>
                <a:gd name="T12" fmla="*/ 46 w 52"/>
                <a:gd name="T13" fmla="*/ 11 h 52"/>
                <a:gd name="T14" fmla="*/ 52 w 52"/>
                <a:gd name="T15" fmla="*/ 6 h 52"/>
                <a:gd name="T16" fmla="*/ 46 w 52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9" y="52"/>
                    <a:pt x="11" y="49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27"/>
                    <a:pt x="27" y="11"/>
                    <a:pt x="46" y="11"/>
                  </a:cubicBezTo>
                  <a:cubicBezTo>
                    <a:pt x="49" y="11"/>
                    <a:pt x="52" y="9"/>
                    <a:pt x="52" y="6"/>
                  </a:cubicBezTo>
                  <a:cubicBezTo>
                    <a:pt x="52" y="2"/>
                    <a:pt x="49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9" name="Freeform 12"/>
            <p:cNvSpPr>
              <a:spLocks noEditPoints="1"/>
            </p:cNvSpPr>
            <p:nvPr/>
          </p:nvSpPr>
          <p:spPr bwMode="auto">
            <a:xfrm>
              <a:off x="13828713" y="2805113"/>
              <a:ext cx="1381125" cy="1166812"/>
            </a:xfrm>
            <a:custGeom>
              <a:avLst/>
              <a:gdLst>
                <a:gd name="T0" fmla="*/ 339 w 368"/>
                <a:gd name="T1" fmla="*/ 70 h 311"/>
                <a:gd name="T2" fmla="*/ 289 w 368"/>
                <a:gd name="T3" fmla="*/ 61 h 311"/>
                <a:gd name="T4" fmla="*/ 273 w 368"/>
                <a:gd name="T5" fmla="*/ 22 h 311"/>
                <a:gd name="T6" fmla="*/ 241 w 368"/>
                <a:gd name="T7" fmla="*/ 0 h 311"/>
                <a:gd name="T8" fmla="*/ 126 w 368"/>
                <a:gd name="T9" fmla="*/ 0 h 311"/>
                <a:gd name="T10" fmla="*/ 94 w 368"/>
                <a:gd name="T11" fmla="*/ 22 h 311"/>
                <a:gd name="T12" fmla="*/ 78 w 368"/>
                <a:gd name="T13" fmla="*/ 61 h 311"/>
                <a:gd name="T14" fmla="*/ 29 w 368"/>
                <a:gd name="T15" fmla="*/ 70 h 311"/>
                <a:gd name="T16" fmla="*/ 0 w 368"/>
                <a:gd name="T17" fmla="*/ 104 h 311"/>
                <a:gd name="T18" fmla="*/ 0 w 368"/>
                <a:gd name="T19" fmla="*/ 277 h 311"/>
                <a:gd name="T20" fmla="*/ 34 w 368"/>
                <a:gd name="T21" fmla="*/ 311 h 311"/>
                <a:gd name="T22" fmla="*/ 333 w 368"/>
                <a:gd name="T23" fmla="*/ 311 h 311"/>
                <a:gd name="T24" fmla="*/ 368 w 368"/>
                <a:gd name="T25" fmla="*/ 277 h 311"/>
                <a:gd name="T26" fmla="*/ 368 w 368"/>
                <a:gd name="T27" fmla="*/ 104 h 311"/>
                <a:gd name="T28" fmla="*/ 339 w 368"/>
                <a:gd name="T29" fmla="*/ 70 h 311"/>
                <a:gd name="T30" fmla="*/ 345 w 368"/>
                <a:gd name="T31" fmla="*/ 277 h 311"/>
                <a:gd name="T32" fmla="*/ 333 w 368"/>
                <a:gd name="T33" fmla="*/ 288 h 311"/>
                <a:gd name="T34" fmla="*/ 34 w 368"/>
                <a:gd name="T35" fmla="*/ 288 h 311"/>
                <a:gd name="T36" fmla="*/ 23 w 368"/>
                <a:gd name="T37" fmla="*/ 277 h 311"/>
                <a:gd name="T38" fmla="*/ 23 w 368"/>
                <a:gd name="T39" fmla="*/ 104 h 311"/>
                <a:gd name="T40" fmla="*/ 32 w 368"/>
                <a:gd name="T41" fmla="*/ 92 h 311"/>
                <a:gd name="T42" fmla="*/ 95 w 368"/>
                <a:gd name="T43" fmla="*/ 82 h 311"/>
                <a:gd name="T44" fmla="*/ 116 w 368"/>
                <a:gd name="T45" fmla="*/ 31 h 311"/>
                <a:gd name="T46" fmla="*/ 126 w 368"/>
                <a:gd name="T47" fmla="*/ 23 h 311"/>
                <a:gd name="T48" fmla="*/ 241 w 368"/>
                <a:gd name="T49" fmla="*/ 23 h 311"/>
                <a:gd name="T50" fmla="*/ 252 w 368"/>
                <a:gd name="T51" fmla="*/ 31 h 311"/>
                <a:gd name="T52" fmla="*/ 273 w 368"/>
                <a:gd name="T53" fmla="*/ 82 h 311"/>
                <a:gd name="T54" fmla="*/ 335 w 368"/>
                <a:gd name="T55" fmla="*/ 92 h 311"/>
                <a:gd name="T56" fmla="*/ 345 w 368"/>
                <a:gd name="T57" fmla="*/ 104 h 311"/>
                <a:gd name="T58" fmla="*/ 345 w 368"/>
                <a:gd name="T59" fmla="*/ 27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8" h="311">
                  <a:moveTo>
                    <a:pt x="339" y="70"/>
                  </a:moveTo>
                  <a:cubicBezTo>
                    <a:pt x="289" y="61"/>
                    <a:pt x="289" y="61"/>
                    <a:pt x="289" y="61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68" y="9"/>
                    <a:pt x="256" y="0"/>
                    <a:pt x="241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2" y="0"/>
                    <a:pt x="99" y="9"/>
                    <a:pt x="94" y="2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12" y="73"/>
                    <a:pt x="0" y="87"/>
                    <a:pt x="0" y="104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96"/>
                    <a:pt x="15" y="311"/>
                    <a:pt x="34" y="311"/>
                  </a:cubicBezTo>
                  <a:cubicBezTo>
                    <a:pt x="333" y="311"/>
                    <a:pt x="333" y="311"/>
                    <a:pt x="333" y="311"/>
                  </a:cubicBezTo>
                  <a:cubicBezTo>
                    <a:pt x="353" y="311"/>
                    <a:pt x="368" y="296"/>
                    <a:pt x="368" y="277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87"/>
                    <a:pt x="356" y="73"/>
                    <a:pt x="339" y="70"/>
                  </a:cubicBezTo>
                  <a:close/>
                  <a:moveTo>
                    <a:pt x="345" y="277"/>
                  </a:moveTo>
                  <a:cubicBezTo>
                    <a:pt x="345" y="283"/>
                    <a:pt x="340" y="288"/>
                    <a:pt x="333" y="288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28" y="288"/>
                    <a:pt x="23" y="283"/>
                    <a:pt x="23" y="27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98"/>
                    <a:pt x="27" y="93"/>
                    <a:pt x="32" y="9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7" y="26"/>
                    <a:pt x="122" y="23"/>
                    <a:pt x="126" y="23"/>
                  </a:cubicBezTo>
                  <a:cubicBezTo>
                    <a:pt x="241" y="23"/>
                    <a:pt x="241" y="23"/>
                    <a:pt x="241" y="23"/>
                  </a:cubicBezTo>
                  <a:cubicBezTo>
                    <a:pt x="246" y="23"/>
                    <a:pt x="250" y="26"/>
                    <a:pt x="252" y="3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335" y="92"/>
                    <a:pt x="335" y="92"/>
                    <a:pt x="335" y="92"/>
                  </a:cubicBezTo>
                  <a:cubicBezTo>
                    <a:pt x="341" y="93"/>
                    <a:pt x="345" y="98"/>
                    <a:pt x="345" y="104"/>
                  </a:cubicBezTo>
                  <a:lnTo>
                    <a:pt x="345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257121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3" grpId="0"/>
      <p:bldP spid="141" grpId="0" animBg="1"/>
      <p:bldP spid="94" grpId="0" animBg="1"/>
      <p:bldP spid="147" grpId="0"/>
      <p:bldP spid="148" grpId="0"/>
      <p:bldP spid="171" grpId="0"/>
      <p:bldP spid="172" grpId="0"/>
      <p:bldP spid="105" grpId="0" animBg="1"/>
      <p:bldP spid="93" grpId="0" animBg="1"/>
      <p:bldP spid="173" grpId="0"/>
      <p:bldP spid="174" grpId="0"/>
      <p:bldP spid="177" grpId="0" animBg="1"/>
      <p:bldP spid="179" grpId="0"/>
      <p:bldP spid="180" grpId="0"/>
      <p:bldP spid="182" grpId="0" animBg="1"/>
      <p:bldP spid="184" grpId="0"/>
      <p:bldP spid="185" grpId="0"/>
      <p:bldP spid="186" grpId="0" animBg="1"/>
      <p:bldP spid="18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62A825A-306C-43E9-BE5A-65E218B79B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7" b="19417"/>
          <a:stretch>
            <a:fillRect/>
          </a:stretch>
        </p:blipFill>
        <p:spPr/>
      </p:pic>
      <p:sp>
        <p:nvSpPr>
          <p:cNvPr id="151" name="Rectangle 150"/>
          <p:cNvSpPr/>
          <p:nvPr/>
        </p:nvSpPr>
        <p:spPr>
          <a:xfrm>
            <a:off x="0" y="2308793"/>
            <a:ext cx="5308386" cy="3246605"/>
          </a:xfrm>
          <a:prstGeom prst="rect">
            <a:avLst/>
          </a:prstGeom>
          <a:solidFill>
            <a:schemeClr val="tx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Our</a:t>
            </a:r>
            <a:br>
              <a:rPr lang="id-ID"/>
            </a:br>
            <a:r>
              <a:rPr lang="id-ID" b="1"/>
              <a:t>Process</a:t>
            </a:r>
            <a:endParaRPr lang="en-ID" b="1"/>
          </a:p>
        </p:txBody>
      </p:sp>
      <p:sp>
        <p:nvSpPr>
          <p:cNvPr id="157" name="Freeform 156"/>
          <p:cNvSpPr/>
          <p:nvPr/>
        </p:nvSpPr>
        <p:spPr>
          <a:xfrm>
            <a:off x="7663248" y="4251675"/>
            <a:ext cx="2040908" cy="2606326"/>
          </a:xfrm>
          <a:custGeom>
            <a:avLst/>
            <a:gdLst>
              <a:gd name="connsiteX0" fmla="*/ 149937 w 2040908"/>
              <a:gd name="connsiteY0" fmla="*/ 0 h 2803159"/>
              <a:gd name="connsiteX1" fmla="*/ 299874 w 2040908"/>
              <a:gd name="connsiteY1" fmla="*/ 150127 h 2803159"/>
              <a:gd name="connsiteX2" fmla="*/ 299874 w 2040908"/>
              <a:gd name="connsiteY2" fmla="*/ 875739 h 2803159"/>
              <a:gd name="connsiteX3" fmla="*/ 1739270 w 2040908"/>
              <a:gd name="connsiteY3" fmla="*/ 875739 h 2803159"/>
              <a:gd name="connsiteX4" fmla="*/ 2040908 w 2040908"/>
              <a:gd name="connsiteY4" fmla="*/ 875739 h 2803159"/>
              <a:gd name="connsiteX5" fmla="*/ 2040908 w 2040908"/>
              <a:gd name="connsiteY5" fmla="*/ 1791513 h 2803159"/>
              <a:gd name="connsiteX6" fmla="*/ 2040907 w 2040908"/>
              <a:gd name="connsiteY6" fmla="*/ 1791512 h 2803159"/>
              <a:gd name="connsiteX7" fmla="*/ 2040907 w 2040908"/>
              <a:gd name="connsiteY7" fmla="*/ 2803159 h 2803159"/>
              <a:gd name="connsiteX8" fmla="*/ 1741033 w 2040908"/>
              <a:gd name="connsiteY8" fmla="*/ 2803159 h 2803159"/>
              <a:gd name="connsiteX9" fmla="*/ 1741033 w 2040908"/>
              <a:gd name="connsiteY9" fmla="*/ 1789748 h 2803159"/>
              <a:gd name="connsiteX10" fmla="*/ 1739270 w 2040908"/>
              <a:gd name="connsiteY10" fmla="*/ 1791513 h 2803159"/>
              <a:gd name="connsiteX11" fmla="*/ 1739270 w 2040908"/>
              <a:gd name="connsiteY11" fmla="*/ 1160980 h 2803159"/>
              <a:gd name="connsiteX12" fmla="*/ 299874 w 2040908"/>
              <a:gd name="connsiteY12" fmla="*/ 1160980 h 2803159"/>
              <a:gd name="connsiteX13" fmla="*/ 0 w 2040908"/>
              <a:gd name="connsiteY13" fmla="*/ 1160980 h 2803159"/>
              <a:gd name="connsiteX14" fmla="*/ 0 w 2040908"/>
              <a:gd name="connsiteY14" fmla="*/ 150127 h 2803159"/>
              <a:gd name="connsiteX0" fmla="*/ 0 w 2040908"/>
              <a:gd name="connsiteY0" fmla="*/ 0 h 2653032"/>
              <a:gd name="connsiteX1" fmla="*/ 299874 w 2040908"/>
              <a:gd name="connsiteY1" fmla="*/ 0 h 2653032"/>
              <a:gd name="connsiteX2" fmla="*/ 299874 w 2040908"/>
              <a:gd name="connsiteY2" fmla="*/ 725612 h 2653032"/>
              <a:gd name="connsiteX3" fmla="*/ 1739270 w 2040908"/>
              <a:gd name="connsiteY3" fmla="*/ 725612 h 2653032"/>
              <a:gd name="connsiteX4" fmla="*/ 2040908 w 2040908"/>
              <a:gd name="connsiteY4" fmla="*/ 725612 h 2653032"/>
              <a:gd name="connsiteX5" fmla="*/ 2040908 w 2040908"/>
              <a:gd name="connsiteY5" fmla="*/ 1641386 h 2653032"/>
              <a:gd name="connsiteX6" fmla="*/ 2040907 w 2040908"/>
              <a:gd name="connsiteY6" fmla="*/ 1641385 h 2653032"/>
              <a:gd name="connsiteX7" fmla="*/ 2040907 w 2040908"/>
              <a:gd name="connsiteY7" fmla="*/ 2653032 h 2653032"/>
              <a:gd name="connsiteX8" fmla="*/ 1741033 w 2040908"/>
              <a:gd name="connsiteY8" fmla="*/ 2653032 h 2653032"/>
              <a:gd name="connsiteX9" fmla="*/ 1741033 w 2040908"/>
              <a:gd name="connsiteY9" fmla="*/ 1639621 h 2653032"/>
              <a:gd name="connsiteX10" fmla="*/ 1739270 w 2040908"/>
              <a:gd name="connsiteY10" fmla="*/ 1641386 h 2653032"/>
              <a:gd name="connsiteX11" fmla="*/ 1739270 w 2040908"/>
              <a:gd name="connsiteY11" fmla="*/ 1010853 h 2653032"/>
              <a:gd name="connsiteX12" fmla="*/ 299874 w 2040908"/>
              <a:gd name="connsiteY12" fmla="*/ 1010853 h 2653032"/>
              <a:gd name="connsiteX13" fmla="*/ 0 w 2040908"/>
              <a:gd name="connsiteY13" fmla="*/ 1010853 h 2653032"/>
              <a:gd name="connsiteX14" fmla="*/ 0 w 2040908"/>
              <a:gd name="connsiteY14" fmla="*/ 0 h 26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0908" h="2653032">
                <a:moveTo>
                  <a:pt x="0" y="0"/>
                </a:moveTo>
                <a:lnTo>
                  <a:pt x="299874" y="0"/>
                </a:lnTo>
                <a:lnTo>
                  <a:pt x="299874" y="725612"/>
                </a:lnTo>
                <a:lnTo>
                  <a:pt x="1739270" y="725612"/>
                </a:lnTo>
                <a:lnTo>
                  <a:pt x="2040908" y="725612"/>
                </a:lnTo>
                <a:lnTo>
                  <a:pt x="2040908" y="1641386"/>
                </a:lnTo>
                <a:lnTo>
                  <a:pt x="2040907" y="1641385"/>
                </a:lnTo>
                <a:lnTo>
                  <a:pt x="2040907" y="2653032"/>
                </a:lnTo>
                <a:lnTo>
                  <a:pt x="1741033" y="2653032"/>
                </a:lnTo>
                <a:lnTo>
                  <a:pt x="1741033" y="1639621"/>
                </a:lnTo>
                <a:lnTo>
                  <a:pt x="1739270" y="1641386"/>
                </a:lnTo>
                <a:lnTo>
                  <a:pt x="1739270" y="1010853"/>
                </a:lnTo>
                <a:lnTo>
                  <a:pt x="299874" y="1010853"/>
                </a:lnTo>
                <a:lnTo>
                  <a:pt x="0" y="101085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6" name="Freeform 155"/>
          <p:cNvSpPr/>
          <p:nvPr/>
        </p:nvSpPr>
        <p:spPr>
          <a:xfrm>
            <a:off x="7663247" y="1"/>
            <a:ext cx="2040909" cy="2563637"/>
          </a:xfrm>
          <a:custGeom>
            <a:avLst/>
            <a:gdLst>
              <a:gd name="connsiteX0" fmla="*/ 0 w 2040909"/>
              <a:gd name="connsiteY0" fmla="*/ 0 h 2610289"/>
              <a:gd name="connsiteX1" fmla="*/ 299855 w 2040909"/>
              <a:gd name="connsiteY1" fmla="*/ 0 h 2610289"/>
              <a:gd name="connsiteX2" fmla="*/ 299855 w 2040909"/>
              <a:gd name="connsiteY2" fmla="*/ 920509 h 2610289"/>
              <a:gd name="connsiteX3" fmla="*/ 299876 w 2040909"/>
              <a:gd name="connsiteY3" fmla="*/ 920529 h 2610289"/>
              <a:gd name="connsiteX4" fmla="*/ 299876 w 2040909"/>
              <a:gd name="connsiteY4" fmla="*/ 1647810 h 2610289"/>
              <a:gd name="connsiteX5" fmla="*/ 1739271 w 2040909"/>
              <a:gd name="connsiteY5" fmla="*/ 1647810 h 2610289"/>
              <a:gd name="connsiteX6" fmla="*/ 2040909 w 2040909"/>
              <a:gd name="connsiteY6" fmla="*/ 1647810 h 2610289"/>
              <a:gd name="connsiteX7" fmla="*/ 2040909 w 2040909"/>
              <a:gd name="connsiteY7" fmla="*/ 2610289 h 2610289"/>
              <a:gd name="connsiteX8" fmla="*/ 1889207 w 2040909"/>
              <a:gd name="connsiteY8" fmla="*/ 2460162 h 2610289"/>
              <a:gd name="connsiteX9" fmla="*/ 1739271 w 2040909"/>
              <a:gd name="connsiteY9" fmla="*/ 2610289 h 2610289"/>
              <a:gd name="connsiteX10" fmla="*/ 1739271 w 2040909"/>
              <a:gd name="connsiteY10" fmla="*/ 1931382 h 2610289"/>
              <a:gd name="connsiteX11" fmla="*/ 299876 w 2040909"/>
              <a:gd name="connsiteY11" fmla="*/ 1931382 h 2610289"/>
              <a:gd name="connsiteX12" fmla="*/ 2 w 2040909"/>
              <a:gd name="connsiteY12" fmla="*/ 1931382 h 2610289"/>
              <a:gd name="connsiteX13" fmla="*/ 2 w 2040909"/>
              <a:gd name="connsiteY13" fmla="*/ 1325271 h 2610289"/>
              <a:gd name="connsiteX14" fmla="*/ 0 w 2040909"/>
              <a:gd name="connsiteY14" fmla="*/ 1325271 h 2610289"/>
              <a:gd name="connsiteX0" fmla="*/ 0 w 2040909"/>
              <a:gd name="connsiteY0" fmla="*/ 0 h 2610289"/>
              <a:gd name="connsiteX1" fmla="*/ 299855 w 2040909"/>
              <a:gd name="connsiteY1" fmla="*/ 0 h 2610289"/>
              <a:gd name="connsiteX2" fmla="*/ 299855 w 2040909"/>
              <a:gd name="connsiteY2" fmla="*/ 920509 h 2610289"/>
              <a:gd name="connsiteX3" fmla="*/ 299876 w 2040909"/>
              <a:gd name="connsiteY3" fmla="*/ 920529 h 2610289"/>
              <a:gd name="connsiteX4" fmla="*/ 299876 w 2040909"/>
              <a:gd name="connsiteY4" fmla="*/ 1647810 h 2610289"/>
              <a:gd name="connsiteX5" fmla="*/ 1739271 w 2040909"/>
              <a:gd name="connsiteY5" fmla="*/ 1647810 h 2610289"/>
              <a:gd name="connsiteX6" fmla="*/ 2040909 w 2040909"/>
              <a:gd name="connsiteY6" fmla="*/ 1647810 h 2610289"/>
              <a:gd name="connsiteX7" fmla="*/ 2040909 w 2040909"/>
              <a:gd name="connsiteY7" fmla="*/ 2610289 h 2610289"/>
              <a:gd name="connsiteX8" fmla="*/ 1739271 w 2040909"/>
              <a:gd name="connsiteY8" fmla="*/ 2610289 h 2610289"/>
              <a:gd name="connsiteX9" fmla="*/ 1739271 w 2040909"/>
              <a:gd name="connsiteY9" fmla="*/ 1931382 h 2610289"/>
              <a:gd name="connsiteX10" fmla="*/ 299876 w 2040909"/>
              <a:gd name="connsiteY10" fmla="*/ 1931382 h 2610289"/>
              <a:gd name="connsiteX11" fmla="*/ 2 w 2040909"/>
              <a:gd name="connsiteY11" fmla="*/ 1931382 h 2610289"/>
              <a:gd name="connsiteX12" fmla="*/ 2 w 2040909"/>
              <a:gd name="connsiteY12" fmla="*/ 1325271 h 2610289"/>
              <a:gd name="connsiteX13" fmla="*/ 0 w 2040909"/>
              <a:gd name="connsiteY13" fmla="*/ 1325271 h 2610289"/>
              <a:gd name="connsiteX14" fmla="*/ 0 w 2040909"/>
              <a:gd name="connsiteY14" fmla="*/ 0 h 26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0909" h="2610289">
                <a:moveTo>
                  <a:pt x="0" y="0"/>
                </a:moveTo>
                <a:lnTo>
                  <a:pt x="299855" y="0"/>
                </a:lnTo>
                <a:lnTo>
                  <a:pt x="299855" y="920509"/>
                </a:lnTo>
                <a:cubicBezTo>
                  <a:pt x="299862" y="920516"/>
                  <a:pt x="299869" y="920522"/>
                  <a:pt x="299876" y="920529"/>
                </a:cubicBezTo>
                <a:lnTo>
                  <a:pt x="299876" y="1647810"/>
                </a:lnTo>
                <a:lnTo>
                  <a:pt x="1739271" y="1647810"/>
                </a:lnTo>
                <a:lnTo>
                  <a:pt x="2040909" y="1647810"/>
                </a:lnTo>
                <a:lnTo>
                  <a:pt x="2040909" y="2610289"/>
                </a:lnTo>
                <a:lnTo>
                  <a:pt x="1739271" y="2610289"/>
                </a:lnTo>
                <a:lnTo>
                  <a:pt x="1739271" y="1931382"/>
                </a:lnTo>
                <a:lnTo>
                  <a:pt x="299876" y="1931382"/>
                </a:lnTo>
                <a:lnTo>
                  <a:pt x="2" y="1931382"/>
                </a:lnTo>
                <a:lnTo>
                  <a:pt x="2" y="1325271"/>
                </a:lnTo>
                <a:lnTo>
                  <a:pt x="0" y="132527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0" name="Freeform 50"/>
          <p:cNvSpPr>
            <a:spLocks/>
          </p:cNvSpPr>
          <p:nvPr/>
        </p:nvSpPr>
        <p:spPr bwMode="auto">
          <a:xfrm rot="16200000">
            <a:off x="7839684" y="2387203"/>
            <a:ext cx="1688036" cy="2040907"/>
          </a:xfrm>
          <a:custGeom>
            <a:avLst/>
            <a:gdLst>
              <a:gd name="T0" fmla="*/ 1012 w 1102"/>
              <a:gd name="T1" fmla="*/ 986 h 1157"/>
              <a:gd name="T2" fmla="*/ 577 w 1102"/>
              <a:gd name="T3" fmla="*/ 986 h 1157"/>
              <a:gd name="T4" fmla="*/ 577 w 1102"/>
              <a:gd name="T5" fmla="*/ 170 h 1157"/>
              <a:gd name="T6" fmla="*/ 577 w 1102"/>
              <a:gd name="T7" fmla="*/ 0 h 1157"/>
              <a:gd name="T8" fmla="*/ 0 w 1102"/>
              <a:gd name="T9" fmla="*/ 0 h 1157"/>
              <a:gd name="T10" fmla="*/ 90 w 1102"/>
              <a:gd name="T11" fmla="*/ 85 h 1157"/>
              <a:gd name="T12" fmla="*/ 0 w 1102"/>
              <a:gd name="T13" fmla="*/ 170 h 1157"/>
              <a:gd name="T14" fmla="*/ 407 w 1102"/>
              <a:gd name="T15" fmla="*/ 170 h 1157"/>
              <a:gd name="T16" fmla="*/ 407 w 1102"/>
              <a:gd name="T17" fmla="*/ 986 h 1157"/>
              <a:gd name="T18" fmla="*/ 407 w 1102"/>
              <a:gd name="T19" fmla="*/ 1157 h 1157"/>
              <a:gd name="T20" fmla="*/ 1012 w 1102"/>
              <a:gd name="T21" fmla="*/ 1157 h 1157"/>
              <a:gd name="T22" fmla="*/ 1102 w 1102"/>
              <a:gd name="T23" fmla="*/ 1071 h 1157"/>
              <a:gd name="T24" fmla="*/ 1012 w 1102"/>
              <a:gd name="T25" fmla="*/ 986 h 1157"/>
              <a:gd name="connsiteX0" fmla="*/ 9183 w 10000"/>
              <a:gd name="connsiteY0" fmla="*/ 8522 h 10000"/>
              <a:gd name="connsiteX1" fmla="*/ 5236 w 10000"/>
              <a:gd name="connsiteY1" fmla="*/ 8522 h 10000"/>
              <a:gd name="connsiteX2" fmla="*/ 5236 w 10000"/>
              <a:gd name="connsiteY2" fmla="*/ 1469 h 10000"/>
              <a:gd name="connsiteX3" fmla="*/ 5236 w 10000"/>
              <a:gd name="connsiteY3" fmla="*/ 0 h 10000"/>
              <a:gd name="connsiteX4" fmla="*/ 0 w 10000"/>
              <a:gd name="connsiteY4" fmla="*/ 0 h 10000"/>
              <a:gd name="connsiteX5" fmla="*/ 0 w 10000"/>
              <a:gd name="connsiteY5" fmla="*/ 1469 h 10000"/>
              <a:gd name="connsiteX6" fmla="*/ 3693 w 10000"/>
              <a:gd name="connsiteY6" fmla="*/ 1469 h 10000"/>
              <a:gd name="connsiteX7" fmla="*/ 3693 w 10000"/>
              <a:gd name="connsiteY7" fmla="*/ 8522 h 10000"/>
              <a:gd name="connsiteX8" fmla="*/ 3693 w 10000"/>
              <a:gd name="connsiteY8" fmla="*/ 10000 h 10000"/>
              <a:gd name="connsiteX9" fmla="*/ 9183 w 10000"/>
              <a:gd name="connsiteY9" fmla="*/ 10000 h 10000"/>
              <a:gd name="connsiteX10" fmla="*/ 10000 w 10000"/>
              <a:gd name="connsiteY10" fmla="*/ 9257 h 10000"/>
              <a:gd name="connsiteX11" fmla="*/ 9183 w 10000"/>
              <a:gd name="connsiteY11" fmla="*/ 8522 h 10000"/>
              <a:gd name="connsiteX0" fmla="*/ 9183 w 9183"/>
              <a:gd name="connsiteY0" fmla="*/ 8522 h 10000"/>
              <a:gd name="connsiteX1" fmla="*/ 5236 w 9183"/>
              <a:gd name="connsiteY1" fmla="*/ 8522 h 10000"/>
              <a:gd name="connsiteX2" fmla="*/ 5236 w 9183"/>
              <a:gd name="connsiteY2" fmla="*/ 1469 h 10000"/>
              <a:gd name="connsiteX3" fmla="*/ 5236 w 9183"/>
              <a:gd name="connsiteY3" fmla="*/ 0 h 10000"/>
              <a:gd name="connsiteX4" fmla="*/ 0 w 9183"/>
              <a:gd name="connsiteY4" fmla="*/ 0 h 10000"/>
              <a:gd name="connsiteX5" fmla="*/ 0 w 9183"/>
              <a:gd name="connsiteY5" fmla="*/ 1469 h 10000"/>
              <a:gd name="connsiteX6" fmla="*/ 3693 w 9183"/>
              <a:gd name="connsiteY6" fmla="*/ 1469 h 10000"/>
              <a:gd name="connsiteX7" fmla="*/ 3693 w 9183"/>
              <a:gd name="connsiteY7" fmla="*/ 8522 h 10000"/>
              <a:gd name="connsiteX8" fmla="*/ 3693 w 9183"/>
              <a:gd name="connsiteY8" fmla="*/ 10000 h 10000"/>
              <a:gd name="connsiteX9" fmla="*/ 9183 w 9183"/>
              <a:gd name="connsiteY9" fmla="*/ 10000 h 10000"/>
              <a:gd name="connsiteX10" fmla="*/ 9183 w 9183"/>
              <a:gd name="connsiteY10" fmla="*/ 852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83" h="10000">
                <a:moveTo>
                  <a:pt x="9183" y="8522"/>
                </a:moveTo>
                <a:lnTo>
                  <a:pt x="5236" y="8522"/>
                </a:lnTo>
                <a:lnTo>
                  <a:pt x="5236" y="1469"/>
                </a:lnTo>
                <a:lnTo>
                  <a:pt x="5236" y="0"/>
                </a:lnTo>
                <a:lnTo>
                  <a:pt x="0" y="0"/>
                </a:lnTo>
                <a:lnTo>
                  <a:pt x="0" y="1469"/>
                </a:lnTo>
                <a:lnTo>
                  <a:pt x="3693" y="1469"/>
                </a:lnTo>
                <a:lnTo>
                  <a:pt x="3693" y="8522"/>
                </a:lnTo>
                <a:lnTo>
                  <a:pt x="3693" y="10000"/>
                </a:lnTo>
                <a:lnTo>
                  <a:pt x="9183" y="10000"/>
                </a:lnTo>
                <a:lnTo>
                  <a:pt x="9183" y="85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8" name="TextBox 137"/>
          <p:cNvSpPr txBox="1"/>
          <p:nvPr/>
        </p:nvSpPr>
        <p:spPr>
          <a:xfrm>
            <a:off x="5678465" y="2231925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678464" y="2490158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42" name="TextBox 141"/>
          <p:cNvSpPr txBox="1"/>
          <p:nvPr/>
        </p:nvSpPr>
        <p:spPr>
          <a:xfrm>
            <a:off x="5679318" y="5574624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679317" y="5832857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44" name="TextBox 143"/>
          <p:cNvSpPr txBox="1"/>
          <p:nvPr/>
        </p:nvSpPr>
        <p:spPr>
          <a:xfrm>
            <a:off x="9795898" y="330963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795897" y="589196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46" name="TextBox 145"/>
          <p:cNvSpPr txBox="1"/>
          <p:nvPr/>
        </p:nvSpPr>
        <p:spPr>
          <a:xfrm>
            <a:off x="9795898" y="3897101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795897" y="4155334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48" name="Text Placeholder 5"/>
          <p:cNvSpPr txBox="1">
            <a:spLocks/>
          </p:cNvSpPr>
          <p:nvPr/>
        </p:nvSpPr>
        <p:spPr>
          <a:xfrm>
            <a:off x="894153" y="2813280"/>
            <a:ext cx="3502953" cy="2550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solidFill>
                  <a:schemeClr val="bg1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 b="1">
                <a:solidFill>
                  <a:schemeClr val="bg1"/>
                </a:solidFill>
                <a:ea typeface="Poppins Light" charset="0"/>
                <a:cs typeface="Poppins Light" charset="0"/>
              </a:rPr>
              <a:t>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bg1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solidFill>
                  <a:schemeClr val="bg1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1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017239" y="164771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latin typeface="+mj-lt"/>
                <a:ea typeface="Lato Bold" charset="0"/>
                <a:cs typeface="Lato Bold" charset="0"/>
              </a:rPr>
              <a:t>01</a:t>
            </a:r>
            <a:endParaRPr lang="en-US" sz="10000" b="1">
              <a:latin typeface="+mj-lt"/>
              <a:ea typeface="Lato Bold" charset="0"/>
              <a:cs typeface="Lato Bold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014412" y="1928466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accent1"/>
                </a:solidFill>
                <a:latin typeface="+mj-lt"/>
                <a:ea typeface="Lato Bold" charset="0"/>
                <a:cs typeface="Lato Bold" charset="0"/>
              </a:rPr>
              <a:t>0</a:t>
            </a:r>
            <a:r>
              <a:rPr lang="id-ID" sz="8000" b="1">
                <a:solidFill>
                  <a:schemeClr val="accent1"/>
                </a:solidFill>
                <a:latin typeface="+mj-lt"/>
                <a:ea typeface="Lato Bold" charset="0"/>
                <a:cs typeface="Lato Bold" charset="0"/>
              </a:rPr>
              <a:t>2</a:t>
            </a:r>
            <a:endParaRPr lang="en-US" sz="10000" b="1">
              <a:solidFill>
                <a:schemeClr val="accent1"/>
              </a:solidFill>
              <a:latin typeface="+mj-lt"/>
              <a:ea typeface="Lato Bold" charset="0"/>
              <a:cs typeface="Lato Bold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014412" y="3608319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latin typeface="+mj-lt"/>
                <a:ea typeface="Lato Bold" charset="0"/>
                <a:cs typeface="Lato Bold" charset="0"/>
              </a:rPr>
              <a:t>0</a:t>
            </a:r>
            <a:r>
              <a:rPr lang="id-ID" sz="8000" b="1">
                <a:latin typeface="+mj-lt"/>
                <a:ea typeface="Lato Bold" charset="0"/>
                <a:cs typeface="Lato Bold" charset="0"/>
              </a:rPr>
              <a:t>3</a:t>
            </a:r>
            <a:endParaRPr lang="en-US" sz="10000" b="1">
              <a:latin typeface="+mj-lt"/>
              <a:ea typeface="Lato Bold" charset="0"/>
              <a:cs typeface="Lato Bold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010419" y="5363860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accent1"/>
                </a:solidFill>
                <a:latin typeface="+mj-lt"/>
                <a:ea typeface="Lato Bold" charset="0"/>
                <a:cs typeface="Lato Bold" charset="0"/>
              </a:rPr>
              <a:t>0</a:t>
            </a:r>
            <a:r>
              <a:rPr lang="id-ID" sz="8000" b="1">
                <a:solidFill>
                  <a:schemeClr val="accent1"/>
                </a:solidFill>
                <a:latin typeface="+mj-lt"/>
                <a:ea typeface="Lato Bold" charset="0"/>
                <a:cs typeface="Lato Bold" charset="0"/>
              </a:rPr>
              <a:t>4</a:t>
            </a:r>
            <a:endParaRPr lang="en-US" sz="10000" b="1">
              <a:solidFill>
                <a:schemeClr val="accent1"/>
              </a:solidFill>
              <a:latin typeface="+mj-lt"/>
              <a:ea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593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3" grpId="0"/>
      <p:bldP spid="157" grpId="0" animBg="1"/>
      <p:bldP spid="156" grpId="0" animBg="1"/>
      <p:bldP spid="100" grpId="0" animBg="1"/>
      <p:bldP spid="138" grpId="0"/>
      <p:bldP spid="139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52" grpId="0"/>
      <p:bldP spid="153" grpId="0"/>
      <p:bldP spid="154" grpId="0"/>
      <p:bldP spid="1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2865238"/>
            <a:ext cx="1287248" cy="3230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Column</a:t>
            </a:r>
            <a:br>
              <a:rPr lang="id-ID"/>
            </a:br>
            <a:r>
              <a:rPr lang="id-ID"/>
              <a:t>Chart</a:t>
            </a:r>
            <a:endParaRPr lang="en-ID"/>
          </a:p>
        </p:txBody>
      </p:sp>
      <p:graphicFrame>
        <p:nvGraphicFramePr>
          <p:cNvPr id="31" name="Chart Placeholder 30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963837051"/>
              </p:ext>
            </p:extLst>
          </p:nvPr>
        </p:nvGraphicFramePr>
        <p:xfrm>
          <a:off x="5665788" y="2743200"/>
          <a:ext cx="6129337" cy="346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4" name="Group 83"/>
          <p:cNvGrpSpPr/>
          <p:nvPr/>
        </p:nvGrpSpPr>
        <p:grpSpPr>
          <a:xfrm>
            <a:off x="366142" y="5097967"/>
            <a:ext cx="532012" cy="373326"/>
            <a:chOff x="5730876" y="4662488"/>
            <a:chExt cx="1931988" cy="1355725"/>
          </a:xfrm>
          <a:solidFill>
            <a:schemeClr val="bg2"/>
          </a:solidFill>
        </p:grpSpPr>
        <p:sp>
          <p:nvSpPr>
            <p:cNvPr id="85" name="Freeform 9"/>
            <p:cNvSpPr>
              <a:spLocks noEditPoints="1"/>
            </p:cNvSpPr>
            <p:nvPr/>
          </p:nvSpPr>
          <p:spPr bwMode="auto">
            <a:xfrm>
              <a:off x="5730876" y="4662488"/>
              <a:ext cx="1931988" cy="1355725"/>
            </a:xfrm>
            <a:custGeom>
              <a:avLst/>
              <a:gdLst>
                <a:gd name="T0" fmla="*/ 1712 w 1759"/>
                <a:gd name="T1" fmla="*/ 863 h 1235"/>
                <a:gd name="T2" fmla="*/ 1593 w 1759"/>
                <a:gd name="T3" fmla="*/ 409 h 1235"/>
                <a:gd name="T4" fmla="*/ 1477 w 1759"/>
                <a:gd name="T5" fmla="*/ 206 h 1235"/>
                <a:gd name="T6" fmla="*/ 1408 w 1759"/>
                <a:gd name="T7" fmla="*/ 175 h 1235"/>
                <a:gd name="T8" fmla="*/ 969 w 1759"/>
                <a:gd name="T9" fmla="*/ 174 h 1235"/>
                <a:gd name="T10" fmla="*/ 957 w 1759"/>
                <a:gd name="T11" fmla="*/ 61 h 1235"/>
                <a:gd name="T12" fmla="*/ 62 w 1759"/>
                <a:gd name="T13" fmla="*/ 0 h 1235"/>
                <a:gd name="T14" fmla="*/ 1 w 1759"/>
                <a:gd name="T15" fmla="*/ 643 h 1235"/>
                <a:gd name="T16" fmla="*/ 93 w 1759"/>
                <a:gd name="T17" fmla="*/ 1043 h 1235"/>
                <a:gd name="T18" fmla="*/ 423 w 1759"/>
                <a:gd name="T19" fmla="*/ 1235 h 1235"/>
                <a:gd name="T20" fmla="*/ 1085 w 1759"/>
                <a:gd name="T21" fmla="*/ 1043 h 1235"/>
                <a:gd name="T22" fmla="*/ 1544 w 1759"/>
                <a:gd name="T23" fmla="*/ 1043 h 1235"/>
                <a:gd name="T24" fmla="*/ 1759 w 1759"/>
                <a:gd name="T25" fmla="*/ 1033 h 1235"/>
                <a:gd name="T26" fmla="*/ 1749 w 1759"/>
                <a:gd name="T27" fmla="*/ 863 h 1235"/>
                <a:gd name="T28" fmla="*/ 1629 w 1759"/>
                <a:gd name="T29" fmla="*/ 642 h 1235"/>
                <a:gd name="T30" fmla="*/ 1300 w 1759"/>
                <a:gd name="T31" fmla="*/ 256 h 1235"/>
                <a:gd name="T32" fmla="*/ 1413 w 1759"/>
                <a:gd name="T33" fmla="*/ 257 h 1235"/>
                <a:gd name="T34" fmla="*/ 969 w 1759"/>
                <a:gd name="T35" fmla="*/ 255 h 1235"/>
                <a:gd name="T36" fmla="*/ 1259 w 1759"/>
                <a:gd name="T37" fmla="*/ 642 h 1235"/>
                <a:gd name="T38" fmla="*/ 958 w 1759"/>
                <a:gd name="T39" fmla="*/ 266 h 1235"/>
                <a:gd name="T40" fmla="*/ 876 w 1759"/>
                <a:gd name="T41" fmla="*/ 81 h 1235"/>
                <a:gd name="T42" fmla="*/ 163 w 1759"/>
                <a:gd name="T43" fmla="*/ 604 h 1235"/>
                <a:gd name="T44" fmla="*/ 81 w 1759"/>
                <a:gd name="T45" fmla="*/ 81 h 1235"/>
                <a:gd name="T46" fmla="*/ 423 w 1759"/>
                <a:gd name="T47" fmla="*/ 1160 h 1235"/>
                <a:gd name="T48" fmla="*/ 423 w 1759"/>
                <a:gd name="T49" fmla="*/ 844 h 1235"/>
                <a:gd name="T50" fmla="*/ 423 w 1759"/>
                <a:gd name="T51" fmla="*/ 1160 h 1235"/>
                <a:gd name="T52" fmla="*/ 192 w 1759"/>
                <a:gd name="T53" fmla="*/ 962 h 1235"/>
                <a:gd name="T54" fmla="*/ 82 w 1759"/>
                <a:gd name="T55" fmla="*/ 951 h 1235"/>
                <a:gd name="T56" fmla="*/ 957 w 1759"/>
                <a:gd name="T57" fmla="*/ 684 h 1235"/>
                <a:gd name="T58" fmla="*/ 958 w 1759"/>
                <a:gd name="T59" fmla="*/ 682 h 1235"/>
                <a:gd name="T60" fmla="*/ 1631 w 1759"/>
                <a:gd name="T61" fmla="*/ 863 h 1235"/>
                <a:gd name="T62" fmla="*/ 1584 w 1759"/>
                <a:gd name="T63" fmla="*/ 873 h 1235"/>
                <a:gd name="T64" fmla="*/ 1547 w 1759"/>
                <a:gd name="T65" fmla="*/ 962 h 1235"/>
                <a:gd name="T66" fmla="*/ 1082 w 1759"/>
                <a:gd name="T67" fmla="*/ 962 h 1235"/>
                <a:gd name="T68" fmla="*/ 425 w 1759"/>
                <a:gd name="T69" fmla="*/ 766 h 1235"/>
                <a:gd name="T70" fmla="*/ 1156 w 1759"/>
                <a:gd name="T71" fmla="*/ 1002 h 1235"/>
                <a:gd name="T72" fmla="*/ 1473 w 1759"/>
                <a:gd name="T73" fmla="*/ 1002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59" h="1235">
                  <a:moveTo>
                    <a:pt x="1749" y="863"/>
                  </a:moveTo>
                  <a:cubicBezTo>
                    <a:pt x="1712" y="863"/>
                    <a:pt x="1712" y="863"/>
                    <a:pt x="1712" y="863"/>
                  </a:cubicBezTo>
                  <a:cubicBezTo>
                    <a:pt x="1712" y="638"/>
                    <a:pt x="1712" y="638"/>
                    <a:pt x="1712" y="638"/>
                  </a:cubicBezTo>
                  <a:cubicBezTo>
                    <a:pt x="1712" y="625"/>
                    <a:pt x="1712" y="619"/>
                    <a:pt x="1593" y="409"/>
                  </a:cubicBezTo>
                  <a:cubicBezTo>
                    <a:pt x="1537" y="310"/>
                    <a:pt x="1480" y="211"/>
                    <a:pt x="1479" y="210"/>
                  </a:cubicBezTo>
                  <a:cubicBezTo>
                    <a:pt x="1477" y="206"/>
                    <a:pt x="1477" y="206"/>
                    <a:pt x="1477" y="206"/>
                  </a:cubicBezTo>
                  <a:cubicBezTo>
                    <a:pt x="1473" y="202"/>
                    <a:pt x="1473" y="202"/>
                    <a:pt x="1473" y="202"/>
                  </a:cubicBezTo>
                  <a:cubicBezTo>
                    <a:pt x="1455" y="185"/>
                    <a:pt x="1432" y="175"/>
                    <a:pt x="1408" y="175"/>
                  </a:cubicBezTo>
                  <a:cubicBezTo>
                    <a:pt x="969" y="174"/>
                    <a:pt x="969" y="174"/>
                    <a:pt x="969" y="174"/>
                  </a:cubicBezTo>
                  <a:cubicBezTo>
                    <a:pt x="969" y="174"/>
                    <a:pt x="969" y="174"/>
                    <a:pt x="969" y="174"/>
                  </a:cubicBezTo>
                  <a:cubicBezTo>
                    <a:pt x="965" y="174"/>
                    <a:pt x="961" y="174"/>
                    <a:pt x="957" y="175"/>
                  </a:cubicBezTo>
                  <a:cubicBezTo>
                    <a:pt x="957" y="61"/>
                    <a:pt x="957" y="61"/>
                    <a:pt x="957" y="61"/>
                  </a:cubicBezTo>
                  <a:cubicBezTo>
                    <a:pt x="957" y="28"/>
                    <a:pt x="930" y="0"/>
                    <a:pt x="89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1" y="643"/>
                    <a:pt x="1" y="643"/>
                    <a:pt x="1" y="643"/>
                  </a:cubicBezTo>
                  <a:cubicBezTo>
                    <a:pt x="1" y="951"/>
                    <a:pt x="1" y="951"/>
                    <a:pt x="1" y="951"/>
                  </a:cubicBezTo>
                  <a:cubicBezTo>
                    <a:pt x="1" y="1001"/>
                    <a:pt x="42" y="1043"/>
                    <a:pt x="93" y="1043"/>
                  </a:cubicBezTo>
                  <a:cubicBezTo>
                    <a:pt x="193" y="1043"/>
                    <a:pt x="193" y="1043"/>
                    <a:pt x="193" y="1043"/>
                  </a:cubicBezTo>
                  <a:cubicBezTo>
                    <a:pt x="213" y="1152"/>
                    <a:pt x="308" y="1235"/>
                    <a:pt x="423" y="1235"/>
                  </a:cubicBezTo>
                  <a:cubicBezTo>
                    <a:pt x="538" y="1235"/>
                    <a:pt x="634" y="1152"/>
                    <a:pt x="653" y="1043"/>
                  </a:cubicBezTo>
                  <a:cubicBezTo>
                    <a:pt x="1085" y="1043"/>
                    <a:pt x="1085" y="1043"/>
                    <a:pt x="1085" y="1043"/>
                  </a:cubicBezTo>
                  <a:cubicBezTo>
                    <a:pt x="1104" y="1152"/>
                    <a:pt x="1200" y="1235"/>
                    <a:pt x="1315" y="1235"/>
                  </a:cubicBezTo>
                  <a:cubicBezTo>
                    <a:pt x="1429" y="1235"/>
                    <a:pt x="1525" y="1152"/>
                    <a:pt x="1544" y="1043"/>
                  </a:cubicBezTo>
                  <a:cubicBezTo>
                    <a:pt x="1701" y="1043"/>
                    <a:pt x="1717" y="1042"/>
                    <a:pt x="1749" y="1042"/>
                  </a:cubicBezTo>
                  <a:cubicBezTo>
                    <a:pt x="1754" y="1042"/>
                    <a:pt x="1759" y="1038"/>
                    <a:pt x="1759" y="1033"/>
                  </a:cubicBezTo>
                  <a:cubicBezTo>
                    <a:pt x="1759" y="873"/>
                    <a:pt x="1759" y="873"/>
                    <a:pt x="1759" y="873"/>
                  </a:cubicBezTo>
                  <a:cubicBezTo>
                    <a:pt x="1759" y="868"/>
                    <a:pt x="1754" y="863"/>
                    <a:pt x="1749" y="863"/>
                  </a:cubicBezTo>
                  <a:close/>
                  <a:moveTo>
                    <a:pt x="1413" y="257"/>
                  </a:moveTo>
                  <a:cubicBezTo>
                    <a:pt x="1488" y="388"/>
                    <a:pt x="1605" y="593"/>
                    <a:pt x="1629" y="642"/>
                  </a:cubicBezTo>
                  <a:cubicBezTo>
                    <a:pt x="1300" y="642"/>
                    <a:pt x="1300" y="642"/>
                    <a:pt x="1300" y="642"/>
                  </a:cubicBezTo>
                  <a:cubicBezTo>
                    <a:pt x="1300" y="256"/>
                    <a:pt x="1300" y="256"/>
                    <a:pt x="1300" y="256"/>
                  </a:cubicBezTo>
                  <a:cubicBezTo>
                    <a:pt x="1408" y="256"/>
                    <a:pt x="1408" y="256"/>
                    <a:pt x="1408" y="256"/>
                  </a:cubicBezTo>
                  <a:cubicBezTo>
                    <a:pt x="1410" y="256"/>
                    <a:pt x="1411" y="256"/>
                    <a:pt x="1413" y="257"/>
                  </a:cubicBezTo>
                  <a:close/>
                  <a:moveTo>
                    <a:pt x="961" y="258"/>
                  </a:moveTo>
                  <a:cubicBezTo>
                    <a:pt x="963" y="256"/>
                    <a:pt x="966" y="255"/>
                    <a:pt x="969" y="255"/>
                  </a:cubicBezTo>
                  <a:cubicBezTo>
                    <a:pt x="1259" y="256"/>
                    <a:pt x="1259" y="256"/>
                    <a:pt x="1259" y="256"/>
                  </a:cubicBezTo>
                  <a:cubicBezTo>
                    <a:pt x="1259" y="642"/>
                    <a:pt x="1259" y="642"/>
                    <a:pt x="1259" y="642"/>
                  </a:cubicBezTo>
                  <a:cubicBezTo>
                    <a:pt x="958" y="642"/>
                    <a:pt x="958" y="642"/>
                    <a:pt x="958" y="642"/>
                  </a:cubicBezTo>
                  <a:cubicBezTo>
                    <a:pt x="958" y="266"/>
                    <a:pt x="958" y="266"/>
                    <a:pt x="958" y="266"/>
                  </a:cubicBezTo>
                  <a:cubicBezTo>
                    <a:pt x="958" y="263"/>
                    <a:pt x="959" y="260"/>
                    <a:pt x="961" y="258"/>
                  </a:cubicBezTo>
                  <a:close/>
                  <a:moveTo>
                    <a:pt x="876" y="81"/>
                  </a:moveTo>
                  <a:cubicBezTo>
                    <a:pt x="876" y="604"/>
                    <a:pt x="876" y="604"/>
                    <a:pt x="876" y="604"/>
                  </a:cubicBezTo>
                  <a:cubicBezTo>
                    <a:pt x="163" y="604"/>
                    <a:pt x="163" y="604"/>
                    <a:pt x="163" y="604"/>
                  </a:cubicBezTo>
                  <a:cubicBezTo>
                    <a:pt x="82" y="604"/>
                    <a:pt x="82" y="604"/>
                    <a:pt x="82" y="604"/>
                  </a:cubicBezTo>
                  <a:cubicBezTo>
                    <a:pt x="81" y="81"/>
                    <a:pt x="81" y="81"/>
                    <a:pt x="81" y="81"/>
                  </a:cubicBezTo>
                  <a:lnTo>
                    <a:pt x="876" y="81"/>
                  </a:lnTo>
                  <a:close/>
                  <a:moveTo>
                    <a:pt x="423" y="1160"/>
                  </a:moveTo>
                  <a:cubicBezTo>
                    <a:pt x="336" y="1160"/>
                    <a:pt x="265" y="1089"/>
                    <a:pt x="265" y="1002"/>
                  </a:cubicBezTo>
                  <a:cubicBezTo>
                    <a:pt x="265" y="915"/>
                    <a:pt x="336" y="844"/>
                    <a:pt x="423" y="844"/>
                  </a:cubicBezTo>
                  <a:cubicBezTo>
                    <a:pt x="511" y="844"/>
                    <a:pt x="582" y="915"/>
                    <a:pt x="582" y="1002"/>
                  </a:cubicBezTo>
                  <a:cubicBezTo>
                    <a:pt x="582" y="1089"/>
                    <a:pt x="511" y="1160"/>
                    <a:pt x="423" y="1160"/>
                  </a:cubicBezTo>
                  <a:close/>
                  <a:moveTo>
                    <a:pt x="425" y="766"/>
                  </a:moveTo>
                  <a:cubicBezTo>
                    <a:pt x="308" y="766"/>
                    <a:pt x="211" y="851"/>
                    <a:pt x="192" y="962"/>
                  </a:cubicBezTo>
                  <a:cubicBezTo>
                    <a:pt x="93" y="962"/>
                    <a:pt x="93" y="962"/>
                    <a:pt x="93" y="962"/>
                  </a:cubicBezTo>
                  <a:cubicBezTo>
                    <a:pt x="87" y="962"/>
                    <a:pt x="82" y="957"/>
                    <a:pt x="82" y="951"/>
                  </a:cubicBezTo>
                  <a:cubicBezTo>
                    <a:pt x="82" y="684"/>
                    <a:pt x="82" y="684"/>
                    <a:pt x="82" y="684"/>
                  </a:cubicBezTo>
                  <a:cubicBezTo>
                    <a:pt x="957" y="684"/>
                    <a:pt x="957" y="684"/>
                    <a:pt x="957" y="684"/>
                  </a:cubicBezTo>
                  <a:cubicBezTo>
                    <a:pt x="958" y="684"/>
                    <a:pt x="958" y="684"/>
                    <a:pt x="958" y="684"/>
                  </a:cubicBezTo>
                  <a:cubicBezTo>
                    <a:pt x="958" y="682"/>
                    <a:pt x="958" y="682"/>
                    <a:pt x="958" y="682"/>
                  </a:cubicBezTo>
                  <a:cubicBezTo>
                    <a:pt x="1631" y="682"/>
                    <a:pt x="1631" y="682"/>
                    <a:pt x="1631" y="682"/>
                  </a:cubicBezTo>
                  <a:cubicBezTo>
                    <a:pt x="1631" y="863"/>
                    <a:pt x="1631" y="863"/>
                    <a:pt x="1631" y="863"/>
                  </a:cubicBezTo>
                  <a:cubicBezTo>
                    <a:pt x="1594" y="863"/>
                    <a:pt x="1594" y="863"/>
                    <a:pt x="1594" y="863"/>
                  </a:cubicBezTo>
                  <a:cubicBezTo>
                    <a:pt x="1589" y="863"/>
                    <a:pt x="1584" y="868"/>
                    <a:pt x="1584" y="873"/>
                  </a:cubicBezTo>
                  <a:cubicBezTo>
                    <a:pt x="1584" y="962"/>
                    <a:pt x="1584" y="962"/>
                    <a:pt x="1584" y="962"/>
                  </a:cubicBezTo>
                  <a:cubicBezTo>
                    <a:pt x="1547" y="962"/>
                    <a:pt x="1547" y="962"/>
                    <a:pt x="1547" y="962"/>
                  </a:cubicBezTo>
                  <a:cubicBezTo>
                    <a:pt x="1528" y="851"/>
                    <a:pt x="1431" y="766"/>
                    <a:pt x="1315" y="766"/>
                  </a:cubicBezTo>
                  <a:cubicBezTo>
                    <a:pt x="1198" y="766"/>
                    <a:pt x="1101" y="851"/>
                    <a:pt x="1082" y="962"/>
                  </a:cubicBezTo>
                  <a:cubicBezTo>
                    <a:pt x="658" y="962"/>
                    <a:pt x="658" y="962"/>
                    <a:pt x="658" y="962"/>
                  </a:cubicBezTo>
                  <a:cubicBezTo>
                    <a:pt x="638" y="851"/>
                    <a:pt x="541" y="766"/>
                    <a:pt x="425" y="766"/>
                  </a:cubicBezTo>
                  <a:close/>
                  <a:moveTo>
                    <a:pt x="1315" y="1160"/>
                  </a:moveTo>
                  <a:cubicBezTo>
                    <a:pt x="1227" y="1160"/>
                    <a:pt x="1156" y="1089"/>
                    <a:pt x="1156" y="1002"/>
                  </a:cubicBezTo>
                  <a:cubicBezTo>
                    <a:pt x="1156" y="915"/>
                    <a:pt x="1227" y="844"/>
                    <a:pt x="1315" y="844"/>
                  </a:cubicBezTo>
                  <a:cubicBezTo>
                    <a:pt x="1402" y="844"/>
                    <a:pt x="1473" y="915"/>
                    <a:pt x="1473" y="1002"/>
                  </a:cubicBezTo>
                  <a:cubicBezTo>
                    <a:pt x="1473" y="1089"/>
                    <a:pt x="1402" y="1160"/>
                    <a:pt x="1315" y="1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Oval 10"/>
            <p:cNvSpPr>
              <a:spLocks noChangeArrowheads="1"/>
            </p:cNvSpPr>
            <p:nvPr/>
          </p:nvSpPr>
          <p:spPr bwMode="auto">
            <a:xfrm>
              <a:off x="7070726" y="5662613"/>
              <a:ext cx="207963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Oval 11"/>
            <p:cNvSpPr>
              <a:spLocks noChangeArrowheads="1"/>
            </p:cNvSpPr>
            <p:nvPr/>
          </p:nvSpPr>
          <p:spPr bwMode="auto">
            <a:xfrm>
              <a:off x="6092826" y="5662613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17569" y="3224969"/>
            <a:ext cx="540375" cy="487741"/>
            <a:chOff x="3355975" y="954088"/>
            <a:chExt cx="733426" cy="661987"/>
          </a:xfrm>
          <a:solidFill>
            <a:schemeClr val="bg2"/>
          </a:solidFill>
        </p:grpSpPr>
        <p:sp>
          <p:nvSpPr>
            <p:cNvPr id="89" name="Rectangle 6"/>
            <p:cNvSpPr>
              <a:spLocks noChangeArrowheads="1"/>
            </p:cNvSpPr>
            <p:nvPr/>
          </p:nvSpPr>
          <p:spPr bwMode="auto">
            <a:xfrm>
              <a:off x="3476625" y="1155700"/>
              <a:ext cx="2936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Rectangle 7"/>
            <p:cNvSpPr>
              <a:spLocks noChangeArrowheads="1"/>
            </p:cNvSpPr>
            <p:nvPr/>
          </p:nvSpPr>
          <p:spPr bwMode="auto">
            <a:xfrm>
              <a:off x="3476625" y="1238250"/>
              <a:ext cx="2365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>
              <a:off x="3476625" y="1325563"/>
              <a:ext cx="1730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3355975" y="954088"/>
              <a:ext cx="733426" cy="661987"/>
              <a:chOff x="3355975" y="954088"/>
              <a:chExt cx="733426" cy="661987"/>
            </a:xfrm>
            <a:grpFill/>
          </p:grpSpPr>
          <p:sp>
            <p:nvSpPr>
              <p:cNvPr id="93" name="Freeform 5"/>
              <p:cNvSpPr>
                <a:spLocks noEditPoints="1"/>
              </p:cNvSpPr>
              <p:nvPr/>
            </p:nvSpPr>
            <p:spPr bwMode="auto">
              <a:xfrm>
                <a:off x="3355975" y="954088"/>
                <a:ext cx="534988" cy="661987"/>
              </a:xfrm>
              <a:custGeom>
                <a:avLst/>
                <a:gdLst>
                  <a:gd name="T0" fmla="*/ 312 w 337"/>
                  <a:gd name="T1" fmla="*/ 392 h 417"/>
                  <a:gd name="T2" fmla="*/ 25 w 337"/>
                  <a:gd name="T3" fmla="*/ 392 h 417"/>
                  <a:gd name="T4" fmla="*/ 25 w 337"/>
                  <a:gd name="T5" fmla="*/ 101 h 417"/>
                  <a:gd name="T6" fmla="*/ 100 w 337"/>
                  <a:gd name="T7" fmla="*/ 101 h 417"/>
                  <a:gd name="T8" fmla="*/ 100 w 337"/>
                  <a:gd name="T9" fmla="*/ 26 h 417"/>
                  <a:gd name="T10" fmla="*/ 312 w 337"/>
                  <a:gd name="T11" fmla="*/ 26 h 417"/>
                  <a:gd name="T12" fmla="*/ 312 w 337"/>
                  <a:gd name="T13" fmla="*/ 134 h 417"/>
                  <a:gd name="T14" fmla="*/ 337 w 337"/>
                  <a:gd name="T15" fmla="*/ 108 h 417"/>
                  <a:gd name="T16" fmla="*/ 337 w 337"/>
                  <a:gd name="T17" fmla="*/ 0 h 417"/>
                  <a:gd name="T18" fmla="*/ 89 w 337"/>
                  <a:gd name="T19" fmla="*/ 0 h 417"/>
                  <a:gd name="T20" fmla="*/ 0 w 337"/>
                  <a:gd name="T21" fmla="*/ 89 h 417"/>
                  <a:gd name="T22" fmla="*/ 0 w 337"/>
                  <a:gd name="T23" fmla="*/ 417 h 417"/>
                  <a:gd name="T24" fmla="*/ 337 w 337"/>
                  <a:gd name="T25" fmla="*/ 417 h 417"/>
                  <a:gd name="T26" fmla="*/ 337 w 337"/>
                  <a:gd name="T27" fmla="*/ 286 h 417"/>
                  <a:gd name="T28" fmla="*/ 312 w 337"/>
                  <a:gd name="T29" fmla="*/ 312 h 417"/>
                  <a:gd name="T30" fmla="*/ 312 w 337"/>
                  <a:gd name="T31" fmla="*/ 392 h 417"/>
                  <a:gd name="T32" fmla="*/ 37 w 337"/>
                  <a:gd name="T33" fmla="*/ 88 h 417"/>
                  <a:gd name="T34" fmla="*/ 88 w 337"/>
                  <a:gd name="T35" fmla="*/ 37 h 417"/>
                  <a:gd name="T36" fmla="*/ 88 w 337"/>
                  <a:gd name="T37" fmla="*/ 88 h 417"/>
                  <a:gd name="T38" fmla="*/ 37 w 337"/>
                  <a:gd name="T39" fmla="*/ 88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7" h="417">
                    <a:moveTo>
                      <a:pt x="312" y="392"/>
                    </a:moveTo>
                    <a:lnTo>
                      <a:pt x="25" y="392"/>
                    </a:lnTo>
                    <a:lnTo>
                      <a:pt x="25" y="101"/>
                    </a:lnTo>
                    <a:lnTo>
                      <a:pt x="100" y="101"/>
                    </a:lnTo>
                    <a:lnTo>
                      <a:pt x="100" y="26"/>
                    </a:lnTo>
                    <a:lnTo>
                      <a:pt x="312" y="26"/>
                    </a:lnTo>
                    <a:lnTo>
                      <a:pt x="312" y="134"/>
                    </a:lnTo>
                    <a:lnTo>
                      <a:pt x="337" y="108"/>
                    </a:lnTo>
                    <a:lnTo>
                      <a:pt x="337" y="0"/>
                    </a:lnTo>
                    <a:lnTo>
                      <a:pt x="89" y="0"/>
                    </a:lnTo>
                    <a:lnTo>
                      <a:pt x="0" y="89"/>
                    </a:lnTo>
                    <a:lnTo>
                      <a:pt x="0" y="417"/>
                    </a:lnTo>
                    <a:lnTo>
                      <a:pt x="337" y="417"/>
                    </a:lnTo>
                    <a:lnTo>
                      <a:pt x="337" y="286"/>
                    </a:lnTo>
                    <a:lnTo>
                      <a:pt x="312" y="312"/>
                    </a:lnTo>
                    <a:lnTo>
                      <a:pt x="312" y="392"/>
                    </a:lnTo>
                    <a:close/>
                    <a:moveTo>
                      <a:pt x="37" y="88"/>
                    </a:moveTo>
                    <a:lnTo>
                      <a:pt x="88" y="37"/>
                    </a:lnTo>
                    <a:lnTo>
                      <a:pt x="88" y="88"/>
                    </a:lnTo>
                    <a:lnTo>
                      <a:pt x="37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9"/>
              <p:cNvSpPr>
                <a:spLocks noEditPoints="1"/>
              </p:cNvSpPr>
              <p:nvPr/>
            </p:nvSpPr>
            <p:spPr bwMode="auto">
              <a:xfrm>
                <a:off x="3659188" y="1069975"/>
                <a:ext cx="430213" cy="430212"/>
              </a:xfrm>
              <a:custGeom>
                <a:avLst/>
                <a:gdLst>
                  <a:gd name="T0" fmla="*/ 146 w 271"/>
                  <a:gd name="T1" fmla="*/ 35 h 271"/>
                  <a:gd name="T2" fmla="*/ 121 w 271"/>
                  <a:gd name="T3" fmla="*/ 61 h 271"/>
                  <a:gd name="T4" fmla="*/ 26 w 271"/>
                  <a:gd name="T5" fmla="*/ 156 h 271"/>
                  <a:gd name="T6" fmla="*/ 0 w 271"/>
                  <a:gd name="T7" fmla="*/ 271 h 271"/>
                  <a:gd name="T8" fmla="*/ 115 w 271"/>
                  <a:gd name="T9" fmla="*/ 245 h 271"/>
                  <a:gd name="T10" fmla="*/ 121 w 271"/>
                  <a:gd name="T11" fmla="*/ 239 h 271"/>
                  <a:gd name="T12" fmla="*/ 146 w 271"/>
                  <a:gd name="T13" fmla="*/ 213 h 271"/>
                  <a:gd name="T14" fmla="*/ 271 w 271"/>
                  <a:gd name="T15" fmla="*/ 89 h 271"/>
                  <a:gd name="T16" fmla="*/ 182 w 271"/>
                  <a:gd name="T17" fmla="*/ 0 h 271"/>
                  <a:gd name="T18" fmla="*/ 146 w 271"/>
                  <a:gd name="T19" fmla="*/ 35 h 271"/>
                  <a:gd name="T20" fmla="*/ 226 w 271"/>
                  <a:gd name="T21" fmla="*/ 68 h 271"/>
                  <a:gd name="T22" fmla="*/ 87 w 271"/>
                  <a:gd name="T23" fmla="*/ 207 h 271"/>
                  <a:gd name="T24" fmla="*/ 67 w 271"/>
                  <a:gd name="T25" fmla="*/ 187 h 271"/>
                  <a:gd name="T26" fmla="*/ 206 w 271"/>
                  <a:gd name="T27" fmla="*/ 48 h 271"/>
                  <a:gd name="T28" fmla="*/ 226 w 271"/>
                  <a:gd name="T29" fmla="*/ 68 h 271"/>
                  <a:gd name="T30" fmla="*/ 61 w 271"/>
                  <a:gd name="T31" fmla="*/ 181 h 271"/>
                  <a:gd name="T32" fmla="*/ 43 w 271"/>
                  <a:gd name="T33" fmla="*/ 163 h 271"/>
                  <a:gd name="T34" fmla="*/ 182 w 271"/>
                  <a:gd name="T35" fmla="*/ 24 h 271"/>
                  <a:gd name="T36" fmla="*/ 199 w 271"/>
                  <a:gd name="T37" fmla="*/ 42 h 271"/>
                  <a:gd name="T38" fmla="*/ 61 w 271"/>
                  <a:gd name="T39" fmla="*/ 181 h 271"/>
                  <a:gd name="T40" fmla="*/ 55 w 271"/>
                  <a:gd name="T41" fmla="*/ 187 h 271"/>
                  <a:gd name="T42" fmla="*/ 55 w 271"/>
                  <a:gd name="T43" fmla="*/ 187 h 271"/>
                  <a:gd name="T44" fmla="*/ 87 w 271"/>
                  <a:gd name="T45" fmla="*/ 219 h 271"/>
                  <a:gd name="T46" fmla="*/ 87 w 271"/>
                  <a:gd name="T47" fmla="*/ 219 h 271"/>
                  <a:gd name="T48" fmla="*/ 98 w 271"/>
                  <a:gd name="T49" fmla="*/ 230 h 271"/>
                  <a:gd name="T50" fmla="*/ 56 w 271"/>
                  <a:gd name="T51" fmla="*/ 240 h 271"/>
                  <a:gd name="T52" fmla="*/ 30 w 271"/>
                  <a:gd name="T53" fmla="*/ 215 h 271"/>
                  <a:gd name="T54" fmla="*/ 40 w 271"/>
                  <a:gd name="T55" fmla="*/ 172 h 271"/>
                  <a:gd name="T56" fmla="*/ 55 w 271"/>
                  <a:gd name="T57" fmla="*/ 187 h 271"/>
                  <a:gd name="T58" fmla="*/ 107 w 271"/>
                  <a:gd name="T59" fmla="*/ 227 h 271"/>
                  <a:gd name="T60" fmla="*/ 93 w 271"/>
                  <a:gd name="T61" fmla="*/ 213 h 271"/>
                  <a:gd name="T62" fmla="*/ 232 w 271"/>
                  <a:gd name="T63" fmla="*/ 75 h 271"/>
                  <a:gd name="T64" fmla="*/ 246 w 271"/>
                  <a:gd name="T65" fmla="*/ 89 h 271"/>
                  <a:gd name="T66" fmla="*/ 107 w 271"/>
                  <a:gd name="T67" fmla="*/ 22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1" h="271">
                    <a:moveTo>
                      <a:pt x="146" y="35"/>
                    </a:moveTo>
                    <a:lnTo>
                      <a:pt x="121" y="61"/>
                    </a:lnTo>
                    <a:lnTo>
                      <a:pt x="26" y="156"/>
                    </a:lnTo>
                    <a:lnTo>
                      <a:pt x="0" y="271"/>
                    </a:lnTo>
                    <a:lnTo>
                      <a:pt x="115" y="245"/>
                    </a:lnTo>
                    <a:lnTo>
                      <a:pt x="121" y="239"/>
                    </a:lnTo>
                    <a:lnTo>
                      <a:pt x="146" y="213"/>
                    </a:lnTo>
                    <a:lnTo>
                      <a:pt x="271" y="89"/>
                    </a:lnTo>
                    <a:lnTo>
                      <a:pt x="182" y="0"/>
                    </a:lnTo>
                    <a:lnTo>
                      <a:pt x="146" y="35"/>
                    </a:lnTo>
                    <a:close/>
                    <a:moveTo>
                      <a:pt x="226" y="68"/>
                    </a:moveTo>
                    <a:lnTo>
                      <a:pt x="87" y="207"/>
                    </a:lnTo>
                    <a:lnTo>
                      <a:pt x="67" y="187"/>
                    </a:lnTo>
                    <a:lnTo>
                      <a:pt x="206" y="48"/>
                    </a:lnTo>
                    <a:lnTo>
                      <a:pt x="226" y="68"/>
                    </a:lnTo>
                    <a:close/>
                    <a:moveTo>
                      <a:pt x="61" y="181"/>
                    </a:moveTo>
                    <a:lnTo>
                      <a:pt x="43" y="163"/>
                    </a:lnTo>
                    <a:lnTo>
                      <a:pt x="182" y="24"/>
                    </a:lnTo>
                    <a:lnTo>
                      <a:pt x="199" y="42"/>
                    </a:lnTo>
                    <a:lnTo>
                      <a:pt x="61" y="181"/>
                    </a:lnTo>
                    <a:close/>
                    <a:moveTo>
                      <a:pt x="55" y="187"/>
                    </a:moveTo>
                    <a:lnTo>
                      <a:pt x="55" y="187"/>
                    </a:lnTo>
                    <a:lnTo>
                      <a:pt x="87" y="219"/>
                    </a:lnTo>
                    <a:lnTo>
                      <a:pt x="87" y="219"/>
                    </a:lnTo>
                    <a:lnTo>
                      <a:pt x="98" y="230"/>
                    </a:lnTo>
                    <a:lnTo>
                      <a:pt x="56" y="240"/>
                    </a:lnTo>
                    <a:lnTo>
                      <a:pt x="30" y="215"/>
                    </a:lnTo>
                    <a:lnTo>
                      <a:pt x="40" y="172"/>
                    </a:lnTo>
                    <a:lnTo>
                      <a:pt x="55" y="187"/>
                    </a:lnTo>
                    <a:close/>
                    <a:moveTo>
                      <a:pt x="107" y="227"/>
                    </a:moveTo>
                    <a:lnTo>
                      <a:pt x="93" y="213"/>
                    </a:lnTo>
                    <a:lnTo>
                      <a:pt x="232" y="75"/>
                    </a:lnTo>
                    <a:lnTo>
                      <a:pt x="246" y="89"/>
                    </a:lnTo>
                    <a:lnTo>
                      <a:pt x="107" y="2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366231" y="4202196"/>
            <a:ext cx="514619" cy="450079"/>
            <a:chOff x="2437300" y="2768688"/>
            <a:chExt cx="400024" cy="349856"/>
          </a:xfrm>
          <a:solidFill>
            <a:schemeClr val="bg2"/>
          </a:solidFill>
        </p:grpSpPr>
        <p:sp>
          <p:nvSpPr>
            <p:cNvPr id="96" name="Freeform 104"/>
            <p:cNvSpPr>
              <a:spLocks/>
            </p:cNvSpPr>
            <p:nvPr/>
          </p:nvSpPr>
          <p:spPr bwMode="auto">
            <a:xfrm>
              <a:off x="2499350" y="2830738"/>
              <a:ext cx="143903" cy="93735"/>
            </a:xfrm>
            <a:custGeom>
              <a:avLst/>
              <a:gdLst>
                <a:gd name="T0" fmla="*/ 44 w 46"/>
                <a:gd name="T1" fmla="*/ 0 h 30"/>
                <a:gd name="T2" fmla="*/ 0 w 46"/>
                <a:gd name="T3" fmla="*/ 28 h 30"/>
                <a:gd name="T4" fmla="*/ 2 w 46"/>
                <a:gd name="T5" fmla="*/ 30 h 30"/>
                <a:gd name="T6" fmla="*/ 4 w 46"/>
                <a:gd name="T7" fmla="*/ 28 h 30"/>
                <a:gd name="T8" fmla="*/ 44 w 46"/>
                <a:gd name="T9" fmla="*/ 4 h 30"/>
                <a:gd name="T10" fmla="*/ 46 w 46"/>
                <a:gd name="T11" fmla="*/ 2 h 30"/>
                <a:gd name="T12" fmla="*/ 44 w 46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0">
                  <a:moveTo>
                    <a:pt x="44" y="0"/>
                  </a:moveTo>
                  <a:cubicBezTo>
                    <a:pt x="20" y="0"/>
                    <a:pt x="0" y="13"/>
                    <a:pt x="0" y="28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3" y="30"/>
                    <a:pt x="4" y="29"/>
                    <a:pt x="4" y="28"/>
                  </a:cubicBezTo>
                  <a:cubicBezTo>
                    <a:pt x="4" y="15"/>
                    <a:pt x="23" y="4"/>
                    <a:pt x="44" y="4"/>
                  </a:cubicBezTo>
                  <a:cubicBezTo>
                    <a:pt x="45" y="4"/>
                    <a:pt x="46" y="3"/>
                    <a:pt x="46" y="2"/>
                  </a:cubicBezTo>
                  <a:cubicBezTo>
                    <a:pt x="46" y="1"/>
                    <a:pt x="45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105"/>
            <p:cNvSpPr>
              <a:spLocks noEditPoints="1"/>
            </p:cNvSpPr>
            <p:nvPr/>
          </p:nvSpPr>
          <p:spPr bwMode="auto">
            <a:xfrm>
              <a:off x="2437300" y="2768688"/>
              <a:ext cx="400024" cy="349856"/>
            </a:xfrm>
            <a:custGeom>
              <a:avLst/>
              <a:gdLst>
                <a:gd name="T0" fmla="*/ 64 w 128"/>
                <a:gd name="T1" fmla="*/ 0 h 112"/>
                <a:gd name="T2" fmla="*/ 0 w 128"/>
                <a:gd name="T3" fmla="*/ 48 h 112"/>
                <a:gd name="T4" fmla="*/ 28 w 128"/>
                <a:gd name="T5" fmla="*/ 88 h 112"/>
                <a:gd name="T6" fmla="*/ 28 w 128"/>
                <a:gd name="T7" fmla="*/ 88 h 112"/>
                <a:gd name="T8" fmla="*/ 20 w 128"/>
                <a:gd name="T9" fmla="*/ 107 h 112"/>
                <a:gd name="T10" fmla="*/ 20 w 128"/>
                <a:gd name="T11" fmla="*/ 107 h 112"/>
                <a:gd name="T12" fmla="*/ 20 w 128"/>
                <a:gd name="T13" fmla="*/ 108 h 112"/>
                <a:gd name="T14" fmla="*/ 24 w 128"/>
                <a:gd name="T15" fmla="*/ 112 h 112"/>
                <a:gd name="T16" fmla="*/ 25 w 128"/>
                <a:gd name="T17" fmla="*/ 112 h 112"/>
                <a:gd name="T18" fmla="*/ 52 w 128"/>
                <a:gd name="T19" fmla="*/ 95 h 112"/>
                <a:gd name="T20" fmla="*/ 64 w 128"/>
                <a:gd name="T21" fmla="*/ 96 h 112"/>
                <a:gd name="T22" fmla="*/ 128 w 128"/>
                <a:gd name="T23" fmla="*/ 48 h 112"/>
                <a:gd name="T24" fmla="*/ 64 w 128"/>
                <a:gd name="T25" fmla="*/ 0 h 112"/>
                <a:gd name="T26" fmla="*/ 64 w 128"/>
                <a:gd name="T27" fmla="*/ 88 h 112"/>
                <a:gd name="T28" fmla="*/ 53 w 128"/>
                <a:gd name="T29" fmla="*/ 87 h 112"/>
                <a:gd name="T30" fmla="*/ 52 w 128"/>
                <a:gd name="T31" fmla="*/ 87 h 112"/>
                <a:gd name="T32" fmla="*/ 45 w 128"/>
                <a:gd name="T33" fmla="*/ 90 h 112"/>
                <a:gd name="T34" fmla="*/ 33 w 128"/>
                <a:gd name="T35" fmla="*/ 100 h 112"/>
                <a:gd name="T36" fmla="*/ 36 w 128"/>
                <a:gd name="T37" fmla="*/ 88 h 112"/>
                <a:gd name="T38" fmla="*/ 36 w 128"/>
                <a:gd name="T39" fmla="*/ 88 h 112"/>
                <a:gd name="T40" fmla="*/ 32 w 128"/>
                <a:gd name="T41" fmla="*/ 81 h 112"/>
                <a:gd name="T42" fmla="*/ 8 w 128"/>
                <a:gd name="T43" fmla="*/ 48 h 112"/>
                <a:gd name="T44" fmla="*/ 64 w 128"/>
                <a:gd name="T45" fmla="*/ 8 h 112"/>
                <a:gd name="T46" fmla="*/ 120 w 128"/>
                <a:gd name="T47" fmla="*/ 48 h 112"/>
                <a:gd name="T48" fmla="*/ 64 w 128"/>
                <a:gd name="T49" fmla="*/ 8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12">
                  <a:moveTo>
                    <a:pt x="64" y="0"/>
                  </a:moveTo>
                  <a:cubicBezTo>
                    <a:pt x="29" y="0"/>
                    <a:pt x="0" y="21"/>
                    <a:pt x="0" y="48"/>
                  </a:cubicBezTo>
                  <a:cubicBezTo>
                    <a:pt x="0" y="65"/>
                    <a:pt x="11" y="79"/>
                    <a:pt x="28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95"/>
                    <a:pt x="23" y="103"/>
                    <a:pt x="20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07"/>
                    <a:pt x="20" y="108"/>
                    <a:pt x="20" y="108"/>
                  </a:cubicBezTo>
                  <a:cubicBezTo>
                    <a:pt x="20" y="110"/>
                    <a:pt x="22" y="112"/>
                    <a:pt x="24" y="112"/>
                  </a:cubicBezTo>
                  <a:cubicBezTo>
                    <a:pt x="24" y="112"/>
                    <a:pt x="25" y="112"/>
                    <a:pt x="25" y="112"/>
                  </a:cubicBezTo>
                  <a:cubicBezTo>
                    <a:pt x="37" y="110"/>
                    <a:pt x="49" y="98"/>
                    <a:pt x="52" y="95"/>
                  </a:cubicBezTo>
                  <a:cubicBezTo>
                    <a:pt x="56" y="96"/>
                    <a:pt x="60" y="96"/>
                    <a:pt x="64" y="96"/>
                  </a:cubicBezTo>
                  <a:cubicBezTo>
                    <a:pt x="99" y="96"/>
                    <a:pt x="128" y="75"/>
                    <a:pt x="128" y="48"/>
                  </a:cubicBezTo>
                  <a:cubicBezTo>
                    <a:pt x="128" y="21"/>
                    <a:pt x="99" y="0"/>
                    <a:pt x="64" y="0"/>
                  </a:cubicBezTo>
                  <a:close/>
                  <a:moveTo>
                    <a:pt x="64" y="88"/>
                  </a:moveTo>
                  <a:cubicBezTo>
                    <a:pt x="60" y="88"/>
                    <a:pt x="57" y="88"/>
                    <a:pt x="53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49" y="87"/>
                    <a:pt x="47" y="88"/>
                    <a:pt x="45" y="90"/>
                  </a:cubicBezTo>
                  <a:cubicBezTo>
                    <a:pt x="44" y="92"/>
                    <a:pt x="39" y="97"/>
                    <a:pt x="33" y="100"/>
                  </a:cubicBezTo>
                  <a:cubicBezTo>
                    <a:pt x="35" y="97"/>
                    <a:pt x="36" y="93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5"/>
                    <a:pt x="34" y="82"/>
                    <a:pt x="32" y="81"/>
                  </a:cubicBezTo>
                  <a:cubicBezTo>
                    <a:pt x="17" y="73"/>
                    <a:pt x="8" y="61"/>
                    <a:pt x="8" y="48"/>
                  </a:cubicBezTo>
                  <a:cubicBezTo>
                    <a:pt x="8" y="26"/>
                    <a:pt x="33" y="8"/>
                    <a:pt x="64" y="8"/>
                  </a:cubicBezTo>
                  <a:cubicBezTo>
                    <a:pt x="95" y="8"/>
                    <a:pt x="120" y="26"/>
                    <a:pt x="120" y="48"/>
                  </a:cubicBezTo>
                  <a:cubicBezTo>
                    <a:pt x="120" y="70"/>
                    <a:pt x="95" y="88"/>
                    <a:pt x="6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0" name="Text Placeholder 5"/>
          <p:cNvSpPr txBox="1">
            <a:spLocks/>
          </p:cNvSpPr>
          <p:nvPr/>
        </p:nvSpPr>
        <p:spPr>
          <a:xfrm>
            <a:off x="899135" y="2078799"/>
            <a:ext cx="7134130" cy="678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499703" y="3213017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99703" y="3503645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  <p:sp>
        <p:nvSpPr>
          <p:cNvPr id="114" name="TextBox 113"/>
          <p:cNvSpPr txBox="1"/>
          <p:nvPr/>
        </p:nvSpPr>
        <p:spPr>
          <a:xfrm>
            <a:off x="1499703" y="411721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99703" y="4407839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  <p:sp>
        <p:nvSpPr>
          <p:cNvPr id="116" name="TextBox 115"/>
          <p:cNvSpPr txBox="1"/>
          <p:nvPr/>
        </p:nvSpPr>
        <p:spPr>
          <a:xfrm>
            <a:off x="1499703" y="502677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499703" y="5317403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348836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" grpId="0"/>
      <p:bldGraphic spid="31" grpId="0">
        <p:bldAsOne/>
      </p:bldGraphic>
      <p:bldP spid="110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2865238"/>
            <a:ext cx="1287248" cy="32307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Pie</a:t>
            </a:r>
            <a:br>
              <a:rPr lang="id-ID"/>
            </a:br>
            <a:r>
              <a:rPr lang="id-ID"/>
              <a:t>Chart</a:t>
            </a:r>
            <a:endParaRPr lang="en-ID"/>
          </a:p>
        </p:txBody>
      </p:sp>
      <p:sp>
        <p:nvSpPr>
          <p:cNvPr id="110" name="Text Placeholder 5"/>
          <p:cNvSpPr txBox="1">
            <a:spLocks/>
          </p:cNvSpPr>
          <p:nvPr/>
        </p:nvSpPr>
        <p:spPr>
          <a:xfrm>
            <a:off x="899135" y="2078799"/>
            <a:ext cx="7134130" cy="678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499703" y="3213017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99703" y="3503645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  <p:sp>
        <p:nvSpPr>
          <p:cNvPr id="114" name="TextBox 113"/>
          <p:cNvSpPr txBox="1"/>
          <p:nvPr/>
        </p:nvSpPr>
        <p:spPr>
          <a:xfrm>
            <a:off x="1499703" y="411721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99703" y="4407839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  <p:sp>
        <p:nvSpPr>
          <p:cNvPr id="116" name="TextBox 115"/>
          <p:cNvSpPr txBox="1"/>
          <p:nvPr/>
        </p:nvSpPr>
        <p:spPr>
          <a:xfrm>
            <a:off x="1499703" y="502677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499703" y="5317403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588583514"/>
              </p:ext>
            </p:extLst>
          </p:nvPr>
        </p:nvGraphicFramePr>
        <p:xfrm>
          <a:off x="5665788" y="2743200"/>
          <a:ext cx="6129337" cy="346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391466" y="4135464"/>
            <a:ext cx="479434" cy="479434"/>
            <a:chOff x="4926013" y="3140075"/>
            <a:chExt cx="481013" cy="481013"/>
          </a:xfrm>
          <a:solidFill>
            <a:schemeClr val="bg1"/>
          </a:solidFill>
        </p:grpSpPr>
        <p:sp>
          <p:nvSpPr>
            <p:cNvPr id="36" name="Freeform 348"/>
            <p:cNvSpPr>
              <a:spLocks noEditPoints="1"/>
            </p:cNvSpPr>
            <p:nvPr/>
          </p:nvSpPr>
          <p:spPr bwMode="auto">
            <a:xfrm>
              <a:off x="4926013" y="3140075"/>
              <a:ext cx="481013" cy="481013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349"/>
            <p:cNvSpPr>
              <a:spLocks noEditPoints="1"/>
            </p:cNvSpPr>
            <p:nvPr/>
          </p:nvSpPr>
          <p:spPr bwMode="auto">
            <a:xfrm>
              <a:off x="4970463" y="3530600"/>
              <a:ext cx="44450" cy="44450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1466" y="5066655"/>
            <a:ext cx="395888" cy="479491"/>
            <a:chOff x="10387014" y="2925763"/>
            <a:chExt cx="255588" cy="309563"/>
          </a:xfrm>
          <a:solidFill>
            <a:schemeClr val="bg1"/>
          </a:solidFill>
        </p:grpSpPr>
        <p:sp>
          <p:nvSpPr>
            <p:cNvPr id="39" name="Freeform 134"/>
            <p:cNvSpPr>
              <a:spLocks noEditPoints="1"/>
            </p:cNvSpPr>
            <p:nvPr/>
          </p:nvSpPr>
          <p:spPr bwMode="auto">
            <a:xfrm>
              <a:off x="10387014" y="2925763"/>
              <a:ext cx="255588" cy="309563"/>
            </a:xfrm>
            <a:custGeom>
              <a:avLst/>
              <a:gdLst>
                <a:gd name="T0" fmla="*/ 84 w 96"/>
                <a:gd name="T1" fmla="*/ 44 h 116"/>
                <a:gd name="T2" fmla="*/ 72 w 96"/>
                <a:gd name="T3" fmla="*/ 44 h 116"/>
                <a:gd name="T4" fmla="*/ 72 w 96"/>
                <a:gd name="T5" fmla="*/ 25 h 116"/>
                <a:gd name="T6" fmla="*/ 48 w 96"/>
                <a:gd name="T7" fmla="*/ 0 h 116"/>
                <a:gd name="T8" fmla="*/ 24 w 96"/>
                <a:gd name="T9" fmla="*/ 25 h 116"/>
                <a:gd name="T10" fmla="*/ 24 w 96"/>
                <a:gd name="T11" fmla="*/ 44 h 116"/>
                <a:gd name="T12" fmla="*/ 12 w 96"/>
                <a:gd name="T13" fmla="*/ 44 h 116"/>
                <a:gd name="T14" fmla="*/ 0 w 96"/>
                <a:gd name="T15" fmla="*/ 56 h 116"/>
                <a:gd name="T16" fmla="*/ 0 w 96"/>
                <a:gd name="T17" fmla="*/ 104 h 116"/>
                <a:gd name="T18" fmla="*/ 12 w 96"/>
                <a:gd name="T19" fmla="*/ 116 h 116"/>
                <a:gd name="T20" fmla="*/ 84 w 96"/>
                <a:gd name="T21" fmla="*/ 116 h 116"/>
                <a:gd name="T22" fmla="*/ 96 w 96"/>
                <a:gd name="T23" fmla="*/ 104 h 116"/>
                <a:gd name="T24" fmla="*/ 96 w 96"/>
                <a:gd name="T25" fmla="*/ 56 h 116"/>
                <a:gd name="T26" fmla="*/ 84 w 96"/>
                <a:gd name="T27" fmla="*/ 44 h 116"/>
                <a:gd name="T28" fmla="*/ 32 w 96"/>
                <a:gd name="T29" fmla="*/ 25 h 116"/>
                <a:gd name="T30" fmla="*/ 48 w 96"/>
                <a:gd name="T31" fmla="*/ 8 h 116"/>
                <a:gd name="T32" fmla="*/ 64 w 96"/>
                <a:gd name="T33" fmla="*/ 25 h 116"/>
                <a:gd name="T34" fmla="*/ 64 w 96"/>
                <a:gd name="T35" fmla="*/ 44 h 116"/>
                <a:gd name="T36" fmla="*/ 32 w 96"/>
                <a:gd name="T37" fmla="*/ 44 h 116"/>
                <a:gd name="T38" fmla="*/ 32 w 96"/>
                <a:gd name="T39" fmla="*/ 25 h 116"/>
                <a:gd name="T40" fmla="*/ 88 w 96"/>
                <a:gd name="T41" fmla="*/ 104 h 116"/>
                <a:gd name="T42" fmla="*/ 84 w 96"/>
                <a:gd name="T43" fmla="*/ 108 h 116"/>
                <a:gd name="T44" fmla="*/ 12 w 96"/>
                <a:gd name="T45" fmla="*/ 108 h 116"/>
                <a:gd name="T46" fmla="*/ 8 w 96"/>
                <a:gd name="T47" fmla="*/ 104 h 116"/>
                <a:gd name="T48" fmla="*/ 8 w 96"/>
                <a:gd name="T49" fmla="*/ 56 h 116"/>
                <a:gd name="T50" fmla="*/ 12 w 96"/>
                <a:gd name="T51" fmla="*/ 52 h 116"/>
                <a:gd name="T52" fmla="*/ 84 w 96"/>
                <a:gd name="T53" fmla="*/ 52 h 116"/>
                <a:gd name="T54" fmla="*/ 88 w 96"/>
                <a:gd name="T55" fmla="*/ 56 h 116"/>
                <a:gd name="T56" fmla="*/ 88 w 96"/>
                <a:gd name="T57" fmla="*/ 10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116">
                  <a:moveTo>
                    <a:pt x="84" y="44"/>
                  </a:moveTo>
                  <a:cubicBezTo>
                    <a:pt x="72" y="44"/>
                    <a:pt x="72" y="44"/>
                    <a:pt x="72" y="4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11"/>
                    <a:pt x="61" y="0"/>
                    <a:pt x="48" y="0"/>
                  </a:cubicBezTo>
                  <a:cubicBezTo>
                    <a:pt x="35" y="0"/>
                    <a:pt x="24" y="11"/>
                    <a:pt x="24" y="25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" y="44"/>
                    <a:pt x="0" y="49"/>
                    <a:pt x="0" y="5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1"/>
                    <a:pt x="5" y="116"/>
                    <a:pt x="12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91" y="116"/>
                    <a:pt x="96" y="111"/>
                    <a:pt x="96" y="104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49"/>
                    <a:pt x="91" y="44"/>
                    <a:pt x="84" y="44"/>
                  </a:cubicBezTo>
                  <a:close/>
                  <a:moveTo>
                    <a:pt x="32" y="25"/>
                  </a:moveTo>
                  <a:cubicBezTo>
                    <a:pt x="32" y="15"/>
                    <a:pt x="39" y="8"/>
                    <a:pt x="48" y="8"/>
                  </a:cubicBezTo>
                  <a:cubicBezTo>
                    <a:pt x="57" y="8"/>
                    <a:pt x="64" y="15"/>
                    <a:pt x="64" y="25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25"/>
                  </a:lnTo>
                  <a:close/>
                  <a:moveTo>
                    <a:pt x="88" y="104"/>
                  </a:moveTo>
                  <a:cubicBezTo>
                    <a:pt x="88" y="106"/>
                    <a:pt x="86" y="108"/>
                    <a:pt x="84" y="108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0" y="108"/>
                    <a:pt x="8" y="106"/>
                    <a:pt x="8" y="10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4"/>
                    <a:pt x="10" y="52"/>
                    <a:pt x="12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6" y="52"/>
                    <a:pt x="88" y="54"/>
                    <a:pt x="88" y="56"/>
                  </a:cubicBezTo>
                  <a:lnTo>
                    <a:pt x="8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35"/>
            <p:cNvSpPr>
              <a:spLocks noEditPoints="1"/>
            </p:cNvSpPr>
            <p:nvPr/>
          </p:nvSpPr>
          <p:spPr bwMode="auto">
            <a:xfrm>
              <a:off x="10488614" y="3100388"/>
              <a:ext cx="52388" cy="79375"/>
            </a:xfrm>
            <a:custGeom>
              <a:avLst/>
              <a:gdLst>
                <a:gd name="T0" fmla="*/ 10 w 20"/>
                <a:gd name="T1" fmla="*/ 0 h 30"/>
                <a:gd name="T2" fmla="*/ 0 w 20"/>
                <a:gd name="T3" fmla="*/ 10 h 30"/>
                <a:gd name="T4" fmla="*/ 4 w 20"/>
                <a:gd name="T5" fmla="*/ 18 h 30"/>
                <a:gd name="T6" fmla="*/ 4 w 20"/>
                <a:gd name="T7" fmla="*/ 24 h 30"/>
                <a:gd name="T8" fmla="*/ 10 w 20"/>
                <a:gd name="T9" fmla="*/ 30 h 30"/>
                <a:gd name="T10" fmla="*/ 16 w 20"/>
                <a:gd name="T11" fmla="*/ 24 h 30"/>
                <a:gd name="T12" fmla="*/ 16 w 20"/>
                <a:gd name="T13" fmla="*/ 18 h 30"/>
                <a:gd name="T14" fmla="*/ 20 w 20"/>
                <a:gd name="T15" fmla="*/ 10 h 30"/>
                <a:gd name="T16" fmla="*/ 10 w 20"/>
                <a:gd name="T17" fmla="*/ 0 h 30"/>
                <a:gd name="T18" fmla="*/ 12 w 20"/>
                <a:gd name="T19" fmla="*/ 16 h 30"/>
                <a:gd name="T20" fmla="*/ 12 w 20"/>
                <a:gd name="T21" fmla="*/ 24 h 30"/>
                <a:gd name="T22" fmla="*/ 10 w 20"/>
                <a:gd name="T23" fmla="*/ 26 h 30"/>
                <a:gd name="T24" fmla="*/ 8 w 20"/>
                <a:gd name="T25" fmla="*/ 24 h 30"/>
                <a:gd name="T26" fmla="*/ 8 w 20"/>
                <a:gd name="T27" fmla="*/ 16 h 30"/>
                <a:gd name="T28" fmla="*/ 4 w 20"/>
                <a:gd name="T29" fmla="*/ 10 h 30"/>
                <a:gd name="T30" fmla="*/ 10 w 20"/>
                <a:gd name="T31" fmla="*/ 4 h 30"/>
                <a:gd name="T32" fmla="*/ 16 w 20"/>
                <a:gd name="T33" fmla="*/ 10 h 30"/>
                <a:gd name="T34" fmla="*/ 12 w 20"/>
                <a:gd name="T35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3"/>
                    <a:pt x="2" y="16"/>
                    <a:pt x="4" y="18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7"/>
                    <a:pt x="7" y="30"/>
                    <a:pt x="10" y="30"/>
                  </a:cubicBezTo>
                  <a:cubicBezTo>
                    <a:pt x="13" y="30"/>
                    <a:pt x="16" y="27"/>
                    <a:pt x="16" y="2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6"/>
                    <a:pt x="20" y="13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2" y="16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9" y="26"/>
                    <a:pt x="8" y="25"/>
                    <a:pt x="8" y="2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4" y="15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1" name="Freeform 344"/>
          <p:cNvSpPr>
            <a:spLocks noEditPoints="1"/>
          </p:cNvSpPr>
          <p:nvPr/>
        </p:nvSpPr>
        <p:spPr bwMode="auto">
          <a:xfrm>
            <a:off x="429184" y="3275911"/>
            <a:ext cx="428880" cy="428880"/>
          </a:xfrm>
          <a:custGeom>
            <a:avLst/>
            <a:gdLst>
              <a:gd name="T0" fmla="*/ 60 w 64"/>
              <a:gd name="T1" fmla="*/ 5 h 64"/>
              <a:gd name="T2" fmla="*/ 32 w 64"/>
              <a:gd name="T3" fmla="*/ 0 h 64"/>
              <a:gd name="T4" fmla="*/ 4 w 64"/>
              <a:gd name="T5" fmla="*/ 5 h 64"/>
              <a:gd name="T6" fmla="*/ 0 w 64"/>
              <a:gd name="T7" fmla="*/ 10 h 64"/>
              <a:gd name="T8" fmla="*/ 0 w 64"/>
              <a:gd name="T9" fmla="*/ 54 h 64"/>
              <a:gd name="T10" fmla="*/ 4 w 64"/>
              <a:gd name="T11" fmla="*/ 59 h 64"/>
              <a:gd name="T12" fmla="*/ 32 w 64"/>
              <a:gd name="T13" fmla="*/ 64 h 64"/>
              <a:gd name="T14" fmla="*/ 60 w 64"/>
              <a:gd name="T15" fmla="*/ 59 h 64"/>
              <a:gd name="T16" fmla="*/ 64 w 64"/>
              <a:gd name="T17" fmla="*/ 54 h 64"/>
              <a:gd name="T18" fmla="*/ 64 w 64"/>
              <a:gd name="T19" fmla="*/ 10 h 64"/>
              <a:gd name="T20" fmla="*/ 60 w 64"/>
              <a:gd name="T21" fmla="*/ 5 h 64"/>
              <a:gd name="T22" fmla="*/ 32 w 64"/>
              <a:gd name="T23" fmla="*/ 4 h 64"/>
              <a:gd name="T24" fmla="*/ 60 w 64"/>
              <a:gd name="T25" fmla="*/ 10 h 64"/>
              <a:gd name="T26" fmla="*/ 32 w 64"/>
              <a:gd name="T27" fmla="*/ 16 h 64"/>
              <a:gd name="T28" fmla="*/ 4 w 64"/>
              <a:gd name="T29" fmla="*/ 10 h 64"/>
              <a:gd name="T30" fmla="*/ 32 w 64"/>
              <a:gd name="T31" fmla="*/ 4 h 64"/>
              <a:gd name="T32" fmla="*/ 32 w 64"/>
              <a:gd name="T33" fmla="*/ 20 h 64"/>
              <a:gd name="T34" fmla="*/ 60 w 64"/>
              <a:gd name="T35" fmla="*/ 15 h 64"/>
              <a:gd name="T36" fmla="*/ 60 w 64"/>
              <a:gd name="T37" fmla="*/ 24 h 64"/>
              <a:gd name="T38" fmla="*/ 60 w 64"/>
              <a:gd name="T39" fmla="*/ 24 h 64"/>
              <a:gd name="T40" fmla="*/ 32 w 64"/>
              <a:gd name="T41" fmla="*/ 30 h 64"/>
              <a:gd name="T42" fmla="*/ 4 w 64"/>
              <a:gd name="T43" fmla="*/ 24 h 64"/>
              <a:gd name="T44" fmla="*/ 4 w 64"/>
              <a:gd name="T45" fmla="*/ 24 h 64"/>
              <a:gd name="T46" fmla="*/ 4 w 64"/>
              <a:gd name="T47" fmla="*/ 15 h 64"/>
              <a:gd name="T48" fmla="*/ 32 w 64"/>
              <a:gd name="T49" fmla="*/ 20 h 64"/>
              <a:gd name="T50" fmla="*/ 60 w 64"/>
              <a:gd name="T51" fmla="*/ 54 h 64"/>
              <a:gd name="T52" fmla="*/ 60 w 64"/>
              <a:gd name="T53" fmla="*/ 54 h 64"/>
              <a:gd name="T54" fmla="*/ 32 w 64"/>
              <a:gd name="T55" fmla="*/ 60 h 64"/>
              <a:gd name="T56" fmla="*/ 4 w 64"/>
              <a:gd name="T57" fmla="*/ 54 h 64"/>
              <a:gd name="T58" fmla="*/ 4 w 64"/>
              <a:gd name="T59" fmla="*/ 54 h 64"/>
              <a:gd name="T60" fmla="*/ 4 w 64"/>
              <a:gd name="T61" fmla="*/ 43 h 64"/>
              <a:gd name="T62" fmla="*/ 32 w 64"/>
              <a:gd name="T63" fmla="*/ 48 h 64"/>
              <a:gd name="T64" fmla="*/ 60 w 64"/>
              <a:gd name="T65" fmla="*/ 43 h 64"/>
              <a:gd name="T66" fmla="*/ 60 w 64"/>
              <a:gd name="T67" fmla="*/ 54 h 64"/>
              <a:gd name="T68" fmla="*/ 60 w 64"/>
              <a:gd name="T69" fmla="*/ 38 h 64"/>
              <a:gd name="T70" fmla="*/ 60 w 64"/>
              <a:gd name="T71" fmla="*/ 38 h 64"/>
              <a:gd name="T72" fmla="*/ 32 w 64"/>
              <a:gd name="T73" fmla="*/ 44 h 64"/>
              <a:gd name="T74" fmla="*/ 4 w 64"/>
              <a:gd name="T75" fmla="*/ 38 h 64"/>
              <a:gd name="T76" fmla="*/ 4 w 64"/>
              <a:gd name="T77" fmla="*/ 38 h 64"/>
              <a:gd name="T78" fmla="*/ 4 w 64"/>
              <a:gd name="T79" fmla="*/ 29 h 64"/>
              <a:gd name="T80" fmla="*/ 32 w 64"/>
              <a:gd name="T81" fmla="*/ 34 h 64"/>
              <a:gd name="T82" fmla="*/ 60 w 64"/>
              <a:gd name="T83" fmla="*/ 29 h 64"/>
              <a:gd name="T84" fmla="*/ 60 w 64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" h="64">
                <a:moveTo>
                  <a:pt x="60" y="5"/>
                </a:moveTo>
                <a:cubicBezTo>
                  <a:pt x="55" y="2"/>
                  <a:pt x="44" y="0"/>
                  <a:pt x="32" y="0"/>
                </a:cubicBezTo>
                <a:cubicBezTo>
                  <a:pt x="20" y="0"/>
                  <a:pt x="9" y="2"/>
                  <a:pt x="4" y="5"/>
                </a:cubicBezTo>
                <a:cubicBezTo>
                  <a:pt x="1" y="7"/>
                  <a:pt x="0" y="8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1" y="57"/>
                  <a:pt x="4" y="59"/>
                </a:cubicBezTo>
                <a:cubicBezTo>
                  <a:pt x="9" y="62"/>
                  <a:pt x="20" y="64"/>
                  <a:pt x="32" y="64"/>
                </a:cubicBezTo>
                <a:cubicBezTo>
                  <a:pt x="44" y="64"/>
                  <a:pt x="55" y="62"/>
                  <a:pt x="60" y="59"/>
                </a:cubicBezTo>
                <a:cubicBezTo>
                  <a:pt x="63" y="57"/>
                  <a:pt x="64" y="56"/>
                  <a:pt x="64" y="54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8"/>
                  <a:pt x="63" y="7"/>
                  <a:pt x="60" y="5"/>
                </a:cubicBezTo>
                <a:close/>
                <a:moveTo>
                  <a:pt x="32" y="4"/>
                </a:moveTo>
                <a:cubicBezTo>
                  <a:pt x="49" y="4"/>
                  <a:pt x="58" y="8"/>
                  <a:pt x="60" y="10"/>
                </a:cubicBezTo>
                <a:cubicBezTo>
                  <a:pt x="58" y="12"/>
                  <a:pt x="49" y="16"/>
                  <a:pt x="32" y="16"/>
                </a:cubicBezTo>
                <a:cubicBezTo>
                  <a:pt x="15" y="16"/>
                  <a:pt x="6" y="12"/>
                  <a:pt x="4" y="10"/>
                </a:cubicBezTo>
                <a:cubicBezTo>
                  <a:pt x="6" y="8"/>
                  <a:pt x="15" y="4"/>
                  <a:pt x="32" y="4"/>
                </a:cubicBezTo>
                <a:close/>
                <a:moveTo>
                  <a:pt x="32" y="20"/>
                </a:moveTo>
                <a:cubicBezTo>
                  <a:pt x="44" y="20"/>
                  <a:pt x="55" y="18"/>
                  <a:pt x="60" y="15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6"/>
                  <a:pt x="49" y="30"/>
                  <a:pt x="32" y="30"/>
                </a:cubicBezTo>
                <a:cubicBezTo>
                  <a:pt x="15" y="30"/>
                  <a:pt x="6" y="26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15"/>
                  <a:pt x="4" y="15"/>
                  <a:pt x="4" y="15"/>
                </a:cubicBezTo>
                <a:cubicBezTo>
                  <a:pt x="9" y="18"/>
                  <a:pt x="20" y="20"/>
                  <a:pt x="32" y="20"/>
                </a:cubicBezTo>
                <a:close/>
                <a:moveTo>
                  <a:pt x="60" y="54"/>
                </a:moveTo>
                <a:cubicBezTo>
                  <a:pt x="60" y="54"/>
                  <a:pt x="60" y="54"/>
                  <a:pt x="60" y="54"/>
                </a:cubicBezTo>
                <a:cubicBezTo>
                  <a:pt x="58" y="56"/>
                  <a:pt x="49" y="60"/>
                  <a:pt x="32" y="60"/>
                </a:cubicBezTo>
                <a:cubicBezTo>
                  <a:pt x="15" y="60"/>
                  <a:pt x="6" y="56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43"/>
                  <a:pt x="4" y="43"/>
                  <a:pt x="4" y="43"/>
                </a:cubicBezTo>
                <a:cubicBezTo>
                  <a:pt x="9" y="46"/>
                  <a:pt x="20" y="48"/>
                  <a:pt x="32" y="48"/>
                </a:cubicBezTo>
                <a:cubicBezTo>
                  <a:pt x="44" y="48"/>
                  <a:pt x="55" y="46"/>
                  <a:pt x="60" y="43"/>
                </a:cubicBezTo>
                <a:lnTo>
                  <a:pt x="60" y="54"/>
                </a:lnTo>
                <a:close/>
                <a:moveTo>
                  <a:pt x="60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8" y="40"/>
                  <a:pt x="49" y="44"/>
                  <a:pt x="32" y="44"/>
                </a:cubicBezTo>
                <a:cubicBezTo>
                  <a:pt x="15" y="44"/>
                  <a:pt x="6" y="40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9"/>
                  <a:pt x="4" y="29"/>
                  <a:pt x="4" y="29"/>
                </a:cubicBezTo>
                <a:cubicBezTo>
                  <a:pt x="9" y="32"/>
                  <a:pt x="20" y="34"/>
                  <a:pt x="32" y="34"/>
                </a:cubicBezTo>
                <a:cubicBezTo>
                  <a:pt x="44" y="34"/>
                  <a:pt x="55" y="32"/>
                  <a:pt x="60" y="29"/>
                </a:cubicBezTo>
                <a:lnTo>
                  <a:pt x="60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2240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" grpId="0"/>
      <p:bldP spid="110" grpId="0"/>
      <p:bldP spid="112" grpId="0"/>
      <p:bldP spid="113" grpId="0"/>
      <p:bldP spid="114" grpId="0"/>
      <p:bldP spid="115" grpId="0"/>
      <p:bldP spid="116" grpId="0"/>
      <p:bldP spid="117" grpId="0"/>
      <p:bldGraphic spid="8" grpId="0">
        <p:bldAsOne/>
      </p:bldGraphic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2D3A62D7-3986-488A-AF48-5D816F4D092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0" y="2490714"/>
            <a:ext cx="12192000" cy="1876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009845-E2AB-44C0-B74B-56946199F51A}"/>
              </a:ext>
            </a:extLst>
          </p:cNvPr>
          <p:cNvSpPr txBox="1">
            <a:spLocks/>
          </p:cNvSpPr>
          <p:nvPr/>
        </p:nvSpPr>
        <p:spPr>
          <a:xfrm>
            <a:off x="2943441" y="2506107"/>
            <a:ext cx="6305118" cy="19073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600" b="1">
                <a:solidFill>
                  <a:schemeClr val="bg2"/>
                </a:solidFill>
              </a:rPr>
              <a:t>데이터셋 소개</a:t>
            </a:r>
            <a:endParaRPr lang="en-ID" sz="6600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24176-BF59-46D0-95B6-014A06D6A6C9}"/>
              </a:ext>
            </a:extLst>
          </p:cNvPr>
          <p:cNvSpPr/>
          <p:nvPr/>
        </p:nvSpPr>
        <p:spPr>
          <a:xfrm>
            <a:off x="907988" y="876500"/>
            <a:ext cx="10376024" cy="5105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5827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2865238"/>
            <a:ext cx="1287248" cy="3230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Bar</a:t>
            </a:r>
            <a:br>
              <a:rPr lang="id-ID"/>
            </a:br>
            <a:r>
              <a:rPr lang="id-ID"/>
              <a:t>Chart</a:t>
            </a:r>
            <a:endParaRPr lang="en-ID"/>
          </a:p>
        </p:txBody>
      </p:sp>
      <p:sp>
        <p:nvSpPr>
          <p:cNvPr id="110" name="Text Placeholder 5"/>
          <p:cNvSpPr txBox="1">
            <a:spLocks/>
          </p:cNvSpPr>
          <p:nvPr/>
        </p:nvSpPr>
        <p:spPr>
          <a:xfrm>
            <a:off x="899135" y="2078799"/>
            <a:ext cx="7134130" cy="678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499703" y="3213017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99703" y="3503645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  <p:sp>
        <p:nvSpPr>
          <p:cNvPr id="114" name="TextBox 113"/>
          <p:cNvSpPr txBox="1"/>
          <p:nvPr/>
        </p:nvSpPr>
        <p:spPr>
          <a:xfrm>
            <a:off x="1499703" y="411721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99703" y="4407839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  <p:sp>
        <p:nvSpPr>
          <p:cNvPr id="116" name="TextBox 115"/>
          <p:cNvSpPr txBox="1"/>
          <p:nvPr/>
        </p:nvSpPr>
        <p:spPr>
          <a:xfrm>
            <a:off x="1499703" y="502677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499703" y="5317403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  <p:graphicFrame>
        <p:nvGraphicFramePr>
          <p:cNvPr id="389" name="Chart Placeholder 388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027766581"/>
              </p:ext>
            </p:extLst>
          </p:nvPr>
        </p:nvGraphicFramePr>
        <p:xfrm>
          <a:off x="5665788" y="2743200"/>
          <a:ext cx="6129337" cy="346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97" name="Group 396"/>
          <p:cNvGrpSpPr/>
          <p:nvPr/>
        </p:nvGrpSpPr>
        <p:grpSpPr>
          <a:xfrm>
            <a:off x="370687" y="3267765"/>
            <a:ext cx="525375" cy="457416"/>
            <a:chOff x="1482726" y="3625850"/>
            <a:chExt cx="319088" cy="277813"/>
          </a:xfrm>
          <a:solidFill>
            <a:schemeClr val="bg2"/>
          </a:solidFill>
        </p:grpSpPr>
        <p:sp>
          <p:nvSpPr>
            <p:cNvPr id="398" name="Freeform 143"/>
            <p:cNvSpPr>
              <a:spLocks noEditPoints="1"/>
            </p:cNvSpPr>
            <p:nvPr/>
          </p:nvSpPr>
          <p:spPr bwMode="auto">
            <a:xfrm>
              <a:off x="1482726" y="3625850"/>
              <a:ext cx="319088" cy="277813"/>
            </a:xfrm>
            <a:custGeom>
              <a:avLst/>
              <a:gdLst>
                <a:gd name="T0" fmla="*/ 108 w 120"/>
                <a:gd name="T1" fmla="*/ 0 h 104"/>
                <a:gd name="T2" fmla="*/ 12 w 120"/>
                <a:gd name="T3" fmla="*/ 0 h 104"/>
                <a:gd name="T4" fmla="*/ 0 w 120"/>
                <a:gd name="T5" fmla="*/ 12 h 104"/>
                <a:gd name="T6" fmla="*/ 0 w 120"/>
                <a:gd name="T7" fmla="*/ 16 h 104"/>
                <a:gd name="T8" fmla="*/ 8 w 120"/>
                <a:gd name="T9" fmla="*/ 27 h 104"/>
                <a:gd name="T10" fmla="*/ 8 w 120"/>
                <a:gd name="T11" fmla="*/ 96 h 104"/>
                <a:gd name="T12" fmla="*/ 16 w 120"/>
                <a:gd name="T13" fmla="*/ 104 h 104"/>
                <a:gd name="T14" fmla="*/ 104 w 120"/>
                <a:gd name="T15" fmla="*/ 104 h 104"/>
                <a:gd name="T16" fmla="*/ 112 w 120"/>
                <a:gd name="T17" fmla="*/ 96 h 104"/>
                <a:gd name="T18" fmla="*/ 112 w 120"/>
                <a:gd name="T19" fmla="*/ 27 h 104"/>
                <a:gd name="T20" fmla="*/ 120 w 120"/>
                <a:gd name="T21" fmla="*/ 16 h 104"/>
                <a:gd name="T22" fmla="*/ 120 w 120"/>
                <a:gd name="T23" fmla="*/ 12 h 104"/>
                <a:gd name="T24" fmla="*/ 108 w 120"/>
                <a:gd name="T25" fmla="*/ 0 h 104"/>
                <a:gd name="T26" fmla="*/ 8 w 120"/>
                <a:gd name="T27" fmla="*/ 12 h 104"/>
                <a:gd name="T28" fmla="*/ 12 w 120"/>
                <a:gd name="T29" fmla="*/ 8 h 104"/>
                <a:gd name="T30" fmla="*/ 108 w 120"/>
                <a:gd name="T31" fmla="*/ 8 h 104"/>
                <a:gd name="T32" fmla="*/ 112 w 120"/>
                <a:gd name="T33" fmla="*/ 12 h 104"/>
                <a:gd name="T34" fmla="*/ 112 w 120"/>
                <a:gd name="T35" fmla="*/ 16 h 104"/>
                <a:gd name="T36" fmla="*/ 108 w 120"/>
                <a:gd name="T37" fmla="*/ 20 h 104"/>
                <a:gd name="T38" fmla="*/ 108 w 120"/>
                <a:gd name="T39" fmla="*/ 20 h 104"/>
                <a:gd name="T40" fmla="*/ 12 w 120"/>
                <a:gd name="T41" fmla="*/ 20 h 104"/>
                <a:gd name="T42" fmla="*/ 12 w 120"/>
                <a:gd name="T43" fmla="*/ 20 h 104"/>
                <a:gd name="T44" fmla="*/ 8 w 120"/>
                <a:gd name="T45" fmla="*/ 16 h 104"/>
                <a:gd name="T46" fmla="*/ 8 w 120"/>
                <a:gd name="T47" fmla="*/ 12 h 104"/>
                <a:gd name="T48" fmla="*/ 16 w 120"/>
                <a:gd name="T49" fmla="*/ 96 h 104"/>
                <a:gd name="T50" fmla="*/ 16 w 120"/>
                <a:gd name="T51" fmla="*/ 28 h 104"/>
                <a:gd name="T52" fmla="*/ 104 w 120"/>
                <a:gd name="T53" fmla="*/ 28 h 104"/>
                <a:gd name="T54" fmla="*/ 104 w 120"/>
                <a:gd name="T55" fmla="*/ 96 h 104"/>
                <a:gd name="T56" fmla="*/ 16 w 120"/>
                <a:gd name="T57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104">
                  <a:moveTo>
                    <a:pt x="10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3" y="26"/>
                    <a:pt x="8" y="27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00"/>
                    <a:pt x="12" y="104"/>
                    <a:pt x="16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8" y="104"/>
                    <a:pt x="112" y="100"/>
                    <a:pt x="112" y="96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7" y="26"/>
                    <a:pt x="120" y="21"/>
                    <a:pt x="120" y="16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5"/>
                    <a:pt x="115" y="0"/>
                    <a:pt x="108" y="0"/>
                  </a:cubicBezTo>
                  <a:close/>
                  <a:moveTo>
                    <a:pt x="8" y="12"/>
                  </a:moveTo>
                  <a:cubicBezTo>
                    <a:pt x="8" y="10"/>
                    <a:pt x="10" y="8"/>
                    <a:pt x="12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10" y="8"/>
                    <a:pt x="112" y="10"/>
                    <a:pt x="112" y="12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8"/>
                    <a:pt x="110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0"/>
                    <a:pt x="8" y="18"/>
                    <a:pt x="8" y="16"/>
                  </a:cubicBezTo>
                  <a:lnTo>
                    <a:pt x="8" y="12"/>
                  </a:lnTo>
                  <a:close/>
                  <a:moveTo>
                    <a:pt x="16" y="96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96"/>
                    <a:pt x="104" y="96"/>
                    <a:pt x="104" y="96"/>
                  </a:cubicBezTo>
                  <a:lnTo>
                    <a:pt x="16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9" name="Freeform 144"/>
            <p:cNvSpPr>
              <a:spLocks/>
            </p:cNvSpPr>
            <p:nvPr/>
          </p:nvSpPr>
          <p:spPr bwMode="auto">
            <a:xfrm>
              <a:off x="1600201" y="3732213"/>
              <a:ext cx="84138" cy="22225"/>
            </a:xfrm>
            <a:custGeom>
              <a:avLst/>
              <a:gdLst>
                <a:gd name="T0" fmla="*/ 28 w 32"/>
                <a:gd name="T1" fmla="*/ 0 h 8"/>
                <a:gd name="T2" fmla="*/ 4 w 32"/>
                <a:gd name="T3" fmla="*/ 0 h 8"/>
                <a:gd name="T4" fmla="*/ 0 w 32"/>
                <a:gd name="T5" fmla="*/ 4 h 8"/>
                <a:gd name="T6" fmla="*/ 4 w 32"/>
                <a:gd name="T7" fmla="*/ 8 h 8"/>
                <a:gd name="T8" fmla="*/ 28 w 32"/>
                <a:gd name="T9" fmla="*/ 8 h 8"/>
                <a:gd name="T10" fmla="*/ 32 w 32"/>
                <a:gd name="T11" fmla="*/ 4 h 8"/>
                <a:gd name="T12" fmla="*/ 28 w 32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0" y="8"/>
                    <a:pt x="32" y="6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406004" y="5180269"/>
            <a:ext cx="473510" cy="473510"/>
            <a:chOff x="128589" y="4298950"/>
            <a:chExt cx="298450" cy="298450"/>
          </a:xfrm>
          <a:solidFill>
            <a:schemeClr val="bg2"/>
          </a:solidFill>
        </p:grpSpPr>
        <p:sp>
          <p:nvSpPr>
            <p:cNvPr id="401" name="Freeform 178"/>
            <p:cNvSpPr>
              <a:spLocks noEditPoints="1"/>
            </p:cNvSpPr>
            <p:nvPr/>
          </p:nvSpPr>
          <p:spPr bwMode="auto">
            <a:xfrm>
              <a:off x="128589" y="4298950"/>
              <a:ext cx="298450" cy="298450"/>
            </a:xfrm>
            <a:custGeom>
              <a:avLst/>
              <a:gdLst>
                <a:gd name="T0" fmla="*/ 86 w 112"/>
                <a:gd name="T1" fmla="*/ 0 h 112"/>
                <a:gd name="T2" fmla="*/ 26 w 112"/>
                <a:gd name="T3" fmla="*/ 0 h 112"/>
                <a:gd name="T4" fmla="*/ 0 w 112"/>
                <a:gd name="T5" fmla="*/ 26 h 112"/>
                <a:gd name="T6" fmla="*/ 0 w 112"/>
                <a:gd name="T7" fmla="*/ 86 h 112"/>
                <a:gd name="T8" fmla="*/ 26 w 112"/>
                <a:gd name="T9" fmla="*/ 112 h 112"/>
                <a:gd name="T10" fmla="*/ 86 w 112"/>
                <a:gd name="T11" fmla="*/ 112 h 112"/>
                <a:gd name="T12" fmla="*/ 112 w 112"/>
                <a:gd name="T13" fmla="*/ 86 h 112"/>
                <a:gd name="T14" fmla="*/ 112 w 112"/>
                <a:gd name="T15" fmla="*/ 26 h 112"/>
                <a:gd name="T16" fmla="*/ 86 w 112"/>
                <a:gd name="T17" fmla="*/ 0 h 112"/>
                <a:gd name="T18" fmla="*/ 104 w 112"/>
                <a:gd name="T19" fmla="*/ 86 h 112"/>
                <a:gd name="T20" fmla="*/ 86 w 112"/>
                <a:gd name="T21" fmla="*/ 104 h 112"/>
                <a:gd name="T22" fmla="*/ 26 w 112"/>
                <a:gd name="T23" fmla="*/ 104 h 112"/>
                <a:gd name="T24" fmla="*/ 8 w 112"/>
                <a:gd name="T25" fmla="*/ 86 h 112"/>
                <a:gd name="T26" fmla="*/ 8 w 112"/>
                <a:gd name="T27" fmla="*/ 26 h 112"/>
                <a:gd name="T28" fmla="*/ 26 w 112"/>
                <a:gd name="T29" fmla="*/ 8 h 112"/>
                <a:gd name="T30" fmla="*/ 86 w 112"/>
                <a:gd name="T31" fmla="*/ 8 h 112"/>
                <a:gd name="T32" fmla="*/ 104 w 112"/>
                <a:gd name="T33" fmla="*/ 26 h 112"/>
                <a:gd name="T34" fmla="*/ 104 w 112"/>
                <a:gd name="T35" fmla="*/ 8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12">
                  <a:moveTo>
                    <a:pt x="8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0"/>
                    <a:pt x="12" y="112"/>
                    <a:pt x="26" y="112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100" y="112"/>
                    <a:pt x="112" y="100"/>
                    <a:pt x="112" y="86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12"/>
                    <a:pt x="100" y="0"/>
                    <a:pt x="86" y="0"/>
                  </a:cubicBezTo>
                  <a:close/>
                  <a:moveTo>
                    <a:pt x="104" y="86"/>
                  </a:moveTo>
                  <a:cubicBezTo>
                    <a:pt x="104" y="96"/>
                    <a:pt x="96" y="104"/>
                    <a:pt x="8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16" y="104"/>
                    <a:pt x="8" y="96"/>
                    <a:pt x="8" y="8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6"/>
                    <a:pt x="16" y="8"/>
                    <a:pt x="2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96" y="8"/>
                    <a:pt x="104" y="16"/>
                    <a:pt x="104" y="26"/>
                  </a:cubicBezTo>
                  <a:lnTo>
                    <a:pt x="10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2" name="Freeform 179"/>
            <p:cNvSpPr>
              <a:spLocks noEditPoints="1"/>
            </p:cNvSpPr>
            <p:nvPr/>
          </p:nvSpPr>
          <p:spPr bwMode="auto">
            <a:xfrm>
              <a:off x="180976" y="4351338"/>
              <a:ext cx="65088" cy="65088"/>
            </a:xfrm>
            <a:custGeom>
              <a:avLst/>
              <a:gdLst>
                <a:gd name="T0" fmla="*/ 12 w 24"/>
                <a:gd name="T1" fmla="*/ 4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3" name="Freeform 180"/>
            <p:cNvSpPr>
              <a:spLocks noEditPoints="1"/>
            </p:cNvSpPr>
            <p:nvPr/>
          </p:nvSpPr>
          <p:spPr bwMode="auto">
            <a:xfrm>
              <a:off x="246064" y="4416425"/>
              <a:ext cx="63500" cy="63500"/>
            </a:xfrm>
            <a:custGeom>
              <a:avLst/>
              <a:gdLst>
                <a:gd name="T0" fmla="*/ 12 w 24"/>
                <a:gd name="T1" fmla="*/ 4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4" name="Freeform 181"/>
            <p:cNvSpPr>
              <a:spLocks noEditPoints="1"/>
            </p:cNvSpPr>
            <p:nvPr/>
          </p:nvSpPr>
          <p:spPr bwMode="auto">
            <a:xfrm>
              <a:off x="309564" y="4351338"/>
              <a:ext cx="63500" cy="65088"/>
            </a:xfrm>
            <a:custGeom>
              <a:avLst/>
              <a:gdLst>
                <a:gd name="T0" fmla="*/ 12 w 24"/>
                <a:gd name="T1" fmla="*/ 4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5" name="Freeform 182"/>
            <p:cNvSpPr>
              <a:spLocks noEditPoints="1"/>
            </p:cNvSpPr>
            <p:nvPr/>
          </p:nvSpPr>
          <p:spPr bwMode="auto">
            <a:xfrm>
              <a:off x="180976" y="4479925"/>
              <a:ext cx="65088" cy="63500"/>
            </a:xfrm>
            <a:custGeom>
              <a:avLst/>
              <a:gdLst>
                <a:gd name="T0" fmla="*/ 12 w 24"/>
                <a:gd name="T1" fmla="*/ 4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6" name="Freeform 183"/>
            <p:cNvSpPr>
              <a:spLocks noEditPoints="1"/>
            </p:cNvSpPr>
            <p:nvPr/>
          </p:nvSpPr>
          <p:spPr bwMode="auto">
            <a:xfrm>
              <a:off x="309564" y="4479925"/>
              <a:ext cx="63500" cy="63500"/>
            </a:xfrm>
            <a:custGeom>
              <a:avLst/>
              <a:gdLst>
                <a:gd name="T0" fmla="*/ 12 w 24"/>
                <a:gd name="T1" fmla="*/ 4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365049" y="4185808"/>
            <a:ext cx="555422" cy="552673"/>
            <a:chOff x="6259514" y="2238375"/>
            <a:chExt cx="320675" cy="319088"/>
          </a:xfrm>
          <a:solidFill>
            <a:schemeClr val="bg2"/>
          </a:solidFill>
        </p:grpSpPr>
        <p:sp>
          <p:nvSpPr>
            <p:cNvPr id="408" name="Freeform 70"/>
            <p:cNvSpPr>
              <a:spLocks noEditPoints="1"/>
            </p:cNvSpPr>
            <p:nvPr/>
          </p:nvSpPr>
          <p:spPr bwMode="auto">
            <a:xfrm>
              <a:off x="6259514" y="2238375"/>
              <a:ext cx="320675" cy="319088"/>
            </a:xfrm>
            <a:custGeom>
              <a:avLst/>
              <a:gdLst>
                <a:gd name="T0" fmla="*/ 60 w 120"/>
                <a:gd name="T1" fmla="*/ 120 h 120"/>
                <a:gd name="T2" fmla="*/ 48 w 120"/>
                <a:gd name="T3" fmla="*/ 108 h 120"/>
                <a:gd name="T4" fmla="*/ 48 w 120"/>
                <a:gd name="T5" fmla="*/ 106 h 120"/>
                <a:gd name="T6" fmla="*/ 14 w 120"/>
                <a:gd name="T7" fmla="*/ 72 h 120"/>
                <a:gd name="T8" fmla="*/ 12 w 120"/>
                <a:gd name="T9" fmla="*/ 72 h 120"/>
                <a:gd name="T10" fmla="*/ 0 w 120"/>
                <a:gd name="T11" fmla="*/ 60 h 120"/>
                <a:gd name="T12" fmla="*/ 12 w 120"/>
                <a:gd name="T13" fmla="*/ 48 h 120"/>
                <a:gd name="T14" fmla="*/ 14 w 120"/>
                <a:gd name="T15" fmla="*/ 48 h 120"/>
                <a:gd name="T16" fmla="*/ 48 w 120"/>
                <a:gd name="T17" fmla="*/ 14 h 120"/>
                <a:gd name="T18" fmla="*/ 48 w 120"/>
                <a:gd name="T19" fmla="*/ 12 h 120"/>
                <a:gd name="T20" fmla="*/ 60 w 120"/>
                <a:gd name="T21" fmla="*/ 0 h 120"/>
                <a:gd name="T22" fmla="*/ 72 w 120"/>
                <a:gd name="T23" fmla="*/ 12 h 120"/>
                <a:gd name="T24" fmla="*/ 72 w 120"/>
                <a:gd name="T25" fmla="*/ 14 h 120"/>
                <a:gd name="T26" fmla="*/ 106 w 120"/>
                <a:gd name="T27" fmla="*/ 48 h 120"/>
                <a:gd name="T28" fmla="*/ 108 w 120"/>
                <a:gd name="T29" fmla="*/ 48 h 120"/>
                <a:gd name="T30" fmla="*/ 120 w 120"/>
                <a:gd name="T31" fmla="*/ 60 h 120"/>
                <a:gd name="T32" fmla="*/ 108 w 120"/>
                <a:gd name="T33" fmla="*/ 72 h 120"/>
                <a:gd name="T34" fmla="*/ 106 w 120"/>
                <a:gd name="T35" fmla="*/ 72 h 120"/>
                <a:gd name="T36" fmla="*/ 72 w 120"/>
                <a:gd name="T37" fmla="*/ 106 h 120"/>
                <a:gd name="T38" fmla="*/ 72 w 120"/>
                <a:gd name="T39" fmla="*/ 108 h 120"/>
                <a:gd name="T40" fmla="*/ 60 w 120"/>
                <a:gd name="T41" fmla="*/ 120 h 120"/>
                <a:gd name="T42" fmla="*/ 12 w 120"/>
                <a:gd name="T43" fmla="*/ 56 h 120"/>
                <a:gd name="T44" fmla="*/ 8 w 120"/>
                <a:gd name="T45" fmla="*/ 60 h 120"/>
                <a:gd name="T46" fmla="*/ 12 w 120"/>
                <a:gd name="T47" fmla="*/ 64 h 120"/>
                <a:gd name="T48" fmla="*/ 17 w 120"/>
                <a:gd name="T49" fmla="*/ 64 h 120"/>
                <a:gd name="T50" fmla="*/ 21 w 120"/>
                <a:gd name="T51" fmla="*/ 67 h 120"/>
                <a:gd name="T52" fmla="*/ 53 w 120"/>
                <a:gd name="T53" fmla="*/ 99 h 120"/>
                <a:gd name="T54" fmla="*/ 56 w 120"/>
                <a:gd name="T55" fmla="*/ 103 h 120"/>
                <a:gd name="T56" fmla="*/ 56 w 120"/>
                <a:gd name="T57" fmla="*/ 108 h 120"/>
                <a:gd name="T58" fmla="*/ 60 w 120"/>
                <a:gd name="T59" fmla="*/ 112 h 120"/>
                <a:gd name="T60" fmla="*/ 64 w 120"/>
                <a:gd name="T61" fmla="*/ 108 h 120"/>
                <a:gd name="T62" fmla="*/ 64 w 120"/>
                <a:gd name="T63" fmla="*/ 103 h 120"/>
                <a:gd name="T64" fmla="*/ 67 w 120"/>
                <a:gd name="T65" fmla="*/ 99 h 120"/>
                <a:gd name="T66" fmla="*/ 99 w 120"/>
                <a:gd name="T67" fmla="*/ 67 h 120"/>
                <a:gd name="T68" fmla="*/ 103 w 120"/>
                <a:gd name="T69" fmla="*/ 64 h 120"/>
                <a:gd name="T70" fmla="*/ 108 w 120"/>
                <a:gd name="T71" fmla="*/ 64 h 120"/>
                <a:gd name="T72" fmla="*/ 112 w 120"/>
                <a:gd name="T73" fmla="*/ 60 h 120"/>
                <a:gd name="T74" fmla="*/ 108 w 120"/>
                <a:gd name="T75" fmla="*/ 56 h 120"/>
                <a:gd name="T76" fmla="*/ 103 w 120"/>
                <a:gd name="T77" fmla="*/ 56 h 120"/>
                <a:gd name="T78" fmla="*/ 99 w 120"/>
                <a:gd name="T79" fmla="*/ 53 h 120"/>
                <a:gd name="T80" fmla="*/ 67 w 120"/>
                <a:gd name="T81" fmla="*/ 21 h 120"/>
                <a:gd name="T82" fmla="*/ 64 w 120"/>
                <a:gd name="T83" fmla="*/ 17 h 120"/>
                <a:gd name="T84" fmla="*/ 64 w 120"/>
                <a:gd name="T85" fmla="*/ 12 h 120"/>
                <a:gd name="T86" fmla="*/ 60 w 120"/>
                <a:gd name="T87" fmla="*/ 8 h 120"/>
                <a:gd name="T88" fmla="*/ 56 w 120"/>
                <a:gd name="T89" fmla="*/ 12 h 120"/>
                <a:gd name="T90" fmla="*/ 56 w 120"/>
                <a:gd name="T91" fmla="*/ 17 h 120"/>
                <a:gd name="T92" fmla="*/ 53 w 120"/>
                <a:gd name="T93" fmla="*/ 21 h 120"/>
                <a:gd name="T94" fmla="*/ 21 w 120"/>
                <a:gd name="T95" fmla="*/ 53 h 120"/>
                <a:gd name="T96" fmla="*/ 17 w 120"/>
                <a:gd name="T97" fmla="*/ 56 h 120"/>
                <a:gd name="T98" fmla="*/ 12 w 120"/>
                <a:gd name="T99" fmla="*/ 5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53" y="120"/>
                    <a:pt x="48" y="115"/>
                    <a:pt x="48" y="108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31" y="102"/>
                    <a:pt x="18" y="89"/>
                    <a:pt x="14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5" y="72"/>
                    <a:pt x="0" y="67"/>
                    <a:pt x="0" y="60"/>
                  </a:cubicBezTo>
                  <a:cubicBezTo>
                    <a:pt x="0" y="53"/>
                    <a:pt x="5" y="48"/>
                    <a:pt x="12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31"/>
                    <a:pt x="31" y="18"/>
                    <a:pt x="48" y="1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5"/>
                    <a:pt x="53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89" y="18"/>
                    <a:pt x="102" y="31"/>
                    <a:pt x="106" y="48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15" y="48"/>
                    <a:pt x="120" y="53"/>
                    <a:pt x="120" y="60"/>
                  </a:cubicBezTo>
                  <a:cubicBezTo>
                    <a:pt x="120" y="67"/>
                    <a:pt x="115" y="72"/>
                    <a:pt x="108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2" y="89"/>
                    <a:pt x="89" y="102"/>
                    <a:pt x="72" y="106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72" y="115"/>
                    <a:pt x="67" y="120"/>
                    <a:pt x="60" y="120"/>
                  </a:cubicBezTo>
                  <a:close/>
                  <a:moveTo>
                    <a:pt x="12" y="56"/>
                  </a:moveTo>
                  <a:cubicBezTo>
                    <a:pt x="10" y="56"/>
                    <a:pt x="8" y="58"/>
                    <a:pt x="8" y="60"/>
                  </a:cubicBezTo>
                  <a:cubicBezTo>
                    <a:pt x="8" y="62"/>
                    <a:pt x="10" y="64"/>
                    <a:pt x="12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9" y="64"/>
                    <a:pt x="20" y="65"/>
                    <a:pt x="21" y="67"/>
                  </a:cubicBezTo>
                  <a:cubicBezTo>
                    <a:pt x="24" y="83"/>
                    <a:pt x="37" y="96"/>
                    <a:pt x="53" y="99"/>
                  </a:cubicBezTo>
                  <a:cubicBezTo>
                    <a:pt x="55" y="100"/>
                    <a:pt x="56" y="101"/>
                    <a:pt x="56" y="103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10"/>
                    <a:pt x="58" y="112"/>
                    <a:pt x="60" y="112"/>
                  </a:cubicBezTo>
                  <a:cubicBezTo>
                    <a:pt x="62" y="112"/>
                    <a:pt x="64" y="110"/>
                    <a:pt x="64" y="108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4" y="101"/>
                    <a:pt x="65" y="100"/>
                    <a:pt x="67" y="99"/>
                  </a:cubicBezTo>
                  <a:cubicBezTo>
                    <a:pt x="83" y="96"/>
                    <a:pt x="96" y="83"/>
                    <a:pt x="99" y="67"/>
                  </a:cubicBezTo>
                  <a:cubicBezTo>
                    <a:pt x="100" y="65"/>
                    <a:pt x="101" y="64"/>
                    <a:pt x="103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2" y="62"/>
                    <a:pt x="112" y="60"/>
                  </a:cubicBezTo>
                  <a:cubicBezTo>
                    <a:pt x="112" y="58"/>
                    <a:pt x="110" y="56"/>
                    <a:pt x="108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1" y="56"/>
                    <a:pt x="100" y="55"/>
                    <a:pt x="99" y="53"/>
                  </a:cubicBezTo>
                  <a:cubicBezTo>
                    <a:pt x="96" y="37"/>
                    <a:pt x="83" y="24"/>
                    <a:pt x="67" y="21"/>
                  </a:cubicBezTo>
                  <a:cubicBezTo>
                    <a:pt x="65" y="20"/>
                    <a:pt x="64" y="19"/>
                    <a:pt x="64" y="17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58" y="8"/>
                    <a:pt x="56" y="10"/>
                    <a:pt x="56" y="1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9"/>
                    <a:pt x="55" y="20"/>
                    <a:pt x="53" y="21"/>
                  </a:cubicBezTo>
                  <a:cubicBezTo>
                    <a:pt x="37" y="24"/>
                    <a:pt x="24" y="37"/>
                    <a:pt x="21" y="53"/>
                  </a:cubicBezTo>
                  <a:cubicBezTo>
                    <a:pt x="20" y="55"/>
                    <a:pt x="19" y="56"/>
                    <a:pt x="17" y="56"/>
                  </a:cubicBezTo>
                  <a:lnTo>
                    <a:pt x="12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9" name="Freeform 71"/>
            <p:cNvSpPr>
              <a:spLocks noEditPoints="1"/>
            </p:cNvSpPr>
            <p:nvPr/>
          </p:nvSpPr>
          <p:spPr bwMode="auto">
            <a:xfrm>
              <a:off x="6361114" y="2338388"/>
              <a:ext cx="117475" cy="117475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878287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" grpId="0"/>
      <p:bldP spid="110" grpId="0"/>
      <p:bldP spid="112" grpId="0"/>
      <p:bldP spid="113" grpId="0"/>
      <p:bldP spid="114" grpId="0"/>
      <p:bldP spid="115" grpId="0"/>
      <p:bldP spid="116" grpId="0"/>
      <p:bldP spid="117" grpId="0"/>
      <p:bldGraphic spid="389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FCEF557-FAD8-4877-BA18-646D5F64870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7553762" y="0"/>
            <a:ext cx="38842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009845-E2AB-44C0-B74B-56946199F51A}"/>
              </a:ext>
            </a:extLst>
          </p:cNvPr>
          <p:cNvSpPr txBox="1">
            <a:spLocks/>
          </p:cNvSpPr>
          <p:nvPr/>
        </p:nvSpPr>
        <p:spPr>
          <a:xfrm>
            <a:off x="7027012" y="2485579"/>
            <a:ext cx="4937760" cy="19073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6600" b="1">
                <a:solidFill>
                  <a:schemeClr val="bg2"/>
                </a:solidFill>
              </a:rPr>
              <a:t>Section</a:t>
            </a:r>
          </a:p>
          <a:p>
            <a:pPr algn="ctr"/>
            <a:r>
              <a:rPr lang="en-ID" sz="6600" b="1"/>
              <a:t>Break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EDCE6A-0B4E-4BF2-B3A0-C74CCBC68393}"/>
              </a:ext>
            </a:extLst>
          </p:cNvPr>
          <p:cNvSpPr/>
          <p:nvPr/>
        </p:nvSpPr>
        <p:spPr>
          <a:xfrm>
            <a:off x="511279" y="531817"/>
            <a:ext cx="7042483" cy="581490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8843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1791D00-DB5B-4161-8EB0-A987E36778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25" b="38225"/>
          <a:stretch>
            <a:fillRect/>
          </a:stretch>
        </p:blipFill>
        <p:spPr/>
      </p:pic>
      <p:sp>
        <p:nvSpPr>
          <p:cNvPr id="79" name="Rectangle 78"/>
          <p:cNvSpPr/>
          <p:nvPr/>
        </p:nvSpPr>
        <p:spPr>
          <a:xfrm>
            <a:off x="-15874" y="2246313"/>
            <a:ext cx="12215494" cy="2874962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/>
              <a:t>Contact </a:t>
            </a:r>
            <a:br>
              <a:rPr lang="id-ID" b="1"/>
            </a:br>
            <a:r>
              <a:rPr lang="id-ID"/>
              <a:t>Us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643551" y="2947678"/>
            <a:ext cx="781929" cy="6519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10098238" y="2947678"/>
            <a:ext cx="781929" cy="6519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7874288" y="2947678"/>
            <a:ext cx="781929" cy="6519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Shape 2934"/>
          <p:cNvSpPr/>
          <p:nvPr/>
        </p:nvSpPr>
        <p:spPr>
          <a:xfrm>
            <a:off x="5869471" y="3048390"/>
            <a:ext cx="327617" cy="45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0" name="Shape 2836"/>
          <p:cNvSpPr>
            <a:spLocks noChangeAspect="1"/>
          </p:cNvSpPr>
          <p:nvPr/>
        </p:nvSpPr>
        <p:spPr>
          <a:xfrm>
            <a:off x="8053721" y="3119786"/>
            <a:ext cx="423062" cy="307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1" name="Shape 2628"/>
          <p:cNvSpPr/>
          <p:nvPr/>
        </p:nvSpPr>
        <p:spPr>
          <a:xfrm>
            <a:off x="10284151" y="3053893"/>
            <a:ext cx="410101" cy="41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1" name="TextBox 60"/>
          <p:cNvSpPr txBox="1"/>
          <p:nvPr/>
        </p:nvSpPr>
        <p:spPr>
          <a:xfrm>
            <a:off x="4972987" y="3700291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>
                <a:solidFill>
                  <a:schemeClr val="bg2"/>
                </a:solidFill>
                <a:latin typeface="+mj-lt"/>
              </a:rPr>
              <a:t>Address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72986" y="4090456"/>
            <a:ext cx="21205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200">
                <a:solidFill>
                  <a:schemeClr val="bg2"/>
                </a:solidFill>
              </a:rPr>
              <a:t>Bouleverd </a:t>
            </a:r>
            <a:r>
              <a:rPr lang="en-US" sz="1200">
                <a:solidFill>
                  <a:schemeClr val="bg2"/>
                </a:solidFill>
              </a:rPr>
              <a:t>of Good Dream, 89898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202062" y="3702860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>
                <a:solidFill>
                  <a:schemeClr val="bg2"/>
                </a:solidFill>
                <a:latin typeface="+mj-lt"/>
              </a:rPr>
              <a:t>Email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02061" y="4093025"/>
            <a:ext cx="21205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200">
                <a:solidFill>
                  <a:schemeClr val="bg2"/>
                </a:solidFill>
              </a:rPr>
              <a:t>contact@mydomain.com</a:t>
            </a:r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27674" y="3697797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>
                <a:solidFill>
                  <a:schemeClr val="bg2"/>
                </a:solidFill>
                <a:latin typeface="+mj-lt"/>
              </a:rPr>
              <a:t>Telephone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27673" y="4087962"/>
            <a:ext cx="21205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+6288 2546 0845</a:t>
            </a: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894031" y="2563458"/>
            <a:ext cx="3502953" cy="2240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80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" grpId="0"/>
      <p:bldP spid="55" grpId="0" animBg="1"/>
      <p:bldP spid="56" grpId="0" animBg="1"/>
      <p:bldP spid="57" grpId="0" animBg="1"/>
      <p:bldP spid="49" grpId="0" animBg="1"/>
      <p:bldP spid="50" grpId="0" animBg="1"/>
      <p:bldP spid="51" grpId="0" animBg="1"/>
      <p:bldP spid="61" grpId="0"/>
      <p:bldP spid="62" grpId="0"/>
      <p:bldP spid="68" grpId="0"/>
      <p:bldP spid="69" grpId="0"/>
      <p:bldP spid="72" grpId="0"/>
      <p:bldP spid="7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A811B79-4C29-4B4E-A335-CB75DD4A08B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201917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E24176-BF59-46D0-95B6-014A06D6A6C9}"/>
              </a:ext>
            </a:extLst>
          </p:cNvPr>
          <p:cNvSpPr/>
          <p:nvPr/>
        </p:nvSpPr>
        <p:spPr>
          <a:xfrm>
            <a:off x="907988" y="876500"/>
            <a:ext cx="10376024" cy="5105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DCE6A-0B4E-4BF2-B3A0-C74CCBC68393}"/>
              </a:ext>
            </a:extLst>
          </p:cNvPr>
          <p:cNvSpPr/>
          <p:nvPr/>
        </p:nvSpPr>
        <p:spPr>
          <a:xfrm>
            <a:off x="3208050" y="2325160"/>
            <a:ext cx="5746968" cy="258838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D9009845-E2AB-44C0-B74B-56946199F51A}"/>
              </a:ext>
            </a:extLst>
          </p:cNvPr>
          <p:cNvSpPr txBox="1">
            <a:spLocks/>
          </p:cNvSpPr>
          <p:nvPr/>
        </p:nvSpPr>
        <p:spPr>
          <a:xfrm>
            <a:off x="3807280" y="2494884"/>
            <a:ext cx="4570583" cy="168784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6600" b="1">
                <a:solidFill>
                  <a:schemeClr val="bg2"/>
                </a:solidFill>
              </a:rPr>
              <a:t>Thank </a:t>
            </a:r>
            <a:r>
              <a:rPr lang="id-ID" sz="6600" b="1"/>
              <a:t>You</a:t>
            </a:r>
            <a:endParaRPr lang="en-ID" sz="6600" b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07280" y="3774360"/>
            <a:ext cx="4570583" cy="785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32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7" grpId="0" animBg="1"/>
      <p:bldP spid="1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B6EC4E-D931-4DAB-AA64-E5B59B3280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980" y="235974"/>
            <a:ext cx="10515600" cy="657430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 소개</a:t>
            </a:r>
            <a:endParaRPr lang="en-ID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2926F5-EBB2-499C-A55E-BFB593280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" t="-1" b="3918"/>
          <a:stretch/>
        </p:blipFill>
        <p:spPr>
          <a:xfrm>
            <a:off x="521110" y="1382019"/>
            <a:ext cx="11120279" cy="1862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432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B6EC4E-D931-4DAB-AA64-E5B59B3280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980" y="235974"/>
            <a:ext cx="10515600" cy="657430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 소개</a:t>
            </a:r>
            <a:endParaRPr lang="en-ID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47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2D3A62D7-3986-488A-AF48-5D816F4D092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0" y="2490714"/>
            <a:ext cx="12192000" cy="1876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009845-E2AB-44C0-B74B-56946199F51A}"/>
              </a:ext>
            </a:extLst>
          </p:cNvPr>
          <p:cNvSpPr txBox="1">
            <a:spLocks/>
          </p:cNvSpPr>
          <p:nvPr/>
        </p:nvSpPr>
        <p:spPr>
          <a:xfrm>
            <a:off x="422787" y="2506107"/>
            <a:ext cx="11346426" cy="19073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6600" b="1"/>
              <a:t>Exploratory 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24176-BF59-46D0-95B6-014A06D6A6C9}"/>
              </a:ext>
            </a:extLst>
          </p:cNvPr>
          <p:cNvSpPr/>
          <p:nvPr/>
        </p:nvSpPr>
        <p:spPr>
          <a:xfrm>
            <a:off x="907988" y="876500"/>
            <a:ext cx="10376024" cy="5105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3820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2D3A62D7-3986-488A-AF48-5D816F4D092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0" y="2490714"/>
            <a:ext cx="12192000" cy="1876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009845-E2AB-44C0-B74B-56946199F51A}"/>
              </a:ext>
            </a:extLst>
          </p:cNvPr>
          <p:cNvSpPr txBox="1">
            <a:spLocks/>
          </p:cNvSpPr>
          <p:nvPr/>
        </p:nvSpPr>
        <p:spPr>
          <a:xfrm>
            <a:off x="422787" y="2506107"/>
            <a:ext cx="11346426" cy="19073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6600" b="1"/>
              <a:t>SMOTE Oversampling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24176-BF59-46D0-95B6-014A06D6A6C9}"/>
              </a:ext>
            </a:extLst>
          </p:cNvPr>
          <p:cNvSpPr/>
          <p:nvPr/>
        </p:nvSpPr>
        <p:spPr>
          <a:xfrm>
            <a:off x="907988" y="876500"/>
            <a:ext cx="10376024" cy="5105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040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445316"/>
            <a:ext cx="631180" cy="19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Our</a:t>
            </a:r>
            <a:br>
              <a:rPr lang="id-ID" b="1"/>
            </a:br>
            <a:r>
              <a:rPr lang="id-ID" b="1"/>
              <a:t>History</a:t>
            </a:r>
            <a:endParaRPr lang="en-ID" b="1"/>
          </a:p>
        </p:txBody>
      </p:sp>
      <p:sp>
        <p:nvSpPr>
          <p:cNvPr id="2" name="Rectangle 1"/>
          <p:cNvSpPr/>
          <p:nvPr/>
        </p:nvSpPr>
        <p:spPr>
          <a:xfrm>
            <a:off x="897782" y="2493088"/>
            <a:ext cx="4807335" cy="199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 </a:t>
            </a: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  <a:p>
            <a:pPr algn="just">
              <a:lnSpc>
                <a:spcPct val="150000"/>
              </a:lnSpc>
            </a:pP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0345" y="2493089"/>
            <a:ext cx="4653455" cy="199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 </a:t>
            </a: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  <a:p>
            <a:pPr algn="just">
              <a:lnSpc>
                <a:spcPct val="150000"/>
              </a:lnSpc>
            </a:pPr>
            <a:endParaRPr lang="en-US" sz="1200">
              <a:ea typeface="Poppins Light" charset="0"/>
              <a:cs typeface="Poppins Light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F624B67-A769-4133-9ADC-D1C49A8B98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2" b="28172"/>
          <a:stretch>
            <a:fillRect/>
          </a:stretch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9AB4E1E-2BAE-4E72-8147-4D5A88830E3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4" b="23554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BA3324E-7C96-41F8-8E23-9A3AB4543C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4" b="181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322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2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B5B1F6F-32CD-4C22-A522-69D0FA9F63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2083"/>
          <a:stretch>
            <a:fillRect/>
          </a:stretch>
        </p:blipFill>
        <p:spPr/>
      </p:pic>
      <p:sp>
        <p:nvSpPr>
          <p:cNvPr id="46" name="Rectangle 45"/>
          <p:cNvSpPr/>
          <p:nvPr/>
        </p:nvSpPr>
        <p:spPr>
          <a:xfrm>
            <a:off x="5619405" y="0"/>
            <a:ext cx="6572596" cy="685800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-1" y="3829661"/>
            <a:ext cx="5619379" cy="1631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B6EC4E-D931-4DAB-AA64-E5B59B32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Our</a:t>
            </a:r>
            <a:br>
              <a:rPr lang="en-ID" b="1"/>
            </a:br>
            <a:r>
              <a:rPr lang="id-ID" b="1"/>
              <a:t>Vision</a:t>
            </a:r>
            <a:endParaRPr lang="en-ID" b="1"/>
          </a:p>
        </p:txBody>
      </p:sp>
      <p:sp>
        <p:nvSpPr>
          <p:cNvPr id="52" name="Text Placeholder 5"/>
          <p:cNvSpPr txBox="1">
            <a:spLocks/>
          </p:cNvSpPr>
          <p:nvPr/>
        </p:nvSpPr>
        <p:spPr>
          <a:xfrm>
            <a:off x="900745" y="2821994"/>
            <a:ext cx="3502953" cy="1040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 b="1">
                <a:ea typeface="Poppins Light" charset="0"/>
                <a:cs typeface="Poppins Light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894487" y="4024021"/>
            <a:ext cx="3695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id-ID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6216136" y="3308158"/>
            <a:ext cx="2260453" cy="7394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1200">
                <a:solidFill>
                  <a:schemeClr val="bg2"/>
                </a:solidFill>
                <a:latin typeface="+mn-lt"/>
              </a:rPr>
              <a:t>Suitable for all categories </a:t>
            </a:r>
            <a:r>
              <a:rPr lang="en-US" sz="1200">
                <a:solidFill>
                  <a:schemeClr val="bg2"/>
                </a:solidFill>
                <a:latin typeface="+mn-lt"/>
              </a:rPr>
              <a:t>presentation purpose.</a:t>
            </a:r>
            <a:endParaRPr lang="id-ID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3361" y="1677139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accent1"/>
                </a:solidFill>
                <a:latin typeface="+mj-lt"/>
                <a:ea typeface="Lato Bold" charset="0"/>
                <a:cs typeface="Lato Bold" charset="0"/>
              </a:rPr>
              <a:t>01</a:t>
            </a:r>
            <a:endParaRPr lang="en-US" sz="10000" b="1">
              <a:solidFill>
                <a:schemeClr val="accent1"/>
              </a:solidFill>
              <a:latin typeface="+mj-lt"/>
              <a:ea typeface="Lato Bold" charset="0"/>
              <a:cs typeface="Lato Bold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94962" y="2827898"/>
            <a:ext cx="902811" cy="404598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id-ID" b="1">
                <a:solidFill>
                  <a:schemeClr val="bg2"/>
                </a:solidFill>
                <a:latin typeface="+mj-lt"/>
                <a:ea typeface="Poppins SemiBold" charset="0"/>
                <a:cs typeface="Poppins SemiBold" charset="0"/>
              </a:rPr>
              <a:t>Future</a:t>
            </a:r>
            <a:endParaRPr lang="en-US" sz="2200" b="1">
              <a:solidFill>
                <a:schemeClr val="bg2"/>
              </a:solidFill>
              <a:latin typeface="+mj-lt"/>
              <a:ea typeface="Poppins SemiBold" charset="0"/>
              <a:cs typeface="Poppins SemiBold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138289" y="3294190"/>
            <a:ext cx="3791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/>
          <p:cNvSpPr txBox="1">
            <a:spLocks/>
          </p:cNvSpPr>
          <p:nvPr/>
        </p:nvSpPr>
        <p:spPr>
          <a:xfrm>
            <a:off x="9334789" y="3302657"/>
            <a:ext cx="2260453" cy="7394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1200">
                <a:solidFill>
                  <a:schemeClr val="bg2"/>
                </a:solidFill>
                <a:latin typeface="+mn-lt"/>
              </a:rPr>
              <a:t>Suitable for all categories </a:t>
            </a:r>
            <a:r>
              <a:rPr lang="en-US" sz="1200">
                <a:solidFill>
                  <a:schemeClr val="bg2"/>
                </a:solidFill>
                <a:latin typeface="+mn-lt"/>
              </a:rPr>
              <a:t>presentation purpose.</a:t>
            </a:r>
            <a:endParaRPr lang="id-ID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02014" y="1671638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2"/>
                </a:solidFill>
                <a:latin typeface="+mj-lt"/>
                <a:ea typeface="Lato Bold" charset="0"/>
                <a:cs typeface="Lato Bold" charset="0"/>
              </a:rPr>
              <a:t>0</a:t>
            </a:r>
            <a:r>
              <a:rPr lang="id-ID" sz="8000" b="1">
                <a:solidFill>
                  <a:schemeClr val="bg2"/>
                </a:solidFill>
                <a:latin typeface="+mj-lt"/>
                <a:ea typeface="Lato Bold" charset="0"/>
                <a:cs typeface="Lato Bold" charset="0"/>
              </a:rPr>
              <a:t>2</a:t>
            </a:r>
            <a:endParaRPr lang="en-US" sz="10000" b="1">
              <a:solidFill>
                <a:schemeClr val="bg2"/>
              </a:solidFill>
              <a:latin typeface="+mj-lt"/>
              <a:ea typeface="Lato Bold" charset="0"/>
              <a:cs typeface="Lato Bold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55876" y="2822397"/>
            <a:ext cx="1018292" cy="404598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id-ID" b="1">
                <a:solidFill>
                  <a:schemeClr val="bg2"/>
                </a:solidFill>
                <a:latin typeface="+mj-lt"/>
                <a:ea typeface="Poppins SemiBold" charset="0"/>
                <a:cs typeface="Poppins SemiBold" charset="0"/>
              </a:rPr>
              <a:t>Trusted</a:t>
            </a:r>
            <a:endParaRPr lang="en-US" sz="2200" b="1">
              <a:solidFill>
                <a:schemeClr val="bg2"/>
              </a:solidFill>
              <a:latin typeface="+mj-lt"/>
              <a:ea typeface="Poppins SemiBold" charset="0"/>
              <a:cs typeface="Poppins SemiBold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0256942" y="3288689"/>
            <a:ext cx="3791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/>
          <p:cNvSpPr txBox="1">
            <a:spLocks/>
          </p:cNvSpPr>
          <p:nvPr/>
        </p:nvSpPr>
        <p:spPr>
          <a:xfrm>
            <a:off x="6216136" y="5537431"/>
            <a:ext cx="2260453" cy="7394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1200">
                <a:solidFill>
                  <a:schemeClr val="bg2"/>
                </a:solidFill>
                <a:latin typeface="+mn-lt"/>
              </a:rPr>
              <a:t>Suitable for all categories </a:t>
            </a:r>
            <a:r>
              <a:rPr lang="en-US" sz="1200">
                <a:solidFill>
                  <a:schemeClr val="bg2"/>
                </a:solidFill>
                <a:latin typeface="+mn-lt"/>
              </a:rPr>
              <a:t>presentation purpose.</a:t>
            </a:r>
            <a:endParaRPr lang="id-ID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83361" y="3906412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2"/>
                </a:solidFill>
                <a:latin typeface="+mj-lt"/>
                <a:ea typeface="Lato Bold" charset="0"/>
                <a:cs typeface="Lato Bold" charset="0"/>
              </a:rPr>
              <a:t>0</a:t>
            </a:r>
            <a:r>
              <a:rPr lang="id-ID" sz="8000" b="1">
                <a:solidFill>
                  <a:schemeClr val="bg2"/>
                </a:solidFill>
                <a:latin typeface="+mj-lt"/>
                <a:ea typeface="Lato Bold" charset="0"/>
                <a:cs typeface="Lato Bold" charset="0"/>
              </a:rPr>
              <a:t>3</a:t>
            </a:r>
            <a:endParaRPr lang="en-US" sz="10000" b="1">
              <a:solidFill>
                <a:schemeClr val="bg2"/>
              </a:solidFill>
              <a:latin typeface="+mj-lt"/>
              <a:ea typeface="Lato Bold" charset="0"/>
              <a:cs typeface="Lato Bold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24430" y="5057171"/>
            <a:ext cx="1043876" cy="404598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id-ID" b="1">
                <a:solidFill>
                  <a:schemeClr val="bg2"/>
                </a:solidFill>
                <a:latin typeface="+mj-lt"/>
                <a:ea typeface="Poppins SemiBold" charset="0"/>
                <a:cs typeface="Poppins SemiBold" charset="0"/>
              </a:rPr>
              <a:t>Popular</a:t>
            </a:r>
            <a:endParaRPr lang="en-US" sz="2200" b="1">
              <a:solidFill>
                <a:schemeClr val="bg2"/>
              </a:solidFill>
              <a:latin typeface="+mj-lt"/>
              <a:ea typeface="Poppins SemiBold" charset="0"/>
              <a:cs typeface="Poppins SemiBold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138289" y="5523463"/>
            <a:ext cx="3791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2"/>
          <p:cNvSpPr txBox="1">
            <a:spLocks/>
          </p:cNvSpPr>
          <p:nvPr/>
        </p:nvSpPr>
        <p:spPr>
          <a:xfrm>
            <a:off x="9334789" y="5531930"/>
            <a:ext cx="2260453" cy="7394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1200">
                <a:solidFill>
                  <a:schemeClr val="bg2"/>
                </a:solidFill>
                <a:latin typeface="+mn-lt"/>
              </a:rPr>
              <a:t>Suitable for all categories </a:t>
            </a:r>
            <a:r>
              <a:rPr lang="en-US" sz="1200">
                <a:solidFill>
                  <a:schemeClr val="bg2"/>
                </a:solidFill>
                <a:latin typeface="+mn-lt"/>
              </a:rPr>
              <a:t>presentation purpose.</a:t>
            </a:r>
            <a:endParaRPr lang="id-ID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802014" y="3900911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accent1"/>
                </a:solidFill>
                <a:latin typeface="+mj-lt"/>
                <a:ea typeface="Lato Bold" charset="0"/>
                <a:cs typeface="Lato Bold" charset="0"/>
              </a:rPr>
              <a:t>0</a:t>
            </a:r>
            <a:r>
              <a:rPr lang="id-ID" sz="8000" b="1">
                <a:solidFill>
                  <a:schemeClr val="accent1"/>
                </a:solidFill>
                <a:latin typeface="+mj-lt"/>
                <a:ea typeface="Lato Bold" charset="0"/>
                <a:cs typeface="Lato Bold" charset="0"/>
              </a:rPr>
              <a:t>4</a:t>
            </a:r>
            <a:endParaRPr lang="en-US" sz="10000" b="1">
              <a:solidFill>
                <a:schemeClr val="accent1"/>
              </a:solidFill>
              <a:latin typeface="+mj-lt"/>
              <a:ea typeface="Lato Bold" charset="0"/>
              <a:cs typeface="Lato Bold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02020" y="5051670"/>
            <a:ext cx="1326004" cy="404598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id-ID" b="1">
                <a:solidFill>
                  <a:schemeClr val="bg2"/>
                </a:solidFill>
                <a:latin typeface="+mj-lt"/>
                <a:ea typeface="Poppins SemiBold" charset="0"/>
                <a:cs typeface="Poppins SemiBold" charset="0"/>
              </a:rPr>
              <a:t>Innovative</a:t>
            </a:r>
            <a:endParaRPr lang="en-US" sz="2200" b="1">
              <a:solidFill>
                <a:schemeClr val="bg2"/>
              </a:solidFill>
              <a:latin typeface="+mj-lt"/>
              <a:ea typeface="Poppins SemiBold" charset="0"/>
              <a:cs typeface="Poppins SemiBold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0256942" y="5517962"/>
            <a:ext cx="3791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12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3" grpId="0" animBg="1"/>
      <p:bldP spid="6" grpId="0"/>
      <p:bldP spid="52" grpId="0"/>
      <p:bldP spid="2" grpId="0"/>
      <p:bldP spid="22" grpId="0"/>
      <p:bldP spid="23" grpId="0"/>
      <p:bldP spid="24" grpId="0"/>
      <p:bldP spid="26" grpId="0"/>
      <p:bldP spid="27" grpId="0"/>
      <p:bldP spid="28" grpId="0"/>
      <p:bldP spid="30" grpId="0"/>
      <p:bldP spid="31" grpId="0"/>
      <p:bldP spid="32" grpId="0"/>
      <p:bldP spid="34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Blue Dark">
      <a:dk1>
        <a:srgbClr val="FFFFFF"/>
      </a:dk1>
      <a:lt1>
        <a:srgbClr val="3F3F3F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A05024"/>
      </a:hlink>
      <a:folHlink>
        <a:srgbClr val="FEC037"/>
      </a:folHlink>
    </a:clrScheme>
    <a:fontScheme name="Custom 38">
      <a:majorFont>
        <a:latin typeface="Titill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1598</Words>
  <Application>Microsoft Office PowerPoint</Application>
  <PresentationFormat>와이드스크린</PresentationFormat>
  <Paragraphs>209</Paragraphs>
  <Slides>33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8" baseType="lpstr">
      <vt:lpstr>Bebas Neue</vt:lpstr>
      <vt:lpstr>Gill Sans</vt:lpstr>
      <vt:lpstr>Lato</vt:lpstr>
      <vt:lpstr>Lato Bold</vt:lpstr>
      <vt:lpstr>Open Sans</vt:lpstr>
      <vt:lpstr>Open Sans Light</vt:lpstr>
      <vt:lpstr>Poppins Light</vt:lpstr>
      <vt:lpstr>Poppins SemiBold</vt:lpstr>
      <vt:lpstr>Roboto Light</vt:lpstr>
      <vt:lpstr>Source Sans Pro Regular</vt:lpstr>
      <vt:lpstr>Titillium</vt:lpstr>
      <vt:lpstr>나눔고딕</vt:lpstr>
      <vt:lpstr>Arial</vt:lpstr>
      <vt:lpstr>Calibri</vt:lpstr>
      <vt:lpstr>Office Theme</vt:lpstr>
      <vt:lpstr>HR Analytics 데이터마이닝 조별과제</vt:lpstr>
      <vt:lpstr> Contents</vt:lpstr>
      <vt:lpstr>PowerPoint 프레젠테이션</vt:lpstr>
      <vt:lpstr>데이터셋 소개</vt:lpstr>
      <vt:lpstr>데이터셋 소개</vt:lpstr>
      <vt:lpstr>PowerPoint 프레젠테이션</vt:lpstr>
      <vt:lpstr>PowerPoint 프레젠테이션</vt:lpstr>
      <vt:lpstr>Our History</vt:lpstr>
      <vt:lpstr>Our Vision</vt:lpstr>
      <vt:lpstr>Our Mission</vt:lpstr>
      <vt:lpstr>Our Service</vt:lpstr>
      <vt:lpstr>PowerPoint 프레젠테이션</vt:lpstr>
      <vt:lpstr>Meet Our Team</vt:lpstr>
      <vt:lpstr>PowerPoint 프레젠테이션</vt:lpstr>
      <vt:lpstr>PowerPoint 프레젠테이션</vt:lpstr>
      <vt:lpstr>Our  Works</vt:lpstr>
      <vt:lpstr>Our Works</vt:lpstr>
      <vt:lpstr>Our  Works</vt:lpstr>
      <vt:lpstr>PowerPoint 프레젠테이션</vt:lpstr>
      <vt:lpstr>PowerPoint 프레젠테이션</vt:lpstr>
      <vt:lpstr>PowerPoint 프레젠테이션</vt:lpstr>
      <vt:lpstr>Responsive Device</vt:lpstr>
      <vt:lpstr>Smartphone Mockup</vt:lpstr>
      <vt:lpstr>Tablet Mockup</vt:lpstr>
      <vt:lpstr>PowerPoint 프레젠테이션</vt:lpstr>
      <vt:lpstr>Flow Chart</vt:lpstr>
      <vt:lpstr>Our Process</vt:lpstr>
      <vt:lpstr>Column Chart</vt:lpstr>
      <vt:lpstr>Pie Chart</vt:lpstr>
      <vt:lpstr>Bar Chart</vt:lpstr>
      <vt:lpstr>PowerPoint 프레젠테이션</vt:lpstr>
      <vt:lpstr>Contact  Us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OGT</cp:lastModifiedBy>
  <cp:revision>486</cp:revision>
  <dcterms:created xsi:type="dcterms:W3CDTF">2017-01-10T11:09:36Z</dcterms:created>
  <dcterms:modified xsi:type="dcterms:W3CDTF">2021-06-19T02:30:00Z</dcterms:modified>
</cp:coreProperties>
</file>