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79" r:id="rId3"/>
    <p:sldId id="343" r:id="rId4"/>
    <p:sldId id="336" r:id="rId5"/>
    <p:sldId id="337" r:id="rId6"/>
    <p:sldId id="338" r:id="rId7"/>
    <p:sldId id="342" r:id="rId8"/>
    <p:sldId id="341" r:id="rId9"/>
    <p:sldId id="339" r:id="rId10"/>
    <p:sldId id="340" r:id="rId11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pos="1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안웅식" initials="안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0000"/>
    <a:srgbClr val="363636"/>
    <a:srgbClr val="FF6600"/>
    <a:srgbClr val="C9F1FF"/>
    <a:srgbClr val="D1F3EB"/>
    <a:srgbClr val="FFDDDD"/>
    <a:srgbClr val="B5E9CA"/>
    <a:srgbClr val="FFB7B7"/>
    <a:srgbClr val="40404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730" autoAdjust="0"/>
  </p:normalViewPr>
  <p:slideViewPr>
    <p:cSldViewPr showGuides="1">
      <p:cViewPr varScale="1">
        <p:scale>
          <a:sx n="79" d="100"/>
          <a:sy n="79" d="100"/>
        </p:scale>
        <p:origin x="1570" y="67"/>
      </p:cViewPr>
      <p:guideLst>
        <p:guide orient="horz" pos="1026"/>
        <p:guide pos="1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BC10-E387-480F-8A90-277235520968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DCD1-B8B1-4922-8C07-9E5C118639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2843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CEDF7-6AE5-49BE-914E-689450513065}" type="datetimeFigureOut">
              <a:rPr lang="ko-KR" altLang="en-US" smtClean="0"/>
              <a:t>2022-01-14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BA626-613F-4436-AA82-C4753B5409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730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3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3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33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3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3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3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3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3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idx="5"/>
          </p:nvPr>
        </p:nvSpPr>
        <p:spPr bwMode="auto">
          <a:xfrm>
            <a:off x="205985" y="728700"/>
            <a:ext cx="8499231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>
              <a:buClr>
                <a:srgbClr val="FF0000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ko-KR" altLang="en-US" noProof="0">
                <a:sym typeface="Wingdings 2" pitchFamily="18" charset="2"/>
              </a:rPr>
              <a:t>마스터 </a:t>
            </a:r>
            <a:r>
              <a:rPr lang="ko-KR" altLang="en-US" noProof="0" dirty="0">
                <a:sym typeface="Wingdings 2" pitchFamily="18" charset="2"/>
              </a:rPr>
              <a:t>텍스트 스타일을 편집합니다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5687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56796" y="163513"/>
            <a:ext cx="8831873" cy="6324098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6000" dirty="0">
                <a:solidFill>
                  <a:srgbClr val="FFFFFF"/>
                </a:solidFill>
                <a:latin typeface="맑은 고딕" pitchFamily="50" charset="-127"/>
              </a:rPr>
              <a:t>개선 사항</a:t>
            </a:r>
          </a:p>
        </p:txBody>
      </p:sp>
      <p:pic>
        <p:nvPicPr>
          <p:cNvPr id="13" name="그림 5" descr="청담러닝로고_metasig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797" y="6487611"/>
            <a:ext cx="863550" cy="1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413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56796" y="163513"/>
            <a:ext cx="8831873" cy="632409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6000" dirty="0">
                <a:solidFill>
                  <a:srgbClr val="FFFFFF"/>
                </a:solidFill>
                <a:latin typeface="맑은 고딕" pitchFamily="50" charset="-127"/>
              </a:rPr>
              <a:t>오류 및 필수 수정사항</a:t>
            </a:r>
          </a:p>
          <a:p>
            <a:pPr>
              <a:defRPr/>
            </a:pPr>
            <a:endParaRPr lang="ko-KR" altLang="en-US" dirty="0">
              <a:solidFill>
                <a:srgbClr val="FFFFFF"/>
              </a:solidFill>
              <a:latin typeface="맑은 고딕" pitchFamily="50" charset="-127"/>
            </a:endParaRPr>
          </a:p>
        </p:txBody>
      </p:sp>
      <p:pic>
        <p:nvPicPr>
          <p:cNvPr id="13" name="그림 5" descr="청담러닝로고_metasig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797" y="6487611"/>
            <a:ext cx="863550" cy="1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32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184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56796" y="163513"/>
            <a:ext cx="8831873" cy="632409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13" name="그림 5" descr="청담러닝로고_metasig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797" y="6487611"/>
            <a:ext cx="863550" cy="1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801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827" y="233363"/>
            <a:ext cx="82296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ko-KR" altLang="en-US" sz="18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 2" pitchFamily="18" charset="2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530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lang="ko-KR" altLang="en-US" sz="18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 2" pitchFamily="18" charset="2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53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9"/>
          <p:cNvSpPr>
            <a:spLocks noChangeShapeType="1"/>
          </p:cNvSpPr>
          <p:nvPr userDrawn="1"/>
        </p:nvSpPr>
        <p:spPr bwMode="auto">
          <a:xfrm flipV="1">
            <a:off x="8891954" y="6410356"/>
            <a:ext cx="0" cy="295275"/>
          </a:xfrm>
          <a:prstGeom prst="line">
            <a:avLst/>
          </a:prstGeom>
          <a:noFill/>
          <a:ln w="6350">
            <a:solidFill>
              <a:srgbClr val="C8C8C8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dirty="0">
              <a:solidFill>
                <a:srgbClr val="000000"/>
              </a:solidFill>
              <a:sym typeface="Wingdings 2" pitchFamily="18" charset="2"/>
            </a:endParaRPr>
          </a:p>
        </p:txBody>
      </p:sp>
      <p:sp>
        <p:nvSpPr>
          <p:cNvPr id="5" name="Line 59"/>
          <p:cNvSpPr>
            <a:spLocks noChangeShapeType="1"/>
          </p:cNvSpPr>
          <p:nvPr userDrawn="1"/>
        </p:nvSpPr>
        <p:spPr bwMode="auto">
          <a:xfrm flipV="1">
            <a:off x="7942385" y="6410356"/>
            <a:ext cx="0" cy="295275"/>
          </a:xfrm>
          <a:prstGeom prst="line">
            <a:avLst/>
          </a:prstGeom>
          <a:noFill/>
          <a:ln w="6350">
            <a:solidFill>
              <a:srgbClr val="C8C8C8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dirty="0">
              <a:solidFill>
                <a:srgbClr val="000000"/>
              </a:solidFill>
              <a:sym typeface="Wingdings 2" pitchFamily="18" charset="2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6944458" y="682629"/>
            <a:ext cx="0" cy="5724525"/>
          </a:xfrm>
          <a:prstGeom prst="line">
            <a:avLst/>
          </a:prstGeom>
          <a:noFill/>
          <a:ln w="6350">
            <a:solidFill>
              <a:srgbClr val="C8C8C8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dirty="0">
              <a:solidFill>
                <a:srgbClr val="000000"/>
              </a:solidFill>
              <a:sym typeface="Wingdings 2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6945930" y="682656"/>
            <a:ext cx="2198077" cy="246063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50" b="1" dirty="0">
                <a:solidFill>
                  <a:srgbClr val="FFFFFF"/>
                </a:solidFill>
                <a:sym typeface="Wingdings 2" pitchFamily="18" charset="2"/>
              </a:rPr>
              <a:t>Description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5"/>
          </p:nvPr>
        </p:nvSpPr>
        <p:spPr bwMode="auto">
          <a:xfrm>
            <a:off x="205980" y="728700"/>
            <a:ext cx="637945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>
              <a:buClr>
                <a:srgbClr val="FF0000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ko-KR" altLang="en-US" noProof="0" dirty="0">
                <a:sym typeface="Wingdings 2" pitchFamily="18" charset="2"/>
              </a:rPr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49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7311012" y="682628"/>
            <a:ext cx="0" cy="5796000"/>
          </a:xfrm>
          <a:prstGeom prst="line">
            <a:avLst/>
          </a:prstGeom>
          <a:noFill/>
          <a:ln w="6350">
            <a:solidFill>
              <a:srgbClr val="C8C8C8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dirty="0">
              <a:solidFill>
                <a:srgbClr val="000000"/>
              </a:solidFill>
              <a:sym typeface="Wingdings 2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7311012" y="682656"/>
            <a:ext cx="1832988" cy="246063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50" b="1" dirty="0">
                <a:solidFill>
                  <a:srgbClr val="FFFFFF"/>
                </a:solidFill>
                <a:sym typeface="Wingdings 2" pitchFamily="18" charset="2"/>
              </a:rPr>
              <a:t>Description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5"/>
          </p:nvPr>
        </p:nvSpPr>
        <p:spPr bwMode="auto">
          <a:xfrm>
            <a:off x="205980" y="728700"/>
            <a:ext cx="637945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>
              <a:buClr>
                <a:srgbClr val="FF0000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ko-KR" altLang="en-US" noProof="0" dirty="0">
                <a:sym typeface="Wingdings 2" pitchFamily="18" charset="2"/>
              </a:rPr>
              <a:t>마스터 텍스트 스타일을 편집합니다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" y="0"/>
            <a:ext cx="970671" cy="241738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rgbClr val="FFFFFF"/>
                </a:solidFill>
                <a:latin typeface="Arial" charset="0"/>
                <a:sym typeface="Wingdings 2" pitchFamily="18" charset="2"/>
              </a:rPr>
              <a:t>강사용</a:t>
            </a:r>
          </a:p>
        </p:txBody>
      </p:sp>
    </p:spTree>
    <p:extLst>
      <p:ext uri="{BB962C8B-B14F-4D97-AF65-F5344CB8AC3E}">
        <p14:creationId xmlns:p14="http://schemas.microsoft.com/office/powerpoint/2010/main" val="193833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7311012" y="682628"/>
            <a:ext cx="0" cy="5796000"/>
          </a:xfrm>
          <a:prstGeom prst="line">
            <a:avLst/>
          </a:prstGeom>
          <a:noFill/>
          <a:ln w="6350">
            <a:solidFill>
              <a:srgbClr val="C8C8C8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dirty="0">
              <a:solidFill>
                <a:srgbClr val="000000"/>
              </a:solidFill>
              <a:sym typeface="Wingdings 2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7311012" y="682656"/>
            <a:ext cx="1832988" cy="246063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50" b="1" dirty="0">
                <a:solidFill>
                  <a:srgbClr val="FFFFFF"/>
                </a:solidFill>
                <a:sym typeface="Wingdings 2" pitchFamily="18" charset="2"/>
              </a:rPr>
              <a:t>Description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5"/>
          </p:nvPr>
        </p:nvSpPr>
        <p:spPr bwMode="auto">
          <a:xfrm>
            <a:off x="205980" y="728700"/>
            <a:ext cx="637945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>
              <a:buClr>
                <a:srgbClr val="FF0000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ko-KR" altLang="en-US" noProof="0" dirty="0">
                <a:sym typeface="Wingdings 2" pitchFamily="18" charset="2"/>
              </a:rPr>
              <a:t>마스터 텍스트 스타일을 편집합니다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" y="0"/>
            <a:ext cx="970671" cy="241738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>
                <a:solidFill>
                  <a:srgbClr val="FFFFFF"/>
                </a:solidFill>
                <a:latin typeface="Arial" charset="0"/>
                <a:sym typeface="Wingdings 2" pitchFamily="18" charset="2"/>
              </a:rPr>
              <a:t>학생용</a:t>
            </a:r>
          </a:p>
        </p:txBody>
      </p:sp>
    </p:spTree>
    <p:extLst>
      <p:ext uri="{BB962C8B-B14F-4D97-AF65-F5344CB8AC3E}">
        <p14:creationId xmlns:p14="http://schemas.microsoft.com/office/powerpoint/2010/main" val="3028466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6619143" y="682629"/>
            <a:ext cx="0" cy="5724525"/>
          </a:xfrm>
          <a:prstGeom prst="line">
            <a:avLst/>
          </a:prstGeom>
          <a:noFill/>
          <a:ln w="6350">
            <a:solidFill>
              <a:srgbClr val="C8C8C8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 dirty="0">
              <a:solidFill>
                <a:srgbClr val="000000"/>
              </a:solidFill>
              <a:sym typeface="Wingdings 2" pitchFamily="18" charset="2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6619148" y="682640"/>
            <a:ext cx="2524857" cy="246063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950" b="1">
                <a:solidFill>
                  <a:srgbClr val="FFFFFF"/>
                </a:solidFill>
                <a:sym typeface="Wingdings 2" pitchFamily="18" charset="2"/>
              </a:rPr>
              <a:t>Description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5"/>
          </p:nvPr>
        </p:nvSpPr>
        <p:spPr bwMode="auto">
          <a:xfrm>
            <a:off x="205980" y="728700"/>
            <a:ext cx="6379458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>
              <a:buClr>
                <a:srgbClr val="FF0000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ko-KR" altLang="en-US" noProof="0" dirty="0">
                <a:sym typeface="Wingdings 2" pitchFamily="18" charset="2"/>
              </a:rPr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6270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54158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000" b="1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543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33"/>
          <p:cNvSpPr>
            <a:spLocks noGrp="1"/>
          </p:cNvSpPr>
          <p:nvPr>
            <p:ph type="title"/>
          </p:nvPr>
        </p:nvSpPr>
        <p:spPr bwMode="auto">
          <a:xfrm>
            <a:off x="85348" y="35100"/>
            <a:ext cx="6070564" cy="37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 2" pitchFamily="18" charset="2"/>
              </a:rPr>
              <a:t>마스터 제목 스타일 편집</a:t>
            </a:r>
          </a:p>
        </p:txBody>
      </p:sp>
      <p:sp>
        <p:nvSpPr>
          <p:cNvPr id="8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93077" y="458670"/>
            <a:ext cx="8557846" cy="254000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0347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156796" y="163513"/>
            <a:ext cx="8831873" cy="6324098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13" name="그림 5" descr="청담러닝로고_metasig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797" y="6487611"/>
            <a:ext cx="863550" cy="1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80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252046" y="682625"/>
            <a:ext cx="8639908" cy="0"/>
          </a:xfrm>
          <a:prstGeom prst="line">
            <a:avLst/>
          </a:prstGeom>
          <a:noFill/>
          <a:ln w="6350">
            <a:solidFill>
              <a:srgbClr val="FFFFFF">
                <a:lumMod val="7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latinLnBrk="0">
              <a:defRPr/>
            </a:pPr>
            <a:endParaRPr lang="ko-KR" altLang="en-US" sz="1200" kern="0">
              <a:solidFill>
                <a:srgbClr val="000000"/>
              </a:solidFill>
              <a:latin typeface="맑은 고딕" pitchFamily="50" charset="-127"/>
              <a:sym typeface="Wingdings 2" pitchFamily="18" charset="2"/>
            </a:endParaRPr>
          </a:p>
        </p:txBody>
      </p:sp>
      <p:sp>
        <p:nvSpPr>
          <p:cNvPr id="1027" name="제목 개체 틀 33"/>
          <p:cNvSpPr>
            <a:spLocks noGrp="1"/>
          </p:cNvSpPr>
          <p:nvPr>
            <p:ph type="title"/>
          </p:nvPr>
        </p:nvSpPr>
        <p:spPr bwMode="auto">
          <a:xfrm>
            <a:off x="197827" y="233363"/>
            <a:ext cx="8229600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>
                <a:sym typeface="Wingdings 2" pitchFamily="18" charset="2"/>
              </a:rPr>
              <a:t>마스터 제목 스타일 편집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252046" y="6487611"/>
            <a:ext cx="8639908" cy="0"/>
          </a:xfrm>
          <a:prstGeom prst="line">
            <a:avLst/>
          </a:prstGeom>
          <a:noFill/>
          <a:ln w="6350">
            <a:solidFill>
              <a:srgbClr val="FFFFFF">
                <a:lumMod val="7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latinLnBrk="0"/>
            <a:endParaRPr lang="ko-KR" altLang="en-US" sz="1200" kern="0">
              <a:solidFill>
                <a:srgbClr val="000000"/>
              </a:solidFill>
              <a:latin typeface="맑은 고딕" pitchFamily="50" charset="-127"/>
              <a:sym typeface="Wingdings 2" pitchFamily="18" charset="2"/>
            </a:endParaRPr>
          </a:p>
        </p:txBody>
      </p:sp>
      <p:sp>
        <p:nvSpPr>
          <p:cNvPr id="30" name="Line 59"/>
          <p:cNvSpPr>
            <a:spLocks noChangeShapeType="1"/>
          </p:cNvSpPr>
          <p:nvPr/>
        </p:nvSpPr>
        <p:spPr bwMode="auto">
          <a:xfrm flipV="1">
            <a:off x="8887956" y="6489226"/>
            <a:ext cx="0" cy="180000"/>
          </a:xfrm>
          <a:prstGeom prst="line">
            <a:avLst/>
          </a:prstGeom>
          <a:noFill/>
          <a:ln w="6350">
            <a:solidFill>
              <a:srgbClr val="FFFFFF">
                <a:lumMod val="7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latinLnBrk="0"/>
            <a:endParaRPr lang="ko-KR" altLang="en-US" sz="1200" kern="0" dirty="0">
              <a:solidFill>
                <a:srgbClr val="000000"/>
              </a:solidFill>
              <a:latin typeface="맑은 고딕" pitchFamily="50" charset="-127"/>
              <a:sym typeface="Wingdings 2" pitchFamily="18" charset="2"/>
            </a:endParaRPr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V="1">
            <a:off x="8408775" y="6489226"/>
            <a:ext cx="0" cy="180000"/>
          </a:xfrm>
          <a:prstGeom prst="line">
            <a:avLst/>
          </a:prstGeom>
          <a:noFill/>
          <a:ln w="6350">
            <a:solidFill>
              <a:srgbClr val="FFFFFF">
                <a:lumMod val="7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 latinLnBrk="0"/>
            <a:endParaRPr lang="ko-KR" altLang="en-US" sz="1200" kern="0" dirty="0">
              <a:solidFill>
                <a:srgbClr val="000000"/>
              </a:solidFill>
              <a:latin typeface="맑은 고딕" pitchFamily="50" charset="-127"/>
              <a:sym typeface="Wingdings 2" pitchFamily="18" charset="2"/>
            </a:endParaRPr>
          </a:p>
        </p:txBody>
      </p:sp>
      <p:pic>
        <p:nvPicPr>
          <p:cNvPr id="10" name="그림 5" descr="청담러닝로고_metasign.png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6797" y="6487611"/>
            <a:ext cx="863550" cy="17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2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lang="ko-KR" altLang="en-US" b="1" dirty="0">
          <a:solidFill>
            <a:schemeClr val="tx1"/>
          </a:solidFill>
          <a:latin typeface="+mj-lt"/>
          <a:ea typeface="+mj-ea"/>
          <a:cs typeface="+mj-cs"/>
          <a:sym typeface="Wingdings 2" pitchFamily="18" charset="2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Trebuchet MS" pitchFamily="34" charset="0"/>
          <a:ea typeface="맑은 고딕" pitchFamily="50" charset="-127"/>
          <a:cs typeface="맑은 고딕"/>
          <a:sym typeface="Wingdings 2" pitchFamily="18" charset="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Trebuchet MS" pitchFamily="34" charset="0"/>
          <a:ea typeface="맑은 고딕" pitchFamily="50" charset="-127"/>
          <a:cs typeface="맑은 고딕"/>
          <a:sym typeface="Wingdings 2" pitchFamily="18" charset="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Trebuchet MS" pitchFamily="34" charset="0"/>
          <a:ea typeface="맑은 고딕" pitchFamily="50" charset="-127"/>
          <a:cs typeface="맑은 고딕"/>
          <a:sym typeface="Wingdings 2" pitchFamily="18" charset="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Trebuchet MS" pitchFamily="34" charset="0"/>
          <a:ea typeface="맑은 고딕" pitchFamily="50" charset="-127"/>
          <a:cs typeface="맑은 고딕"/>
          <a:sym typeface="Wingdings 2" pitchFamily="18" charset="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Arial" charset="0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Arial" charset="0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Arial" charset="0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Arial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Wingdings 2" pitchFamily="18" charset="2"/>
              </a:defRPr>
            </a:lvl9pPr>
          </a:lstStyle>
          <a:p>
            <a:pPr algn="ctr" defTabSz="918128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Rectangle 5"/>
          <p:cNvSpPr txBox="1">
            <a:spLocks noChangeArrowheads="1"/>
          </p:cNvSpPr>
          <p:nvPr userDrawn="1"/>
        </p:nvSpPr>
        <p:spPr bwMode="auto">
          <a:xfrm>
            <a:off x="2954217" y="2553750"/>
            <a:ext cx="3235567" cy="699576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9pPr>
          </a:lstStyle>
          <a:p>
            <a:pPr marL="342900" indent="-342900" algn="ctr" fontAlgn="auto">
              <a:spcBef>
                <a:spcPct val="5000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kumimoji="0" lang="en-US" altLang="ko-KR" sz="4800" i="1" dirty="0">
                <a:solidFill>
                  <a:prstClr val="white"/>
                </a:solidFill>
                <a:latin typeface="Trebuchet MS" pitchFamily="34" charset="0"/>
                <a:cs typeface="+mn-cs"/>
              </a:rPr>
              <a:t>Thank you!</a:t>
            </a:r>
          </a:p>
        </p:txBody>
      </p:sp>
      <p:sp>
        <p:nvSpPr>
          <p:cNvPr id="17" name="제목 3"/>
          <p:cNvSpPr txBox="1">
            <a:spLocks/>
          </p:cNvSpPr>
          <p:nvPr userDrawn="1"/>
        </p:nvSpPr>
        <p:spPr bwMode="auto">
          <a:xfrm>
            <a:off x="3055816" y="2064272"/>
            <a:ext cx="3032369" cy="6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9pPr>
          </a:lstStyle>
          <a:p>
            <a:pPr algn="ctr">
              <a:defRPr/>
            </a:pPr>
            <a:r>
              <a:rPr lang="en-US" altLang="ko-KR" sz="2400" b="1" kern="0" dirty="0">
                <a:solidFill>
                  <a:prstClr val="white">
                    <a:lumMod val="85000"/>
                  </a:prstClr>
                </a:solidFill>
                <a:latin typeface="Trebuchet MS" pitchFamily="34" charset="0"/>
              </a:rPr>
              <a:t>END </a:t>
            </a:r>
            <a:r>
              <a:rPr lang="en-US" altLang="en-US" sz="2400" b="1" kern="0" dirty="0">
                <a:solidFill>
                  <a:prstClr val="white">
                    <a:lumMod val="85000"/>
                  </a:prstClr>
                </a:solidFill>
                <a:latin typeface="Trebuchet MS" pitchFamily="34" charset="0"/>
              </a:rPr>
              <a:t>of</a:t>
            </a:r>
            <a:r>
              <a:rPr lang="ko-KR" altLang="en-US" sz="2400" b="1" kern="0" dirty="0">
                <a:solidFill>
                  <a:prstClr val="white">
                    <a:lumMod val="85000"/>
                  </a:prstClr>
                </a:solidFill>
                <a:latin typeface="Trebuchet MS" pitchFamily="34" charset="0"/>
              </a:rPr>
              <a:t> </a:t>
            </a:r>
            <a:r>
              <a:rPr lang="en-US" altLang="en-US" sz="2400" b="1" kern="0" dirty="0">
                <a:solidFill>
                  <a:prstClr val="white">
                    <a:lumMod val="85000"/>
                  </a:prstClr>
                </a:solidFill>
                <a:latin typeface="Trebuchet MS" pitchFamily="34" charset="0"/>
              </a:rPr>
              <a:t>Document</a:t>
            </a:r>
            <a:endParaRPr lang="ko-KR" altLang="en-US" sz="2400" b="1" kern="0" dirty="0">
              <a:solidFill>
                <a:prstClr val="white">
                  <a:lumMod val="85000"/>
                </a:prstClr>
              </a:solidFill>
              <a:latin typeface="Trebuchet MS" pitchFamily="34" charset="0"/>
            </a:endParaRPr>
          </a:p>
        </p:txBody>
      </p:sp>
      <p:sp>
        <p:nvSpPr>
          <p:cNvPr id="24" name="제목 3"/>
          <p:cNvSpPr txBox="1">
            <a:spLocks/>
          </p:cNvSpPr>
          <p:nvPr userDrawn="1"/>
        </p:nvSpPr>
        <p:spPr bwMode="auto">
          <a:xfrm>
            <a:off x="3444496" y="4509120"/>
            <a:ext cx="2255009" cy="6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rgbClr val="000000"/>
                </a:solidFill>
                <a:latin typeface="Arial" charset="0"/>
                <a:ea typeface="맑은 고딕"/>
                <a:cs typeface="맑은 고딕"/>
                <a:sym typeface="Wingdings 2" pitchFamily="18" charset="2"/>
              </a:defRPr>
            </a:lvl9pPr>
          </a:lstStyle>
          <a:p>
            <a:pPr algn="ctr">
              <a:defRPr/>
            </a:pPr>
            <a:r>
              <a:rPr lang="en-US" altLang="ko-KR" kern="0" dirty="0">
                <a:solidFill>
                  <a:prstClr val="white"/>
                </a:solidFill>
                <a:latin typeface="Trebuchet MS" pitchFamily="34" charset="0"/>
              </a:rPr>
              <a:t>TSL</a:t>
            </a:r>
            <a:r>
              <a:rPr lang="en-US" altLang="ko-KR" kern="0" baseline="0" dirty="0">
                <a:solidFill>
                  <a:prstClr val="white"/>
                </a:solidFill>
                <a:latin typeface="Trebuchet MS" pitchFamily="34" charset="0"/>
              </a:rPr>
              <a:t> TEAM </a:t>
            </a:r>
            <a:r>
              <a:rPr lang="ko-KR" altLang="en-US" kern="0" dirty="0">
                <a:solidFill>
                  <a:prstClr val="white"/>
                </a:solidFill>
                <a:latin typeface="Trebuchet MS" pitchFamily="34" charset="0"/>
              </a:rPr>
              <a:t>천윤서 </a:t>
            </a:r>
            <a:r>
              <a:rPr lang="en-US" altLang="ko-KR" kern="0" dirty="0">
                <a:solidFill>
                  <a:prstClr val="white"/>
                </a:solidFill>
                <a:latin typeface="Trebuchet MS" pitchFamily="34" charset="0"/>
              </a:rPr>
              <a:t>yschun@chungdahm.com</a:t>
            </a:r>
          </a:p>
        </p:txBody>
      </p:sp>
      <p:grpSp>
        <p:nvGrpSpPr>
          <p:cNvPr id="2" name="그룹 24"/>
          <p:cNvGrpSpPr/>
          <p:nvPr userDrawn="1"/>
        </p:nvGrpSpPr>
        <p:grpSpPr>
          <a:xfrm>
            <a:off x="4370037" y="4255282"/>
            <a:ext cx="403943" cy="285880"/>
            <a:chOff x="3187699" y="4521200"/>
            <a:chExt cx="481857" cy="314790"/>
          </a:xfrm>
          <a:solidFill>
            <a:schemeClr val="bg1">
              <a:lumMod val="75000"/>
            </a:schemeClr>
          </a:solidFill>
        </p:grpSpPr>
        <p:sp>
          <p:nvSpPr>
            <p:cNvPr id="27" name="직사각형 26"/>
            <p:cNvSpPr/>
            <p:nvPr userDrawn="1"/>
          </p:nvSpPr>
          <p:spPr>
            <a:xfrm>
              <a:off x="3187700" y="4521200"/>
              <a:ext cx="478367" cy="31326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pPr algn="ctr" defTabSz="918128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8" name="직선 연결선 27"/>
            <p:cNvCxnSpPr>
              <a:stCxn id="27" idx="1"/>
              <a:endCxn id="27" idx="3"/>
            </p:cNvCxnSpPr>
            <p:nvPr userDrawn="1"/>
          </p:nvCxnSpPr>
          <p:spPr>
            <a:xfrm>
              <a:off x="3187700" y="4677834"/>
              <a:ext cx="478367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이등변 삼각형 28"/>
            <p:cNvSpPr/>
            <p:nvPr userDrawn="1"/>
          </p:nvSpPr>
          <p:spPr>
            <a:xfrm rot="5400000">
              <a:off x="3102537" y="4607951"/>
              <a:ext cx="313200" cy="14287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pPr algn="ctr" defTabSz="918128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이등변 삼각형 29"/>
            <p:cNvSpPr/>
            <p:nvPr userDrawn="1"/>
          </p:nvSpPr>
          <p:spPr>
            <a:xfrm rot="16200000">
              <a:off x="3441519" y="4607952"/>
              <a:ext cx="313200" cy="142875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5pPr>
              <a:lvl6pPr marL="22860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6pPr>
              <a:lvl7pPr marL="27432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7pPr>
              <a:lvl8pPr marL="32004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8pPr>
              <a:lvl9pPr marL="3657600" algn="l" defTabSz="914400" rtl="0" eaLnBrk="1" latinLnBrk="1" hangingPunct="1">
                <a:defRPr kumimoji="1" sz="1000" kern="1200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Wingdings 2" pitchFamily="18" charset="2"/>
                </a:defRPr>
              </a:lvl9pPr>
            </a:lstStyle>
            <a:p>
              <a:pPr algn="ctr" defTabSz="918128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2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2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5517" y="908720"/>
            <a:ext cx="8152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endParaRPr lang="en-US" altLang="ko-KR" sz="2000" b="1" dirty="0">
              <a:solidFill>
                <a:srgbClr val="FFFFFF"/>
              </a:solidFill>
            </a:endParaRPr>
          </a:p>
          <a:p>
            <a:pPr algn="ctr"/>
            <a:r>
              <a:rPr lang="ko-KR" altLang="en-US" sz="3600" b="1" dirty="0">
                <a:solidFill>
                  <a:srgbClr val="FFFFFF"/>
                </a:solidFill>
              </a:rPr>
              <a:t>두더지 잡기 게임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58459" y="3707740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v1.0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240981" y="5465332"/>
            <a:ext cx="1072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FFFF"/>
                </a:solidFill>
              </a:rPr>
              <a:t>2022.01.05</a:t>
            </a:r>
            <a:endParaRPr lang="ko-KR" alt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392" y="836712"/>
            <a:ext cx="60775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UI </a:t>
            </a:r>
            <a:r>
              <a:rPr lang="ko-KR" altLang="en-US" dirty="0"/>
              <a:t>구성 방식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Photon </a:t>
            </a:r>
            <a:r>
              <a:rPr lang="ko-KR" altLang="en-US" dirty="0"/>
              <a:t>이해 및 연동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/>
              <a:t>Google Firebase </a:t>
            </a:r>
            <a:r>
              <a:rPr lang="en-US" altLang="ko-KR" dirty="0" err="1"/>
              <a:t>Realtime</a:t>
            </a:r>
            <a:r>
              <a:rPr lang="en-US" altLang="ko-KR" dirty="0"/>
              <a:t> Database </a:t>
            </a:r>
            <a:r>
              <a:rPr lang="ko-KR" altLang="en-US" dirty="0"/>
              <a:t>이해 및 연동 방법</a:t>
            </a: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altLang="ko-KR" dirty="0"/>
          </a:p>
          <a:p>
            <a:pPr marL="342900" indent="-342900">
              <a:lnSpc>
                <a:spcPct val="200000"/>
              </a:lnSpc>
              <a:buAutoNum type="arabicPeriod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2601" y="4653136"/>
            <a:ext cx="436741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개발 조건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Target Platform – Windows or</a:t>
            </a:r>
            <a:r>
              <a:rPr lang="ko-KR" altLang="en-US" sz="1600" dirty="0"/>
              <a:t> </a:t>
            </a:r>
            <a:r>
              <a:rPr lang="en-US" altLang="ko-KR" sz="1600" dirty="0" err="1"/>
              <a:t>macOS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 dirty="0"/>
              <a:t> Unity Version  - 2019.4.26f1 </a:t>
            </a:r>
            <a:r>
              <a:rPr lang="ko-KR" altLang="en-US" sz="1600" dirty="0"/>
              <a:t>이상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71380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구조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01786"/>
              </p:ext>
            </p:extLst>
          </p:nvPr>
        </p:nvGraphicFramePr>
        <p:xfrm>
          <a:off x="539552" y="980728"/>
          <a:ext cx="7920880" cy="274660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인트로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5 ~ 10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초간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인트로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출력 후 메인 화면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원하는 방식으로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인트로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화면 구성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메인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+mn-ea"/>
                          <a:ea typeface="+mn-ea"/>
                        </a:rPr>
                        <a:t>혼자 하기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신규 게임 생성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en-US" altLang="ko-KR" sz="9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게임시작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플레이어 이름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같이 하기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신규 게임 생성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대기 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생성된 게임에 참가 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1: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 참여 확인 후 게임시작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각 플레이어 이름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게임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두더지 게임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두더지 잡기 게임 진행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두더지 구멍은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900" baseline="0" dirty="0">
                          <a:latin typeface="+mn-ea"/>
                          <a:ea typeface="+mn-ea"/>
                        </a:rPr>
                        <a:t>개 제공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승리 이벤트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일정시간이 지나면 이긴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유저명을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양쪽에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높은 점수 스코어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현재까지 게임 중에 가장 높은 점수를 가진 사람과 점수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 bwMode="auto">
          <a:xfrm>
            <a:off x="552528" y="4077072"/>
            <a:ext cx="8267943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Photon Server </a:t>
            </a:r>
            <a:r>
              <a:rPr kumimoji="1" lang="ko-KR" altLang="en-US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사용</a:t>
            </a:r>
            <a:endParaRPr kumimoji="1" lang="en-US" altLang="ko-KR" sz="1200" b="1" dirty="0">
              <a:solidFill>
                <a:schemeClr val="accent1">
                  <a:lumMod val="50000"/>
                </a:schemeClr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   </a:t>
            </a:r>
            <a:r>
              <a:rPr kumimoji="1" lang="en-US" altLang="ko-KR" sz="1200" dirty="0">
                <a:solidFill>
                  <a:schemeClr val="tx2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https://www.photonengine.com/server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1200" b="1" dirty="0">
              <a:solidFill>
                <a:schemeClr val="accent1">
                  <a:lumMod val="50000"/>
                </a:schemeClr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1" lang="en-US" altLang="ko-KR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Firebase </a:t>
            </a:r>
            <a:r>
              <a:rPr kumimoji="1" lang="en-US" altLang="ko-KR" sz="1200" b="1" dirty="0" err="1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RealTime</a:t>
            </a:r>
            <a:r>
              <a:rPr kumimoji="1" lang="en-US" altLang="ko-KR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DB </a:t>
            </a:r>
            <a:r>
              <a:rPr kumimoji="1" lang="ko-KR" altLang="en-US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사용</a:t>
            </a:r>
            <a:endParaRPr kumimoji="1" lang="en-US" altLang="ko-KR" sz="1200" b="1" dirty="0">
              <a:solidFill>
                <a:schemeClr val="accent1">
                  <a:lumMod val="50000"/>
                </a:schemeClr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   </a:t>
            </a:r>
            <a:r>
              <a:rPr kumimoji="1" lang="en-US" altLang="ko-KR" sz="1200" dirty="0">
                <a:solidFill>
                  <a:schemeClr val="tx2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https://firebase.google.com/docs/database?hl=ko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kumimoji="1" lang="en-US" altLang="ko-KR" sz="1200" b="1" dirty="0">
              <a:solidFill>
                <a:schemeClr val="accent1">
                  <a:lumMod val="50000"/>
                </a:schemeClr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0109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인트로</a:t>
            </a:r>
            <a:r>
              <a:rPr lang="ko-KR" altLang="en-US" dirty="0"/>
              <a:t> 화면</a:t>
            </a:r>
          </a:p>
        </p:txBody>
      </p:sp>
      <p:sp>
        <p:nvSpPr>
          <p:cNvPr id="64" name="직사각형 359"/>
          <p:cNvSpPr>
            <a:spLocks noChangeArrowheads="1"/>
          </p:cNvSpPr>
          <p:nvPr/>
        </p:nvSpPr>
        <p:spPr bwMode="auto">
          <a:xfrm>
            <a:off x="539552" y="1249801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65" name="직사각형 379"/>
          <p:cNvSpPr>
            <a:spLocks noChangeArrowheads="1"/>
          </p:cNvSpPr>
          <p:nvPr/>
        </p:nvSpPr>
        <p:spPr bwMode="auto">
          <a:xfrm>
            <a:off x="539552" y="1247546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3788682" y="1268733"/>
            <a:ext cx="326333" cy="90783"/>
            <a:chOff x="4078593" y="845533"/>
            <a:chExt cx="593476" cy="165100"/>
          </a:xfrm>
        </p:grpSpPr>
        <p:sp>
          <p:nvSpPr>
            <p:cNvPr id="68" name="Rectangle 104"/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69" name="Rectangle 103"/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70" name="Rectangle 103"/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75" name="직사각형 379"/>
          <p:cNvSpPr>
            <a:spLocks noChangeArrowheads="1"/>
          </p:cNvSpPr>
          <p:nvPr/>
        </p:nvSpPr>
        <p:spPr bwMode="auto">
          <a:xfrm>
            <a:off x="539552" y="4072088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115616" y="1628800"/>
            <a:ext cx="244827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E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타이틀</a:t>
            </a:r>
          </a:p>
        </p:txBody>
      </p:sp>
      <p:sp>
        <p:nvSpPr>
          <p:cNvPr id="96" name="직사각형 95"/>
          <p:cNvSpPr/>
          <p:nvPr/>
        </p:nvSpPr>
        <p:spPr bwMode="auto">
          <a:xfrm>
            <a:off x="1115616" y="2305776"/>
            <a:ext cx="2448272" cy="15552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E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이미지 또는 </a:t>
            </a: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애니매이션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98" name="직사각형 97"/>
          <p:cNvSpPr/>
          <p:nvPr/>
        </p:nvSpPr>
        <p:spPr bwMode="auto">
          <a:xfrm>
            <a:off x="552528" y="4437112"/>
            <a:ext cx="8267943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5 ~ 10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초 뒤 메인 화면으로 자동 이동</a:t>
            </a:r>
          </a:p>
        </p:txBody>
      </p:sp>
      <p:sp>
        <p:nvSpPr>
          <p:cNvPr id="99" name="직사각형 98"/>
          <p:cNvSpPr/>
          <p:nvPr/>
        </p:nvSpPr>
        <p:spPr bwMode="auto">
          <a:xfrm>
            <a:off x="552527" y="944724"/>
            <a:ext cx="1499193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 err="1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인트로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69799275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 </a:t>
            </a:r>
            <a:r>
              <a:rPr lang="en-US" altLang="ko-KR" dirty="0"/>
              <a:t>– </a:t>
            </a:r>
            <a:r>
              <a:rPr lang="ko-KR" altLang="en-US" dirty="0"/>
              <a:t>게임 만들기</a:t>
            </a:r>
          </a:p>
        </p:txBody>
      </p:sp>
      <p:sp>
        <p:nvSpPr>
          <p:cNvPr id="4" name="직사각형 359"/>
          <p:cNvSpPr>
            <a:spLocks noChangeArrowheads="1"/>
          </p:cNvSpPr>
          <p:nvPr/>
        </p:nvSpPr>
        <p:spPr bwMode="auto">
          <a:xfrm>
            <a:off x="539552" y="1249801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5" name="직사각형 379"/>
          <p:cNvSpPr>
            <a:spLocks noChangeArrowheads="1"/>
          </p:cNvSpPr>
          <p:nvPr/>
        </p:nvSpPr>
        <p:spPr bwMode="auto">
          <a:xfrm>
            <a:off x="539552" y="1247546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88682" y="1268733"/>
            <a:ext cx="326333" cy="90783"/>
            <a:chOff x="4078593" y="845533"/>
            <a:chExt cx="593476" cy="165100"/>
          </a:xfrm>
        </p:grpSpPr>
        <p:sp>
          <p:nvSpPr>
            <p:cNvPr id="7" name="Rectangle 104"/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8" name="Rectangle 103"/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9" name="Rectangle 103"/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" name="직사각형 379"/>
          <p:cNvSpPr>
            <a:spLocks noChangeArrowheads="1"/>
          </p:cNvSpPr>
          <p:nvPr/>
        </p:nvSpPr>
        <p:spPr bwMode="auto">
          <a:xfrm>
            <a:off x="539552" y="4072088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1124690" y="2136971"/>
            <a:ext cx="2448272" cy="504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FE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게임 만들기 버튼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1133764" y="2749039"/>
            <a:ext cx="2448272" cy="5079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36363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참여 버튼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52528" y="4437112"/>
            <a:ext cx="8267943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- Photon Server </a:t>
            </a:r>
            <a:r>
              <a:rPr kumimoji="1" lang="ko-KR" altLang="en-US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사용</a:t>
            </a:r>
            <a:endParaRPr kumimoji="1" lang="en-US" altLang="ko-KR" sz="1200" b="1" dirty="0">
              <a:solidFill>
                <a:schemeClr val="accent1">
                  <a:lumMod val="50000"/>
                </a:schemeClr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메인 화면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err="1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생성자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이름을 입력한 후 게임 만들기 버튼으로 게임생성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(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접속 정보가 생성됨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대기 화면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같이 하기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–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다른 사용자가 참여한 상태에서 게임시작을 누를 경우 같이하기 모드로 진행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혼자 하기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–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다른 사용자 없이 게임 시작을 누를 경우 혼자 하기 모드로 진행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52527" y="944724"/>
            <a:ext cx="1499193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메인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화면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1124690" y="1532139"/>
            <a:ext cx="244827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유저이름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입력 박스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3" name="직사각형 359"/>
          <p:cNvSpPr>
            <a:spLocks noChangeArrowheads="1"/>
          </p:cNvSpPr>
          <p:nvPr/>
        </p:nvSpPr>
        <p:spPr bwMode="auto">
          <a:xfrm>
            <a:off x="4686499" y="1241973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24" name="직사각형 379"/>
          <p:cNvSpPr>
            <a:spLocks noChangeArrowheads="1"/>
          </p:cNvSpPr>
          <p:nvPr/>
        </p:nvSpPr>
        <p:spPr bwMode="auto">
          <a:xfrm>
            <a:off x="4686499" y="1239718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935629" y="1260905"/>
            <a:ext cx="326333" cy="90783"/>
            <a:chOff x="4078593" y="845533"/>
            <a:chExt cx="593476" cy="165100"/>
          </a:xfrm>
        </p:grpSpPr>
        <p:sp>
          <p:nvSpPr>
            <p:cNvPr id="26" name="Rectangle 104"/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27" name="Rectangle 103"/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28" name="Rectangle 103"/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9" name="직사각형 379"/>
          <p:cNvSpPr>
            <a:spLocks noChangeArrowheads="1"/>
          </p:cNvSpPr>
          <p:nvPr/>
        </p:nvSpPr>
        <p:spPr bwMode="auto">
          <a:xfrm>
            <a:off x="4686499" y="4064260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699474" y="936896"/>
            <a:ext cx="1499193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대기 화면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5271637" y="1620972"/>
            <a:ext cx="244827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접속 정보 출력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참여자가 접속을 위한 정보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  <a:endParaRPr kumimoji="1" lang="ko-KR" altLang="en-US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271363" y="2348879"/>
            <a:ext cx="2448272" cy="9361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참가한 유저 정보 출력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예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유저이름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1,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유저이름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2</a:t>
            </a:r>
            <a:endParaRPr kumimoji="1" lang="ko-KR" altLang="en-US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271637" y="3432243"/>
            <a:ext cx="2448272" cy="5079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36363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시작 버튼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1124416" y="3358319"/>
            <a:ext cx="2448272" cy="5079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36363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스코어 버튼</a:t>
            </a:r>
            <a:endParaRPr kumimoji="1" lang="en-US" altLang="ko-KR" sz="1200" b="1" dirty="0">
              <a:solidFill>
                <a:schemeClr val="bg1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스코어 화면으로 이동됨</a:t>
            </a:r>
            <a:r>
              <a:rPr kumimoji="1" lang="en-US" altLang="ko-KR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  <a:endParaRPr kumimoji="1" lang="ko-KR" altLang="en-US" sz="1200" b="1" dirty="0">
              <a:solidFill>
                <a:schemeClr val="bg1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cxnSp>
        <p:nvCxnSpPr>
          <p:cNvPr id="38" name="꺾인 연결선 37"/>
          <p:cNvCxnSpPr>
            <a:stCxn id="11" idx="3"/>
            <a:endCxn id="23" idx="1"/>
          </p:cNvCxnSpPr>
          <p:nvPr/>
        </p:nvCxnSpPr>
        <p:spPr bwMode="auto">
          <a:xfrm>
            <a:off x="3572962" y="2388999"/>
            <a:ext cx="1113537" cy="31598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7769084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 </a:t>
            </a:r>
            <a:r>
              <a:rPr lang="en-US" altLang="ko-KR" dirty="0"/>
              <a:t>– </a:t>
            </a:r>
            <a:r>
              <a:rPr lang="ko-KR" altLang="en-US" dirty="0"/>
              <a:t>게임 참여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52528" y="4437112"/>
            <a:ext cx="8267943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- Photon Server </a:t>
            </a:r>
            <a:r>
              <a:rPr kumimoji="1" lang="ko-KR" altLang="en-US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사용</a:t>
            </a:r>
            <a:endParaRPr kumimoji="1" lang="en-US" altLang="ko-KR" sz="1200" b="1" dirty="0">
              <a:solidFill>
                <a:schemeClr val="accent1">
                  <a:lumMod val="50000"/>
                </a:schemeClr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메인 화면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참여자 이름을 입력한 후 게임 참여를 버튼 클릭하면 게임 참가 화면으로 이동된다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..</a:t>
            </a:r>
          </a:p>
        </p:txBody>
      </p:sp>
      <p:sp>
        <p:nvSpPr>
          <p:cNvPr id="23" name="직사각형 359"/>
          <p:cNvSpPr>
            <a:spLocks noChangeArrowheads="1"/>
          </p:cNvSpPr>
          <p:nvPr/>
        </p:nvSpPr>
        <p:spPr bwMode="auto">
          <a:xfrm>
            <a:off x="4495726" y="1187850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24" name="직사각형 379"/>
          <p:cNvSpPr>
            <a:spLocks noChangeArrowheads="1"/>
          </p:cNvSpPr>
          <p:nvPr/>
        </p:nvSpPr>
        <p:spPr bwMode="auto">
          <a:xfrm>
            <a:off x="4495726" y="1185595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sp>
        <p:nvSpPr>
          <p:cNvPr id="29" name="직사각형 379"/>
          <p:cNvSpPr>
            <a:spLocks noChangeArrowheads="1"/>
          </p:cNvSpPr>
          <p:nvPr/>
        </p:nvSpPr>
        <p:spPr bwMode="auto">
          <a:xfrm>
            <a:off x="4495726" y="4010137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508701" y="882773"/>
            <a:ext cx="2032766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참가 화면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5111884" y="1566849"/>
            <a:ext cx="244827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접속 정보 입력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생성된 게임 접속 정보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  <a:endParaRPr kumimoji="1" lang="ko-KR" altLang="en-US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111884" y="3039397"/>
            <a:ext cx="2448272" cy="504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36363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참가 버튼</a:t>
            </a:r>
          </a:p>
        </p:txBody>
      </p:sp>
      <p:sp>
        <p:nvSpPr>
          <p:cNvPr id="32" name="직사각형 359"/>
          <p:cNvSpPr>
            <a:spLocks noChangeArrowheads="1"/>
          </p:cNvSpPr>
          <p:nvPr/>
        </p:nvSpPr>
        <p:spPr bwMode="auto">
          <a:xfrm>
            <a:off x="592599" y="1182907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43" name="직사각형 379"/>
          <p:cNvSpPr>
            <a:spLocks noChangeArrowheads="1"/>
          </p:cNvSpPr>
          <p:nvPr/>
        </p:nvSpPr>
        <p:spPr bwMode="auto">
          <a:xfrm>
            <a:off x="592599" y="1180652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41729" y="1201839"/>
            <a:ext cx="326333" cy="90783"/>
            <a:chOff x="4078593" y="845533"/>
            <a:chExt cx="593476" cy="165100"/>
          </a:xfrm>
        </p:grpSpPr>
        <p:sp>
          <p:nvSpPr>
            <p:cNvPr id="48" name="Rectangle 104"/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49" name="Rectangle 103"/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51" name="Rectangle 103"/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52" name="직사각형 379"/>
          <p:cNvSpPr>
            <a:spLocks noChangeArrowheads="1"/>
          </p:cNvSpPr>
          <p:nvPr/>
        </p:nvSpPr>
        <p:spPr bwMode="auto">
          <a:xfrm>
            <a:off x="592599" y="4005194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1177737" y="2070077"/>
            <a:ext cx="2448272" cy="504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게임 만들기 버튼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1186811" y="2682145"/>
            <a:ext cx="2448272" cy="5079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FE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참여 버튼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605574" y="877830"/>
            <a:ext cx="1499193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메인 </a:t>
            </a: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화면</a:t>
            </a:r>
          </a:p>
        </p:txBody>
      </p:sp>
      <p:sp>
        <p:nvSpPr>
          <p:cNvPr id="56" name="직사각형 55"/>
          <p:cNvSpPr/>
          <p:nvPr/>
        </p:nvSpPr>
        <p:spPr bwMode="auto">
          <a:xfrm>
            <a:off x="1177737" y="1465245"/>
            <a:ext cx="244827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유저이름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입력 박스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177463" y="3291425"/>
            <a:ext cx="2448272" cy="5079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36363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스코어 버튼</a:t>
            </a:r>
            <a:endParaRPr kumimoji="1" lang="en-US" altLang="ko-KR" sz="1200" b="1" dirty="0">
              <a:solidFill>
                <a:schemeClr val="bg1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스코어 화면으로 이동됨</a:t>
            </a:r>
            <a:r>
              <a:rPr kumimoji="1" lang="en-US" altLang="ko-KR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  <a:endParaRPr kumimoji="1" lang="ko-KR" altLang="en-US" sz="1200" b="1" dirty="0">
              <a:solidFill>
                <a:schemeClr val="bg1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cxnSp>
        <p:nvCxnSpPr>
          <p:cNvPr id="58" name="꺾인 연결선 57"/>
          <p:cNvCxnSpPr>
            <a:stCxn id="54" idx="3"/>
            <a:endCxn id="23" idx="1"/>
          </p:cNvCxnSpPr>
          <p:nvPr/>
        </p:nvCxnSpPr>
        <p:spPr bwMode="auto">
          <a:xfrm flipV="1">
            <a:off x="3635083" y="2650862"/>
            <a:ext cx="860643" cy="28525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73024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참가 화면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52528" y="4437112"/>
            <a:ext cx="8267943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참가 화면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*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생성된 접속 정보를 입력 후 게임 참가 버튼을 누르면 대기화면으로 이동된다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*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접속 정보 정보는 게임을 생성한 유저에 접속이 가능한 정보를 입력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 IP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또는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Photon id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등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대기화면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참여자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생성자가 게임 시작을 하면 동시에 게임이 시작된다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.</a:t>
            </a:r>
          </a:p>
        </p:txBody>
      </p:sp>
      <p:sp>
        <p:nvSpPr>
          <p:cNvPr id="35" name="직사각형 359"/>
          <p:cNvSpPr>
            <a:spLocks noChangeArrowheads="1"/>
          </p:cNvSpPr>
          <p:nvPr/>
        </p:nvSpPr>
        <p:spPr bwMode="auto">
          <a:xfrm>
            <a:off x="4947654" y="1241973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36" name="직사각형 379"/>
          <p:cNvSpPr>
            <a:spLocks noChangeArrowheads="1"/>
          </p:cNvSpPr>
          <p:nvPr/>
        </p:nvSpPr>
        <p:spPr bwMode="auto">
          <a:xfrm>
            <a:off x="4947654" y="1239718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8196784" y="1260905"/>
            <a:ext cx="326333" cy="90783"/>
            <a:chOff x="4078593" y="845533"/>
            <a:chExt cx="593476" cy="165100"/>
          </a:xfrm>
        </p:grpSpPr>
        <p:sp>
          <p:nvSpPr>
            <p:cNvPr id="38" name="Rectangle 104"/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9" name="Rectangle 103"/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40" name="Rectangle 103"/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41" name="직사각형 379"/>
          <p:cNvSpPr>
            <a:spLocks noChangeArrowheads="1"/>
          </p:cNvSpPr>
          <p:nvPr/>
        </p:nvSpPr>
        <p:spPr bwMode="auto">
          <a:xfrm>
            <a:off x="4947654" y="4064260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4960629" y="936896"/>
            <a:ext cx="1499193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대기 화면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5532518" y="1623660"/>
            <a:ext cx="2448272" cy="9361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참가한 유저 정보 출력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예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유저이름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1,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유저이름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2</a:t>
            </a:r>
            <a:endParaRPr kumimoji="1" lang="ko-KR" altLang="en-US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32" name="직사각형 359"/>
          <p:cNvSpPr>
            <a:spLocks noChangeArrowheads="1"/>
          </p:cNvSpPr>
          <p:nvPr/>
        </p:nvSpPr>
        <p:spPr bwMode="auto">
          <a:xfrm>
            <a:off x="552528" y="1221177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43" name="직사각형 379"/>
          <p:cNvSpPr>
            <a:spLocks noChangeArrowheads="1"/>
          </p:cNvSpPr>
          <p:nvPr/>
        </p:nvSpPr>
        <p:spPr bwMode="auto">
          <a:xfrm>
            <a:off x="552528" y="1218922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sp>
        <p:nvSpPr>
          <p:cNvPr id="45" name="직사각형 379"/>
          <p:cNvSpPr>
            <a:spLocks noChangeArrowheads="1"/>
          </p:cNvSpPr>
          <p:nvPr/>
        </p:nvSpPr>
        <p:spPr bwMode="auto">
          <a:xfrm>
            <a:off x="552528" y="4043464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65503" y="916100"/>
            <a:ext cx="2032766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참가 화면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1168686" y="1600176"/>
            <a:ext cx="244827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접속 정보 입력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생성된 게임 접속 정보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  <a:endParaRPr kumimoji="1" lang="ko-KR" altLang="en-US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1168686" y="3072724"/>
            <a:ext cx="2448272" cy="504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FE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참가 버튼</a:t>
            </a:r>
          </a:p>
        </p:txBody>
      </p:sp>
      <p:cxnSp>
        <p:nvCxnSpPr>
          <p:cNvPr id="47" name="꺾인 연결선 46"/>
          <p:cNvCxnSpPr>
            <a:endCxn id="35" idx="1"/>
          </p:cNvCxnSpPr>
          <p:nvPr/>
        </p:nvCxnSpPr>
        <p:spPr bwMode="auto">
          <a:xfrm flipV="1">
            <a:off x="3616958" y="2704985"/>
            <a:ext cx="1330696" cy="61976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73928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</a:t>
            </a:r>
          </a:p>
        </p:txBody>
      </p:sp>
      <p:sp>
        <p:nvSpPr>
          <p:cNvPr id="4" name="직사각형 359"/>
          <p:cNvSpPr>
            <a:spLocks noChangeArrowheads="1"/>
          </p:cNvSpPr>
          <p:nvPr/>
        </p:nvSpPr>
        <p:spPr bwMode="auto">
          <a:xfrm>
            <a:off x="405684" y="1254785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5" name="직사각형 379"/>
          <p:cNvSpPr>
            <a:spLocks noChangeArrowheads="1"/>
          </p:cNvSpPr>
          <p:nvPr/>
        </p:nvSpPr>
        <p:spPr bwMode="auto">
          <a:xfrm>
            <a:off x="405684" y="1252530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654814" y="1273717"/>
            <a:ext cx="326333" cy="90783"/>
            <a:chOff x="4078593" y="845533"/>
            <a:chExt cx="593476" cy="165100"/>
          </a:xfrm>
        </p:grpSpPr>
        <p:sp>
          <p:nvSpPr>
            <p:cNvPr id="7" name="Rectangle 104"/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8" name="Rectangle 103"/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9" name="Rectangle 103"/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" name="직사각형 379"/>
          <p:cNvSpPr>
            <a:spLocks noChangeArrowheads="1"/>
          </p:cNvSpPr>
          <p:nvPr/>
        </p:nvSpPr>
        <p:spPr bwMode="auto">
          <a:xfrm>
            <a:off x="405684" y="4077072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83568" y="2269888"/>
            <a:ext cx="3016637" cy="16631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108000" bIns="180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두더지 게임 진행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418659" y="949708"/>
            <a:ext cx="1499193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게임화면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1297325" y="1549808"/>
            <a:ext cx="244827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참여 플레이어 이름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/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점수 출력</a:t>
            </a:r>
          </a:p>
        </p:txBody>
      </p:sp>
      <p:sp>
        <p:nvSpPr>
          <p:cNvPr id="15" name="직사각형 359"/>
          <p:cNvSpPr>
            <a:spLocks noChangeArrowheads="1"/>
          </p:cNvSpPr>
          <p:nvPr/>
        </p:nvSpPr>
        <p:spPr bwMode="auto">
          <a:xfrm>
            <a:off x="4427984" y="1228122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16" name="직사각형 379"/>
          <p:cNvSpPr>
            <a:spLocks noChangeArrowheads="1"/>
          </p:cNvSpPr>
          <p:nvPr/>
        </p:nvSpPr>
        <p:spPr bwMode="auto">
          <a:xfrm>
            <a:off x="4427984" y="1225867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7677114" y="1247054"/>
            <a:ext cx="326333" cy="90783"/>
            <a:chOff x="4078593" y="845533"/>
            <a:chExt cx="593476" cy="165100"/>
          </a:xfrm>
        </p:grpSpPr>
        <p:sp>
          <p:nvSpPr>
            <p:cNvPr id="18" name="Rectangle 104"/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19" name="Rectangle 103"/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20" name="Rectangle 103"/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1" name="직사각형 379"/>
          <p:cNvSpPr>
            <a:spLocks noChangeArrowheads="1"/>
          </p:cNvSpPr>
          <p:nvPr/>
        </p:nvSpPr>
        <p:spPr bwMode="auto">
          <a:xfrm>
            <a:off x="4427984" y="4050409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887845" y="1899045"/>
            <a:ext cx="2709383" cy="15841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승리자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: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이름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,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점수 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참여자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: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이름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1,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점수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             이름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2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점수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2 </a:t>
            </a:r>
            <a:endParaRPr kumimoji="1" lang="ko-KR" altLang="en-US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40959" y="923045"/>
            <a:ext cx="1499193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게임종료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52528" y="4437112"/>
            <a:ext cx="8267943" cy="2016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 err="1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두더쥐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게임 진행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-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마우스 클릭 및 터치로 두더지 잡기 진행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-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두더지 구멍은 최소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7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개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~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이상으로 랜덤 생성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일정 시간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sz="1200" dirty="0" err="1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생성자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기준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이 지나면  동시에 게임종료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참여자 이름 및 점수 출력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*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같이 게임 했을 경우는 이긴 사람 정보 출력</a:t>
            </a: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1" lang="en-US" altLang="ko-KR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" name="타원 1"/>
          <p:cNvSpPr/>
          <p:nvPr/>
        </p:nvSpPr>
        <p:spPr bwMode="auto">
          <a:xfrm>
            <a:off x="1168255" y="2492896"/>
            <a:ext cx="451417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1989249" y="2492896"/>
            <a:ext cx="451417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2771800" y="2492896"/>
            <a:ext cx="451417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1168255" y="3429000"/>
            <a:ext cx="451417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1989249" y="3429000"/>
            <a:ext cx="451417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9" name="타원 28"/>
          <p:cNvSpPr/>
          <p:nvPr/>
        </p:nvSpPr>
        <p:spPr bwMode="auto">
          <a:xfrm>
            <a:off x="2771800" y="3429000"/>
            <a:ext cx="451417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30" name="타원 29"/>
          <p:cNvSpPr/>
          <p:nvPr/>
        </p:nvSpPr>
        <p:spPr bwMode="auto">
          <a:xfrm>
            <a:off x="1554695" y="2943536"/>
            <a:ext cx="451417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31" name="타원 30"/>
          <p:cNvSpPr/>
          <p:nvPr/>
        </p:nvSpPr>
        <p:spPr bwMode="auto">
          <a:xfrm>
            <a:off x="2440666" y="2957456"/>
            <a:ext cx="451417" cy="4320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07035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스코어 화면</a:t>
            </a:r>
          </a:p>
        </p:txBody>
      </p:sp>
      <p:sp>
        <p:nvSpPr>
          <p:cNvPr id="4" name="직사각형 359"/>
          <p:cNvSpPr>
            <a:spLocks noChangeArrowheads="1"/>
          </p:cNvSpPr>
          <p:nvPr/>
        </p:nvSpPr>
        <p:spPr bwMode="auto">
          <a:xfrm>
            <a:off x="4917667" y="1154649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5" name="직사각형 379"/>
          <p:cNvSpPr>
            <a:spLocks noChangeArrowheads="1"/>
          </p:cNvSpPr>
          <p:nvPr/>
        </p:nvSpPr>
        <p:spPr bwMode="auto">
          <a:xfrm>
            <a:off x="4917667" y="1152394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166797" y="1173581"/>
            <a:ext cx="326333" cy="90783"/>
            <a:chOff x="4078593" y="845533"/>
            <a:chExt cx="593476" cy="165100"/>
          </a:xfrm>
        </p:grpSpPr>
        <p:sp>
          <p:nvSpPr>
            <p:cNvPr id="7" name="Rectangle 104"/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8" name="Rectangle 103"/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9" name="Rectangle 103"/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10" name="직사각형 379"/>
          <p:cNvSpPr>
            <a:spLocks noChangeArrowheads="1"/>
          </p:cNvSpPr>
          <p:nvPr/>
        </p:nvSpPr>
        <p:spPr bwMode="auto">
          <a:xfrm>
            <a:off x="4917667" y="3976936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115948" y="1465532"/>
            <a:ext cx="3216890" cy="23042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이름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,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점수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,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시간목록 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점수기준 정렬</a:t>
            </a:r>
            <a:r>
              <a:rPr kumimoji="1" lang="en-US" altLang="ko-KR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  <a:endParaRPr kumimoji="1" lang="ko-KR" altLang="en-US" sz="1200" dirty="0">
              <a:solidFill>
                <a:srgbClr val="363636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930642" y="849572"/>
            <a:ext cx="1499193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스코어 화면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52528" y="4437112"/>
            <a:ext cx="8267943" cy="1656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Firebase </a:t>
            </a:r>
            <a:r>
              <a:rPr kumimoji="1" lang="en-US" altLang="ko-KR" sz="1200" b="1" dirty="0" err="1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RealTime</a:t>
            </a:r>
            <a:r>
              <a:rPr kumimoji="1" lang="en-US" altLang="ko-KR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 DB </a:t>
            </a:r>
            <a:r>
              <a:rPr kumimoji="1" lang="ko-KR" altLang="en-US" sz="12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사용</a:t>
            </a:r>
            <a:endParaRPr kumimoji="1" lang="en-US" altLang="ko-KR" sz="1200" b="1" dirty="0">
              <a:solidFill>
                <a:schemeClr val="accent1">
                  <a:lumMod val="50000"/>
                </a:schemeClr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14" name="직사각형 359"/>
          <p:cNvSpPr>
            <a:spLocks noChangeArrowheads="1"/>
          </p:cNvSpPr>
          <p:nvPr/>
        </p:nvSpPr>
        <p:spPr bwMode="auto">
          <a:xfrm>
            <a:off x="592599" y="1182907"/>
            <a:ext cx="3618548" cy="29260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kumimoji="0" lang="ko-KR" altLang="en-US" sz="1100">
              <a:solidFill>
                <a:srgbClr val="FFFFFF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15" name="직사각형 379"/>
          <p:cNvSpPr>
            <a:spLocks noChangeArrowheads="1"/>
          </p:cNvSpPr>
          <p:nvPr/>
        </p:nvSpPr>
        <p:spPr bwMode="auto">
          <a:xfrm>
            <a:off x="592599" y="1180652"/>
            <a:ext cx="3618000" cy="15472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latinLnBrk="0">
              <a:defRPr/>
            </a:pPr>
            <a:endParaRPr lang="ko-KR" altLang="en-US" sz="1200" kern="0">
              <a:latin typeface="Calibri" panose="020F0502020204030204" pitchFamily="34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841729" y="1201839"/>
            <a:ext cx="326333" cy="90783"/>
            <a:chOff x="4078593" y="845533"/>
            <a:chExt cx="593476" cy="165100"/>
          </a:xfrm>
        </p:grpSpPr>
        <p:sp>
          <p:nvSpPr>
            <p:cNvPr id="17" name="Rectangle 104"/>
            <p:cNvSpPr>
              <a:spLocks noChangeAspect="1" noChangeArrowheads="1"/>
            </p:cNvSpPr>
            <p:nvPr/>
          </p:nvSpPr>
          <p:spPr bwMode="auto">
            <a:xfrm>
              <a:off x="450696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18" name="Rectangle 103"/>
            <p:cNvSpPr>
              <a:spLocks noChangeAspect="1" noChangeArrowheads="1"/>
            </p:cNvSpPr>
            <p:nvPr/>
          </p:nvSpPr>
          <p:spPr bwMode="auto">
            <a:xfrm>
              <a:off x="4078593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latinLnBrk="0"/>
              <a:r>
                <a:rPr lang="en-US" altLang="ko-KR" sz="500" kern="0" dirty="0">
                  <a:latin typeface="+mn-ea"/>
                  <a:ea typeface="+mn-ea"/>
                </a:rPr>
                <a:t>_</a:t>
              </a:r>
            </a:p>
          </p:txBody>
        </p:sp>
        <p:sp>
          <p:nvSpPr>
            <p:cNvPr id="19" name="Rectangle 103"/>
            <p:cNvSpPr>
              <a:spLocks noChangeAspect="1" noChangeArrowheads="1"/>
            </p:cNvSpPr>
            <p:nvPr/>
          </p:nvSpPr>
          <p:spPr bwMode="auto">
            <a:xfrm>
              <a:off x="4298009" y="845533"/>
              <a:ext cx="165100" cy="16510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lvl="0" algn="ctr" latinLnBrk="0"/>
              <a:r>
                <a:rPr lang="en-US" altLang="ko-KR" sz="600" kern="0" dirty="0">
                  <a:solidFill>
                    <a:srgbClr val="000000"/>
                  </a:solidFill>
                  <a:latin typeface="맑은 고딕"/>
                  <a:ea typeface="맑은 고딕"/>
                  <a:sym typeface="Wingdings"/>
                </a:rPr>
                <a:t></a:t>
              </a:r>
              <a:endParaRPr lang="en-US" altLang="ko-KR" sz="600" kern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0" name="직사각형 379"/>
          <p:cNvSpPr>
            <a:spLocks noChangeArrowheads="1"/>
          </p:cNvSpPr>
          <p:nvPr/>
        </p:nvSpPr>
        <p:spPr bwMode="auto">
          <a:xfrm>
            <a:off x="592599" y="4005194"/>
            <a:ext cx="3618000" cy="103736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808080"/>
            </a:solidFill>
            <a:miter lim="800000"/>
            <a:headEnd/>
            <a:tailEnd/>
          </a:ln>
        </p:spPr>
        <p:txBody>
          <a:bodyPr lIns="91423" tIns="45712" rIns="91423" bIns="45712" anchor="ctr"/>
          <a:lstStyle/>
          <a:p>
            <a:pPr algn="ctr" latinLnBrk="0">
              <a:defRPr/>
            </a:pPr>
            <a:endParaRPr lang="ko-KR" altLang="en-US" sz="700" kern="0" dirty="0">
              <a:solidFill>
                <a:srgbClr val="363636"/>
              </a:solidFill>
              <a:latin typeface="Calibri" panose="020F0502020204030204" pitchFamily="34" charset="0"/>
              <a:ea typeface="맑은 고딕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177737" y="2070077"/>
            <a:ext cx="2448272" cy="504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게임 만들기 버튼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1186811" y="2682145"/>
            <a:ext cx="2448272" cy="5079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게임 참여 버튼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1177737" y="1465245"/>
            <a:ext cx="244827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0" i="0" u="none" strike="noStrike" cap="none" normalizeH="0" baseline="0" dirty="0">
                <a:ln>
                  <a:noFill/>
                </a:ln>
                <a:solidFill>
                  <a:srgbClr val="363636"/>
                </a:solidFill>
                <a:effectLst/>
                <a:latin typeface="Arial" charset="0"/>
                <a:ea typeface="맑은 고딕" pitchFamily="50" charset="-127"/>
                <a:sym typeface="Wingdings 2" pitchFamily="18" charset="2"/>
              </a:rPr>
              <a:t>유저이름 </a:t>
            </a:r>
            <a:r>
              <a:rPr kumimoji="1" lang="ko-KR" altLang="en-US" sz="1200" dirty="0">
                <a:solidFill>
                  <a:srgbClr val="363636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입력 박스</a:t>
            </a: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rgbClr val="363636"/>
              </a:solidFill>
              <a:effectLst/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1177463" y="3291425"/>
            <a:ext cx="2448272" cy="50794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180000" rIns="108000" bIns="180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스코어 버튼</a:t>
            </a:r>
            <a:endParaRPr kumimoji="1" lang="en-US" altLang="ko-KR" sz="1200" b="1" dirty="0">
              <a:solidFill>
                <a:schemeClr val="bg1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(</a:t>
            </a:r>
            <a:r>
              <a:rPr kumimoji="1" lang="ko-KR" altLang="en-US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스코어 화면으로 이동됨</a:t>
            </a:r>
            <a:r>
              <a:rPr kumimoji="1" lang="en-US" altLang="ko-KR" sz="1200" b="1" dirty="0">
                <a:solidFill>
                  <a:schemeClr val="bg1"/>
                </a:solidFill>
                <a:latin typeface="Arial" charset="0"/>
                <a:ea typeface="맑은 고딕" pitchFamily="50" charset="-127"/>
                <a:sym typeface="Wingdings 2" pitchFamily="18" charset="2"/>
              </a:rPr>
              <a:t>)</a:t>
            </a:r>
            <a:endParaRPr kumimoji="1" lang="ko-KR" altLang="en-US" sz="1200" b="1" dirty="0">
              <a:solidFill>
                <a:schemeClr val="bg1"/>
              </a:solidFill>
              <a:latin typeface="Arial" charset="0"/>
              <a:ea typeface="맑은 고딕" pitchFamily="50" charset="-127"/>
              <a:sym typeface="Wingdings 2" pitchFamily="18" charset="2"/>
            </a:endParaRPr>
          </a:p>
        </p:txBody>
      </p:sp>
      <p:cxnSp>
        <p:nvCxnSpPr>
          <p:cNvPr id="25" name="꺾인 연결선 24"/>
          <p:cNvCxnSpPr>
            <a:endCxn id="4" idx="1"/>
          </p:cNvCxnSpPr>
          <p:nvPr/>
        </p:nvCxnSpPr>
        <p:spPr bwMode="auto">
          <a:xfrm flipV="1">
            <a:off x="3635083" y="2617661"/>
            <a:ext cx="1282584" cy="927737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759931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디자인 사용자 지정(ㄱ)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7">
      <a:majorFont>
        <a:latin typeface="Trebuchet MS"/>
        <a:ea typeface="맑은 고딕"/>
        <a:cs typeface=""/>
      </a:majorFont>
      <a:minorFont>
        <a:latin typeface="Trebuchet M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rgbClr val="3366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8000" tIns="180000" rIns="108000" bIns="18000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맑은 고딕" pitchFamily="50" charset="-127"/>
            <a:sym typeface="Wingdings 2" pitchFamily="18" charset="2"/>
          </a:defRPr>
        </a:defPPr>
      </a:lstStyle>
    </a:spDef>
    <a:lnDef>
      <a:spPr bwMode="auto">
        <a:noFill/>
        <a:ln w="317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38061</TotalTime>
  <Words>567</Words>
  <Application>Microsoft Office PowerPoint</Application>
  <PresentationFormat>화면 슬라이드 쇼(4:3)</PresentationFormat>
  <Paragraphs>150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Calibri</vt:lpstr>
      <vt:lpstr>Trebuchet MS</vt:lpstr>
      <vt:lpstr>Wingdings</vt:lpstr>
      <vt:lpstr>2_디자인 사용자 지정(ㄱ)</vt:lpstr>
      <vt:lpstr>6_디자인 사용자 지정</vt:lpstr>
      <vt:lpstr>PowerPoint 프레젠테이션</vt:lpstr>
      <vt:lpstr>학습 목표</vt:lpstr>
      <vt:lpstr>기본 구조</vt:lpstr>
      <vt:lpstr>인트로 화면</vt:lpstr>
      <vt:lpstr>메인 화면 – 게임 만들기</vt:lpstr>
      <vt:lpstr>메인 화면 – 게임 참여</vt:lpstr>
      <vt:lpstr>게임 참가 화면</vt:lpstr>
      <vt:lpstr>게임 화면</vt:lpstr>
      <vt:lpstr>스코어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wsahn@chungdahm.com</dc:creator>
  <cp:lastModifiedBy>정승원(2016180039)</cp:lastModifiedBy>
  <cp:revision>2540</cp:revision>
  <cp:lastPrinted>2013-09-25T07:38:29Z</cp:lastPrinted>
  <dcterms:created xsi:type="dcterms:W3CDTF">2013-07-08T02:23:23Z</dcterms:created>
  <dcterms:modified xsi:type="dcterms:W3CDTF">2022-01-14T00:42:12Z</dcterms:modified>
</cp:coreProperties>
</file>