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2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8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2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1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4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6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5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8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9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lIns="109728" tIns="91440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lIns="109728" tIns="91440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946D1-317E-4D93-98CD-1A77363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747D53-B1F3-400C-ADC5-5BF06BEA9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2" y="1205038"/>
            <a:ext cx="4809472" cy="2561527"/>
          </a:xfrm>
        </p:spPr>
        <p:txBody>
          <a:bodyPr anchor="b">
            <a:normAutofit/>
          </a:bodyPr>
          <a:lstStyle/>
          <a:p>
            <a:r>
              <a:rPr lang="ko-KR" altLang="en-US"/>
              <a:t>두더지 잡기 게임</a:t>
            </a:r>
            <a:br>
              <a:rPr lang="en-US" altLang="ko-KR"/>
            </a:br>
            <a:r>
              <a:rPr lang="ko-KR" altLang="en-US"/>
              <a:t>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DAE79-C419-4C78-97D5-1E9637D34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2" y="3966664"/>
            <a:ext cx="4674922" cy="1413534"/>
          </a:xfrm>
        </p:spPr>
        <p:txBody>
          <a:bodyPr anchor="t">
            <a:normAutofit/>
          </a:bodyPr>
          <a:lstStyle/>
          <a:p>
            <a:r>
              <a:rPr lang="en-US" altLang="ko-KR"/>
              <a:t>2016180039 </a:t>
            </a:r>
            <a:r>
              <a:rPr lang="ko-KR" altLang="en-US"/>
              <a:t>정승원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B179A9-8053-4E1F-A1F1-97A7760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81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732138F-A904-47FA-A71D-550BA23AD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177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D3118C-8CF1-4DA9-B23B-3E82AB974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3705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E68AA3D-1928-4113-A553-429ED3523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2500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154D25A-ABC3-471D-843E-8F284EAB9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0"/>
            <a:ext cx="2249810" cy="2294745"/>
          </a:xfrm>
          <a:custGeom>
            <a:avLst/>
            <a:gdLst>
              <a:gd name="connsiteX0" fmla="*/ 49162 w 2249810"/>
              <a:gd name="connsiteY0" fmla="*/ 0 h 2294745"/>
              <a:gd name="connsiteX1" fmla="*/ 2200648 w 2249810"/>
              <a:gd name="connsiteY1" fmla="*/ 0 h 2294745"/>
              <a:gd name="connsiteX2" fmla="*/ 2210105 w 2249810"/>
              <a:gd name="connsiteY2" fmla="*/ 23601 h 2294745"/>
              <a:gd name="connsiteX3" fmla="*/ 2249810 w 2249810"/>
              <a:gd name="connsiteY3" fmla="*/ 326933 h 2294745"/>
              <a:gd name="connsiteX4" fmla="*/ 2249810 w 2249810"/>
              <a:gd name="connsiteY4" fmla="*/ 422824 h 2294745"/>
              <a:gd name="connsiteX5" fmla="*/ 2249810 w 2249810"/>
              <a:gd name="connsiteY5" fmla="*/ 696534 h 2294745"/>
              <a:gd name="connsiteX6" fmla="*/ 2249810 w 2249810"/>
              <a:gd name="connsiteY6" fmla="*/ 848826 h 2294745"/>
              <a:gd name="connsiteX7" fmla="*/ 2249810 w 2249810"/>
              <a:gd name="connsiteY7" fmla="*/ 1058531 h 2294745"/>
              <a:gd name="connsiteX8" fmla="*/ 2249810 w 2249810"/>
              <a:gd name="connsiteY8" fmla="*/ 1218426 h 2294745"/>
              <a:gd name="connsiteX9" fmla="*/ 1955981 w 2249810"/>
              <a:gd name="connsiteY9" fmla="*/ 1845313 h 2294745"/>
              <a:gd name="connsiteX10" fmla="*/ 1225437 w 2249810"/>
              <a:gd name="connsiteY10" fmla="*/ 2208220 h 2294745"/>
              <a:gd name="connsiteX11" fmla="*/ 1123061 w 2249810"/>
              <a:gd name="connsiteY11" fmla="*/ 2294745 h 2294745"/>
              <a:gd name="connsiteX12" fmla="*/ 1024372 w 2249810"/>
              <a:gd name="connsiteY12" fmla="*/ 2208220 h 2294745"/>
              <a:gd name="connsiteX13" fmla="*/ 293829 w 2249810"/>
              <a:gd name="connsiteY13" fmla="*/ 1845313 h 2294745"/>
              <a:gd name="connsiteX14" fmla="*/ 0 w 2249810"/>
              <a:gd name="connsiteY14" fmla="*/ 1218426 h 2294745"/>
              <a:gd name="connsiteX15" fmla="*/ 0 w 2249810"/>
              <a:gd name="connsiteY15" fmla="*/ 1058531 h 2294745"/>
              <a:gd name="connsiteX16" fmla="*/ 0 w 2249810"/>
              <a:gd name="connsiteY16" fmla="*/ 848826 h 2294745"/>
              <a:gd name="connsiteX17" fmla="*/ 0 w 2249810"/>
              <a:gd name="connsiteY17" fmla="*/ 696534 h 2294745"/>
              <a:gd name="connsiteX18" fmla="*/ 0 w 2249810"/>
              <a:gd name="connsiteY18" fmla="*/ 422824 h 2294745"/>
              <a:gd name="connsiteX19" fmla="*/ 0 w 2249810"/>
              <a:gd name="connsiteY19" fmla="*/ 326933 h 2294745"/>
              <a:gd name="connsiteX20" fmla="*/ 39706 w 2249810"/>
              <a:gd name="connsiteY20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5">
                <a:moveTo>
                  <a:pt x="49162" y="0"/>
                </a:moveTo>
                <a:lnTo>
                  <a:pt x="2200648" y="0"/>
                </a:lnTo>
                <a:lnTo>
                  <a:pt x="2210105" y="23601"/>
                </a:lnTo>
                <a:cubicBezTo>
                  <a:pt x="2236898" y="106934"/>
                  <a:pt x="2249810" y="205568"/>
                  <a:pt x="2249810" y="326933"/>
                </a:cubicBezTo>
                <a:lnTo>
                  <a:pt x="2249810" y="422824"/>
                </a:lnTo>
                <a:lnTo>
                  <a:pt x="2249810" y="696534"/>
                </a:lnTo>
                <a:lnTo>
                  <a:pt x="2249810" y="848826"/>
                </a:lnTo>
                <a:lnTo>
                  <a:pt x="2249810" y="1058531"/>
                </a:lnTo>
                <a:lnTo>
                  <a:pt x="2249810" y="1218426"/>
                </a:lnTo>
                <a:cubicBezTo>
                  <a:pt x="2249810" y="1542068"/>
                  <a:pt x="2157989" y="1704061"/>
                  <a:pt x="1955981" y="1845313"/>
                </a:cubicBezTo>
                <a:cubicBezTo>
                  <a:pt x="1745898" y="1967026"/>
                  <a:pt x="1470144" y="2019115"/>
                  <a:pt x="1225437" y="2208220"/>
                </a:cubicBezTo>
                <a:lnTo>
                  <a:pt x="1123061" y="2294745"/>
                </a:lnTo>
                <a:lnTo>
                  <a:pt x="1024372" y="2208220"/>
                </a:lnTo>
                <a:cubicBezTo>
                  <a:pt x="779664" y="2019115"/>
                  <a:pt x="503910" y="1967026"/>
                  <a:pt x="293829" y="1845313"/>
                </a:cubicBezTo>
                <a:cubicBezTo>
                  <a:pt x="91821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3" y="106934"/>
                  <a:pt x="39706" y="23601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B46C890-89DD-45B3-8228-EA43662A4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21" fmla="*/ 129012 w 2372219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129012 w 2372219"/>
              <a:gd name="connsiteY20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5896 w 2372219"/>
              <a:gd name="connsiteY20" fmla="*/ 2049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403788"/>
                </a:lnTo>
                <a:lnTo>
                  <a:pt x="2372219" y="692390"/>
                </a:lnTo>
                <a:lnTo>
                  <a:pt x="2372219" y="852968"/>
                </a:lnTo>
                <a:lnTo>
                  <a:pt x="2372219" y="1074083"/>
                </a:lnTo>
                <a:lnTo>
                  <a:pt x="2372219" y="1242678"/>
                </a:lnTo>
                <a:cubicBezTo>
                  <a:pt x="2372219" y="1583929"/>
                  <a:pt x="2275402" y="1754736"/>
                  <a:pt x="2062403" y="1903673"/>
                </a:cubicBezTo>
                <a:cubicBezTo>
                  <a:pt x="1840890" y="2032009"/>
                  <a:pt x="1550133" y="2086932"/>
                  <a:pt x="1292111" y="2286325"/>
                </a:cubicBezTo>
                <a:lnTo>
                  <a:pt x="1184165" y="2377558"/>
                </a:lnTo>
                <a:lnTo>
                  <a:pt x="1080107" y="2286325"/>
                </a:lnTo>
                <a:cubicBezTo>
                  <a:pt x="822085" y="2086932"/>
                  <a:pt x="531327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1074083"/>
                </a:lnTo>
                <a:lnTo>
                  <a:pt x="0" y="852968"/>
                </a:lnTo>
                <a:lnTo>
                  <a:pt x="0" y="692390"/>
                </a:lnTo>
                <a:lnTo>
                  <a:pt x="0" y="403788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cubicBezTo>
                  <a:pt x="24828" y="50919"/>
                  <a:pt x="35896" y="2049"/>
                  <a:pt x="35896" y="2049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AC1FBA-D93E-4EB8-B7F4-164F02D8B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4563256"/>
            <a:ext cx="2249810" cy="2294744"/>
          </a:xfrm>
          <a:custGeom>
            <a:avLst/>
            <a:gdLst>
              <a:gd name="connsiteX0" fmla="*/ 1126749 w 2249810"/>
              <a:gd name="connsiteY0" fmla="*/ 0 h 2294744"/>
              <a:gd name="connsiteX1" fmla="*/ 1225438 w 2249810"/>
              <a:gd name="connsiteY1" fmla="*/ 86525 h 2294744"/>
              <a:gd name="connsiteX2" fmla="*/ 1955981 w 2249810"/>
              <a:gd name="connsiteY2" fmla="*/ 449433 h 2294744"/>
              <a:gd name="connsiteX3" fmla="*/ 2249810 w 2249810"/>
              <a:gd name="connsiteY3" fmla="*/ 1076320 h 2294744"/>
              <a:gd name="connsiteX4" fmla="*/ 2249810 w 2249810"/>
              <a:gd name="connsiteY4" fmla="*/ 1172210 h 2294744"/>
              <a:gd name="connsiteX5" fmla="*/ 2249810 w 2249810"/>
              <a:gd name="connsiteY5" fmla="*/ 1445920 h 2294744"/>
              <a:gd name="connsiteX6" fmla="*/ 2249810 w 2249810"/>
              <a:gd name="connsiteY6" fmla="*/ 1598212 h 2294744"/>
              <a:gd name="connsiteX7" fmla="*/ 2249810 w 2249810"/>
              <a:gd name="connsiteY7" fmla="*/ 1807917 h 2294744"/>
              <a:gd name="connsiteX8" fmla="*/ 2249810 w 2249810"/>
              <a:gd name="connsiteY8" fmla="*/ 1967812 h 2294744"/>
              <a:gd name="connsiteX9" fmla="*/ 2210105 w 2249810"/>
              <a:gd name="connsiteY9" fmla="*/ 2271144 h 2294744"/>
              <a:gd name="connsiteX10" fmla="*/ 2200649 w 2249810"/>
              <a:gd name="connsiteY10" fmla="*/ 2294744 h 2294744"/>
              <a:gd name="connsiteX11" fmla="*/ 49161 w 2249810"/>
              <a:gd name="connsiteY11" fmla="*/ 2294744 h 2294744"/>
              <a:gd name="connsiteX12" fmla="*/ 39706 w 2249810"/>
              <a:gd name="connsiteY12" fmla="*/ 2271144 h 2294744"/>
              <a:gd name="connsiteX13" fmla="*/ 0 w 2249810"/>
              <a:gd name="connsiteY13" fmla="*/ 1967812 h 2294744"/>
              <a:gd name="connsiteX14" fmla="*/ 0 w 2249810"/>
              <a:gd name="connsiteY14" fmla="*/ 1807917 h 2294744"/>
              <a:gd name="connsiteX15" fmla="*/ 0 w 2249810"/>
              <a:gd name="connsiteY15" fmla="*/ 1598212 h 2294744"/>
              <a:gd name="connsiteX16" fmla="*/ 0 w 2249810"/>
              <a:gd name="connsiteY16" fmla="*/ 1445920 h 2294744"/>
              <a:gd name="connsiteX17" fmla="*/ 0 w 2249810"/>
              <a:gd name="connsiteY17" fmla="*/ 1172210 h 2294744"/>
              <a:gd name="connsiteX18" fmla="*/ 0 w 2249810"/>
              <a:gd name="connsiteY18" fmla="*/ 1076320 h 2294744"/>
              <a:gd name="connsiteX19" fmla="*/ 293829 w 2249810"/>
              <a:gd name="connsiteY19" fmla="*/ 449433 h 2294744"/>
              <a:gd name="connsiteX20" fmla="*/ 1024373 w 2249810"/>
              <a:gd name="connsiteY20" fmla="*/ 86525 h 229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4">
                <a:moveTo>
                  <a:pt x="1126749" y="0"/>
                </a:moveTo>
                <a:lnTo>
                  <a:pt x="1225438" y="86525"/>
                </a:lnTo>
                <a:cubicBezTo>
                  <a:pt x="1470146" y="275630"/>
                  <a:pt x="1745900" y="327719"/>
                  <a:pt x="1955981" y="449433"/>
                </a:cubicBezTo>
                <a:cubicBezTo>
                  <a:pt x="2157990" y="590684"/>
                  <a:pt x="2249810" y="752678"/>
                  <a:pt x="2249810" y="1076320"/>
                </a:cubicBezTo>
                <a:lnTo>
                  <a:pt x="2249810" y="1172210"/>
                </a:lnTo>
                <a:lnTo>
                  <a:pt x="2249810" y="1445920"/>
                </a:lnTo>
                <a:lnTo>
                  <a:pt x="2249810" y="1598212"/>
                </a:lnTo>
                <a:lnTo>
                  <a:pt x="2249810" y="1807917"/>
                </a:lnTo>
                <a:lnTo>
                  <a:pt x="2249810" y="1967812"/>
                </a:lnTo>
                <a:cubicBezTo>
                  <a:pt x="2249810" y="2089178"/>
                  <a:pt x="2236898" y="2187812"/>
                  <a:pt x="2210105" y="2271144"/>
                </a:cubicBezTo>
                <a:lnTo>
                  <a:pt x="2200649" y="2294744"/>
                </a:lnTo>
                <a:lnTo>
                  <a:pt x="49161" y="2294744"/>
                </a:lnTo>
                <a:lnTo>
                  <a:pt x="39706" y="2271144"/>
                </a:lnTo>
                <a:cubicBezTo>
                  <a:pt x="12913" y="2187812"/>
                  <a:pt x="0" y="2089178"/>
                  <a:pt x="0" y="1967812"/>
                </a:cubicBezTo>
                <a:lnTo>
                  <a:pt x="0" y="1807917"/>
                </a:lnTo>
                <a:lnTo>
                  <a:pt x="0" y="1598212"/>
                </a:lnTo>
                <a:lnTo>
                  <a:pt x="0" y="1445920"/>
                </a:lnTo>
                <a:lnTo>
                  <a:pt x="0" y="1172210"/>
                </a:lnTo>
                <a:lnTo>
                  <a:pt x="0" y="1076320"/>
                </a:lnTo>
                <a:cubicBezTo>
                  <a:pt x="0" y="752678"/>
                  <a:pt x="91821" y="590684"/>
                  <a:pt x="293829" y="449433"/>
                </a:cubicBezTo>
                <a:cubicBezTo>
                  <a:pt x="503912" y="327719"/>
                  <a:pt x="779665" y="275630"/>
                  <a:pt x="1024373" y="8652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9C2B9A-BAD5-40C9-8F56-71E4A865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4480441"/>
            <a:ext cx="2372219" cy="2379607"/>
          </a:xfrm>
          <a:custGeom>
            <a:avLst/>
            <a:gdLst>
              <a:gd name="connsiteX0" fmla="*/ 1188054 w 2372219"/>
              <a:gd name="connsiteY0" fmla="*/ 0 h 2377558"/>
              <a:gd name="connsiteX1" fmla="*/ 1292113 w 2372219"/>
              <a:gd name="connsiteY1" fmla="*/ 91233 h 2377558"/>
              <a:gd name="connsiteX2" fmla="*/ 2062403 w 2372219"/>
              <a:gd name="connsiteY2" fmla="*/ 473886 h 2377558"/>
              <a:gd name="connsiteX3" fmla="*/ 2372219 w 2372219"/>
              <a:gd name="connsiteY3" fmla="*/ 1134881 h 2377558"/>
              <a:gd name="connsiteX4" fmla="*/ 2372219 w 2372219"/>
              <a:gd name="connsiteY4" fmla="*/ 1235988 h 2377558"/>
              <a:gd name="connsiteX5" fmla="*/ 2372219 w 2372219"/>
              <a:gd name="connsiteY5" fmla="*/ 1524590 h 2377558"/>
              <a:gd name="connsiteX6" fmla="*/ 2372219 w 2372219"/>
              <a:gd name="connsiteY6" fmla="*/ 1685168 h 2377558"/>
              <a:gd name="connsiteX7" fmla="*/ 2372219 w 2372219"/>
              <a:gd name="connsiteY7" fmla="*/ 1906283 h 2377558"/>
              <a:gd name="connsiteX8" fmla="*/ 2372219 w 2372219"/>
              <a:gd name="connsiteY8" fmla="*/ 2074878 h 2377558"/>
              <a:gd name="connsiteX9" fmla="*/ 2353763 w 2372219"/>
              <a:gd name="connsiteY9" fmla="*/ 2301180 h 2377558"/>
              <a:gd name="connsiteX10" fmla="*/ 2334647 w 2372219"/>
              <a:gd name="connsiteY10" fmla="*/ 2377558 h 2377558"/>
              <a:gd name="connsiteX11" fmla="*/ 37572 w 2372219"/>
              <a:gd name="connsiteY11" fmla="*/ 2377558 h 2377558"/>
              <a:gd name="connsiteX12" fmla="*/ 18456 w 2372219"/>
              <a:gd name="connsiteY12" fmla="*/ 2301180 h 2377558"/>
              <a:gd name="connsiteX13" fmla="*/ 0 w 2372219"/>
              <a:gd name="connsiteY13" fmla="*/ 2074878 h 2377558"/>
              <a:gd name="connsiteX14" fmla="*/ 0 w 2372219"/>
              <a:gd name="connsiteY14" fmla="*/ 1906283 h 2377558"/>
              <a:gd name="connsiteX15" fmla="*/ 0 w 2372219"/>
              <a:gd name="connsiteY15" fmla="*/ 1685168 h 2377558"/>
              <a:gd name="connsiteX16" fmla="*/ 0 w 2372219"/>
              <a:gd name="connsiteY16" fmla="*/ 1524590 h 2377558"/>
              <a:gd name="connsiteX17" fmla="*/ 0 w 2372219"/>
              <a:gd name="connsiteY17" fmla="*/ 1235988 h 2377558"/>
              <a:gd name="connsiteX18" fmla="*/ 0 w 2372219"/>
              <a:gd name="connsiteY18" fmla="*/ 1134881 h 2377558"/>
              <a:gd name="connsiteX19" fmla="*/ 309816 w 2372219"/>
              <a:gd name="connsiteY19" fmla="*/ 473886 h 2377558"/>
              <a:gd name="connsiteX20" fmla="*/ 1080108 w 2372219"/>
              <a:gd name="connsiteY20" fmla="*/ 91233 h 2377558"/>
              <a:gd name="connsiteX0" fmla="*/ 2334647 w 2426087"/>
              <a:gd name="connsiteY0" fmla="*/ 2377558 h 2468998"/>
              <a:gd name="connsiteX1" fmla="*/ 37572 w 2426087"/>
              <a:gd name="connsiteY1" fmla="*/ 2377558 h 2468998"/>
              <a:gd name="connsiteX2" fmla="*/ 18456 w 2426087"/>
              <a:gd name="connsiteY2" fmla="*/ 2301180 h 2468998"/>
              <a:gd name="connsiteX3" fmla="*/ 0 w 2426087"/>
              <a:gd name="connsiteY3" fmla="*/ 2074878 h 2468998"/>
              <a:gd name="connsiteX4" fmla="*/ 0 w 2426087"/>
              <a:gd name="connsiteY4" fmla="*/ 1906283 h 2468998"/>
              <a:gd name="connsiteX5" fmla="*/ 0 w 2426087"/>
              <a:gd name="connsiteY5" fmla="*/ 1685168 h 2468998"/>
              <a:gd name="connsiteX6" fmla="*/ 0 w 2426087"/>
              <a:gd name="connsiteY6" fmla="*/ 1524590 h 2468998"/>
              <a:gd name="connsiteX7" fmla="*/ 0 w 2426087"/>
              <a:gd name="connsiteY7" fmla="*/ 1235988 h 2468998"/>
              <a:gd name="connsiteX8" fmla="*/ 0 w 2426087"/>
              <a:gd name="connsiteY8" fmla="*/ 1134881 h 2468998"/>
              <a:gd name="connsiteX9" fmla="*/ 309816 w 2426087"/>
              <a:gd name="connsiteY9" fmla="*/ 473886 h 2468998"/>
              <a:gd name="connsiteX10" fmla="*/ 1080108 w 2426087"/>
              <a:gd name="connsiteY10" fmla="*/ 91233 h 2468998"/>
              <a:gd name="connsiteX11" fmla="*/ 1188054 w 2426087"/>
              <a:gd name="connsiteY11" fmla="*/ 0 h 2468998"/>
              <a:gd name="connsiteX12" fmla="*/ 1292113 w 2426087"/>
              <a:gd name="connsiteY12" fmla="*/ 91233 h 2468998"/>
              <a:gd name="connsiteX13" fmla="*/ 2062403 w 2426087"/>
              <a:gd name="connsiteY13" fmla="*/ 473886 h 2468998"/>
              <a:gd name="connsiteX14" fmla="*/ 2372219 w 2426087"/>
              <a:gd name="connsiteY14" fmla="*/ 1134881 h 2468998"/>
              <a:gd name="connsiteX15" fmla="*/ 2372219 w 2426087"/>
              <a:gd name="connsiteY15" fmla="*/ 1235988 h 2468998"/>
              <a:gd name="connsiteX16" fmla="*/ 2372219 w 2426087"/>
              <a:gd name="connsiteY16" fmla="*/ 1524590 h 2468998"/>
              <a:gd name="connsiteX17" fmla="*/ 2372219 w 2426087"/>
              <a:gd name="connsiteY17" fmla="*/ 1685168 h 2468998"/>
              <a:gd name="connsiteX18" fmla="*/ 2372219 w 2426087"/>
              <a:gd name="connsiteY18" fmla="*/ 1906283 h 2468998"/>
              <a:gd name="connsiteX19" fmla="*/ 2372219 w 2426087"/>
              <a:gd name="connsiteY19" fmla="*/ 2074878 h 2468998"/>
              <a:gd name="connsiteX20" fmla="*/ 2353763 w 2426087"/>
              <a:gd name="connsiteY20" fmla="*/ 2301180 h 2468998"/>
              <a:gd name="connsiteX21" fmla="*/ 2426087 w 2426087"/>
              <a:gd name="connsiteY21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524590 h 2468998"/>
              <a:gd name="connsiteX16" fmla="*/ 2372219 w 2426087"/>
              <a:gd name="connsiteY16" fmla="*/ 1685168 h 2468998"/>
              <a:gd name="connsiteX17" fmla="*/ 2372219 w 2426087"/>
              <a:gd name="connsiteY17" fmla="*/ 1906283 h 2468998"/>
              <a:gd name="connsiteX18" fmla="*/ 2372219 w 2426087"/>
              <a:gd name="connsiteY18" fmla="*/ 2074878 h 2468998"/>
              <a:gd name="connsiteX19" fmla="*/ 2353763 w 2426087"/>
              <a:gd name="connsiteY19" fmla="*/ 2301180 h 2468998"/>
              <a:gd name="connsiteX20" fmla="*/ 2426087 w 2426087"/>
              <a:gd name="connsiteY20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685168 h 2468998"/>
              <a:gd name="connsiteX16" fmla="*/ 2372219 w 2426087"/>
              <a:gd name="connsiteY16" fmla="*/ 1906283 h 2468998"/>
              <a:gd name="connsiteX17" fmla="*/ 2372219 w 2426087"/>
              <a:gd name="connsiteY17" fmla="*/ 2074878 h 2468998"/>
              <a:gd name="connsiteX18" fmla="*/ 2353763 w 2426087"/>
              <a:gd name="connsiteY18" fmla="*/ 2301180 h 2468998"/>
              <a:gd name="connsiteX19" fmla="*/ 2426087 w 2426087"/>
              <a:gd name="connsiteY19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906283 h 2468998"/>
              <a:gd name="connsiteX16" fmla="*/ 2372219 w 2426087"/>
              <a:gd name="connsiteY16" fmla="*/ 2074878 h 2468998"/>
              <a:gd name="connsiteX17" fmla="*/ 2353763 w 2426087"/>
              <a:gd name="connsiteY17" fmla="*/ 2301180 h 2468998"/>
              <a:gd name="connsiteX18" fmla="*/ 2426087 w 2426087"/>
              <a:gd name="connsiteY18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235988 h 2468998"/>
              <a:gd name="connsiteX6" fmla="*/ 0 w 2426087"/>
              <a:gd name="connsiteY6" fmla="*/ 1134881 h 2468998"/>
              <a:gd name="connsiteX7" fmla="*/ 309816 w 2426087"/>
              <a:gd name="connsiteY7" fmla="*/ 473886 h 2468998"/>
              <a:gd name="connsiteX8" fmla="*/ 1080108 w 2426087"/>
              <a:gd name="connsiteY8" fmla="*/ 91233 h 2468998"/>
              <a:gd name="connsiteX9" fmla="*/ 1188054 w 2426087"/>
              <a:gd name="connsiteY9" fmla="*/ 0 h 2468998"/>
              <a:gd name="connsiteX10" fmla="*/ 1292113 w 2426087"/>
              <a:gd name="connsiteY10" fmla="*/ 91233 h 2468998"/>
              <a:gd name="connsiteX11" fmla="*/ 2062403 w 2426087"/>
              <a:gd name="connsiteY11" fmla="*/ 473886 h 2468998"/>
              <a:gd name="connsiteX12" fmla="*/ 2372219 w 2426087"/>
              <a:gd name="connsiteY12" fmla="*/ 1134881 h 2468998"/>
              <a:gd name="connsiteX13" fmla="*/ 2372219 w 2426087"/>
              <a:gd name="connsiteY13" fmla="*/ 1235988 h 2468998"/>
              <a:gd name="connsiteX14" fmla="*/ 2372219 w 2426087"/>
              <a:gd name="connsiteY14" fmla="*/ 1906283 h 2468998"/>
              <a:gd name="connsiteX15" fmla="*/ 2372219 w 2426087"/>
              <a:gd name="connsiteY15" fmla="*/ 2074878 h 2468998"/>
              <a:gd name="connsiteX16" fmla="*/ 2353763 w 2426087"/>
              <a:gd name="connsiteY16" fmla="*/ 2301180 h 2468998"/>
              <a:gd name="connsiteX17" fmla="*/ 2426087 w 2426087"/>
              <a:gd name="connsiteY17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235988 h 2468998"/>
              <a:gd name="connsiteX5" fmla="*/ 0 w 2426087"/>
              <a:gd name="connsiteY5" fmla="*/ 1134881 h 2468998"/>
              <a:gd name="connsiteX6" fmla="*/ 309816 w 2426087"/>
              <a:gd name="connsiteY6" fmla="*/ 473886 h 2468998"/>
              <a:gd name="connsiteX7" fmla="*/ 1080108 w 2426087"/>
              <a:gd name="connsiteY7" fmla="*/ 91233 h 2468998"/>
              <a:gd name="connsiteX8" fmla="*/ 1188054 w 2426087"/>
              <a:gd name="connsiteY8" fmla="*/ 0 h 2468998"/>
              <a:gd name="connsiteX9" fmla="*/ 1292113 w 2426087"/>
              <a:gd name="connsiteY9" fmla="*/ 91233 h 2468998"/>
              <a:gd name="connsiteX10" fmla="*/ 2062403 w 2426087"/>
              <a:gd name="connsiteY10" fmla="*/ 473886 h 2468998"/>
              <a:gd name="connsiteX11" fmla="*/ 2372219 w 2426087"/>
              <a:gd name="connsiteY11" fmla="*/ 1134881 h 2468998"/>
              <a:gd name="connsiteX12" fmla="*/ 2372219 w 2426087"/>
              <a:gd name="connsiteY12" fmla="*/ 1235988 h 2468998"/>
              <a:gd name="connsiteX13" fmla="*/ 2372219 w 2426087"/>
              <a:gd name="connsiteY13" fmla="*/ 1906283 h 2468998"/>
              <a:gd name="connsiteX14" fmla="*/ 2372219 w 2426087"/>
              <a:gd name="connsiteY14" fmla="*/ 2074878 h 2468998"/>
              <a:gd name="connsiteX15" fmla="*/ 2353763 w 2426087"/>
              <a:gd name="connsiteY15" fmla="*/ 2301180 h 2468998"/>
              <a:gd name="connsiteX16" fmla="*/ 2426087 w 2426087"/>
              <a:gd name="connsiteY16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235988 h 2468998"/>
              <a:gd name="connsiteX4" fmla="*/ 0 w 2426087"/>
              <a:gd name="connsiteY4" fmla="*/ 1134881 h 2468998"/>
              <a:gd name="connsiteX5" fmla="*/ 309816 w 2426087"/>
              <a:gd name="connsiteY5" fmla="*/ 473886 h 2468998"/>
              <a:gd name="connsiteX6" fmla="*/ 1080108 w 2426087"/>
              <a:gd name="connsiteY6" fmla="*/ 91233 h 2468998"/>
              <a:gd name="connsiteX7" fmla="*/ 1188054 w 2426087"/>
              <a:gd name="connsiteY7" fmla="*/ 0 h 2468998"/>
              <a:gd name="connsiteX8" fmla="*/ 1292113 w 2426087"/>
              <a:gd name="connsiteY8" fmla="*/ 91233 h 2468998"/>
              <a:gd name="connsiteX9" fmla="*/ 2062403 w 2426087"/>
              <a:gd name="connsiteY9" fmla="*/ 473886 h 2468998"/>
              <a:gd name="connsiteX10" fmla="*/ 2372219 w 2426087"/>
              <a:gd name="connsiteY10" fmla="*/ 1134881 h 2468998"/>
              <a:gd name="connsiteX11" fmla="*/ 2372219 w 2426087"/>
              <a:gd name="connsiteY11" fmla="*/ 1235988 h 2468998"/>
              <a:gd name="connsiteX12" fmla="*/ 2372219 w 2426087"/>
              <a:gd name="connsiteY12" fmla="*/ 1906283 h 2468998"/>
              <a:gd name="connsiteX13" fmla="*/ 2372219 w 2426087"/>
              <a:gd name="connsiteY13" fmla="*/ 2074878 h 2468998"/>
              <a:gd name="connsiteX14" fmla="*/ 2353763 w 2426087"/>
              <a:gd name="connsiteY14" fmla="*/ 2301180 h 2468998"/>
              <a:gd name="connsiteX15" fmla="*/ 2426087 w 2426087"/>
              <a:gd name="connsiteY15" fmla="*/ 2468998 h 2468998"/>
              <a:gd name="connsiteX0" fmla="*/ 37572 w 2372219"/>
              <a:gd name="connsiteY0" fmla="*/ 2377558 h 2379607"/>
              <a:gd name="connsiteX1" fmla="*/ 18456 w 2372219"/>
              <a:gd name="connsiteY1" fmla="*/ 2301180 h 2379607"/>
              <a:gd name="connsiteX2" fmla="*/ 0 w 2372219"/>
              <a:gd name="connsiteY2" fmla="*/ 2074878 h 2379607"/>
              <a:gd name="connsiteX3" fmla="*/ 0 w 2372219"/>
              <a:gd name="connsiteY3" fmla="*/ 1235988 h 2379607"/>
              <a:gd name="connsiteX4" fmla="*/ 0 w 2372219"/>
              <a:gd name="connsiteY4" fmla="*/ 1134881 h 2379607"/>
              <a:gd name="connsiteX5" fmla="*/ 309816 w 2372219"/>
              <a:gd name="connsiteY5" fmla="*/ 473886 h 2379607"/>
              <a:gd name="connsiteX6" fmla="*/ 1080108 w 2372219"/>
              <a:gd name="connsiteY6" fmla="*/ 91233 h 2379607"/>
              <a:gd name="connsiteX7" fmla="*/ 1188054 w 2372219"/>
              <a:gd name="connsiteY7" fmla="*/ 0 h 2379607"/>
              <a:gd name="connsiteX8" fmla="*/ 1292113 w 2372219"/>
              <a:gd name="connsiteY8" fmla="*/ 91233 h 2379607"/>
              <a:gd name="connsiteX9" fmla="*/ 2062403 w 2372219"/>
              <a:gd name="connsiteY9" fmla="*/ 473886 h 2379607"/>
              <a:gd name="connsiteX10" fmla="*/ 2372219 w 2372219"/>
              <a:gd name="connsiteY10" fmla="*/ 1134881 h 2379607"/>
              <a:gd name="connsiteX11" fmla="*/ 2372219 w 2372219"/>
              <a:gd name="connsiteY11" fmla="*/ 1235988 h 2379607"/>
              <a:gd name="connsiteX12" fmla="*/ 2372219 w 2372219"/>
              <a:gd name="connsiteY12" fmla="*/ 1906283 h 2379607"/>
              <a:gd name="connsiteX13" fmla="*/ 2372219 w 2372219"/>
              <a:gd name="connsiteY13" fmla="*/ 2074878 h 2379607"/>
              <a:gd name="connsiteX14" fmla="*/ 2353763 w 2372219"/>
              <a:gd name="connsiteY14" fmla="*/ 2301180 h 2379607"/>
              <a:gd name="connsiteX15" fmla="*/ 2351594 w 2372219"/>
              <a:gd name="connsiteY15" fmla="*/ 2379607 h 237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72219" h="2379607">
                <a:moveTo>
                  <a:pt x="37572" y="2377558"/>
                </a:moveTo>
                <a:lnTo>
                  <a:pt x="18456" y="2301180"/>
                </a:lnTo>
                <a:cubicBezTo>
                  <a:pt x="6051" y="2234851"/>
                  <a:pt x="0" y="2160191"/>
                  <a:pt x="0" y="2074878"/>
                </a:cubicBezTo>
                <a:lnTo>
                  <a:pt x="0" y="1235988"/>
                </a:lnTo>
                <a:lnTo>
                  <a:pt x="0" y="1134881"/>
                </a:lnTo>
                <a:cubicBezTo>
                  <a:pt x="0" y="793630"/>
                  <a:pt x="96817" y="622823"/>
                  <a:pt x="309816" y="473886"/>
                </a:cubicBezTo>
                <a:cubicBezTo>
                  <a:pt x="531329" y="345550"/>
                  <a:pt x="822086" y="290627"/>
                  <a:pt x="1080108" y="91233"/>
                </a:cubicBezTo>
                <a:lnTo>
                  <a:pt x="1188054" y="0"/>
                </a:lnTo>
                <a:lnTo>
                  <a:pt x="1292113" y="91233"/>
                </a:lnTo>
                <a:cubicBezTo>
                  <a:pt x="1550134" y="290627"/>
                  <a:pt x="1840892" y="345550"/>
                  <a:pt x="2062403" y="473886"/>
                </a:cubicBezTo>
                <a:cubicBezTo>
                  <a:pt x="2275403" y="622823"/>
                  <a:pt x="2372219" y="793630"/>
                  <a:pt x="2372219" y="1134881"/>
                </a:cubicBezTo>
                <a:lnTo>
                  <a:pt x="2372219" y="1235988"/>
                </a:lnTo>
                <a:lnTo>
                  <a:pt x="2372219" y="1906283"/>
                </a:lnTo>
                <a:lnTo>
                  <a:pt x="2372219" y="2074878"/>
                </a:lnTo>
                <a:cubicBezTo>
                  <a:pt x="2372219" y="2160191"/>
                  <a:pt x="2366168" y="2234851"/>
                  <a:pt x="2353763" y="2301180"/>
                </a:cubicBezTo>
                <a:cubicBezTo>
                  <a:pt x="2347391" y="2326639"/>
                  <a:pt x="2351594" y="2379607"/>
                  <a:pt x="2351594" y="2379607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0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49DDE3-D095-6B49-8468-C97AFBEC5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BA9F1B-1749-4CD7-9F35-A860520A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960030"/>
            <a:ext cx="5143500" cy="1507398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E486FD26-1670-4B73-9F97-04A49BF51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9333" y="1820333"/>
            <a:ext cx="3217333" cy="321733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3CA578B-5FA2-42B3-85A7-E78AFE06B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38740-681C-479B-B4DE-A3609382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225964"/>
            <a:ext cx="5143500" cy="3672006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게임 진행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플레이 상세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구현 방법 상세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74891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71DC-2442-4A1B-8F24-D3FFED89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8" y="688495"/>
            <a:ext cx="5273962" cy="979055"/>
          </a:xfrm>
        </p:spPr>
        <p:txBody>
          <a:bodyPr>
            <a:normAutofit/>
          </a:bodyPr>
          <a:lstStyle/>
          <a:p>
            <a:r>
              <a:rPr lang="ko-KR" altLang="en-US" dirty="0"/>
              <a:t>게임 진행 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C57758-48E3-4FCA-A4F0-D034F0FEFC2E}"/>
              </a:ext>
            </a:extLst>
          </p:cNvPr>
          <p:cNvSpPr/>
          <p:nvPr/>
        </p:nvSpPr>
        <p:spPr>
          <a:xfrm>
            <a:off x="83401" y="2951425"/>
            <a:ext cx="1549427" cy="74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 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1C1984-EF9C-4DEB-85ED-C5944734CDB2}"/>
              </a:ext>
            </a:extLst>
          </p:cNvPr>
          <p:cNvSpPr/>
          <p:nvPr/>
        </p:nvSpPr>
        <p:spPr>
          <a:xfrm>
            <a:off x="1907064" y="2951426"/>
            <a:ext cx="1549427" cy="74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B62C273-673C-41DC-B96F-880DA3A56897}"/>
              </a:ext>
            </a:extLst>
          </p:cNvPr>
          <p:cNvSpPr/>
          <p:nvPr/>
        </p:nvSpPr>
        <p:spPr>
          <a:xfrm>
            <a:off x="3730727" y="2834584"/>
            <a:ext cx="1549427" cy="979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솔로</a:t>
            </a:r>
            <a:r>
              <a:rPr lang="en-US" altLang="ko-KR" dirty="0"/>
              <a:t>/ </a:t>
            </a:r>
            <a:r>
              <a:rPr lang="ko-KR" altLang="en-US" dirty="0"/>
              <a:t>함께 </a:t>
            </a:r>
            <a:endParaRPr lang="en-US" altLang="ko-KR" dirty="0"/>
          </a:p>
          <a:p>
            <a:pPr algn="ctr"/>
            <a:r>
              <a:rPr lang="ko-KR" altLang="en-US" dirty="0"/>
              <a:t>플레이 방식 </a:t>
            </a:r>
            <a:endParaRPr lang="en-US" altLang="ko-KR" dirty="0"/>
          </a:p>
          <a:p>
            <a:pPr algn="ctr"/>
            <a:r>
              <a:rPr lang="ko-KR" altLang="en-US" dirty="0"/>
              <a:t>선택 씬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3B62563-F573-41C1-92A1-42C867085956}"/>
              </a:ext>
            </a:extLst>
          </p:cNvPr>
          <p:cNvSpPr/>
          <p:nvPr/>
        </p:nvSpPr>
        <p:spPr>
          <a:xfrm>
            <a:off x="8175855" y="2964401"/>
            <a:ext cx="1683575" cy="74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실제게임 진행 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A11AE3-3A7A-4031-B741-26B640EEE23C}"/>
              </a:ext>
            </a:extLst>
          </p:cNvPr>
          <p:cNvSpPr/>
          <p:nvPr/>
        </p:nvSpPr>
        <p:spPr>
          <a:xfrm>
            <a:off x="10305224" y="2957912"/>
            <a:ext cx="1683575" cy="74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판 씬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0114540-0E20-4440-838F-17DC51387E96}"/>
              </a:ext>
            </a:extLst>
          </p:cNvPr>
          <p:cNvCxnSpPr>
            <a:stCxn id="4" idx="3"/>
            <a:endCxn id="50" idx="1"/>
          </p:cNvCxnSpPr>
          <p:nvPr/>
        </p:nvCxnSpPr>
        <p:spPr>
          <a:xfrm>
            <a:off x="1632828" y="3324113"/>
            <a:ext cx="274236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3DFA6F7-0C9D-4050-8B06-13C479D03D53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3456491" y="3324112"/>
            <a:ext cx="274236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BC21AB7-A893-464D-A970-7AB869E1C155}"/>
              </a:ext>
            </a:extLst>
          </p:cNvPr>
          <p:cNvCxnSpPr>
            <a:stCxn id="51" idx="3"/>
            <a:endCxn id="53" idx="1"/>
          </p:cNvCxnSpPr>
          <p:nvPr/>
        </p:nvCxnSpPr>
        <p:spPr>
          <a:xfrm>
            <a:off x="5280154" y="3324112"/>
            <a:ext cx="2895701" cy="129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6B5809C-6B5C-437D-83F3-A1CA7418A2C4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 flipV="1">
            <a:off x="9859430" y="3330600"/>
            <a:ext cx="445794" cy="64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5FCECCBE-3A63-4058-95FB-D486FC434AD2}"/>
              </a:ext>
            </a:extLst>
          </p:cNvPr>
          <p:cNvCxnSpPr>
            <a:stCxn id="51" idx="0"/>
            <a:endCxn id="53" idx="0"/>
          </p:cNvCxnSpPr>
          <p:nvPr/>
        </p:nvCxnSpPr>
        <p:spPr>
          <a:xfrm rot="16200000" flipH="1">
            <a:off x="6696633" y="643391"/>
            <a:ext cx="129817" cy="4512202"/>
          </a:xfrm>
          <a:prstGeom prst="bentConnector3">
            <a:avLst>
              <a:gd name="adj1" fmla="val -17609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172066-9568-4C45-9850-2111A6F83190}"/>
              </a:ext>
            </a:extLst>
          </p:cNvPr>
          <p:cNvSpPr/>
          <p:nvPr/>
        </p:nvSpPr>
        <p:spPr>
          <a:xfrm>
            <a:off x="6998631" y="2045568"/>
            <a:ext cx="1683575" cy="74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대기 로비 씬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0EC0B4-88C3-4CFA-8B20-CFEB7371A5AC}"/>
              </a:ext>
            </a:extLst>
          </p:cNvPr>
          <p:cNvSpPr txBox="1"/>
          <p:nvPr/>
        </p:nvSpPr>
        <p:spPr>
          <a:xfrm>
            <a:off x="3953649" y="2220420"/>
            <a:ext cx="1590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함께</a:t>
            </a:r>
            <a:r>
              <a:rPr lang="ko-KR" altLang="en-US" sz="1500" dirty="0"/>
              <a:t> 플레이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A8BC14-86F2-4A94-AF4F-8A50A0EDE0C7}"/>
              </a:ext>
            </a:extLst>
          </p:cNvPr>
          <p:cNvSpPr txBox="1"/>
          <p:nvPr/>
        </p:nvSpPr>
        <p:spPr>
          <a:xfrm>
            <a:off x="6189033" y="3429000"/>
            <a:ext cx="15494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솔로 플레이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8C117F-924F-463B-9077-A2ABC714C2EA}"/>
              </a:ext>
            </a:extLst>
          </p:cNvPr>
          <p:cNvSpPr txBox="1"/>
          <p:nvPr/>
        </p:nvSpPr>
        <p:spPr>
          <a:xfrm>
            <a:off x="17742" y="2168273"/>
            <a:ext cx="168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타이틀 화면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 버튼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1C0D0CC-4745-426F-A8E8-73E88097A9C8}"/>
              </a:ext>
            </a:extLst>
          </p:cNvPr>
          <p:cNvSpPr txBox="1"/>
          <p:nvPr/>
        </p:nvSpPr>
        <p:spPr>
          <a:xfrm>
            <a:off x="1688785" y="2430876"/>
            <a:ext cx="188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입력 창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103E9A4-786F-4629-8C7D-98E717181841}"/>
              </a:ext>
            </a:extLst>
          </p:cNvPr>
          <p:cNvSpPr txBox="1"/>
          <p:nvPr/>
        </p:nvSpPr>
        <p:spPr>
          <a:xfrm>
            <a:off x="3486291" y="3878335"/>
            <a:ext cx="1889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솔로</a:t>
            </a:r>
            <a:r>
              <a:rPr lang="en-US" altLang="ko-KR" dirty="0"/>
              <a:t>/ </a:t>
            </a:r>
            <a:r>
              <a:rPr lang="ko-KR" altLang="en-US" dirty="0"/>
              <a:t>함께 플레이 방식 선택 버튼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점수보기 버튼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9C6DD56-B632-4A99-A2A7-4A30B8FCA313}"/>
              </a:ext>
            </a:extLst>
          </p:cNvPr>
          <p:cNvSpPr txBox="1"/>
          <p:nvPr/>
        </p:nvSpPr>
        <p:spPr>
          <a:xfrm>
            <a:off x="6998631" y="1313168"/>
            <a:ext cx="1889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유저 정보 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준비</a:t>
            </a:r>
            <a:r>
              <a:rPr lang="en-US" altLang="ko-KR" dirty="0"/>
              <a:t> </a:t>
            </a:r>
            <a:r>
              <a:rPr lang="ko-KR" altLang="en-US" dirty="0"/>
              <a:t>버튼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D551BD8-6278-40B4-88F2-58CF6235816B}"/>
              </a:ext>
            </a:extLst>
          </p:cNvPr>
          <p:cNvSpPr/>
          <p:nvPr/>
        </p:nvSpPr>
        <p:spPr>
          <a:xfrm>
            <a:off x="5147405" y="2040237"/>
            <a:ext cx="1683575" cy="74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전체 로비 씬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5992BE-03FE-4452-A539-EB0B6A15C629}"/>
              </a:ext>
            </a:extLst>
          </p:cNvPr>
          <p:cNvSpPr txBox="1"/>
          <p:nvPr/>
        </p:nvSpPr>
        <p:spPr>
          <a:xfrm>
            <a:off x="4801942" y="699739"/>
            <a:ext cx="2196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대기중인 로비 방들을 보여주는 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 만들기</a:t>
            </a:r>
            <a:r>
              <a:rPr lang="en-US" altLang="ko-KR" dirty="0"/>
              <a:t>/ </a:t>
            </a:r>
            <a:r>
              <a:rPr lang="ko-KR" altLang="en-US" dirty="0"/>
              <a:t>참여하기 버튼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22EF92-0272-4627-A235-E505AF209934}"/>
              </a:ext>
            </a:extLst>
          </p:cNvPr>
          <p:cNvSpPr txBox="1"/>
          <p:nvPr/>
        </p:nvSpPr>
        <p:spPr>
          <a:xfrm>
            <a:off x="7776081" y="3811584"/>
            <a:ext cx="258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두더지 게임 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내 점수 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상대방 점수 판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9366F3-8E05-4F7F-B4D5-ED0F08508DCA}"/>
              </a:ext>
            </a:extLst>
          </p:cNvPr>
          <p:cNvSpPr txBox="1"/>
          <p:nvPr/>
        </p:nvSpPr>
        <p:spPr>
          <a:xfrm>
            <a:off x="10211372" y="1750074"/>
            <a:ext cx="193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최종 점수 판</a:t>
            </a:r>
            <a:r>
              <a:rPr lang="en-US" altLang="ko-KR" dirty="0"/>
              <a:t>, </a:t>
            </a:r>
            <a:r>
              <a:rPr lang="ko-KR" altLang="en-US" dirty="0"/>
              <a:t>순위 화면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로비로 돌아가기 버튼</a:t>
            </a:r>
          </a:p>
        </p:txBody>
      </p:sp>
    </p:spTree>
    <p:extLst>
      <p:ext uri="{BB962C8B-B14F-4D97-AF65-F5344CB8AC3E}">
        <p14:creationId xmlns:p14="http://schemas.microsoft.com/office/powerpoint/2010/main" val="182830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71DC-2442-4A1B-8F24-D3FFED89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5" y="198967"/>
            <a:ext cx="5273962" cy="979055"/>
          </a:xfrm>
        </p:spPr>
        <p:txBody>
          <a:bodyPr>
            <a:normAutofit/>
          </a:bodyPr>
          <a:lstStyle/>
          <a:p>
            <a:r>
              <a:rPr lang="ko-KR" altLang="en-US" dirty="0"/>
              <a:t>게임 플레이 상세 설명</a:t>
            </a:r>
          </a:p>
        </p:txBody>
      </p:sp>
      <p:sp>
        <p:nvSpPr>
          <p:cNvPr id="31" name="직사각형 359">
            <a:extLst>
              <a:ext uri="{FF2B5EF4-FFF2-40B4-BE49-F238E27FC236}">
                <a16:creationId xmlns:a16="http://schemas.microsoft.com/office/drawing/2014/main" id="{D81410ED-5160-4C57-893E-80220721B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28" y="1483098"/>
            <a:ext cx="5246971" cy="44909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en-US" sz="1100">
              <a:solidFill>
                <a:srgbClr val="FFFFFF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32" name="직사각형 379">
            <a:extLst>
              <a:ext uri="{FF2B5EF4-FFF2-40B4-BE49-F238E27FC236}">
                <a16:creationId xmlns:a16="http://schemas.microsoft.com/office/drawing/2014/main" id="{E1CDF6FC-807D-4CB0-B5BC-531892F71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28" y="1480844"/>
            <a:ext cx="5246970" cy="35557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latinLnBrk="0">
              <a:defRPr/>
            </a:pPr>
            <a:endParaRPr lang="ko-KR" altLang="en-US" sz="1200" kern="0">
              <a:latin typeface="Calibri" panose="020F050202020403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5953FAE-91C8-4824-9B0F-14EA5FEBF29B}"/>
              </a:ext>
            </a:extLst>
          </p:cNvPr>
          <p:cNvGrpSpPr/>
          <p:nvPr/>
        </p:nvGrpSpPr>
        <p:grpSpPr>
          <a:xfrm>
            <a:off x="10961370" y="1542009"/>
            <a:ext cx="854709" cy="233246"/>
            <a:chOff x="4078593" y="845533"/>
            <a:chExt cx="593476" cy="165100"/>
          </a:xfrm>
        </p:grpSpPr>
        <p:sp>
          <p:nvSpPr>
            <p:cNvPr id="34" name="Rectangle 104">
              <a:extLst>
                <a:ext uri="{FF2B5EF4-FFF2-40B4-BE49-F238E27FC236}">
                  <a16:creationId xmlns:a16="http://schemas.microsoft.com/office/drawing/2014/main" id="{75028EE3-5449-4028-B953-9EB9491832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0696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35" name="Rectangle 103">
              <a:extLst>
                <a:ext uri="{FF2B5EF4-FFF2-40B4-BE49-F238E27FC236}">
                  <a16:creationId xmlns:a16="http://schemas.microsoft.com/office/drawing/2014/main" id="{3C4DFDD2-A2AE-4E89-94E1-F8E399B860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78593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_</a:t>
              </a:r>
            </a:p>
          </p:txBody>
        </p:sp>
        <p:sp>
          <p:nvSpPr>
            <p:cNvPr id="36" name="Rectangle 103">
              <a:extLst>
                <a:ext uri="{FF2B5EF4-FFF2-40B4-BE49-F238E27FC236}">
                  <a16:creationId xmlns:a16="http://schemas.microsoft.com/office/drawing/2014/main" id="{A8D64251-E6F3-439B-8ABC-53F3482624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800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latinLnBrk="0"/>
              <a:r>
                <a:rPr lang="en-US" altLang="ko-KR" sz="600" kern="0" dirty="0">
                  <a:solidFill>
                    <a:srgbClr val="000000"/>
                  </a:solidFill>
                  <a:latin typeface="맑은 고딕"/>
                  <a:ea typeface="맑은 고딕"/>
                  <a:sym typeface="Wingdings"/>
                </a:rPr>
                <a:t></a:t>
              </a:r>
              <a:endParaRPr lang="en-US" altLang="ko-KR" sz="600" kern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37" name="직사각형 379">
            <a:extLst>
              <a:ext uri="{FF2B5EF4-FFF2-40B4-BE49-F238E27FC236}">
                <a16:creationId xmlns:a16="http://schemas.microsoft.com/office/drawing/2014/main" id="{D411BA77-0B91-4577-AC08-A207D1F7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204" y="5777346"/>
            <a:ext cx="5233994" cy="196734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latinLnBrk="0">
              <a:defRPr/>
            </a:pPr>
            <a:endParaRPr lang="ko-KR" altLang="en-US" sz="700" kern="0" dirty="0">
              <a:solidFill>
                <a:srgbClr val="363636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C32690-1BBD-46F5-AEA0-80AFB81E9FC6}"/>
              </a:ext>
            </a:extLst>
          </p:cNvPr>
          <p:cNvSpPr/>
          <p:nvPr/>
        </p:nvSpPr>
        <p:spPr bwMode="auto">
          <a:xfrm>
            <a:off x="6653204" y="1178022"/>
            <a:ext cx="1499193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게임화면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rgbClr val="363636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40875D-3D58-4118-8C78-155C59D7829B}"/>
              </a:ext>
            </a:extLst>
          </p:cNvPr>
          <p:cNvSpPr/>
          <p:nvPr/>
        </p:nvSpPr>
        <p:spPr bwMode="auto">
          <a:xfrm>
            <a:off x="10054873" y="1877777"/>
            <a:ext cx="1812993" cy="4267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현재 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1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등 플레이어 이름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: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실시간 점수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099CCBF-DDD4-45D7-BC3A-5BEF937136D3}"/>
              </a:ext>
            </a:extLst>
          </p:cNvPr>
          <p:cNvSpPr/>
          <p:nvPr/>
        </p:nvSpPr>
        <p:spPr bwMode="auto">
          <a:xfrm>
            <a:off x="8432577" y="5303127"/>
            <a:ext cx="1919065" cy="355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나의 실시간 점수 출력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800DB2-521A-4DCF-9834-446D8E4D2CAF}"/>
              </a:ext>
            </a:extLst>
          </p:cNvPr>
          <p:cNvSpPr/>
          <p:nvPr/>
        </p:nvSpPr>
        <p:spPr bwMode="auto">
          <a:xfrm>
            <a:off x="7043362" y="2606840"/>
            <a:ext cx="4534944" cy="25179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180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363636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두더지 게임 진행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rgbClr val="363636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rgbClr val="363636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C8685DA-791C-41E5-BAA2-A3C2178939BC}"/>
              </a:ext>
            </a:extLst>
          </p:cNvPr>
          <p:cNvSpPr/>
          <p:nvPr/>
        </p:nvSpPr>
        <p:spPr bwMode="auto">
          <a:xfrm>
            <a:off x="7759892" y="2933786"/>
            <a:ext cx="678620" cy="6540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1FE0AF1-BAB4-4B91-9916-859AB6F559BC}"/>
              </a:ext>
            </a:extLst>
          </p:cNvPr>
          <p:cNvSpPr/>
          <p:nvPr/>
        </p:nvSpPr>
        <p:spPr bwMode="auto">
          <a:xfrm>
            <a:off x="9070802" y="2964115"/>
            <a:ext cx="678620" cy="6540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18CC73F-0337-4304-81BE-AC9D6F77259A}"/>
              </a:ext>
            </a:extLst>
          </p:cNvPr>
          <p:cNvSpPr/>
          <p:nvPr/>
        </p:nvSpPr>
        <p:spPr bwMode="auto">
          <a:xfrm>
            <a:off x="10310779" y="2925985"/>
            <a:ext cx="678620" cy="6540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B27E474-8035-40F8-A439-111D13C64549}"/>
              </a:ext>
            </a:extLst>
          </p:cNvPr>
          <p:cNvSpPr/>
          <p:nvPr/>
        </p:nvSpPr>
        <p:spPr bwMode="auto">
          <a:xfrm>
            <a:off x="7759892" y="4299568"/>
            <a:ext cx="678620" cy="6540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9239BC9-586B-40D0-A588-1DBA0620DFCA}"/>
              </a:ext>
            </a:extLst>
          </p:cNvPr>
          <p:cNvSpPr/>
          <p:nvPr/>
        </p:nvSpPr>
        <p:spPr bwMode="auto">
          <a:xfrm>
            <a:off x="9070802" y="4329897"/>
            <a:ext cx="678620" cy="6540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43D9160-EA78-4A09-8B97-78FBFB659638}"/>
              </a:ext>
            </a:extLst>
          </p:cNvPr>
          <p:cNvSpPr/>
          <p:nvPr/>
        </p:nvSpPr>
        <p:spPr bwMode="auto">
          <a:xfrm>
            <a:off x="10310779" y="4291767"/>
            <a:ext cx="678620" cy="6540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994CD87-D353-4A69-8BEC-AABD70985CAE}"/>
              </a:ext>
            </a:extLst>
          </p:cNvPr>
          <p:cNvSpPr/>
          <p:nvPr/>
        </p:nvSpPr>
        <p:spPr bwMode="auto">
          <a:xfrm>
            <a:off x="8419573" y="3584250"/>
            <a:ext cx="678620" cy="6540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004ADC2-42A4-49C1-80DA-C5FEFAD25CB4}"/>
              </a:ext>
            </a:extLst>
          </p:cNvPr>
          <p:cNvSpPr/>
          <p:nvPr/>
        </p:nvSpPr>
        <p:spPr bwMode="auto">
          <a:xfrm>
            <a:off x="9720260" y="3587878"/>
            <a:ext cx="678620" cy="65409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68" name="원통형 67">
            <a:extLst>
              <a:ext uri="{FF2B5EF4-FFF2-40B4-BE49-F238E27FC236}">
                <a16:creationId xmlns:a16="http://schemas.microsoft.com/office/drawing/2014/main" id="{CA42E057-E394-449C-89B2-B47054678262}"/>
              </a:ext>
            </a:extLst>
          </p:cNvPr>
          <p:cNvSpPr/>
          <p:nvPr/>
        </p:nvSpPr>
        <p:spPr>
          <a:xfrm rot="20068042">
            <a:off x="11116711" y="3960541"/>
            <a:ext cx="300156" cy="1164079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3FB98D6A-8037-4AC4-AC5C-169D4AE37465}"/>
              </a:ext>
            </a:extLst>
          </p:cNvPr>
          <p:cNvSpPr/>
          <p:nvPr/>
        </p:nvSpPr>
        <p:spPr>
          <a:xfrm rot="4026102">
            <a:off x="10626135" y="3274584"/>
            <a:ext cx="601884" cy="116407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13AD6FB4-DDB0-4471-8644-ED4E6FFC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56" y="1178022"/>
            <a:ext cx="5788513" cy="5558058"/>
          </a:xfrm>
        </p:spPr>
        <p:txBody>
          <a:bodyPr anchor="t">
            <a:normAutofit fontScale="77500" lnSpcReduction="20000"/>
          </a:bodyPr>
          <a:lstStyle/>
          <a:p>
            <a:r>
              <a:rPr lang="ko-KR" altLang="en-US" dirty="0"/>
              <a:t>두더지 구멍은 총 </a:t>
            </a:r>
            <a:r>
              <a:rPr lang="en-US" altLang="ko-KR" dirty="0"/>
              <a:t>8</a:t>
            </a:r>
            <a:r>
              <a:rPr lang="ko-KR" altLang="en-US" dirty="0"/>
              <a:t>군데</a:t>
            </a:r>
            <a:endParaRPr lang="en-US" altLang="ko-KR" dirty="0"/>
          </a:p>
          <a:p>
            <a:r>
              <a:rPr lang="ko-KR" altLang="en-US" dirty="0"/>
              <a:t>나오는 위치와 시간은 랜덤</a:t>
            </a:r>
            <a:endParaRPr lang="en-US" altLang="ko-KR" dirty="0"/>
          </a:p>
          <a:p>
            <a:r>
              <a:rPr lang="ko-KR" altLang="en-US" dirty="0"/>
              <a:t>두더지의 패턴</a:t>
            </a:r>
            <a:r>
              <a:rPr lang="en-US" altLang="ko-KR" dirty="0"/>
              <a:t>:</a:t>
            </a:r>
            <a:r>
              <a:rPr lang="ko-KR" altLang="en-US" dirty="0"/>
              <a:t> 한번에 나오기</a:t>
            </a:r>
            <a:r>
              <a:rPr lang="en-US" altLang="ko-KR" dirty="0"/>
              <a:t>/ </a:t>
            </a:r>
            <a:r>
              <a:rPr lang="ko-KR" altLang="en-US" dirty="0"/>
              <a:t>나오는 척하고 안 나오기</a:t>
            </a:r>
            <a:r>
              <a:rPr lang="en-US" altLang="ko-KR" dirty="0"/>
              <a:t>/ </a:t>
            </a:r>
            <a:r>
              <a:rPr lang="ko-KR" altLang="en-US" dirty="0"/>
              <a:t>나오는 척하고 나오기</a:t>
            </a:r>
            <a:endParaRPr lang="en-US" altLang="ko-KR" dirty="0"/>
          </a:p>
          <a:p>
            <a:r>
              <a:rPr lang="ko-KR" altLang="en-US" dirty="0"/>
              <a:t>함께 플레이 시 모든 플레이어는 같은 두더지들을 잡음 </a:t>
            </a:r>
            <a:r>
              <a:rPr lang="en-US" altLang="ko-KR" dirty="0"/>
              <a:t>(</a:t>
            </a:r>
            <a:r>
              <a:rPr lang="ko-KR" altLang="en-US" dirty="0"/>
              <a:t>하지만 누가 먼저 잡고를 따지지는 않음</a:t>
            </a:r>
            <a:r>
              <a:rPr lang="en-US" altLang="ko-KR" dirty="0"/>
              <a:t>, </a:t>
            </a:r>
            <a:r>
              <a:rPr lang="ko-KR" altLang="en-US" dirty="0"/>
              <a:t>즉 서로 직접적 영향은 없음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마우스로 조작 </a:t>
            </a:r>
            <a:r>
              <a:rPr lang="en-US" altLang="ko-KR" dirty="0"/>
              <a:t>(</a:t>
            </a:r>
            <a:r>
              <a:rPr lang="ko-KR" altLang="en-US" dirty="0"/>
              <a:t>왼쪽 마우스 버튼 클릭 시 때리기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마우스를 움직일 시 망치가 마우스를 따라 감</a:t>
            </a:r>
            <a:endParaRPr lang="en-US" altLang="ko-KR" dirty="0"/>
          </a:p>
          <a:p>
            <a:r>
              <a:rPr lang="ko-KR" altLang="en-US" dirty="0"/>
              <a:t>헛스윙 시 페널티 </a:t>
            </a:r>
            <a:r>
              <a:rPr lang="en-US" altLang="ko-KR" dirty="0"/>
              <a:t>(</a:t>
            </a:r>
            <a:r>
              <a:rPr lang="ko-KR" altLang="en-US" dirty="0"/>
              <a:t>잠시동안 망치를 이용 못하게 막음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게임 종료는 타이머가 모두 소진 시 </a:t>
            </a:r>
            <a:r>
              <a:rPr lang="en-US" altLang="ko-KR" dirty="0"/>
              <a:t>(2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타이머의 시간이 얼마 남아 있지 않을 수록 두더지의 속도는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함께 플레이 시 한 방에 최대 인원은 </a:t>
            </a:r>
            <a:r>
              <a:rPr lang="en-US" altLang="ko-KR" dirty="0"/>
              <a:t>4</a:t>
            </a:r>
            <a:r>
              <a:rPr lang="ko-KR" altLang="en-US" dirty="0"/>
              <a:t>명까지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래픽 6" descr="스톱워치 25% 단색으로 채워진">
            <a:extLst>
              <a:ext uri="{FF2B5EF4-FFF2-40B4-BE49-F238E27FC236}">
                <a16:creationId xmlns:a16="http://schemas.microsoft.com/office/drawing/2014/main" id="{6E732029-87B9-4DCC-AFD1-A54B3FB8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5305" y="2092008"/>
            <a:ext cx="418154" cy="4181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C29282-1769-4E08-9C47-85A2CB7914A6}"/>
              </a:ext>
            </a:extLst>
          </p:cNvPr>
          <p:cNvSpPr txBox="1"/>
          <p:nvPr/>
        </p:nvSpPr>
        <p:spPr>
          <a:xfrm>
            <a:off x="9040488" y="2143974"/>
            <a:ext cx="9950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남은 시간</a:t>
            </a:r>
          </a:p>
        </p:txBody>
      </p:sp>
    </p:spTree>
    <p:extLst>
      <p:ext uri="{BB962C8B-B14F-4D97-AF65-F5344CB8AC3E}">
        <p14:creationId xmlns:p14="http://schemas.microsoft.com/office/powerpoint/2010/main" val="265480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71DC-2442-4A1B-8F24-D3FFED89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5" y="198967"/>
            <a:ext cx="5273962" cy="979055"/>
          </a:xfrm>
        </p:spPr>
        <p:txBody>
          <a:bodyPr>
            <a:normAutofit/>
          </a:bodyPr>
          <a:lstStyle/>
          <a:p>
            <a:r>
              <a:rPr lang="ko-KR" altLang="en-US" dirty="0"/>
              <a:t>구현 방법 상세 설명</a:t>
            </a:r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379DDE6B-25C4-4920-9662-200F1FC20EBD}"/>
              </a:ext>
            </a:extLst>
          </p:cNvPr>
          <p:cNvSpPr txBox="1">
            <a:spLocks/>
          </p:cNvSpPr>
          <p:nvPr/>
        </p:nvSpPr>
        <p:spPr>
          <a:xfrm>
            <a:off x="108014" y="1178022"/>
            <a:ext cx="5649064" cy="37190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109728" tIns="91440" rIns="109728" bIns="9144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100" dirty="0"/>
              <a:t>[</a:t>
            </a:r>
            <a:r>
              <a:rPr lang="ko-KR" altLang="en-US" sz="2100" dirty="0"/>
              <a:t>네트워크</a:t>
            </a:r>
            <a:r>
              <a:rPr lang="en-US" altLang="ko-KR" sz="2100" dirty="0"/>
              <a:t>]</a:t>
            </a:r>
          </a:p>
          <a:p>
            <a:r>
              <a:rPr lang="ko-KR" altLang="en-US" sz="2100" dirty="0"/>
              <a:t>최대 동시접속 인원</a:t>
            </a:r>
            <a:r>
              <a:rPr lang="en-US" altLang="ko-KR" sz="2100" dirty="0"/>
              <a:t>: 20</a:t>
            </a:r>
            <a:r>
              <a:rPr lang="ko-KR" altLang="en-US" sz="2100" dirty="0"/>
              <a:t>명</a:t>
            </a:r>
            <a:endParaRPr lang="en-US" altLang="ko-KR" sz="2100" dirty="0"/>
          </a:p>
          <a:p>
            <a:r>
              <a:rPr lang="ko-KR" altLang="en-US" sz="2100" dirty="0"/>
              <a:t>필요 기능</a:t>
            </a:r>
            <a:r>
              <a:rPr lang="en-US" altLang="ko-KR" sz="2100" dirty="0"/>
              <a:t>: </a:t>
            </a:r>
          </a:p>
          <a:p>
            <a:pPr>
              <a:buFontTx/>
              <a:buChar char="-"/>
            </a:pPr>
            <a:r>
              <a:rPr lang="ko-KR" altLang="en-US" sz="2100" dirty="0"/>
              <a:t>로그인 시스템 </a:t>
            </a:r>
            <a:r>
              <a:rPr lang="en-US" altLang="ko-KR" sz="2100" dirty="0"/>
              <a:t>(DB</a:t>
            </a:r>
            <a:r>
              <a:rPr lang="ko-KR" altLang="en-US" sz="2100" dirty="0"/>
              <a:t>에 있는 정보로 아이디</a:t>
            </a:r>
            <a:r>
              <a:rPr lang="en-US" altLang="ko-KR" sz="2100" dirty="0"/>
              <a:t>, </a:t>
            </a:r>
            <a:r>
              <a:rPr lang="ko-KR" altLang="en-US" sz="2100" dirty="0"/>
              <a:t>비번 비교</a:t>
            </a:r>
            <a:r>
              <a:rPr lang="en-US" altLang="ko-KR" sz="2100" dirty="0"/>
              <a:t>)</a:t>
            </a:r>
          </a:p>
          <a:p>
            <a:pPr>
              <a:buFontTx/>
              <a:buChar char="-"/>
            </a:pPr>
            <a:r>
              <a:rPr lang="ko-KR" altLang="en-US" sz="2100" dirty="0"/>
              <a:t>게임 로비 시스템</a:t>
            </a:r>
            <a:r>
              <a:rPr lang="en-US" altLang="ko-KR" sz="2100" dirty="0"/>
              <a:t> (</a:t>
            </a:r>
            <a:r>
              <a:rPr lang="ko-KR" altLang="en-US" sz="2100" dirty="0"/>
              <a:t>대기 방들 보여주기</a:t>
            </a:r>
            <a:r>
              <a:rPr lang="en-US" altLang="ko-KR" sz="2100" dirty="0"/>
              <a:t>, </a:t>
            </a:r>
            <a:r>
              <a:rPr lang="ko-KR" altLang="en-US" sz="2100" dirty="0"/>
              <a:t>새 방 만들기</a:t>
            </a:r>
            <a:r>
              <a:rPr lang="en-US" altLang="ko-KR" sz="2100" dirty="0"/>
              <a:t>)</a:t>
            </a:r>
          </a:p>
          <a:p>
            <a:pPr>
              <a:buFontTx/>
              <a:buChar char="-"/>
            </a:pPr>
            <a:r>
              <a:rPr lang="ko-KR" altLang="en-US" sz="2100" dirty="0"/>
              <a:t>게임 시작 시 두더지 패턴들을 정하여 모든 플레이어들에게 나눠 주기</a:t>
            </a:r>
            <a:endParaRPr lang="en-US" altLang="ko-KR" sz="2100" dirty="0"/>
          </a:p>
          <a:p>
            <a:pPr>
              <a:buFontTx/>
              <a:buChar char="-"/>
            </a:pPr>
            <a:r>
              <a:rPr lang="ko-KR" altLang="en-US" sz="2100" dirty="0"/>
              <a:t>게임  실시간 플레이어들 점수 동기화</a:t>
            </a:r>
            <a:r>
              <a:rPr lang="en-US" altLang="ko-KR" sz="2100" dirty="0"/>
              <a:t> </a:t>
            </a:r>
          </a:p>
          <a:p>
            <a:pPr>
              <a:buFontTx/>
              <a:buChar char="-"/>
            </a:pPr>
            <a:r>
              <a:rPr lang="ko-KR" altLang="en-US" sz="2100" dirty="0"/>
              <a:t>게임 종료 후 </a:t>
            </a:r>
            <a:r>
              <a:rPr lang="en-US" altLang="ko-KR" sz="2100" dirty="0"/>
              <a:t>DB</a:t>
            </a:r>
            <a:r>
              <a:rPr lang="ko-KR" altLang="en-US" sz="2100" dirty="0"/>
              <a:t>에 플레이어의 이름과 점수 전송</a:t>
            </a:r>
            <a:endParaRPr lang="en-US" altLang="ko-KR" sz="21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0" name="내용 개체 틀 2">
            <a:extLst>
              <a:ext uri="{FF2B5EF4-FFF2-40B4-BE49-F238E27FC236}">
                <a16:creationId xmlns:a16="http://schemas.microsoft.com/office/drawing/2014/main" id="{639D7E2E-3260-448D-9FEA-E092AF36543B}"/>
              </a:ext>
            </a:extLst>
          </p:cNvPr>
          <p:cNvSpPr txBox="1">
            <a:spLocks/>
          </p:cNvSpPr>
          <p:nvPr/>
        </p:nvSpPr>
        <p:spPr>
          <a:xfrm>
            <a:off x="108014" y="4956426"/>
            <a:ext cx="5649064" cy="17796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109728" tIns="91440" rIns="109728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[DB]</a:t>
            </a:r>
          </a:p>
          <a:p>
            <a:r>
              <a:rPr lang="ko-KR" altLang="en-US" dirty="0"/>
              <a:t>저장 데이터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플레이어 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최대 점수</a:t>
            </a:r>
            <a:r>
              <a:rPr lang="en-US" altLang="ko-KR" dirty="0"/>
              <a:t>, </a:t>
            </a:r>
            <a:r>
              <a:rPr lang="ko-KR" altLang="en-US" dirty="0"/>
              <a:t>전체 순위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3F8035A0-9FA4-42BC-A2F9-0A7C60E64DF7}"/>
              </a:ext>
            </a:extLst>
          </p:cNvPr>
          <p:cNvSpPr txBox="1">
            <a:spLocks/>
          </p:cNvSpPr>
          <p:nvPr/>
        </p:nvSpPr>
        <p:spPr>
          <a:xfrm>
            <a:off x="5944629" y="3429000"/>
            <a:ext cx="5649064" cy="33070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109728" tIns="91440" rIns="109728" bIns="9144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[</a:t>
            </a:r>
            <a:r>
              <a:rPr lang="ko-KR" altLang="en-US" dirty="0"/>
              <a:t>모델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필요한 </a:t>
            </a:r>
            <a:r>
              <a:rPr lang="en-US" altLang="ko-KR" dirty="0"/>
              <a:t>3D</a:t>
            </a:r>
            <a:r>
              <a:rPr lang="ko-KR" altLang="en-US" dirty="0"/>
              <a:t>모델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게임 배경화면 및 두더지 굴 </a:t>
            </a:r>
            <a:r>
              <a:rPr lang="en-US" altLang="ko-KR" dirty="0"/>
              <a:t>(</a:t>
            </a:r>
            <a:r>
              <a:rPr lang="ko-KR" altLang="en-US" dirty="0"/>
              <a:t>자체 제작</a:t>
            </a:r>
            <a:r>
              <a:rPr lang="en-US" altLang="ko-KR" dirty="0"/>
              <a:t>), </a:t>
            </a:r>
          </a:p>
          <a:p>
            <a:pPr marL="0" indent="0">
              <a:buNone/>
            </a:pPr>
            <a:r>
              <a:rPr lang="ko-KR" altLang="en-US" dirty="0"/>
              <a:t>두더지</a:t>
            </a:r>
            <a:r>
              <a:rPr lang="en-US" altLang="ko-KR" dirty="0"/>
              <a:t>, </a:t>
            </a:r>
            <a:r>
              <a:rPr lang="ko-KR" altLang="en-US" dirty="0"/>
              <a:t>망치 </a:t>
            </a:r>
            <a:r>
              <a:rPr lang="en-US" altLang="ko-KR" dirty="0"/>
              <a:t>(</a:t>
            </a:r>
            <a:r>
              <a:rPr lang="ko-KR" altLang="en-US" dirty="0"/>
              <a:t>에셋 스토어에서 무료 모델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필요한 애니메이션</a:t>
            </a:r>
            <a:r>
              <a:rPr lang="en-US" altLang="ko-KR" dirty="0"/>
              <a:t>:</a:t>
            </a:r>
          </a:p>
          <a:p>
            <a:pPr>
              <a:buFontTx/>
              <a:buChar char="-"/>
            </a:pPr>
            <a:r>
              <a:rPr lang="ko-KR" altLang="en-US" dirty="0"/>
              <a:t>두더지가 나오는 애니메이션 </a:t>
            </a:r>
            <a:r>
              <a:rPr lang="en-US" altLang="ko-KR" dirty="0"/>
              <a:t>(</a:t>
            </a:r>
            <a:r>
              <a:rPr lang="ko-KR" altLang="en-US" dirty="0"/>
              <a:t>자체 제작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두더지가 죽는 애니메이션 </a:t>
            </a:r>
            <a:r>
              <a:rPr lang="en-US" altLang="ko-KR" dirty="0"/>
              <a:t>(</a:t>
            </a:r>
            <a:r>
              <a:rPr lang="ko-KR" altLang="en-US" dirty="0"/>
              <a:t>자체 제작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망치를 휘두르는 애니메이션 </a:t>
            </a:r>
            <a:r>
              <a:rPr lang="en-US" altLang="ko-KR" dirty="0"/>
              <a:t>(</a:t>
            </a:r>
            <a:r>
              <a:rPr lang="ko-KR" altLang="en-US" dirty="0"/>
              <a:t>자체 제작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8D18D38E-843C-4C6E-9CDC-3784FB2E0AD0}"/>
              </a:ext>
            </a:extLst>
          </p:cNvPr>
          <p:cNvSpPr txBox="1">
            <a:spLocks/>
          </p:cNvSpPr>
          <p:nvPr/>
        </p:nvSpPr>
        <p:spPr>
          <a:xfrm>
            <a:off x="5944629" y="1178022"/>
            <a:ext cx="5649064" cy="21138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109728" tIns="91440" rIns="109728" bIns="9144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[</a:t>
            </a:r>
            <a:r>
              <a:rPr lang="ko-KR" altLang="en-US" dirty="0"/>
              <a:t>충돌체크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화면은 고정되어 있을 것이므로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3D </a:t>
            </a:r>
            <a:r>
              <a:rPr lang="ko-KR" altLang="en-US" dirty="0"/>
              <a:t>충돌체크보다 </a:t>
            </a:r>
            <a:r>
              <a:rPr lang="en-US" altLang="ko-KR" dirty="0"/>
              <a:t>2D </a:t>
            </a:r>
            <a:r>
              <a:rPr lang="ko-KR" altLang="en-US" dirty="0" err="1"/>
              <a:t>바운딩</a:t>
            </a:r>
            <a:r>
              <a:rPr lang="ko-KR" altLang="en-US" dirty="0"/>
              <a:t> 박스 충돌체크를 이용한다</a:t>
            </a:r>
            <a:r>
              <a:rPr lang="en-US" altLang="ko-KR" dirty="0"/>
              <a:t>. </a:t>
            </a:r>
            <a:r>
              <a:rPr lang="ko-KR" altLang="en-US" dirty="0"/>
              <a:t>이는 두더지 굴 위치에 보이지 않는 버튼 설치하고 이 버튼이 </a:t>
            </a:r>
            <a:r>
              <a:rPr lang="en-US" altLang="ko-KR" dirty="0"/>
              <a:t>On Click()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감지하여 충돌체크를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211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71DC-2442-4A1B-8F24-D3FFED89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5" y="198967"/>
            <a:ext cx="5273962" cy="979055"/>
          </a:xfrm>
        </p:spPr>
        <p:txBody>
          <a:bodyPr>
            <a:normAutofit/>
          </a:bodyPr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B9FDEA2-E6B7-4066-9D06-AEB048815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22074"/>
              </p:ext>
            </p:extLst>
          </p:nvPr>
        </p:nvGraphicFramePr>
        <p:xfrm>
          <a:off x="572655" y="3013247"/>
          <a:ext cx="10557162" cy="2011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66">
                  <a:extLst>
                    <a:ext uri="{9D8B030D-6E8A-4147-A177-3AD203B41FA5}">
                      <a16:colId xmlns:a16="http://schemas.microsoft.com/office/drawing/2014/main" val="3844836584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2249413193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1508886007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2071041906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280176188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1343895453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1082481524"/>
                    </a:ext>
                  </a:extLst>
                </a:gridCol>
              </a:tblGrid>
              <a:tr h="548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26839"/>
                  </a:ext>
                </a:extLst>
              </a:tr>
              <a:tr h="8257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혼자 플레이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혼자 플레이 구현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혼자 플레이 구현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혼자 플레이 구현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혼자 플레이 구현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구글 파이어 베이스 연동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구글 파이어 베이스 연동</a:t>
                      </a:r>
                      <a:r>
                        <a:rPr lang="en-US" altLang="ko-KR" dirty="0"/>
                        <a:t>, photon </a:t>
                      </a:r>
                      <a:r>
                        <a:rPr lang="ko-KR" altLang="en-US" dirty="0"/>
                        <a:t>서버 연동하여 로그인 확인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58407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B892E197-0D06-45C9-97B7-D76F8B85F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55529"/>
              </p:ext>
            </p:extLst>
          </p:nvPr>
        </p:nvGraphicFramePr>
        <p:xfrm>
          <a:off x="572655" y="1223086"/>
          <a:ext cx="10557162" cy="1611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66">
                  <a:extLst>
                    <a:ext uri="{9D8B030D-6E8A-4147-A177-3AD203B41FA5}">
                      <a16:colId xmlns:a16="http://schemas.microsoft.com/office/drawing/2014/main" val="3844836584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2249413193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1508886007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2071041906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280176188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1343895453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1082481524"/>
                    </a:ext>
                  </a:extLst>
                </a:gridCol>
              </a:tblGrid>
              <a:tr h="42314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26839"/>
                  </a:ext>
                </a:extLst>
              </a:tr>
              <a:tr h="70234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타이틀 화면 만들기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맵 모델 준비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맵 모델 준비</a:t>
                      </a:r>
                    </a:p>
                    <a:p>
                      <a:pPr latinLnBrk="1"/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모델 준비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애니메이션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 준비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애니메이션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58407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8191B3E0-F559-4462-896C-98826D31C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06784"/>
              </p:ext>
            </p:extLst>
          </p:nvPr>
        </p:nvGraphicFramePr>
        <p:xfrm>
          <a:off x="572655" y="5202820"/>
          <a:ext cx="1055716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66">
                  <a:extLst>
                    <a:ext uri="{9D8B030D-6E8A-4147-A177-3AD203B41FA5}">
                      <a16:colId xmlns:a16="http://schemas.microsoft.com/office/drawing/2014/main" val="3844836584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2249413193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1508886007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2071041906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280176188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1343895453"/>
                    </a:ext>
                  </a:extLst>
                </a:gridCol>
                <a:gridCol w="1508166">
                  <a:extLst>
                    <a:ext uri="{9D8B030D-6E8A-4147-A177-3AD203B41FA5}">
                      <a16:colId xmlns:a16="http://schemas.microsoft.com/office/drawing/2014/main" val="1082481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26839"/>
                  </a:ext>
                </a:extLst>
              </a:tr>
              <a:tr h="702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photon </a:t>
                      </a:r>
                      <a:r>
                        <a:rPr lang="ko-KR" altLang="en-US" dirty="0"/>
                        <a:t>서버 연동하여 로그인 확인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함께 플레이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함께 플레이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함께 플레이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마무리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95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67008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LeftStep">
      <a:dk1>
        <a:srgbClr val="000000"/>
      </a:dk1>
      <a:lt1>
        <a:srgbClr val="FFFFFF"/>
      </a:lt1>
      <a:dk2>
        <a:srgbClr val="25203D"/>
      </a:dk2>
      <a:lt2>
        <a:srgbClr val="E8E2E3"/>
      </a:lt2>
      <a:accent1>
        <a:srgbClr val="20B691"/>
      </a:accent1>
      <a:accent2>
        <a:srgbClr val="14B94C"/>
      </a:accent2>
      <a:accent3>
        <a:srgbClr val="2DBA21"/>
      </a:accent3>
      <a:accent4>
        <a:srgbClr val="62B313"/>
      </a:accent4>
      <a:accent5>
        <a:srgbClr val="9BA81E"/>
      </a:accent5>
      <a:accent6>
        <a:srgbClr val="D29517"/>
      </a:accent6>
      <a:hlink>
        <a:srgbClr val="BF3F5E"/>
      </a:hlink>
      <a:folHlink>
        <a:srgbClr val="7F7F7F"/>
      </a:folHlink>
    </a:clrScheme>
    <a:fontScheme name="Goud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496</Words>
  <Application>Microsoft Office PowerPoint</Application>
  <PresentationFormat>와이드스크린</PresentationFormat>
  <Paragraphs>116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Microsoft GothicNeo</vt:lpstr>
      <vt:lpstr>맑은 고딕</vt:lpstr>
      <vt:lpstr>Arial</vt:lpstr>
      <vt:lpstr>Calibri</vt:lpstr>
      <vt:lpstr>Goudy Old Style</vt:lpstr>
      <vt:lpstr>MarrakeshVTI</vt:lpstr>
      <vt:lpstr>두더지 잡기 게임 계획서</vt:lpstr>
      <vt:lpstr>목차</vt:lpstr>
      <vt:lpstr>게임 진행 방식</vt:lpstr>
      <vt:lpstr>게임 플레이 상세 설명</vt:lpstr>
      <vt:lpstr>구현 방법 상세 설명</vt:lpstr>
      <vt:lpstr>개발 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두더지 잡기 게임 계획서</dc:title>
  <dc:creator>정승원(2016180039)</dc:creator>
  <cp:lastModifiedBy>정승원(2016180039)</cp:lastModifiedBy>
  <cp:revision>11</cp:revision>
  <dcterms:created xsi:type="dcterms:W3CDTF">2022-01-13T20:27:21Z</dcterms:created>
  <dcterms:modified xsi:type="dcterms:W3CDTF">2022-01-14T01:39:20Z</dcterms:modified>
</cp:coreProperties>
</file>