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FF0000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944" autoAdjust="0"/>
  </p:normalViewPr>
  <p:slideViewPr>
    <p:cSldViewPr>
      <p:cViewPr varScale="1">
        <p:scale>
          <a:sx n="98" d="100"/>
          <a:sy n="98" d="100"/>
        </p:scale>
        <p:origin x="9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32"/>
            <a:ext cx="9144000" cy="6853168"/>
          </a:xfrm>
          <a:prstGeom prst="rect">
            <a:avLst/>
          </a:prstGeom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 : </a:t>
            </a:r>
            <a:r>
              <a:rPr lang="ko-KR" altLang="en-US" dirty="0"/>
              <a:t>다음과 같은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97441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아래와 같은 창을 띄운다</a:t>
            </a:r>
            <a:r>
              <a:rPr lang="en-US" altLang="ko-KR" sz="2000" dirty="0" smtClean="0"/>
              <a:t>. (</a:t>
            </a:r>
            <a:r>
              <a:rPr lang="en-US" altLang="ko-KR" sz="2000" dirty="0" err="1" smtClean="0"/>
              <a:t>BorderLayout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GridLayout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  <a:p>
            <a:pPr marL="777240" lvl="1" indent="-457200">
              <a:buFont typeface="+mj-lt"/>
              <a:buAutoNum type="arabicParenR"/>
            </a:pPr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초기 화면에는 상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하단에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:”, “</a:t>
            </a:r>
            <a:r>
              <a:rPr lang="ko-KR" altLang="en-US" sz="1800" dirty="0" smtClean="0"/>
              <a:t>학과</a:t>
            </a:r>
            <a:r>
              <a:rPr lang="en-US" altLang="ko-KR" sz="1800" dirty="0" smtClean="0"/>
              <a:t>:” </a:t>
            </a:r>
            <a:r>
              <a:rPr lang="ko-KR" altLang="en-US" sz="1800" dirty="0" smtClean="0"/>
              <a:t>만 표시된다</a:t>
            </a:r>
            <a:r>
              <a:rPr lang="en-US" altLang="ko-KR" sz="1800" dirty="0" smtClean="0"/>
              <a:t>.</a:t>
            </a:r>
          </a:p>
          <a:p>
            <a:pPr marL="777240" lvl="1" indent="-457200">
              <a:buFont typeface="+mj-lt"/>
              <a:buAutoNum type="arabicParenR"/>
            </a:pPr>
            <a:r>
              <a:rPr lang="ko-KR" altLang="en-US" sz="1800" dirty="0" smtClean="0"/>
              <a:t>이름과 학과 입력 창에는 아무 내용도 표시하지 않는다</a:t>
            </a:r>
            <a:r>
              <a:rPr lang="en-US" altLang="ko-KR" sz="1800" dirty="0" smtClean="0"/>
              <a:t>.</a:t>
            </a:r>
          </a:p>
          <a:p>
            <a:pPr marL="777240" lvl="1" indent="-457200">
              <a:buFont typeface="+mj-lt"/>
              <a:buAutoNum type="arabicParenR"/>
            </a:pPr>
            <a:r>
              <a:rPr lang="ko-KR" altLang="en-US" sz="1800" dirty="0" smtClean="0"/>
              <a:t>상단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좌측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하단에는 바탕색을 적용하고 입력 부분에는 적용하지 않음</a:t>
            </a: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이름과 학과를 입력하고 확인 버튼을 누르면 상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하단에 값 표시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취소 버튼을 누르면 입력 창의 내용과 상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하단 정보를 삭제함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11560" y="3747228"/>
            <a:ext cx="2875592" cy="2706107"/>
            <a:chOff x="611560" y="3501008"/>
            <a:chExt cx="2875592" cy="29523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501008"/>
              <a:ext cx="2875592" cy="295232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755576" y="3933056"/>
              <a:ext cx="2592288" cy="2376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933056"/>
              <a:ext cx="2592288" cy="30777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아무개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3213" y="6001543"/>
              <a:ext cx="2592288" cy="30777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학과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컴퓨터공학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0339" y="3501008"/>
              <a:ext cx="1584176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입력 값 표시 예제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122" y="4240833"/>
              <a:ext cx="426502" cy="176071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3213" y="4653136"/>
              <a:ext cx="43441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입력창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1640" y="443711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이름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1640" y="4941168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학과</a:t>
              </a:r>
              <a:endParaRPr lang="ko-KR" altLang="en-US" sz="1400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259632" y="5445224"/>
              <a:ext cx="936104" cy="360040"/>
              <a:chOff x="1187624" y="5445224"/>
              <a:chExt cx="936104" cy="36004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87624" y="5445224"/>
                <a:ext cx="936104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31640" y="5445224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확인</a:t>
                </a:r>
                <a:endParaRPr lang="ko-KR" altLang="en-US" sz="14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267744" y="5445224"/>
              <a:ext cx="936104" cy="360040"/>
              <a:chOff x="1187624" y="5445224"/>
              <a:chExt cx="936104" cy="36004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187624" y="5445224"/>
                <a:ext cx="936104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31640" y="5445224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취소</a:t>
                </a:r>
                <a:endParaRPr lang="ko-KR" altLang="en-US" sz="1400" dirty="0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2195736" y="4437112"/>
              <a:ext cx="1008112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95736" y="4941168"/>
              <a:ext cx="1008112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4437112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아무개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3728" y="494116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컴퓨터공학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73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4344</TotalTime>
  <Words>95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휴먼편지체</vt:lpstr>
      <vt:lpstr>Wingdings</vt:lpstr>
      <vt:lpstr>Wingdings 2</vt:lpstr>
      <vt:lpstr>가을</vt:lpstr>
      <vt:lpstr>과제 1 : 다음과 같은 프로그램을 작성하시오.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Kyungsook Han</cp:lastModifiedBy>
  <cp:revision>213</cp:revision>
  <dcterms:created xsi:type="dcterms:W3CDTF">2011-08-27T14:53:28Z</dcterms:created>
  <dcterms:modified xsi:type="dcterms:W3CDTF">2020-11-17T04:14:21Z</dcterms:modified>
</cp:coreProperties>
</file>