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3" r:id="rId4"/>
    <p:sldId id="265" r:id="rId5"/>
    <p:sldId id="258" r:id="rId6"/>
    <p:sldId id="266" r:id="rId7"/>
    <p:sldId id="261" r:id="rId8"/>
    <p:sldId id="262" r:id="rId9"/>
    <p:sldId id="264" r:id="rId10"/>
    <p:sldId id="25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2B9F6-288B-4D48-B0B6-07CDDBA97908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4446F-117A-4E51-907F-97F32D30C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3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4446F-117A-4E51-907F-97F32D30CF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3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09987"/>
            <a:ext cx="7772400" cy="6858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4730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7A4C-BB11-42BA-A7C9-0FE00FF3D15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DC3-AF38-43E8-BE59-9E15DD7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1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744" y="205979"/>
            <a:ext cx="6419056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67744" y="1200151"/>
            <a:ext cx="6419056" cy="3394472"/>
          </a:xfrm>
        </p:spPr>
        <p:txBody>
          <a:bodyPr/>
          <a:lstStyle/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7A4C-BB11-42BA-A7C9-0FE00FF3D15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DC3-AF38-43E8-BE59-9E15DD7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2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9542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63639"/>
            <a:ext cx="8229600" cy="30309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7A4C-BB11-42BA-A7C9-0FE00FF3D15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DC3-AF38-43E8-BE59-9E15DD7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4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7A4C-BB11-42BA-A7C9-0FE00FF3D15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8DC3-AF38-43E8-BE59-9E15DD7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787774"/>
            <a:ext cx="7772400" cy="68589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질</a:t>
            </a:r>
            <a:r>
              <a:rPr lang="ko-KR" altLang="en-US" dirty="0"/>
              <a:t>병</a:t>
            </a:r>
            <a:r>
              <a:rPr lang="ko-KR" altLang="en-US" dirty="0" smtClean="0"/>
              <a:t> 알림 서비스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795886"/>
            <a:ext cx="6400800" cy="593204"/>
          </a:xfrm>
        </p:spPr>
        <p:txBody>
          <a:bodyPr/>
          <a:lstStyle/>
          <a:p>
            <a:r>
              <a:rPr lang="ko-KR" altLang="en-US" dirty="0" smtClean="0"/>
              <a:t>정승욱</a:t>
            </a:r>
            <a:r>
              <a:rPr lang="en-US" altLang="ko-KR" dirty="0" smtClean="0"/>
              <a:t>,</a:t>
            </a:r>
            <a:r>
              <a:rPr lang="ko-KR" altLang="en-US" dirty="0" smtClean="0"/>
              <a:t>김동한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39552" y="2427734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3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질병 </a:t>
            </a:r>
            <a:r>
              <a:rPr lang="ko-KR" altLang="en-US" dirty="0"/>
              <a:t>및 예방접종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r>
              <a:rPr lang="ko-KR" altLang="en-US" dirty="0"/>
              <a:t>예방 접종 기록</a:t>
            </a:r>
            <a:endParaRPr lang="en-US" altLang="ko-KR" dirty="0" smtClean="0"/>
          </a:p>
          <a:p>
            <a:r>
              <a:rPr lang="ko-KR" altLang="en-US" dirty="0" smtClean="0"/>
              <a:t>주변 보건소 위치 조회</a:t>
            </a:r>
            <a:endParaRPr lang="en-US" altLang="ko-KR" dirty="0" smtClean="0"/>
          </a:p>
          <a:p>
            <a:r>
              <a:rPr lang="ko-KR" altLang="en-US" dirty="0" smtClean="0"/>
              <a:t>예방 접종기록을 </a:t>
            </a:r>
            <a:r>
              <a:rPr lang="ko-KR" altLang="en-US" dirty="0" err="1" smtClean="0"/>
              <a:t>토대로한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알림서비스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로고 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429854" y="1347614"/>
            <a:ext cx="3168352" cy="30963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95" y="1969951"/>
            <a:ext cx="1851670" cy="18516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4128" y="134761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질병 알림 서비스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로고로</a:t>
            </a:r>
            <a:endParaRPr lang="en-US" altLang="ko-KR" dirty="0" smtClean="0"/>
          </a:p>
          <a:p>
            <a:r>
              <a:rPr lang="en-US" altLang="ko-KR" dirty="0" smtClean="0"/>
              <a:t>Health</a:t>
            </a:r>
            <a:r>
              <a:rPr lang="ko-KR" altLang="en-US" dirty="0" smtClean="0"/>
              <a:t>의 약자 </a:t>
            </a:r>
            <a:r>
              <a:rPr lang="en-US" altLang="ko-KR" dirty="0" smtClean="0"/>
              <a:t>H</a:t>
            </a:r>
            <a:r>
              <a:rPr lang="ko-KR" altLang="en-US" dirty="0" smtClean="0"/>
              <a:t>를 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70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로그인 창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2627784" y="1347614"/>
            <a:ext cx="2088232" cy="2911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1800" y="214899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ID: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203848" y="2148994"/>
            <a:ext cx="129614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99792" y="284699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PW: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203848" y="2815632"/>
            <a:ext cx="129614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67944" y="3579862"/>
            <a:ext cx="576064" cy="240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</a:t>
            </a:r>
            <a:r>
              <a:rPr lang="en-US" altLang="ko-KR" sz="1400" dirty="0" smtClean="0">
                <a:solidFill>
                  <a:schemeClr val="tx1"/>
                </a:solidFill>
              </a:rPr>
              <a:t>ogin</a:t>
            </a:r>
            <a:endParaRPr lang="en-US" altLang="ko-K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261982" y="1442330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H</a:t>
            </a:r>
            <a:r>
              <a:rPr lang="en-US" altLang="ko-KR" dirty="0" smtClean="0"/>
              <a:t>ealth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5148064" y="2503376"/>
            <a:ext cx="391767" cy="458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868144" y="1341179"/>
            <a:ext cx="2088232" cy="2911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Picture 2" descr="C:\Users\Administrator\Desktop\설정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64" y="3760853"/>
            <a:ext cx="320118" cy="3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Administrator\Desktop\주사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503374"/>
            <a:ext cx="490189" cy="48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Administrator\Desktop\접종기록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64" y="2598065"/>
            <a:ext cx="334991" cy="32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Users\Administrator\Desktop\보건소 위치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503376"/>
            <a:ext cx="447562" cy="4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6219638" y="1442330"/>
            <a:ext cx="144019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84167" y="2891880"/>
            <a:ext cx="4901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예방접종</a:t>
            </a:r>
            <a:endParaRPr lang="ko-KR" altLang="en-US" sz="600" dirty="0"/>
          </a:p>
        </p:txBody>
      </p:sp>
      <p:sp>
        <p:nvSpPr>
          <p:cNvPr id="31" name="TextBox 30"/>
          <p:cNvSpPr txBox="1"/>
          <p:nvPr/>
        </p:nvSpPr>
        <p:spPr>
          <a:xfrm>
            <a:off x="6659560" y="2891880"/>
            <a:ext cx="4905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접종기록</a:t>
            </a:r>
            <a:endParaRPr lang="ko-KR" altLang="en-US" sz="600"/>
          </a:p>
        </p:txBody>
      </p:sp>
      <p:sp>
        <p:nvSpPr>
          <p:cNvPr id="32" name="TextBox 31"/>
          <p:cNvSpPr txBox="1"/>
          <p:nvPr/>
        </p:nvSpPr>
        <p:spPr>
          <a:xfrm>
            <a:off x="7308304" y="2925354"/>
            <a:ext cx="4475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보건소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3999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18" y="771550"/>
            <a:ext cx="8229600" cy="85725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질병 및 예방접종 정보 제공</a:t>
            </a:r>
            <a:endParaRPr lang="en-US" sz="4000" dirty="0"/>
          </a:p>
        </p:txBody>
      </p:sp>
      <p:pic>
        <p:nvPicPr>
          <p:cNvPr id="5" name="Picture 4" descr="C:\Users\MyHome\Desktop\Screenshot_2017-06-07-19-49-5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427" y="1750519"/>
            <a:ext cx="1637982" cy="291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MyHome\Desktop\Screenshot_2017-06-22-19-35-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50519"/>
            <a:ext cx="1637982" cy="291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2987824" y="2876009"/>
            <a:ext cx="391767" cy="458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5652120" y="2876009"/>
            <a:ext cx="391767" cy="458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1750519"/>
            <a:ext cx="2088232" cy="2911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Administrator\Desktop\설정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72" y="4170193"/>
            <a:ext cx="320118" cy="3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주사기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12714"/>
            <a:ext cx="490189" cy="48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접종기록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72" y="3007405"/>
            <a:ext cx="334991" cy="32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보건소 위치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12716"/>
            <a:ext cx="447562" cy="4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863572" y="1851670"/>
            <a:ext cx="144019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</a:t>
            </a:r>
            <a:r>
              <a:rPr lang="ko-KR" altLang="en-US" dirty="0">
                <a:solidFill>
                  <a:schemeClr val="tx1"/>
                </a:solidFill>
              </a:rPr>
              <a:t>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5" y="3301220"/>
            <a:ext cx="4901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예방접종</a:t>
            </a:r>
            <a:endParaRPr lang="ko-KR" altLang="en-US" sz="600" dirty="0"/>
          </a:p>
        </p:txBody>
      </p:sp>
      <p:sp>
        <p:nvSpPr>
          <p:cNvPr id="9" name="TextBox 8"/>
          <p:cNvSpPr txBox="1"/>
          <p:nvPr/>
        </p:nvSpPr>
        <p:spPr>
          <a:xfrm>
            <a:off x="1330968" y="3301220"/>
            <a:ext cx="4905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접종기록</a:t>
            </a:r>
            <a:endParaRPr lang="ko-KR" altLang="en-US" sz="600"/>
          </a:p>
        </p:txBody>
      </p:sp>
      <p:sp>
        <p:nvSpPr>
          <p:cNvPr id="10" name="TextBox 9"/>
          <p:cNvSpPr txBox="1"/>
          <p:nvPr/>
        </p:nvSpPr>
        <p:spPr>
          <a:xfrm>
            <a:off x="1979712" y="3334694"/>
            <a:ext cx="4475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보건소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5649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른쪽 화살표 6"/>
          <p:cNvSpPr/>
          <p:nvPr/>
        </p:nvSpPr>
        <p:spPr>
          <a:xfrm>
            <a:off x="4283968" y="2513393"/>
            <a:ext cx="391767" cy="458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5526"/>
            <a:ext cx="2992609" cy="437442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843558"/>
            <a:ext cx="388809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44208" y="1750615"/>
            <a:ext cx="2088232" cy="2911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44207" y="2201837"/>
            <a:ext cx="2083121" cy="535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</a:t>
            </a:r>
            <a:r>
              <a:rPr lang="ko-KR" altLang="en-US" sz="1400" dirty="0" smtClean="0">
                <a:solidFill>
                  <a:schemeClr val="tx1"/>
                </a:solidFill>
              </a:rPr>
              <a:t>형 간염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접종일자</a:t>
            </a:r>
            <a:r>
              <a:rPr lang="en-US" altLang="ko-KR" sz="1000" dirty="0" smtClean="0">
                <a:solidFill>
                  <a:schemeClr val="tx1"/>
                </a:solidFill>
              </a:rPr>
              <a:t>:2017</a:t>
            </a:r>
            <a:r>
              <a:rPr lang="ko-KR" altLang="en-US" sz="1000" dirty="0" smtClean="0">
                <a:solidFill>
                  <a:schemeClr val="tx1"/>
                </a:solidFill>
              </a:rPr>
              <a:t>년</a:t>
            </a:r>
            <a:r>
              <a:rPr lang="en-US" altLang="ko-KR" sz="1000" dirty="0" smtClean="0">
                <a:solidFill>
                  <a:schemeClr val="tx1"/>
                </a:solidFill>
              </a:rPr>
              <a:t>09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25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다음접종일자</a:t>
            </a:r>
            <a:r>
              <a:rPr lang="en-US" altLang="ko-KR" sz="1000" dirty="0" smtClean="0">
                <a:solidFill>
                  <a:schemeClr val="tx1"/>
                </a:solidFill>
              </a:rPr>
              <a:t>:2019</a:t>
            </a:r>
            <a:r>
              <a:rPr lang="ko-KR" altLang="en-US" sz="1000" dirty="0" smtClean="0">
                <a:solidFill>
                  <a:schemeClr val="tx1"/>
                </a:solidFill>
              </a:rPr>
              <a:t>년</a:t>
            </a:r>
            <a:r>
              <a:rPr lang="en-US" altLang="ko-KR" sz="1000" dirty="0" smtClean="0">
                <a:solidFill>
                  <a:schemeClr val="tx1"/>
                </a:solidFill>
              </a:rPr>
              <a:t>09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</a:rPr>
              <a:t>25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예방 접종 기록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3275856" y="3182866"/>
            <a:ext cx="391767" cy="431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5940152" y="3182866"/>
            <a:ext cx="391767" cy="431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79912" y="1750615"/>
            <a:ext cx="2088232" cy="2911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23928" y="1923678"/>
            <a:ext cx="1008112" cy="432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접종한 항목</a:t>
            </a:r>
            <a:r>
              <a:rPr lang="en-US" altLang="ko-KR" sz="1100" dirty="0" smtClean="0">
                <a:solidFill>
                  <a:schemeClr val="tx1"/>
                </a:solidFill>
              </a:rPr>
              <a:t>: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04048" y="1923678"/>
            <a:ext cx="783704" cy="432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A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형간염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580112" y="1923678"/>
            <a:ext cx="0" cy="432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아래쪽 화살표 20"/>
          <p:cNvSpPr/>
          <p:nvPr/>
        </p:nvSpPr>
        <p:spPr>
          <a:xfrm>
            <a:off x="5648690" y="2102171"/>
            <a:ext cx="72008" cy="8996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23928" y="2485530"/>
            <a:ext cx="18638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왼쪽 화살표 22"/>
          <p:cNvSpPr/>
          <p:nvPr/>
        </p:nvSpPr>
        <p:spPr>
          <a:xfrm>
            <a:off x="4608004" y="3918261"/>
            <a:ext cx="432048" cy="50405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화살표 29"/>
          <p:cNvSpPr/>
          <p:nvPr/>
        </p:nvSpPr>
        <p:spPr>
          <a:xfrm>
            <a:off x="7272300" y="3994948"/>
            <a:ext cx="432048" cy="50405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3572" y="1750519"/>
            <a:ext cx="2088232" cy="2911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6" name="Picture 2" descr="C:\Users\Administrator\Desktop\설정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92" y="4170193"/>
            <a:ext cx="320118" cy="3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Administrator\Desktop\주사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96" y="2912714"/>
            <a:ext cx="490189" cy="48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:\Users\Administrator\Desktop\접종기록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92" y="3007405"/>
            <a:ext cx="334991" cy="32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C:\Users\Administrator\Desktop\보건소 위치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32" y="2912716"/>
            <a:ext cx="447562" cy="4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1187592" y="1851670"/>
            <a:ext cx="144019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</a:t>
            </a:r>
            <a:r>
              <a:rPr lang="ko-KR" altLang="en-US" dirty="0">
                <a:solidFill>
                  <a:schemeClr val="tx1"/>
                </a:solidFill>
              </a:rPr>
              <a:t>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9595" y="3301220"/>
            <a:ext cx="4901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예방접종</a:t>
            </a:r>
            <a:endParaRPr lang="ko-KR" altLang="en-US" sz="600" dirty="0"/>
          </a:p>
        </p:txBody>
      </p:sp>
      <p:sp>
        <p:nvSpPr>
          <p:cNvPr id="37" name="TextBox 36"/>
          <p:cNvSpPr txBox="1"/>
          <p:nvPr/>
        </p:nvSpPr>
        <p:spPr>
          <a:xfrm>
            <a:off x="1654988" y="3301220"/>
            <a:ext cx="4905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접종기록</a:t>
            </a:r>
            <a:endParaRPr lang="ko-KR" altLang="en-US" sz="600"/>
          </a:p>
        </p:txBody>
      </p:sp>
      <p:sp>
        <p:nvSpPr>
          <p:cNvPr id="38" name="TextBox 37"/>
          <p:cNvSpPr txBox="1"/>
          <p:nvPr/>
        </p:nvSpPr>
        <p:spPr>
          <a:xfrm>
            <a:off x="2303732" y="3334694"/>
            <a:ext cx="4475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보건소</a:t>
            </a:r>
            <a:endParaRPr lang="ko-KR" altLang="en-US" sz="600" dirty="0"/>
          </a:p>
        </p:txBody>
      </p:sp>
      <p:sp>
        <p:nvSpPr>
          <p:cNvPr id="39" name="직사각형 38"/>
          <p:cNvSpPr/>
          <p:nvPr/>
        </p:nvSpPr>
        <p:spPr>
          <a:xfrm>
            <a:off x="5144634" y="3153133"/>
            <a:ext cx="576064" cy="240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입력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45545" y="1884123"/>
            <a:ext cx="576064" cy="240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주변 보건소 위치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pic>
        <p:nvPicPr>
          <p:cNvPr id="5" name="Picture 2" descr="C:\Users\MyHome\Desktop\Screenshot_2017-06-22-19-43-3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65" y="2542083"/>
            <a:ext cx="2466243" cy="153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2663772" y="3170765"/>
            <a:ext cx="505552" cy="4309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3532" y="1723471"/>
            <a:ext cx="2088232" cy="2911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Picture 2" descr="C:\Users\Administrator\Desktop\설정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52" y="4143145"/>
            <a:ext cx="320118" cy="3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Administrator\Desktop\주사기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56" y="2885666"/>
            <a:ext cx="490189" cy="48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Administrator\Desktop\접종기록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52" y="2980357"/>
            <a:ext cx="334991" cy="32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Administrator\Desktop\보건소 위치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92" y="2885668"/>
            <a:ext cx="447562" cy="4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827552" y="1824622"/>
            <a:ext cx="144019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</a:t>
            </a:r>
            <a:r>
              <a:rPr lang="ko-KR" altLang="en-US" dirty="0">
                <a:solidFill>
                  <a:schemeClr val="tx1"/>
                </a:solidFill>
              </a:rPr>
              <a:t>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9555" y="3274172"/>
            <a:ext cx="4901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예방접종</a:t>
            </a:r>
            <a:endParaRPr lang="ko-KR" altLang="en-US" sz="6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4948" y="3274172"/>
            <a:ext cx="4905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접종기록</a:t>
            </a:r>
            <a:endParaRPr lang="ko-KR" altLang="en-US" sz="600"/>
          </a:p>
        </p:txBody>
      </p:sp>
      <p:sp>
        <p:nvSpPr>
          <p:cNvPr id="21" name="TextBox 20"/>
          <p:cNvSpPr txBox="1"/>
          <p:nvPr/>
        </p:nvSpPr>
        <p:spPr>
          <a:xfrm>
            <a:off x="1943692" y="3307646"/>
            <a:ext cx="4475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보건소</a:t>
            </a:r>
            <a:endParaRPr lang="ko-KR" altLang="en-US" sz="600" dirty="0"/>
          </a:p>
        </p:txBody>
      </p:sp>
      <p:sp>
        <p:nvSpPr>
          <p:cNvPr id="3" name="타원 2"/>
          <p:cNvSpPr/>
          <p:nvPr/>
        </p:nvSpPr>
        <p:spPr>
          <a:xfrm>
            <a:off x="4158967" y="3342602"/>
            <a:ext cx="45719" cy="478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3527868" y="2134675"/>
            <a:ext cx="1368152" cy="635534"/>
          </a:xfrm>
          <a:prstGeom prst="wedgeRoundRectCallout">
            <a:avLst>
              <a:gd name="adj1" fmla="val 38578"/>
              <a:gd name="adj2" fmla="val 72349"/>
              <a:gd name="adj3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00</a:t>
            </a:r>
            <a:r>
              <a:rPr lang="ko-KR" altLang="en-US" sz="1200" dirty="0" smtClean="0">
                <a:solidFill>
                  <a:schemeClr val="tx1"/>
                </a:solidFill>
              </a:rPr>
              <a:t>보건소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000-000-0000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주소</a:t>
            </a:r>
            <a:r>
              <a:rPr lang="en-US" altLang="ko-KR" sz="1200" dirty="0" smtClean="0">
                <a:solidFill>
                  <a:schemeClr val="tx1"/>
                </a:solidFill>
              </a:rPr>
              <a:t>:__________</a:t>
            </a:r>
          </a:p>
        </p:txBody>
      </p:sp>
      <p:sp>
        <p:nvSpPr>
          <p:cNvPr id="22" name="오른쪽 화살표 21"/>
          <p:cNvSpPr/>
          <p:nvPr/>
        </p:nvSpPr>
        <p:spPr>
          <a:xfrm>
            <a:off x="5796136" y="3184482"/>
            <a:ext cx="505552" cy="4309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480196" y="1728498"/>
            <a:ext cx="2088232" cy="2911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전화번호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000-000-0000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주소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____________________________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운영시간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AM 00:00 ~ PM 00:00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홈페이지 </a:t>
            </a:r>
            <a:r>
              <a:rPr lang="en-US" altLang="ko-KR" sz="1050" dirty="0" smtClean="0">
                <a:solidFill>
                  <a:schemeClr val="tx1"/>
                </a:solidFill>
              </a:rPr>
              <a:t>http://_______________________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04216" y="1824622"/>
            <a:ext cx="144019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r>
              <a:rPr lang="ko-KR" altLang="en-US" dirty="0" smtClean="0">
                <a:solidFill>
                  <a:schemeClr val="tx1"/>
                </a:solidFill>
              </a:rPr>
              <a:t>보건소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 화살표 24"/>
          <p:cNvSpPr/>
          <p:nvPr/>
        </p:nvSpPr>
        <p:spPr>
          <a:xfrm>
            <a:off x="7308288" y="4051176"/>
            <a:ext cx="432048" cy="50405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92080" y="1758275"/>
            <a:ext cx="2088232" cy="2911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176704" y="2907935"/>
            <a:ext cx="505552" cy="4309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왼쪽 화살표 15"/>
          <p:cNvSpPr/>
          <p:nvPr/>
        </p:nvSpPr>
        <p:spPr>
          <a:xfrm>
            <a:off x="6120172" y="3986351"/>
            <a:ext cx="432048" cy="50405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16100" y="1923678"/>
            <a:ext cx="144019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업로드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16100" y="2600957"/>
            <a:ext cx="144019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내려받기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7475" y="1719035"/>
            <a:ext cx="2088232" cy="2911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Picture 2" descr="C:\Users\Administrator\Desktop\설정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095" y="4138709"/>
            <a:ext cx="320118" cy="3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Administrator\Desktop\주사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499" y="2881230"/>
            <a:ext cx="490189" cy="48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Administrator\Desktop\접종기록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095" y="2975921"/>
            <a:ext cx="334991" cy="32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Administrator\Desktop\보건소 위치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635" y="2881232"/>
            <a:ext cx="447562" cy="4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901495" y="1820186"/>
            <a:ext cx="144019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3498" y="3269736"/>
            <a:ext cx="4901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예방접종</a:t>
            </a:r>
            <a:endParaRPr lang="ko-KR" altLang="en-US" sz="600" dirty="0"/>
          </a:p>
        </p:txBody>
      </p:sp>
      <p:sp>
        <p:nvSpPr>
          <p:cNvPr id="26" name="TextBox 25"/>
          <p:cNvSpPr txBox="1"/>
          <p:nvPr/>
        </p:nvSpPr>
        <p:spPr>
          <a:xfrm>
            <a:off x="2368891" y="3269736"/>
            <a:ext cx="4905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접종기록</a:t>
            </a:r>
            <a:endParaRPr lang="ko-KR" altLang="en-US" sz="600"/>
          </a:p>
        </p:txBody>
      </p:sp>
      <p:sp>
        <p:nvSpPr>
          <p:cNvPr id="27" name="TextBox 26"/>
          <p:cNvSpPr txBox="1"/>
          <p:nvPr/>
        </p:nvSpPr>
        <p:spPr>
          <a:xfrm>
            <a:off x="3017635" y="3303210"/>
            <a:ext cx="4475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보건소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8453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241</Template>
  <TotalTime>475</TotalTime>
  <Words>134</Words>
  <Application>Microsoft Office PowerPoint</Application>
  <PresentationFormat>화면 슬라이드 쇼(16:9)</PresentationFormat>
  <Paragraphs>63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241</vt:lpstr>
      <vt:lpstr>질병 알림 서비스</vt:lpstr>
      <vt:lpstr>contents</vt:lpstr>
      <vt:lpstr>로고 </vt:lpstr>
      <vt:lpstr>로그인 창</vt:lpstr>
      <vt:lpstr>질병 및 예방접종 정보 제공</vt:lpstr>
      <vt:lpstr>PowerPoint 프레젠테이션</vt:lpstr>
      <vt:lpstr>예방 접종 기록</vt:lpstr>
      <vt:lpstr>주변 보건소 위치 조회</vt:lpstr>
      <vt:lpstr>설정 화면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질병 알림 서비스</dc:title>
  <dc:creator>MyHome</dc:creator>
  <cp:lastModifiedBy>정승욱</cp:lastModifiedBy>
  <cp:revision>25</cp:revision>
  <dcterms:created xsi:type="dcterms:W3CDTF">2017-09-12T12:03:54Z</dcterms:created>
  <dcterms:modified xsi:type="dcterms:W3CDTF">2017-10-09T14:12:52Z</dcterms:modified>
</cp:coreProperties>
</file>