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3" r:id="rId4"/>
    <p:sldId id="263" r:id="rId5"/>
    <p:sldId id="265" r:id="rId6"/>
    <p:sldId id="266" r:id="rId7"/>
    <p:sldId id="258" r:id="rId8"/>
    <p:sldId id="272" r:id="rId9"/>
    <p:sldId id="267" r:id="rId10"/>
    <p:sldId id="274" r:id="rId11"/>
    <p:sldId id="269" r:id="rId12"/>
    <p:sldId id="271" r:id="rId13"/>
    <p:sldId id="25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1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09987"/>
            <a:ext cx="7772400" cy="685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473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744" y="205979"/>
            <a:ext cx="6419056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67744" y="1200151"/>
            <a:ext cx="6419056" cy="3394472"/>
          </a:xfrm>
        </p:spPr>
        <p:txBody>
          <a:bodyPr/>
          <a:lstStyle/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A4C-BB11-42BA-A7C9-0FE00FF3D15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8DC3-AF38-43E8-BE59-9E15DD7AD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787774"/>
            <a:ext cx="7772400" cy="685899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/>
              <a:t>질병 알림이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795886"/>
            <a:ext cx="6400800" cy="593204"/>
          </a:xfrm>
        </p:spPr>
        <p:txBody>
          <a:bodyPr/>
          <a:lstStyle/>
          <a:p>
            <a:r>
              <a:rPr lang="ko-KR" altLang="en-US" dirty="0" smtClean="0"/>
              <a:t>정승욱</a:t>
            </a:r>
            <a:r>
              <a:rPr lang="en-US" altLang="ko-KR" dirty="0" smtClean="0"/>
              <a:t>,</a:t>
            </a:r>
            <a:r>
              <a:rPr lang="ko-KR" altLang="en-US" dirty="0" smtClean="0"/>
              <a:t>김동한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18" y="77155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예방 접종 </a:t>
            </a:r>
            <a:r>
              <a:rPr lang="ko-KR" altLang="en-US" sz="4000" dirty="0" smtClean="0"/>
              <a:t>기록</a:t>
            </a:r>
            <a:r>
              <a:rPr lang="en-US" altLang="ko-KR" sz="4000" dirty="0" smtClean="0">
                <a:latin typeface="+mj-ea"/>
              </a:rPr>
              <a:t>Ⅱ</a:t>
            </a:r>
            <a:endParaRPr lang="en-US" sz="4000" dirty="0">
              <a:latin typeface="+mj-ea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4788024" y="1737208"/>
            <a:ext cx="3240360" cy="310299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/>
              <a:t>접종기록 화면에서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추가</a:t>
            </a:r>
            <a:r>
              <a:rPr lang="en-US" altLang="ko-KR" sz="2000" dirty="0"/>
              <a:t>’</a:t>
            </a:r>
            <a:r>
              <a:rPr lang="ko-KR" altLang="en-US" sz="2000" dirty="0"/>
              <a:t>버튼을 누를 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관리하고 싶은 질병</a:t>
            </a:r>
            <a:r>
              <a:rPr lang="ko-KR" altLang="en-US" sz="2000" dirty="0"/>
              <a:t>을 추가할 수 있는 화면으로 넘어가고 질병과 접종한 날짜를 선택하여 입력할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5122" name="Picture 2" descr="C:\Users\Administrator\Desktop\6_휴대폰사진_171128\Screenshot_2017-11-28-12-13-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0347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dministrator\Desktop\6_휴대폰사진_171128\Screenshot_2017-11-28-12-13-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50347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2195736" y="2974839"/>
            <a:ext cx="391767" cy="431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827584" y="2192117"/>
            <a:ext cx="288032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18" y="77155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예방 접종 </a:t>
            </a:r>
            <a:r>
              <a:rPr lang="ko-KR" altLang="en-US" sz="4000" dirty="0" smtClean="0"/>
              <a:t>기록</a:t>
            </a:r>
            <a:r>
              <a:rPr lang="en-US" altLang="ko-KR" sz="4000" dirty="0" smtClean="0">
                <a:latin typeface="+mj-ea"/>
              </a:rPr>
              <a:t>Ⅲ</a:t>
            </a:r>
            <a:endParaRPr lang="en-US" sz="4000" dirty="0">
              <a:latin typeface="+mj-ea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4788024" y="1737208"/>
            <a:ext cx="3240360" cy="310299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접종기록 화면에서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삭</a:t>
            </a:r>
            <a:r>
              <a:rPr lang="ko-KR" altLang="en-US" sz="2000" dirty="0"/>
              <a:t>제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버튼을 누를 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관리하고 싶은 질병</a:t>
            </a:r>
            <a:r>
              <a:rPr lang="ko-KR" altLang="en-US" sz="2000" dirty="0" smtClean="0"/>
              <a:t>을 </a:t>
            </a:r>
            <a:r>
              <a:rPr lang="ko-KR" altLang="en-US" sz="2000" dirty="0" smtClean="0"/>
              <a:t>삭제 할 수 있습니다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5122" name="Picture 2" descr="C:\Users\Administrator\Desktop\6_휴대폰사진_171128\Screenshot_2017-11-28-12-13-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0347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2195736" y="2974839"/>
            <a:ext cx="391767" cy="431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226977" y="2192117"/>
            <a:ext cx="288032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C:\Users\Administrator\Desktop\6_휴대폰사진_171128\Screenshot_2017-11-28-12-13-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50347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033" y="2820594"/>
            <a:ext cx="1622759" cy="44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18" y="77155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주변 보건소 위치 조회</a:t>
            </a:r>
            <a:endParaRPr lang="en-US" sz="4000" dirty="0">
              <a:latin typeface="+mj-ea"/>
            </a:endParaRPr>
          </a:p>
        </p:txBody>
      </p:sp>
      <p:pic>
        <p:nvPicPr>
          <p:cNvPr id="16" name="Picture 2" descr="C:\Users\Administrator\Desktop\6_휴대폰사진_171128\Screenshot_2017-11-28-12-13-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0347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4788024" y="1737208"/>
            <a:ext cx="3240360" cy="310299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err="1" smtClean="0"/>
              <a:t>초이스</a:t>
            </a:r>
            <a:r>
              <a:rPr lang="ko-KR" altLang="en-US" sz="2000" dirty="0" smtClean="0"/>
              <a:t> 화면에서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보건소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버튼을 누를 </a:t>
            </a:r>
            <a:r>
              <a:rPr lang="ko-KR" altLang="en-US" sz="2000" dirty="0" smtClean="0"/>
              <a:t>시 부산시에 </a:t>
            </a:r>
            <a:r>
              <a:rPr lang="ko-KR" altLang="en-US" sz="2000" dirty="0" smtClean="0"/>
              <a:t>있는 보건소를 표시해준다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8194" name="Picture 2" descr="C:\Users\Administrator\Desktop\6_휴대폰사진_171128\Screenshot_2017-11-28-12-13-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50347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1400648" y="2866311"/>
            <a:ext cx="57606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195736" y="2974839"/>
            <a:ext cx="391767" cy="431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6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67544" y="2427734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3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앱을</a:t>
            </a:r>
            <a:r>
              <a:rPr lang="ko-KR" altLang="en-US" sz="2400" dirty="0" smtClean="0"/>
              <a:t> 만든 계기</a:t>
            </a:r>
            <a:endParaRPr lang="en-US" altLang="ko-KR" sz="2400" dirty="0" smtClean="0"/>
          </a:p>
          <a:p>
            <a:r>
              <a:rPr lang="ko-KR" altLang="en-US" sz="2400" dirty="0" smtClean="0"/>
              <a:t>로고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인트로화면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초이스화면</a:t>
            </a:r>
            <a:endParaRPr lang="en-US" altLang="ko-KR" sz="2400" dirty="0" smtClean="0"/>
          </a:p>
          <a:p>
            <a:r>
              <a:rPr lang="ko-KR" altLang="en-US" sz="2400" dirty="0" smtClean="0"/>
              <a:t>질병 및 예방접종 정보 제공</a:t>
            </a:r>
            <a:r>
              <a:rPr lang="en-US" altLang="ko-KR" sz="2400" dirty="0" err="1" smtClean="0">
                <a:latin typeface="+mj-ea"/>
              </a:rPr>
              <a:t>Ⅰ,Ⅱ</a:t>
            </a:r>
            <a:endParaRPr lang="en-US" altLang="ko-KR" sz="2400" dirty="0" smtClean="0">
              <a:latin typeface="+mj-ea"/>
            </a:endParaRPr>
          </a:p>
          <a:p>
            <a:r>
              <a:rPr lang="ko-KR" altLang="en-US" sz="2400" dirty="0" smtClean="0"/>
              <a:t>예방 접종 기록</a:t>
            </a:r>
            <a:r>
              <a:rPr lang="en-US" altLang="ko-KR" sz="2400" dirty="0" err="1" smtClean="0">
                <a:latin typeface="+mj-ea"/>
                <a:ea typeface="+mj-ea"/>
              </a:rPr>
              <a:t>Ⅰ,Ⅱ,</a:t>
            </a:r>
            <a:r>
              <a:rPr lang="en-US" altLang="ko-KR" sz="2400" dirty="0" err="1" smtClean="0">
                <a:latin typeface="+mj-ea"/>
              </a:rPr>
              <a:t>Ⅲ</a:t>
            </a:r>
            <a:endParaRPr lang="en-US" altLang="ko-KR" sz="2400" dirty="0" smtClean="0">
              <a:latin typeface="+mj-ea"/>
              <a:ea typeface="+mj-ea"/>
            </a:endParaRPr>
          </a:p>
          <a:p>
            <a:r>
              <a:rPr lang="ko-KR" altLang="en-US" sz="2400" dirty="0" smtClean="0">
                <a:latin typeface="+mj-ea"/>
                <a:ea typeface="+mj-ea"/>
              </a:rPr>
              <a:t>주변 보건소 위치 조회</a:t>
            </a:r>
            <a:endParaRPr lang="en-US" altLang="ko-KR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5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앱을</a:t>
            </a:r>
            <a:r>
              <a:rPr lang="ko-KR" altLang="en-US" sz="3200" dirty="0" smtClean="0"/>
              <a:t> 만든 계기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질병관리란</a:t>
            </a:r>
            <a:r>
              <a:rPr lang="en-US" altLang="ko-KR" sz="2000" dirty="0" smtClean="0"/>
              <a:t>!</a:t>
            </a:r>
          </a:p>
          <a:p>
            <a:pPr marL="0" indent="0">
              <a:buNone/>
            </a:pPr>
            <a:r>
              <a:rPr lang="en-US" altLang="ko-KR" sz="2000" dirty="0" smtClean="0"/>
              <a:t>‘</a:t>
            </a:r>
            <a:r>
              <a:rPr lang="ko-KR" altLang="en-US" sz="2000" dirty="0" smtClean="0"/>
              <a:t>질병을 예</a:t>
            </a:r>
            <a:r>
              <a:rPr lang="ko-KR" altLang="en-US" sz="2000" dirty="0"/>
              <a:t>방</a:t>
            </a:r>
            <a:r>
              <a:rPr lang="ko-KR" altLang="en-US" sz="2000" dirty="0" smtClean="0"/>
              <a:t>하고 </a:t>
            </a:r>
            <a:r>
              <a:rPr lang="ko-KR" altLang="en-US" sz="2000" dirty="0"/>
              <a:t>발생한 환자를 조기에 발견해 치료를 가해서 심신의 기능장애를 최소한으로 머물게 하면서 치료로 이끌어 사회 생활에 복귀시키고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회복자에게는</a:t>
            </a:r>
            <a:r>
              <a:rPr lang="ko-KR" altLang="en-US" sz="2000" dirty="0"/>
              <a:t> 필요한 간호와 관찰을 통하여 재발의 예방과 조기발견을 행하는 등</a:t>
            </a:r>
            <a:r>
              <a:rPr lang="en-US" altLang="ko-KR" sz="2000" dirty="0"/>
              <a:t>,</a:t>
            </a:r>
            <a:r>
              <a:rPr lang="ko-KR" altLang="en-US" sz="2000" dirty="0"/>
              <a:t>이러한 모든 것을 총칭해서 질병관리라고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.’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smtClean="0"/>
              <a:t>이처럼 </a:t>
            </a:r>
            <a:r>
              <a:rPr lang="ko-KR" altLang="en-US" sz="2000" dirty="0" smtClean="0"/>
              <a:t>요즘 스마트한 시대에 자동으로 내 질병을 관리해주는 </a:t>
            </a:r>
            <a:r>
              <a:rPr lang="ko-KR" altLang="en-US" sz="2000" dirty="0" err="1" smtClean="0"/>
              <a:t>앱이</a:t>
            </a:r>
            <a:r>
              <a:rPr lang="ko-KR" altLang="en-US" sz="2000" dirty="0" smtClean="0"/>
              <a:t> 있으면 어떨까 하는 생각에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질병 알림이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라는 </a:t>
            </a:r>
            <a:r>
              <a:rPr lang="ko-KR" altLang="en-US" sz="2000" dirty="0" err="1" smtClean="0"/>
              <a:t>앱을</a:t>
            </a:r>
            <a:r>
              <a:rPr lang="ko-KR" altLang="en-US" sz="2000" dirty="0" smtClean="0"/>
              <a:t> 개발하게 되었다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381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로고 </a:t>
            </a:r>
            <a:endParaRPr lang="ko-KR" altLang="en-US" dirty="0"/>
          </a:p>
        </p:txBody>
      </p:sp>
      <p:pic>
        <p:nvPicPr>
          <p:cNvPr id="1026" name="Picture 2" descr="C:\Users\Administrator\Desktop\H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91630"/>
            <a:ext cx="2762944" cy="27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29471" y="1491630"/>
            <a:ext cx="2914937" cy="310299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“</a:t>
            </a:r>
            <a:r>
              <a:rPr lang="ko-KR" altLang="en-US" sz="2000" dirty="0" smtClean="0"/>
              <a:t>질병 알림이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로고로 심플하게 </a:t>
            </a:r>
            <a:r>
              <a:rPr lang="en-US" altLang="ko-KR" sz="2000" dirty="0" smtClean="0"/>
              <a:t>Health(</a:t>
            </a:r>
            <a:r>
              <a:rPr lang="ko-KR" altLang="en-US" sz="2000" dirty="0" smtClean="0"/>
              <a:t>건강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약자 </a:t>
            </a:r>
            <a:r>
              <a:rPr lang="en-US" altLang="ko-KR" sz="2000" dirty="0"/>
              <a:t>H</a:t>
            </a:r>
            <a:r>
              <a:rPr lang="ko-KR" altLang="en-US" sz="2000" dirty="0"/>
              <a:t>를 씀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0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err="1" smtClean="0"/>
              <a:t>인트</a:t>
            </a:r>
            <a:r>
              <a:rPr lang="ko-KR" altLang="en-US" sz="3600" dirty="0" err="1"/>
              <a:t>로</a:t>
            </a:r>
            <a:r>
              <a:rPr lang="ko-KR" altLang="en-US" sz="3600" dirty="0" smtClean="0"/>
              <a:t> 화면</a:t>
            </a:r>
            <a:endParaRPr lang="ko-KR" altLang="en-US" sz="3600" dirty="0"/>
          </a:p>
        </p:txBody>
      </p:sp>
      <p:pic>
        <p:nvPicPr>
          <p:cNvPr id="2050" name="Picture 2" descr="C:\Users\Administrator\Desktop\6_휴대폰사진_171128\Screenshot_2017-11-28-12-13-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03" y="1131590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5220072" y="1203598"/>
            <a:ext cx="3250704" cy="3102992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앱을</a:t>
            </a:r>
            <a:r>
              <a:rPr lang="ko-KR" altLang="en-US" sz="2000" dirty="0" smtClean="0"/>
              <a:t> 실행시켰다는 걸 인식 시켜주기 위해 </a:t>
            </a:r>
            <a:r>
              <a:rPr lang="ko-KR" altLang="en-US" sz="2000" dirty="0" err="1" smtClean="0"/>
              <a:t>인트로</a:t>
            </a:r>
            <a:r>
              <a:rPr lang="ko-KR" altLang="en-US" sz="2000" dirty="0" smtClean="0"/>
              <a:t> 화면에서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초 정도 대기 후 </a:t>
            </a:r>
            <a:r>
              <a:rPr lang="ko-KR" altLang="en-US" sz="2000" dirty="0" err="1" smtClean="0"/>
              <a:t>초이스</a:t>
            </a:r>
            <a:r>
              <a:rPr lang="ko-KR" altLang="en-US" sz="2000" dirty="0" smtClean="0"/>
              <a:t> 화면으로 넘어감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9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err="1" smtClean="0"/>
              <a:t>초이스</a:t>
            </a:r>
            <a:r>
              <a:rPr lang="ko-KR" altLang="en-US" sz="3600" dirty="0" smtClean="0"/>
              <a:t> 화면</a:t>
            </a:r>
            <a:endParaRPr lang="ko-KR" altLang="en-US" sz="3600" dirty="0"/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5220072" y="1203598"/>
            <a:ext cx="3240360" cy="3102992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인트로</a:t>
            </a:r>
            <a:r>
              <a:rPr lang="ko-KR" altLang="en-US" sz="2000" dirty="0" smtClean="0"/>
              <a:t> 화면 후 자동으로 </a:t>
            </a:r>
            <a:r>
              <a:rPr lang="ko-KR" altLang="en-US" sz="2000" dirty="0" err="1" smtClean="0"/>
              <a:t>초이스</a:t>
            </a:r>
            <a:r>
              <a:rPr lang="ko-KR" altLang="en-US" sz="2000" dirty="0" smtClean="0"/>
              <a:t> 화면으로 넘어와 현재날짜를 표시해주고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예방접종</a:t>
            </a:r>
            <a:r>
              <a:rPr lang="en-US" altLang="ko-KR" sz="2000" dirty="0" smtClean="0"/>
              <a:t>’ , ’</a:t>
            </a:r>
            <a:r>
              <a:rPr lang="ko-KR" altLang="en-US" sz="2000" dirty="0" smtClean="0"/>
              <a:t>접종기록</a:t>
            </a:r>
            <a:r>
              <a:rPr lang="en-US" altLang="ko-KR" sz="2000" dirty="0" smtClean="0"/>
              <a:t>’ , ‘</a:t>
            </a:r>
            <a:r>
              <a:rPr lang="ko-KR" altLang="en-US" sz="2000" dirty="0" smtClean="0"/>
              <a:t>보건소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버</a:t>
            </a:r>
            <a:r>
              <a:rPr lang="ko-KR" altLang="en-US" sz="2000" dirty="0"/>
              <a:t>튼</a:t>
            </a:r>
            <a:r>
              <a:rPr lang="ko-KR" altLang="en-US" sz="2000" dirty="0" smtClean="0"/>
              <a:t>을 클릭할 수 있게 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3074" name="Picture 2" descr="C:\Users\Administrator\Desktop\6_휴대폰사진_171128\Screenshot_2017-11-28-12-13-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84399"/>
            <a:ext cx="2025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18" y="77155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질병 및 예방접종 정보 </a:t>
            </a:r>
            <a:r>
              <a:rPr lang="ko-KR" altLang="en-US" sz="4000" dirty="0" smtClean="0"/>
              <a:t>제공</a:t>
            </a:r>
            <a:r>
              <a:rPr lang="en-US" altLang="ko-KR" sz="4000" dirty="0" smtClean="0">
                <a:latin typeface="+mj-ea"/>
              </a:rPr>
              <a:t>Ⅰ</a:t>
            </a:r>
            <a:endParaRPr lang="en-US" sz="4000" dirty="0"/>
          </a:p>
        </p:txBody>
      </p:sp>
      <p:pic>
        <p:nvPicPr>
          <p:cNvPr id="16" name="Picture 2" descr="C:\Users\Administrator\Desktop\6_휴대폰사진_171128\Screenshot_2017-11-28-12-13-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0347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6_휴대폰사진_171128\Screenshot_2017-11-28-12-13-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50347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오른쪽 화살표 17"/>
          <p:cNvSpPr/>
          <p:nvPr/>
        </p:nvSpPr>
        <p:spPr>
          <a:xfrm>
            <a:off x="2195736" y="2974839"/>
            <a:ext cx="391767" cy="431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4788024" y="1737208"/>
            <a:ext cx="3240360" cy="310299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err="1" smtClean="0"/>
              <a:t>초이스</a:t>
            </a:r>
            <a:r>
              <a:rPr lang="ko-KR" altLang="en-US" sz="2000" dirty="0" smtClean="0"/>
              <a:t> 화면에서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예방접종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버튼을 누를 시 질병 및 예방접종 정보를 제공하여준다</a:t>
            </a:r>
            <a:r>
              <a:rPr lang="en-US" altLang="ko-KR" sz="2000" dirty="0" smtClean="0"/>
              <a:t>. </a:t>
            </a:r>
          </a:p>
        </p:txBody>
      </p:sp>
      <p:sp>
        <p:nvSpPr>
          <p:cNvPr id="12" name="타원 11"/>
          <p:cNvSpPr/>
          <p:nvPr/>
        </p:nvSpPr>
        <p:spPr>
          <a:xfrm>
            <a:off x="321458" y="2866311"/>
            <a:ext cx="57606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18" y="77155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질병 및 예방접종 정보 </a:t>
            </a:r>
            <a:r>
              <a:rPr lang="ko-KR" altLang="en-US" sz="4000" dirty="0" smtClean="0"/>
              <a:t>제공</a:t>
            </a:r>
            <a:r>
              <a:rPr lang="en-US" altLang="ko-KR" sz="4000" dirty="0" smtClean="0">
                <a:latin typeface="+mj-ea"/>
              </a:rPr>
              <a:t>Ⅱ</a:t>
            </a:r>
            <a:endParaRPr lang="en-US" sz="4000" dirty="0"/>
          </a:p>
        </p:txBody>
      </p:sp>
      <p:pic>
        <p:nvPicPr>
          <p:cNvPr id="4098" name="Picture 2" descr="C:\Users\Administrator\Desktop\6_휴대폰사진_171128\Screenshot_2017-11-28-12-13-3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0347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4788024" y="1737208"/>
            <a:ext cx="3240360" cy="310299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예방접종 화면에서 질병을 클릭할 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질병의 정보를 제공해준다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50347"/>
            <a:ext cx="1620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타원 7"/>
          <p:cNvSpPr/>
          <p:nvPr/>
        </p:nvSpPr>
        <p:spPr>
          <a:xfrm>
            <a:off x="1032616" y="3190347"/>
            <a:ext cx="288032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195736" y="2974839"/>
            <a:ext cx="391767" cy="431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18" y="771550"/>
            <a:ext cx="8229600" cy="85725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예방 접종 기록</a:t>
            </a:r>
            <a:r>
              <a:rPr lang="en-US" altLang="ko-KR" sz="4000" dirty="0">
                <a:latin typeface="+mj-ea"/>
              </a:rPr>
              <a:t>Ⅰ</a:t>
            </a:r>
            <a:endParaRPr lang="en-US" sz="4000" dirty="0">
              <a:latin typeface="+mj-ea"/>
            </a:endParaRPr>
          </a:p>
        </p:txBody>
      </p:sp>
      <p:pic>
        <p:nvPicPr>
          <p:cNvPr id="16" name="Picture 2" descr="C:\Users\Administrator\Desktop\6_휴대폰사진_171128\Screenshot_2017-11-28-12-13-2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0347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4788024" y="1737208"/>
            <a:ext cx="3240360" cy="310299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err="1" smtClean="0"/>
              <a:t>초이스</a:t>
            </a:r>
            <a:r>
              <a:rPr lang="ko-KR" altLang="en-US" sz="2000" dirty="0" smtClean="0"/>
              <a:t> 화면에서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접종기록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버튼을 누를 시 내가 접종한 질병과 날짜를 표시해주며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추가 및 삭제를 할 수도 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pic>
        <p:nvPicPr>
          <p:cNvPr id="5122" name="Picture 2" descr="C:\Users\Administrator\Desktop\6_휴대폰사진_171128\Screenshot_2017-11-28-12-13-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50347"/>
            <a:ext cx="16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/>
          <p:cNvSpPr/>
          <p:nvPr/>
        </p:nvSpPr>
        <p:spPr>
          <a:xfrm>
            <a:off x="845496" y="2872832"/>
            <a:ext cx="576064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195736" y="2974839"/>
            <a:ext cx="391767" cy="4310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0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241</Template>
  <TotalTime>332</TotalTime>
  <Words>286</Words>
  <Application>Microsoft Office PowerPoint</Application>
  <PresentationFormat>화면 슬라이드 쇼(16:9)</PresentationFormat>
  <Paragraphs>32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241</vt:lpstr>
      <vt:lpstr>질병 알림이</vt:lpstr>
      <vt:lpstr>contents</vt:lpstr>
      <vt:lpstr>앱을 만든 계기</vt:lpstr>
      <vt:lpstr>로고 </vt:lpstr>
      <vt:lpstr>인트로 화면</vt:lpstr>
      <vt:lpstr>초이스 화면</vt:lpstr>
      <vt:lpstr>질병 및 예방접종 정보 제공Ⅰ</vt:lpstr>
      <vt:lpstr>질병 및 예방접종 정보 제공Ⅱ</vt:lpstr>
      <vt:lpstr>예방 접종 기록Ⅰ</vt:lpstr>
      <vt:lpstr>예방 접종 기록Ⅱ</vt:lpstr>
      <vt:lpstr>예방 접종 기록Ⅲ</vt:lpstr>
      <vt:lpstr>주변 보건소 위치 조회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질병 알림 서비스</dc:title>
  <dc:creator>MyHome</dc:creator>
  <cp:lastModifiedBy>Microsoft</cp:lastModifiedBy>
  <cp:revision>39</cp:revision>
  <dcterms:created xsi:type="dcterms:W3CDTF">2017-09-12T12:03:54Z</dcterms:created>
  <dcterms:modified xsi:type="dcterms:W3CDTF">2017-11-30T07:50:02Z</dcterms:modified>
</cp:coreProperties>
</file>