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21"/>
  </p:notesMasterIdLst>
  <p:handoutMasterIdLst>
    <p:handoutMasterId r:id="rId22"/>
  </p:handoutMasterIdLst>
  <p:sldIdLst>
    <p:sldId id="256" r:id="rId4"/>
    <p:sldId id="261" r:id="rId5"/>
    <p:sldId id="263" r:id="rId6"/>
    <p:sldId id="301" r:id="rId7"/>
    <p:sldId id="302" r:id="rId8"/>
    <p:sldId id="303" r:id="rId9"/>
    <p:sldId id="289" r:id="rId10"/>
    <p:sldId id="297" r:id="rId11"/>
    <p:sldId id="314" r:id="rId12"/>
    <p:sldId id="278" r:id="rId13"/>
    <p:sldId id="282" r:id="rId14"/>
    <p:sldId id="315" r:id="rId15"/>
    <p:sldId id="311" r:id="rId16"/>
    <p:sldId id="312" r:id="rId17"/>
    <p:sldId id="313" r:id="rId18"/>
    <p:sldId id="273" r:id="rId19"/>
    <p:sldId id="262" r:id="rId20"/>
  </p:sldIdLst>
  <p:sldSz cx="9144000" cy="5143500" type="screen16x9"/>
  <p:notesSz cx="6858000" cy="9144000"/>
  <p:embeddedFontLst>
    <p:embeddedFont>
      <p:font typeface="맑은 고딕" pitchFamily="50" charset="-127"/>
      <p:regular r:id="rId23"/>
      <p:bold r:id="rId24"/>
    </p:embeddedFont>
    <p:embeddedFont>
      <p:font typeface="배달의민족 한나는 열한살" pitchFamily="50" charset="-127"/>
      <p:regular r:id="rId25"/>
    </p:embeddedFont>
    <p:embeddedFont>
      <p:font typeface="배달의민족 주아" pitchFamily="18" charset="-127"/>
      <p:regular r:id="rId26"/>
    </p:embeddedFont>
    <p:embeddedFont>
      <p:font typeface="Arial Unicode MS" pitchFamily="50" charset="-127"/>
      <p:regular r:id="rId27"/>
    </p:embeddedFont>
    <p:embeddedFont>
      <p:font typeface="배달의민족 도현" pitchFamily="50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2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7" autoAdjust="0"/>
    <p:restoredTop sz="89559" autoAdjust="0"/>
  </p:normalViewPr>
  <p:slideViewPr>
    <p:cSldViewPr>
      <p:cViewPr>
        <p:scale>
          <a:sx n="110" d="100"/>
          <a:sy n="110" d="100"/>
        </p:scale>
        <p:origin x="-1644" y="-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icrosoft%20PowerPoint&#51032;%20&#52264;&#53944;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latin typeface="배달의민족 도현" pitchFamily="50" charset="-127"/>
                <a:ea typeface="배달의민족 도현" pitchFamily="50" charset="-127"/>
              </a:defRPr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세계 의료용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VR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3458458319445987"/>
          <c:y val="0.25339898168483171"/>
          <c:w val="0.47329231937192162"/>
          <c:h val="0.547495522793069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세계 의료용 VR(억 원)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</c:spPr>
          </c:dPt>
          <c:cat>
            <c:strRef>
              <c:f>Sheet1!$A$2:$A$3</c:f>
              <c:strCache>
                <c:ptCount val="2"/>
                <c:pt idx="0">
                  <c:v>2016년</c:v>
                </c:pt>
                <c:pt idx="1">
                  <c:v>2019년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10.9</c:v>
                </c:pt>
                <c:pt idx="1">
                  <c:v>22.3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0640768"/>
        <c:axId val="44584960"/>
      </c:barChart>
      <c:catAx>
        <c:axId val="2006407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defRPr>
            </a:pPr>
            <a:endParaRPr lang="ko-KR"/>
          </a:p>
        </c:txPr>
        <c:crossAx val="44584960"/>
        <c:crosses val="autoZero"/>
        <c:auto val="1"/>
        <c:lblAlgn val="ctr"/>
        <c:lblOffset val="100"/>
        <c:noMultiLvlLbl val="0"/>
      </c:catAx>
      <c:valAx>
        <c:axId val="445849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배달의민족 도현" pitchFamily="50" charset="-127"/>
                <a:ea typeface="배달의민족 도현" pitchFamily="50" charset="-127"/>
              </a:defRPr>
            </a:pPr>
            <a:endParaRPr lang="ko-KR"/>
          </a:p>
        </c:txPr>
        <c:crossAx val="200640768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defRPr>
            </a:pPr>
            <a:endParaRPr lang="ko-KR"/>
          </a:p>
        </c:txPr>
      </c:legendEntry>
      <c:legendEntry>
        <c:idx val="1"/>
        <c:txPr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defRPr>
            </a:pPr>
            <a:endParaRPr lang="ko-KR"/>
          </a:p>
        </c:txPr>
      </c:legendEntry>
      <c:layout/>
      <c:overlay val="0"/>
      <c:txPr>
        <a:bodyPr/>
        <a:lstStyle/>
        <a:p>
          <a:pPr>
            <a:defRPr>
              <a:solidFill>
                <a:schemeClr val="tx1">
                  <a:lumMod val="75000"/>
                  <a:lumOff val="25000"/>
                </a:schemeClr>
              </a:solidFill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160"/>
            </a:pPr>
            <a:r>
              <a:rPr lang="ko-KR" sz="216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국내 </a:t>
            </a:r>
            <a:r>
              <a:rPr lang="en-US" sz="216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AR/VR</a:t>
            </a:r>
            <a:endParaRPr lang="ko-KR" sz="216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'[Microsoft PowerPoint의 차트]Sheet3'!$B$1</c:f>
              <c:strCache>
                <c:ptCount val="1"/>
                <c:pt idx="0">
                  <c:v>국내 AR/VR(억 원)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</c:spPr>
          </c:dPt>
          <c:cat>
            <c:strRef>
              <c:f>'[Microsoft PowerPoint의 차트]Sheet3'!$A$2:$A$3</c:f>
              <c:strCache>
                <c:ptCount val="2"/>
                <c:pt idx="0">
                  <c:v>2015년도</c:v>
                </c:pt>
                <c:pt idx="1">
                  <c:v>2020년도</c:v>
                </c:pt>
              </c:strCache>
            </c:strRef>
          </c:cat>
          <c:val>
            <c:numRef>
              <c:f>'[Microsoft PowerPoint의 차트]Sheet3'!$B$2:$B$3</c:f>
              <c:numCache>
                <c:formatCode>General</c:formatCode>
                <c:ptCount val="2"/>
                <c:pt idx="0">
                  <c:v>0.96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1020544"/>
        <c:axId val="201022080"/>
      </c:barChart>
      <c:catAx>
        <c:axId val="20102054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solidFill>
            <a:schemeClr val="bg1"/>
          </a:solidFill>
        </c:spPr>
        <c:txPr>
          <a:bodyPr/>
          <a:lstStyle/>
          <a:p>
            <a: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201022080"/>
        <c:crosses val="autoZero"/>
        <c:auto val="1"/>
        <c:lblAlgn val="ctr"/>
        <c:lblOffset val="100"/>
        <c:noMultiLvlLbl val="0"/>
      </c:catAx>
      <c:valAx>
        <c:axId val="2010220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500"/>
            </a:pPr>
            <a:endParaRPr lang="ko-KR"/>
          </a:p>
        </c:txPr>
        <c:crossAx val="20102054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800">
              <a:solidFill>
                <a:schemeClr val="tx1">
                  <a:lumMod val="75000"/>
                  <a:lumOff val="25000"/>
                </a:schemeClr>
              </a:solidFill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300">
          <a:latin typeface="배달의민족 도현" pitchFamily="50" charset="-127"/>
          <a:ea typeface="배달의민족 도현" pitchFamily="50" charset="-127"/>
        </a:defRPr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0D974-0561-4F94-B707-428AB29B216A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1FE7E-1921-4EFD-A381-47CA5A5D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666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B810-6FB8-4958-ACEA-EED1FE35CBDF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2A06-9CFC-4017-A78E-791E0662E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8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89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 err="1" smtClean="0">
                <a:solidFill>
                  <a:srgbClr val="FF0000"/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오큘러스</a:t>
            </a:r>
            <a:r>
              <a:rPr lang="ko-KR" altLang="en-US" sz="1200" b="1" dirty="0" smtClean="0">
                <a:solidFill>
                  <a:srgbClr val="FF0000"/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 리프트</a:t>
            </a:r>
            <a:endParaRPr lang="en-US" altLang="ko-KR" sz="1200" b="1" dirty="0" smtClean="0">
              <a:solidFill>
                <a:srgbClr val="FF0000"/>
              </a:solidFill>
              <a:latin typeface="배달의민족 주아" pitchFamily="18" charset="-127"/>
              <a:ea typeface="배달의민족 주아" pitchFamily="18" charset="-127"/>
              <a:cs typeface="Arial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039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한국보건산업진흥원에 따르면 세계 의료용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VR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시장은 년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10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억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9000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만 달러에서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2019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년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22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억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3000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만 달러로 커질 거라 전망 중이다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국내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AR/VR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시장 규모도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2015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년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9636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억 </a:t>
            </a:r>
            <a:r>
              <a:rPr lang="ko-KR" altLang="en-US" dirty="0" err="1" smtClean="0">
                <a:latin typeface="배달의민족 도현" pitchFamily="50" charset="-127"/>
                <a:ea typeface="배달의민족 도현" pitchFamily="50" charset="-127"/>
              </a:rPr>
              <a:t>원에서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 연평균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39.7%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의 높은 성장세로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2020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년에는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5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조 원에 육박할 것으로 전망된다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  <a:endParaRPr lang="ko-KR" altLang="en-US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59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372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372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372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배달의민족 한나는 열한살" pitchFamily="50" charset="-127"/>
                <a:ea typeface="배달의민족 한나는 열한살" pitchFamily="50" charset="-127"/>
              </a:rPr>
              <a:t>실시간으로 </a:t>
            </a:r>
            <a:r>
              <a:rPr lang="ko-KR" altLang="en-US" dirty="0" smtClean="0">
                <a:solidFill>
                  <a:srgbClr val="FF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수술장면을 공유</a:t>
            </a:r>
            <a:r>
              <a:rPr lang="ko-KR" altLang="en-US" dirty="0" smtClean="0">
                <a:latin typeface="배달의민족 한나는 열한살" pitchFamily="50" charset="-127"/>
                <a:ea typeface="배달의민족 한나는 열한살" pitchFamily="50" charset="-127"/>
              </a:rPr>
              <a:t>해 </a:t>
            </a:r>
            <a:r>
              <a:rPr lang="en-US" altLang="ko-KR" dirty="0" smtClean="0">
                <a:latin typeface="배달의민족 한나는 열한살" pitchFamily="50" charset="-127"/>
                <a:ea typeface="배달의민족 한나는 열한살" pitchFamily="50" charset="-127"/>
              </a:rPr>
              <a:t>VR</a:t>
            </a:r>
            <a:r>
              <a:rPr lang="ko-KR" altLang="en-US" dirty="0" err="1" smtClean="0">
                <a:latin typeface="배달의민족 한나는 열한살" pitchFamily="50" charset="-127"/>
                <a:ea typeface="배달의민족 한나는 열한살" pitchFamily="50" charset="-127"/>
              </a:rPr>
              <a:t>고글을</a:t>
            </a:r>
            <a:r>
              <a:rPr lang="ko-KR" altLang="en-US" dirty="0" smtClean="0">
                <a:latin typeface="배달의민족 한나는 열한살" pitchFamily="50" charset="-127"/>
                <a:ea typeface="배달의민족 한나는 열한살" pitchFamily="50" charset="-127"/>
              </a:rPr>
              <a:t> 쓴 </a:t>
            </a:r>
            <a:r>
              <a:rPr lang="ko-KR" altLang="en-US" dirty="0" smtClean="0">
                <a:solidFill>
                  <a:srgbClr val="FF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학생들이 실제 수술을 하는 것과 같은 경험</a:t>
            </a:r>
            <a:r>
              <a:rPr lang="ko-KR" altLang="en-US" dirty="0" smtClean="0">
                <a:latin typeface="배달의민족 한나는 열한살" pitchFamily="50" charset="-127"/>
                <a:ea typeface="배달의민족 한나는 열한살" pitchFamily="50" charset="-127"/>
              </a:rPr>
              <a:t>을 할 수 있다</a:t>
            </a:r>
            <a:r>
              <a:rPr lang="en-US" altLang="ko-KR" dirty="0" smtClean="0">
                <a:latin typeface="배달의민족 한나는 열한살" pitchFamily="50" charset="-127"/>
                <a:ea typeface="배달의민족 한나는 열한살" pitchFamily="50" charset="-127"/>
              </a:rPr>
              <a:t>. </a:t>
            </a:r>
            <a:r>
              <a:rPr lang="ko-KR" altLang="en-US" dirty="0" err="1" smtClean="0">
                <a:latin typeface="배달의민족 한나는 열한살" pitchFamily="50" charset="-127"/>
                <a:ea typeface="배달의민족 한나는 열한살" pitchFamily="50" charset="-127"/>
              </a:rPr>
              <a:t>아메드</a:t>
            </a:r>
            <a:r>
              <a:rPr lang="ko-KR" altLang="en-US" dirty="0" smtClean="0">
                <a:latin typeface="배달의민족 한나는 열한살" pitchFamily="50" charset="-127"/>
                <a:ea typeface="배달의민족 한나는 열한살" pitchFamily="50" charset="-127"/>
              </a:rPr>
              <a:t> 박사는 </a:t>
            </a:r>
            <a:r>
              <a:rPr lang="en-US" altLang="ko-KR" dirty="0" smtClean="0">
                <a:latin typeface="배달의민족 한나는 열한살" pitchFamily="50" charset="-127"/>
                <a:ea typeface="배달의민족 한나는 열한살" pitchFamily="50" charset="-127"/>
              </a:rPr>
              <a:t>70</a:t>
            </a:r>
            <a:r>
              <a:rPr lang="ko-KR" altLang="en-US" dirty="0" smtClean="0">
                <a:latin typeface="배달의민족 한나는 열한살" pitchFamily="50" charset="-127"/>
                <a:ea typeface="배달의민족 한나는 열한살" pitchFamily="50" charset="-127"/>
              </a:rPr>
              <a:t>대 대장암 환자의 수술을 핸드폰과 </a:t>
            </a:r>
            <a:r>
              <a:rPr lang="en-US" altLang="ko-KR" dirty="0" smtClean="0">
                <a:latin typeface="배달의민족 한나는 열한살" pitchFamily="50" charset="-127"/>
                <a:ea typeface="배달의민족 한나는 열한살" pitchFamily="50" charset="-127"/>
              </a:rPr>
              <a:t>VR </a:t>
            </a:r>
            <a:r>
              <a:rPr lang="ko-KR" altLang="en-US" dirty="0" err="1" smtClean="0">
                <a:latin typeface="배달의민족 한나는 열한살" pitchFamily="50" charset="-127"/>
                <a:ea typeface="배달의민족 한나는 열한살" pitchFamily="50" charset="-127"/>
              </a:rPr>
              <a:t>헤드셋을</a:t>
            </a:r>
            <a:r>
              <a:rPr lang="ko-KR" altLang="en-US" dirty="0" smtClean="0">
                <a:latin typeface="배달의민족 한나는 열한살" pitchFamily="50" charset="-127"/>
                <a:ea typeface="배달의민족 한나는 열한살" pitchFamily="50" charset="-127"/>
              </a:rPr>
              <a:t> 통해 전세계에 실시간으로 중계하고 피드백을 받았다</a:t>
            </a:r>
            <a:r>
              <a:rPr lang="en-US" altLang="ko-KR" dirty="0" smtClean="0">
                <a:latin typeface="배달의민족 한나는 열한살" pitchFamily="50" charset="-127"/>
                <a:ea typeface="배달의민족 한나는 열한살" pitchFamily="50" charset="-127"/>
              </a:rPr>
              <a:t>. </a:t>
            </a:r>
            <a:r>
              <a:rPr lang="ko-KR" altLang="en-US" dirty="0" smtClean="0">
                <a:latin typeface="배달의민족 한나는 열한살" pitchFamily="50" charset="-127"/>
                <a:ea typeface="배달의민족 한나는 열한살" pitchFamily="50" charset="-127"/>
              </a:rPr>
              <a:t>그는</a:t>
            </a:r>
            <a:r>
              <a:rPr lang="en-US" altLang="ko-KR" dirty="0" smtClean="0">
                <a:latin typeface="배달의민족 한나는 열한살" pitchFamily="50" charset="-127"/>
                <a:ea typeface="배달의민족 한나는 열한살" pitchFamily="50" charset="-127"/>
              </a:rPr>
              <a:t> “</a:t>
            </a:r>
            <a:r>
              <a:rPr lang="ko-KR" altLang="en-US" dirty="0" smtClean="0">
                <a:latin typeface="배달의민족 한나는 열한살" pitchFamily="50" charset="-127"/>
                <a:ea typeface="배달의민족 한나는 열한살" pitchFamily="50" charset="-127"/>
              </a:rPr>
              <a:t>전세계의 수련의들과 전문의들의 연계 및 트레이닝으로 수술로서의 </a:t>
            </a:r>
            <a:r>
              <a:rPr lang="ko-KR" altLang="en-US" dirty="0" smtClean="0">
                <a:solidFill>
                  <a:srgbClr val="FF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국제적 의료 불평등을 해소</a:t>
            </a:r>
            <a:r>
              <a:rPr lang="ko-KR" altLang="en-US" dirty="0" smtClean="0">
                <a:latin typeface="배달의민족 한나는 열한살" pitchFamily="50" charset="-127"/>
                <a:ea typeface="배달의민족 한나는 열한살" pitchFamily="50" charset="-127"/>
              </a:rPr>
              <a:t>할 수 있을 것</a:t>
            </a:r>
            <a:r>
              <a:rPr lang="en-US" altLang="ko-KR" dirty="0" smtClean="0">
                <a:latin typeface="배달의민족 한나는 열한살" pitchFamily="50" charset="-127"/>
                <a:ea typeface="배달의민족 한나는 열한살" pitchFamily="50" charset="-127"/>
              </a:rPr>
              <a:t>”</a:t>
            </a:r>
            <a:r>
              <a:rPr lang="ko-KR" altLang="en-US" dirty="0" smtClean="0">
                <a:latin typeface="배달의민족 한나는 열한살" pitchFamily="50" charset="-127"/>
                <a:ea typeface="배달의민족 한나는 열한살" pitchFamily="50" charset="-127"/>
              </a:rPr>
              <a:t>이라고 밝혔다</a:t>
            </a:r>
            <a:r>
              <a:rPr lang="en-US" altLang="ko-KR" dirty="0" smtClean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372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37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91830"/>
            <a:ext cx="9144000" cy="56844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 Name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856846"/>
            <a:ext cx="9144000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1026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70538"/>
            <a:ext cx="3024336" cy="224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699792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716016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732240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73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3075806"/>
            <a:ext cx="2808312" cy="1368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36" y="925101"/>
            <a:ext cx="3168352" cy="38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62184" y="1061419"/>
            <a:ext cx="1827251" cy="282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334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49714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644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961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288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="" xmlns:a16="http://schemas.microsoft.com/office/drawing/2014/main" id="{A7341551-4697-41C7-A352-EF71700584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4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="" xmlns:a16="http://schemas.microsoft.com/office/drawing/2014/main" id="{704696FB-5704-44BE-A7C4-3766EFA77A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>
            <a:extLst>
              <a:ext uri="{FF2B5EF4-FFF2-40B4-BE49-F238E27FC236}">
                <a16:creationId xmlns="" xmlns:a16="http://schemas.microsoft.com/office/drawing/2014/main" id="{112562F3-7C1E-4A0C-96A9-C0EE72521397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66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80200"/>
            <a:ext cx="3600400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2040" y="1408807"/>
            <a:ext cx="3312368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="" xmlns:a16="http://schemas.microsoft.com/office/drawing/2014/main" id="{3697A31B-4C32-45F0-9980-3B5F2D551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="" xmlns:a16="http://schemas.microsoft.com/office/drawing/2014/main" id="{2B3A4CC3-A1A4-42DB-A940-EBD20187FA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4">
            <a:extLst>
              <a:ext uri="{FF2B5EF4-FFF2-40B4-BE49-F238E27FC236}">
                <a16:creationId xmlns="" xmlns:a16="http://schemas.microsoft.com/office/drawing/2014/main" id="{1A83409A-F47A-4922-AEBE-AE222BBF71BF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233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3939902"/>
            <a:ext cx="2952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6" y="3947522"/>
            <a:ext cx="776169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539552" y="3723878"/>
            <a:ext cx="8064896" cy="100811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0"/>
            <a:ext cx="8064896" cy="3363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22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461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5733" y="0"/>
            <a:ext cx="228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5733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89428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380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47664" y="406569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STYLE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6" y="329620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931790"/>
            <a:ext cx="9144000" cy="2211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sng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927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1720" y="0"/>
            <a:ext cx="2286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8" y="1561376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661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70378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987824" y="0"/>
            <a:ext cx="3168352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363838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93990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013222"/>
            <a:ext cx="2016224" cy="149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19872" y="1893198"/>
            <a:ext cx="5724128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139702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15766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24" y="1745754"/>
            <a:ext cx="223148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902008"/>
            <a:ext cx="467544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63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915816" y="0"/>
            <a:ext cx="6228184" cy="514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9">
            <a:extLst>
              <a:ext uri="{FF2B5EF4-FFF2-40B4-BE49-F238E27FC236}">
                <a16:creationId xmlns="" xmlns:a16="http://schemas.microsoft.com/office/drawing/2014/main" id="{87013D31-6B1B-457D-A2E1-324A15BA2C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2715766"/>
            <a:ext cx="2808312" cy="208848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8499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03848" y="0"/>
            <a:ext cx="5940152" cy="51435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123478"/>
            <a:ext cx="55446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7027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36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6032" y="0"/>
            <a:ext cx="184172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0" y="3867894"/>
            <a:ext cx="1265664" cy="9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66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72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6" r:id="rId3"/>
    <p:sldLayoutId id="2147483667" r:id="rId4"/>
    <p:sldLayoutId id="2147483661" r:id="rId5"/>
    <p:sldLayoutId id="2147483660" r:id="rId6"/>
    <p:sldLayoutId id="2147483664" r:id="rId7"/>
    <p:sldLayoutId id="2147483677" r:id="rId8"/>
    <p:sldLayoutId id="2147483678" r:id="rId9"/>
    <p:sldLayoutId id="2147483669" r:id="rId10"/>
    <p:sldLayoutId id="2147483670" r:id="rId11"/>
    <p:sldLayoutId id="2147483679" r:id="rId12"/>
    <p:sldLayoutId id="2147483672" r:id="rId13"/>
    <p:sldLayoutId id="2147483673" r:id="rId14"/>
    <p:sldLayoutId id="2147483674" r:id="rId15"/>
    <p:sldLayoutId id="2147483675" r:id="rId16"/>
    <p:sldLayoutId id="2147483680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3003798"/>
            <a:ext cx="9144000" cy="928485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ko-KR" altLang="en-US" sz="3800" b="1" dirty="0" err="1" smtClean="0">
                <a:latin typeface="배달의민족 도현" pitchFamily="50" charset="-127"/>
                <a:ea typeface="배달의민족 도현" pitchFamily="50" charset="-127"/>
              </a:rPr>
              <a:t>모바일</a:t>
            </a:r>
            <a:r>
              <a:rPr lang="ko-KR" altLang="en-US" sz="3800" b="1" dirty="0" smtClean="0">
                <a:latin typeface="배달의민족 도현" pitchFamily="50" charset="-127"/>
                <a:ea typeface="배달의민족 도현" pitchFamily="50" charset="-127"/>
              </a:rPr>
              <a:t> 융합 </a:t>
            </a:r>
            <a:r>
              <a:rPr lang="en-US" altLang="ko-KR" sz="3800" b="1" dirty="0" smtClean="0">
                <a:latin typeface="배달의민족 도현" pitchFamily="50" charset="-127"/>
                <a:ea typeface="배달의민족 도현" pitchFamily="50" charset="-127"/>
              </a:rPr>
              <a:t>&lt;</a:t>
            </a:r>
            <a:r>
              <a:rPr lang="ko-KR" altLang="en-US" sz="3800" b="1" dirty="0" smtClean="0">
                <a:latin typeface="배달의민족 도현" pitchFamily="50" charset="-127"/>
                <a:ea typeface="배달의민족 도현" pitchFamily="50" charset="-127"/>
              </a:rPr>
              <a:t>의료</a:t>
            </a:r>
            <a:r>
              <a:rPr lang="en-US" altLang="ko-KR" sz="3800" b="1" dirty="0" smtClean="0">
                <a:latin typeface="배달의민족 도현" pitchFamily="50" charset="-127"/>
                <a:ea typeface="배달의민족 도현" pitchFamily="50" charset="-127"/>
              </a:rPr>
              <a:t>&gt;</a:t>
            </a:r>
          </a:p>
          <a:p>
            <a:endParaRPr lang="en-US" altLang="ko-KR" sz="3800" b="1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32240" y="4371950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정승욱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김진형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  <a:cs typeface="Arial" pitchFamily="34" charset="0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임진현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김윤지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의료용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VR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시장 </a:t>
            </a:r>
            <a:r>
              <a:rPr lang="ko-KR" altLang="en-US" dirty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동향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083918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의료산업 분야에서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VR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을 활용한 긍정적 효과가 계속해서 검증되는 가운데 의료용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VR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시장은 앞으로 더욱 커질 것으로 기대된다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3708068435"/>
              </p:ext>
            </p:extLst>
          </p:nvPr>
        </p:nvGraphicFramePr>
        <p:xfrm>
          <a:off x="323528" y="1131590"/>
          <a:ext cx="4115866" cy="2809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6" name="차트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4143493"/>
              </p:ext>
            </p:extLst>
          </p:nvPr>
        </p:nvGraphicFramePr>
        <p:xfrm>
          <a:off x="4355976" y="1157556"/>
          <a:ext cx="4176464" cy="2782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0839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의료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VR </a:t>
            </a:r>
            <a:r>
              <a:rPr lang="ko-KR" altLang="en-US" dirty="0" smtClean="0">
                <a:solidFill>
                  <a:schemeClr val="accent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사례 </a:t>
            </a:r>
            <a:r>
              <a:rPr lang="en-US" altLang="ko-KR" dirty="0" smtClean="0">
                <a:solidFill>
                  <a:schemeClr val="accent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23" name="Text Placeholder 13"/>
          <p:cNvSpPr txBox="1">
            <a:spLocks/>
          </p:cNvSpPr>
          <p:nvPr/>
        </p:nvSpPr>
        <p:spPr>
          <a:xfrm>
            <a:off x="181225" y="2355726"/>
            <a:ext cx="1823060" cy="14919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보행재활로봇 시스템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      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모닝워크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5736" y="1419622"/>
            <a:ext cx="66247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의료로봇 전문 기업인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큐렉소는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보행에 불편을 겪는 환자의 재활 치료와 회복을 위해 </a:t>
            </a:r>
            <a:r>
              <a:rPr lang="ko-KR" altLang="en-US" sz="2000" dirty="0" smtClean="0">
                <a:solidFill>
                  <a:srgbClr val="FD2906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보행재활로봇 시스템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을 선보였다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.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특히 모닝워크를 통해 재활치료를 하는 환자의 흥미를 높여줄 </a:t>
            </a:r>
            <a:r>
              <a:rPr lang="en-US" altLang="ko-KR" sz="2000" dirty="0" smtClean="0">
                <a:solidFill>
                  <a:srgbClr val="FD2906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VR </a:t>
            </a:r>
            <a:r>
              <a:rPr lang="ko-KR" altLang="en-US" sz="2000" dirty="0" smtClean="0">
                <a:solidFill>
                  <a:srgbClr val="FD2906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소프트웨어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를 개발했다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.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환자는 단순히 앞만 보고 걷는 지루한 재활 치료가 아니라 마치 게임을 하듯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VR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숲길과 공원 화면을 보면서 재활치료를 받을 수 있다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.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모닝워크와 연결된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GUI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화면에는 환자의 보행패턴과 치료상태 등이 실시간으로 모니터링 된다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.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소아부터 성인까지 다양한 연령층 환자를 대상으로 보행분속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보폭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디딤각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구름 각 조절이 가능해 </a:t>
            </a:r>
            <a:r>
              <a:rPr lang="ko-KR" altLang="en-US" sz="2000" dirty="0" smtClean="0">
                <a:solidFill>
                  <a:srgbClr val="FD2906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환자 </a:t>
            </a:r>
            <a:r>
              <a:rPr lang="ko-KR" altLang="en-US" sz="2000" dirty="0">
                <a:solidFill>
                  <a:srgbClr val="FD2906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맞춤형 훈련을 제공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한다고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한다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. 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6" name="Freeform 114">
            <a:extLst>
              <a:ext uri="{FF2B5EF4-FFF2-40B4-BE49-F238E27FC236}">
                <a16:creationId xmlns=""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794106" y="1900399"/>
            <a:ext cx="597298" cy="576024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79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의료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VR </a:t>
            </a:r>
            <a:r>
              <a:rPr lang="ko-KR" altLang="en-US" dirty="0" smtClean="0">
                <a:solidFill>
                  <a:schemeClr val="accent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사례 </a:t>
            </a:r>
            <a:r>
              <a:rPr lang="en-US" altLang="ko-KR" dirty="0">
                <a:solidFill>
                  <a:schemeClr val="accent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23" name="Text Placeholder 13"/>
          <p:cNvSpPr txBox="1">
            <a:spLocks/>
          </p:cNvSpPr>
          <p:nvPr/>
        </p:nvSpPr>
        <p:spPr>
          <a:xfrm>
            <a:off x="181225" y="2355726"/>
            <a:ext cx="1823060" cy="14919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VROR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(VR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Ophthal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 Room)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5736" y="1419622"/>
            <a:ext cx="66247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VR HMD</a:t>
            </a:r>
            <a:r>
              <a:rPr lang="en-US" altLang="ko-KR" sz="2000" dirty="0" smtClean="0">
                <a:solidFill>
                  <a:srgbClr val="FF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두부 </a:t>
            </a:r>
            <a:r>
              <a:rPr lang="ko-KR" altLang="en-US" sz="2000" dirty="0" err="1" smtClean="0">
                <a:solidFill>
                  <a:srgbClr val="FF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착용형</a:t>
            </a:r>
            <a:r>
              <a:rPr lang="ko-KR" altLang="en-US" sz="2000" dirty="0" smtClean="0">
                <a:solidFill>
                  <a:srgbClr val="FF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영상 출력 장치</a:t>
            </a:r>
            <a:r>
              <a:rPr lang="en-US" altLang="ko-KR" sz="2000" dirty="0" smtClean="0">
                <a:solidFill>
                  <a:srgbClr val="FF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를 착용하면 내장된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Eye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Traker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시선추적장치</a:t>
            </a:r>
            <a:r>
              <a:rPr lang="en-US" altLang="ko-KR" sz="2000" dirty="0" smtClean="0">
                <a:solidFill>
                  <a:srgbClr val="FF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  <a:r>
              <a:rPr lang="ko-KR" altLang="en-US" sz="2000" dirty="0">
                <a:solidFill>
                  <a:srgbClr val="FF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를</a:t>
            </a:r>
            <a:r>
              <a:rPr lang="ko-KR" altLang="en-US" sz="2000" dirty="0" smtClean="0">
                <a:solidFill>
                  <a:srgbClr val="FF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활용한 안과 </a:t>
            </a:r>
            <a:r>
              <a:rPr lang="ko-KR" altLang="en-US" sz="2000" dirty="0" smtClean="0">
                <a:solidFill>
                  <a:srgbClr val="FD2906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검사기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로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시야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양안운동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복시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입체시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등</a:t>
            </a:r>
            <a:r>
              <a:rPr lang="ko-KR" altLang="en-US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안질환 검사를 적용한 </a:t>
            </a:r>
            <a:r>
              <a:rPr lang="ko-KR" altLang="en-US" sz="2000" dirty="0" smtClean="0">
                <a:solidFill>
                  <a:srgbClr val="FD2906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검사기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이다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.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현재 개발 중에 있으며 기존 안질환 검사기의 단점을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VR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을 활용해 개선시켰다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.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안과 검사기기는 암실과 넓은 공간이 필요하고 개별 장비들이 고가여서 종합병원  조차 구비가 어렵다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.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기존 시야 검사기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1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개만 해도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1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억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5000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만 원에 달한다고 한다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.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하지만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VROR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은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30%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정도 저렴하고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한 장비로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5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가지 검사를 할 수 있다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  <a:r>
              <a:rPr lang="en-US" altLang="ko-KR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공간</a:t>
            </a:r>
            <a:r>
              <a:rPr lang="en-US" altLang="ko-KR" sz="2000" dirty="0" smtClean="0">
                <a:solidFill>
                  <a:srgbClr val="FF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2000" dirty="0" smtClean="0">
                <a:solidFill>
                  <a:srgbClr val="FF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시간 인원 확보의 어려움을 해결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할</a:t>
            </a:r>
            <a:r>
              <a:rPr lang="ko-KR" altLang="en-US" sz="2000" dirty="0" smtClean="0">
                <a:solidFill>
                  <a:srgbClr val="FF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수 있다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.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25" name="Donut 22">
            <a:extLst>
              <a:ext uri="{FF2B5EF4-FFF2-40B4-BE49-F238E27FC236}">
                <a16:creationId xmlns="" xmlns:a16="http://schemas.microsoft.com/office/drawing/2014/main" id="{A896B587-4F20-44DB-9E28-205C719BADD6}"/>
              </a:ext>
            </a:extLst>
          </p:cNvPr>
          <p:cNvSpPr>
            <a:spLocks noChangeAspect="1"/>
          </p:cNvSpPr>
          <p:nvPr/>
        </p:nvSpPr>
        <p:spPr>
          <a:xfrm>
            <a:off x="631584" y="1779662"/>
            <a:ext cx="922343" cy="472424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36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의료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VR </a:t>
            </a:r>
            <a:r>
              <a:rPr lang="ko-KR" altLang="en-US" dirty="0" smtClean="0">
                <a:solidFill>
                  <a:schemeClr val="accent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사례 </a:t>
            </a:r>
            <a:r>
              <a:rPr lang="en-US" altLang="ko-KR" dirty="0">
                <a:solidFill>
                  <a:schemeClr val="accent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23" name="Text Placeholder 13"/>
          <p:cNvSpPr txBox="1">
            <a:spLocks/>
          </p:cNvSpPr>
          <p:nvPr/>
        </p:nvSpPr>
        <p:spPr>
          <a:xfrm>
            <a:off x="181225" y="2355726"/>
            <a:ext cx="1823060" cy="14919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외상 후 스트레스 증후군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(PTSD)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극복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20913" y="1010516"/>
            <a:ext cx="61395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rgbClr val="FF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PTSD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는 전쟁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,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고문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,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자연재해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,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범죄 등 끔찍한 경험에 따른 공포감과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트라우마가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사건 뒤에도 지속되는 정신질환이다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. PTSD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증상을 개선하는 효과적인 치료법은 환자를 </a:t>
            </a:r>
            <a:r>
              <a:rPr lang="ko-KR" altLang="en-US" sz="2000" dirty="0" err="1" smtClean="0">
                <a:solidFill>
                  <a:srgbClr val="FF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트라우마</a:t>
            </a:r>
            <a:r>
              <a:rPr lang="ko-KR" altLang="en-US" sz="2000" dirty="0" smtClean="0">
                <a:solidFill>
                  <a:srgbClr val="FF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상황에 반복 노출시킴으로써 스트레스와 회피행동이 줄어들게 하는 것</a:t>
            </a:r>
            <a:r>
              <a:rPr lang="ko-KR" altLang="en-US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이다</a:t>
            </a:r>
            <a:r>
              <a:rPr lang="en-US" altLang="ko-KR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. </a:t>
            </a:r>
            <a:endParaRPr lang="ko-KR" altLang="en-US" sz="2000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028114" y="3221379"/>
            <a:ext cx="1486793" cy="1396297"/>
            <a:chOff x="1518871" y="975078"/>
            <a:chExt cx="1486793" cy="1396297"/>
          </a:xfrm>
        </p:grpSpPr>
        <p:sp>
          <p:nvSpPr>
            <p:cNvPr id="17" name="TextBox 16"/>
            <p:cNvSpPr txBox="1"/>
            <p:nvPr/>
          </p:nvSpPr>
          <p:spPr>
            <a:xfrm>
              <a:off x="1811670" y="975078"/>
              <a:ext cx="81721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itchFamily="50" charset="-127"/>
                  <a:ea typeface="배달의민족 도현" pitchFamily="50" charset="-127"/>
                  <a:cs typeface="Arial" pitchFamily="34" charset="0"/>
                </a:rPr>
                <a:t>1997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Arial" pitchFamily="34" charset="0"/>
              </a:endParaRPr>
            </a:p>
          </p:txBody>
        </p:sp>
        <p:grpSp>
          <p:nvGrpSpPr>
            <p:cNvPr id="18" name="Group 60"/>
            <p:cNvGrpSpPr/>
            <p:nvPr/>
          </p:nvGrpSpPr>
          <p:grpSpPr>
            <a:xfrm>
              <a:off x="1518871" y="1255432"/>
              <a:ext cx="1486793" cy="1115943"/>
              <a:chOff x="751357" y="3362835"/>
              <a:chExt cx="2182970" cy="1115943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751357" y="3647781"/>
                <a:ext cx="21829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도현" pitchFamily="50" charset="-127"/>
                    <a:ea typeface="배달의민족 도현" pitchFamily="50" charset="-127"/>
                    <a:cs typeface="Arial" pitchFamily="34" charset="0"/>
                  </a:rPr>
                  <a:t>베트남 참전용사들의 외상 후 스트레스 증후군을 치료하기 위해 개발된 </a:t>
                </a:r>
                <a:r>
                  <a: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도현" pitchFamily="50" charset="-127"/>
                    <a:ea typeface="배달의민족 도현" pitchFamily="50" charset="-127"/>
                    <a:cs typeface="Arial" pitchFamily="34" charset="0"/>
                  </a:rPr>
                  <a:t>VR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itchFamily="50" charset="-127"/>
                  <a:ea typeface="배달의민족 도현" pitchFamily="50" charset="-127"/>
                  <a:cs typeface="Arial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03640" y="3362835"/>
                <a:ext cx="20596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err="1" smtClean="0">
                    <a:solidFill>
                      <a:srgbClr val="FD2906"/>
                    </a:solidFill>
                    <a:latin typeface="배달의민족 도현" pitchFamily="50" charset="-127"/>
                    <a:ea typeface="배달의민족 도현" pitchFamily="50" charset="-127"/>
                    <a:cs typeface="Arial" pitchFamily="34" charset="0"/>
                  </a:rPr>
                  <a:t>버추얼</a:t>
                </a:r>
                <a:r>
                  <a:rPr lang="ko-KR" altLang="en-US" sz="1200" dirty="0" smtClean="0">
                    <a:solidFill>
                      <a:srgbClr val="FD2906"/>
                    </a:solidFill>
                    <a:latin typeface="배달의민족 도현" pitchFamily="50" charset="-127"/>
                    <a:ea typeface="배달의민족 도현" pitchFamily="50" charset="-127"/>
                    <a:cs typeface="Arial" pitchFamily="34" charset="0"/>
                  </a:rPr>
                  <a:t> 베트남</a:t>
                </a:r>
                <a:endParaRPr lang="ko-KR" altLang="en-US" sz="1200" dirty="0">
                  <a:solidFill>
                    <a:srgbClr val="FD2906"/>
                  </a:solidFill>
                  <a:latin typeface="배달의민족 도현" pitchFamily="50" charset="-127"/>
                  <a:ea typeface="배달의민족 도현" pitchFamily="50" charset="-127"/>
                  <a:cs typeface="Arial" pitchFamily="34" charset="0"/>
                </a:endParaRPr>
              </a:p>
            </p:txBody>
          </p:sp>
        </p:grpSp>
      </p:grpSp>
      <p:grpSp>
        <p:nvGrpSpPr>
          <p:cNvPr id="21" name="Group 63"/>
          <p:cNvGrpSpPr/>
          <p:nvPr/>
        </p:nvGrpSpPr>
        <p:grpSpPr>
          <a:xfrm>
            <a:off x="3412132" y="3221379"/>
            <a:ext cx="1852358" cy="1538883"/>
            <a:chOff x="143593" y="3224337"/>
            <a:chExt cx="2719706" cy="1538883"/>
          </a:xfrm>
        </p:grpSpPr>
        <p:sp>
          <p:nvSpPr>
            <p:cNvPr id="22" name="TextBox 21"/>
            <p:cNvSpPr txBox="1"/>
            <p:nvPr/>
          </p:nvSpPr>
          <p:spPr>
            <a:xfrm>
              <a:off x="294491" y="3747557"/>
              <a:ext cx="25688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itchFamily="50" charset="-127"/>
                  <a:ea typeface="배달의민족 도현" pitchFamily="50" charset="-127"/>
                  <a:cs typeface="Arial" pitchFamily="34" charset="0"/>
                </a:rPr>
                <a:t>전장을 실감나게 재현해 환자들의 증상 개선을 이끌어내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itchFamily="50" charset="-127"/>
                  <a:ea typeface="배달의민족 도현" pitchFamily="50" charset="-127"/>
                  <a:cs typeface="Arial" pitchFamily="34" charset="0"/>
                </a:rPr>
                <a:t>버추얼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itchFamily="50" charset="-127"/>
                  <a:ea typeface="배달의민족 도현" pitchFamily="50" charset="-127"/>
                  <a:cs typeface="Arial" pitchFamily="34" charset="0"/>
                </a:rPr>
                <a:t> 이라크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itchFamily="50" charset="-127"/>
                  <a:ea typeface="배달의민족 도현" pitchFamily="50" charset="-127"/>
                  <a:cs typeface="Arial" pitchFamily="34" charset="0"/>
                </a:rPr>
                <a:t>,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itchFamily="50" charset="-127"/>
                  <a:ea typeface="배달의민족 도현" pitchFamily="50" charset="-127"/>
                  <a:cs typeface="Arial" pitchFamily="34" charset="0"/>
                </a:rPr>
                <a:t>버추얼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itchFamily="50" charset="-127"/>
                  <a:ea typeface="배달의민족 도현" pitchFamily="50" charset="-127"/>
                  <a:cs typeface="Arial" pitchFamily="34" charset="0"/>
                </a:rPr>
                <a:t> 아프가니스탄 개발로 이어졌다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itchFamily="50" charset="-127"/>
                  <a:ea typeface="배달의민족 도현" pitchFamily="50" charset="-127"/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3593" y="3224337"/>
              <a:ext cx="2719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>
                  <a:solidFill>
                    <a:srgbClr val="FD2906"/>
                  </a:solidFill>
                  <a:latin typeface="배달의민족 도현" pitchFamily="50" charset="-127"/>
                  <a:ea typeface="배달의민족 도현" pitchFamily="50" charset="-127"/>
                  <a:cs typeface="Arial" pitchFamily="34" charset="0"/>
                </a:rPr>
                <a:t>버출얼</a:t>
              </a:r>
              <a:r>
                <a:rPr lang="ko-KR" altLang="en-US" sz="1200" dirty="0" smtClean="0">
                  <a:solidFill>
                    <a:srgbClr val="FD2906"/>
                  </a:solidFill>
                  <a:latin typeface="배달의민족 도현" pitchFamily="50" charset="-127"/>
                  <a:ea typeface="배달의민족 도현" pitchFamily="50" charset="-127"/>
                  <a:cs typeface="Arial" pitchFamily="34" charset="0"/>
                </a:rPr>
                <a:t> 이라크</a:t>
              </a:r>
              <a:r>
                <a:rPr lang="en-US" altLang="ko-KR" sz="1200" dirty="0" smtClean="0">
                  <a:solidFill>
                    <a:srgbClr val="FD2906"/>
                  </a:solidFill>
                  <a:latin typeface="배달의민족 도현" pitchFamily="50" charset="-127"/>
                  <a:ea typeface="배달의민족 도현" pitchFamily="50" charset="-127"/>
                  <a:cs typeface="Arial" pitchFamily="34" charset="0"/>
                </a:rPr>
                <a:t>,</a:t>
              </a:r>
            </a:p>
            <a:p>
              <a:pPr algn="ctr"/>
              <a:r>
                <a:rPr lang="ko-KR" altLang="en-US" sz="1200" dirty="0" err="1" smtClean="0">
                  <a:solidFill>
                    <a:srgbClr val="FD2906"/>
                  </a:solidFill>
                  <a:latin typeface="배달의민족 도현" pitchFamily="50" charset="-127"/>
                  <a:ea typeface="배달의민족 도현" pitchFamily="50" charset="-127"/>
                  <a:cs typeface="Arial" pitchFamily="34" charset="0"/>
                </a:rPr>
                <a:t>버추얼</a:t>
              </a:r>
              <a:r>
                <a:rPr lang="ko-KR" altLang="en-US" sz="1200" dirty="0" smtClean="0">
                  <a:solidFill>
                    <a:srgbClr val="FD2906"/>
                  </a:solidFill>
                  <a:latin typeface="배달의민족 도현" pitchFamily="50" charset="-127"/>
                  <a:ea typeface="배달의민족 도현" pitchFamily="50" charset="-127"/>
                  <a:cs typeface="Arial" pitchFamily="34" charset="0"/>
                </a:rPr>
                <a:t> 아프가니스탄 </a:t>
              </a:r>
              <a:endParaRPr lang="ko-KR" altLang="en-US" sz="1200" dirty="0">
                <a:solidFill>
                  <a:srgbClr val="FD2906"/>
                </a:solidFill>
                <a:latin typeface="배달의민족 도현" pitchFamily="50" charset="-127"/>
                <a:ea typeface="배달의민족 도현" pitchFamily="50" charset="-127"/>
                <a:cs typeface="Arial" pitchFamily="34" charset="0"/>
              </a:endParaRPr>
            </a:p>
          </p:txBody>
        </p:sp>
      </p:grpSp>
      <p:grpSp>
        <p:nvGrpSpPr>
          <p:cNvPr id="26" name="Group 66"/>
          <p:cNvGrpSpPr/>
          <p:nvPr/>
        </p:nvGrpSpPr>
        <p:grpSpPr>
          <a:xfrm>
            <a:off x="5450557" y="3221379"/>
            <a:ext cx="1767072" cy="1519123"/>
            <a:chOff x="463640" y="3362835"/>
            <a:chExt cx="2594485" cy="1519123"/>
          </a:xfrm>
        </p:grpSpPr>
        <p:sp>
          <p:nvSpPr>
            <p:cNvPr id="27" name="TextBox 26"/>
            <p:cNvSpPr txBox="1"/>
            <p:nvPr/>
          </p:nvSpPr>
          <p:spPr>
            <a:xfrm>
              <a:off x="569365" y="3866295"/>
              <a:ext cx="24887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itchFamily="50" charset="-127"/>
                  <a:ea typeface="배달의민족 도현" pitchFamily="50" charset="-127"/>
                  <a:cs typeface="Arial" pitchFamily="34" charset="0"/>
                </a:rPr>
                <a:t>기어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itchFamily="50" charset="-127"/>
                  <a:ea typeface="배달의민족 도현" pitchFamily="50" charset="-127"/>
                  <a:cs typeface="Arial" pitchFamily="34" charset="0"/>
                </a:rPr>
                <a:t>VR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itchFamily="50" charset="-127"/>
                  <a:ea typeface="배달의민족 도현" pitchFamily="50" charset="-127"/>
                  <a:cs typeface="Arial" pitchFamily="34" charset="0"/>
                </a:rPr>
                <a:t>을 이용한 캠페인을 열어 고소공포증이나 무대공포증을 가진 사람들의 증상을 덜어 준 바 있다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itchFamily="50" charset="-127"/>
                  <a:ea typeface="배달의민족 도현" pitchFamily="50" charset="-127"/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3640" y="3362835"/>
              <a:ext cx="2594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rgbClr val="FD2906"/>
                  </a:solidFill>
                  <a:latin typeface="배달의민족 도현" pitchFamily="50" charset="-127"/>
                  <a:ea typeface="배달의민족 도현" pitchFamily="50" charset="-127"/>
                  <a:cs typeface="Arial" pitchFamily="34" charset="0"/>
                </a:rPr>
                <a:t>삼성전자 </a:t>
              </a:r>
              <a:r>
                <a:rPr lang="en-US" altLang="ko-KR" sz="1200" dirty="0" smtClean="0">
                  <a:solidFill>
                    <a:srgbClr val="FD2906"/>
                  </a:solidFill>
                  <a:latin typeface="배달의민족 도현" pitchFamily="50" charset="-127"/>
                  <a:ea typeface="배달의민족 도현" pitchFamily="50" charset="-127"/>
                  <a:cs typeface="Arial" pitchFamily="34" charset="0"/>
                </a:rPr>
                <a:t>‘</a:t>
              </a:r>
              <a:r>
                <a:rPr lang="ko-KR" altLang="en-US" sz="1200" dirty="0" err="1" smtClean="0">
                  <a:solidFill>
                    <a:srgbClr val="FD2906"/>
                  </a:solidFill>
                  <a:latin typeface="배달의민족 도현" pitchFamily="50" charset="-127"/>
                  <a:ea typeface="배달의민족 도현" pitchFamily="50" charset="-127"/>
                  <a:cs typeface="Arial" pitchFamily="34" charset="0"/>
                </a:rPr>
                <a:t>비피어리즈</a:t>
              </a:r>
              <a:r>
                <a:rPr lang="en-US" altLang="ko-KR" sz="1200" dirty="0" smtClean="0">
                  <a:solidFill>
                    <a:srgbClr val="FD2906"/>
                  </a:solidFill>
                  <a:latin typeface="배달의민족 도현" pitchFamily="50" charset="-127"/>
                  <a:ea typeface="배달의민족 도현" pitchFamily="50" charset="-127"/>
                  <a:cs typeface="Arial" pitchFamily="34" charset="0"/>
                </a:rPr>
                <a:t>(</a:t>
              </a:r>
              <a:r>
                <a:rPr lang="en-US" altLang="ko-KR" sz="1200" dirty="0" err="1" smtClean="0">
                  <a:solidFill>
                    <a:srgbClr val="FD2906"/>
                  </a:solidFill>
                  <a:latin typeface="배달의민족 도현" pitchFamily="50" charset="-127"/>
                  <a:ea typeface="배달의민족 도현" pitchFamily="50" charset="-127"/>
                  <a:cs typeface="Arial" pitchFamily="34" charset="0"/>
                </a:rPr>
                <a:t>befearless</a:t>
              </a:r>
              <a:r>
                <a:rPr lang="en-US" altLang="ko-KR" sz="1200" dirty="0" smtClean="0">
                  <a:solidFill>
                    <a:srgbClr val="FD2906"/>
                  </a:solidFill>
                  <a:latin typeface="배달의민족 도현" pitchFamily="50" charset="-127"/>
                  <a:ea typeface="배달의민족 도현" pitchFamily="50" charset="-127"/>
                  <a:cs typeface="Arial" pitchFamily="34" charset="0"/>
                </a:rPr>
                <a:t>)’ </a:t>
              </a:r>
              <a:r>
                <a:rPr lang="ko-KR" altLang="en-US" sz="1200" dirty="0" smtClean="0">
                  <a:solidFill>
                    <a:srgbClr val="FD2906"/>
                  </a:solidFill>
                  <a:latin typeface="배달의민족 도현" pitchFamily="50" charset="-127"/>
                  <a:ea typeface="배달의민족 도현" pitchFamily="50" charset="-127"/>
                  <a:cs typeface="Arial" pitchFamily="34" charset="0"/>
                </a:rPr>
                <a:t>캠페인</a:t>
              </a:r>
              <a:endParaRPr lang="ko-KR" altLang="en-US" sz="1200" dirty="0">
                <a:solidFill>
                  <a:srgbClr val="FD2906"/>
                </a:solidFill>
                <a:latin typeface="배달의민족 도현" pitchFamily="50" charset="-127"/>
                <a:ea typeface="배달의민족 도현" pitchFamily="50" charset="-127"/>
                <a:cs typeface="Arial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123728" y="2641732"/>
            <a:ext cx="6706658" cy="775699"/>
            <a:chOff x="614211" y="2348875"/>
            <a:chExt cx="8003954" cy="782550"/>
          </a:xfrm>
        </p:grpSpPr>
        <p:sp>
          <p:nvSpPr>
            <p:cNvPr id="30" name="Diamond 54"/>
            <p:cNvSpPr/>
            <p:nvPr/>
          </p:nvSpPr>
          <p:spPr>
            <a:xfrm>
              <a:off x="6538318" y="2348875"/>
              <a:ext cx="782551" cy="78255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ectangle 42"/>
            <p:cNvSpPr/>
            <p:nvPr/>
          </p:nvSpPr>
          <p:spPr>
            <a:xfrm>
              <a:off x="7048444" y="2612203"/>
              <a:ext cx="1569721" cy="288001"/>
            </a:xfrm>
            <a:custGeom>
              <a:avLst/>
              <a:gdLst/>
              <a:ahLst/>
              <a:cxnLst/>
              <a:rect l="l" t="t" r="r" b="b"/>
              <a:pathLst>
                <a:path w="1569721" h="288000">
                  <a:moveTo>
                    <a:pt x="1425721" y="0"/>
                  </a:moveTo>
                  <a:lnTo>
                    <a:pt x="1569721" y="144000"/>
                  </a:lnTo>
                  <a:lnTo>
                    <a:pt x="1425721" y="288000"/>
                  </a:lnTo>
                  <a:lnTo>
                    <a:pt x="1326721" y="189000"/>
                  </a:lnTo>
                  <a:lnTo>
                    <a:pt x="0" y="189000"/>
                  </a:lnTo>
                  <a:lnTo>
                    <a:pt x="0" y="99000"/>
                  </a:lnTo>
                  <a:lnTo>
                    <a:pt x="1326721" y="99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Group 48"/>
            <p:cNvGrpSpPr/>
            <p:nvPr/>
          </p:nvGrpSpPr>
          <p:grpSpPr>
            <a:xfrm>
              <a:off x="5110645" y="2488122"/>
              <a:ext cx="1951124" cy="504056"/>
              <a:chOff x="1748034" y="2643770"/>
              <a:chExt cx="1951123" cy="504056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8" name="Rectangle 42"/>
              <p:cNvSpPr/>
              <p:nvPr/>
            </p:nvSpPr>
            <p:spPr>
              <a:xfrm>
                <a:off x="2129436" y="2758325"/>
                <a:ext cx="1569721" cy="288000"/>
              </a:xfrm>
              <a:custGeom>
                <a:avLst/>
                <a:gdLst/>
                <a:ahLst/>
                <a:cxnLst/>
                <a:rect l="l" t="t" r="r" b="b"/>
                <a:pathLst>
                  <a:path w="1569721" h="288000">
                    <a:moveTo>
                      <a:pt x="1425721" y="0"/>
                    </a:moveTo>
                    <a:lnTo>
                      <a:pt x="1569721" y="144000"/>
                    </a:lnTo>
                    <a:lnTo>
                      <a:pt x="1425721" y="288000"/>
                    </a:lnTo>
                    <a:lnTo>
                      <a:pt x="1326721" y="189000"/>
                    </a:lnTo>
                    <a:lnTo>
                      <a:pt x="0" y="189000"/>
                    </a:lnTo>
                    <a:lnTo>
                      <a:pt x="0" y="99000"/>
                    </a:lnTo>
                    <a:lnTo>
                      <a:pt x="1326721" y="99000"/>
                    </a:lnTo>
                    <a:close/>
                  </a:path>
                </a:pathLst>
              </a:custGeom>
              <a:grpFill/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Diamond 50"/>
              <p:cNvSpPr/>
              <p:nvPr/>
            </p:nvSpPr>
            <p:spPr>
              <a:xfrm>
                <a:off x="1748034" y="2643770"/>
                <a:ext cx="504056" cy="504056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Group 45"/>
            <p:cNvGrpSpPr/>
            <p:nvPr/>
          </p:nvGrpSpPr>
          <p:grpSpPr>
            <a:xfrm>
              <a:off x="3534173" y="2478598"/>
              <a:ext cx="1951124" cy="504056"/>
              <a:chOff x="1748034" y="2643770"/>
              <a:chExt cx="1951123" cy="504056"/>
            </a:xfrm>
            <a:solidFill>
              <a:schemeClr val="accent1"/>
            </a:solidFill>
          </p:grpSpPr>
          <p:sp>
            <p:nvSpPr>
              <p:cNvPr id="11" name="Rectangle 42"/>
              <p:cNvSpPr/>
              <p:nvPr/>
            </p:nvSpPr>
            <p:spPr>
              <a:xfrm>
                <a:off x="2129436" y="2758325"/>
                <a:ext cx="1569721" cy="288000"/>
              </a:xfrm>
              <a:custGeom>
                <a:avLst/>
                <a:gdLst/>
                <a:ahLst/>
                <a:cxnLst/>
                <a:rect l="l" t="t" r="r" b="b"/>
                <a:pathLst>
                  <a:path w="1569721" h="288000">
                    <a:moveTo>
                      <a:pt x="1425721" y="0"/>
                    </a:moveTo>
                    <a:lnTo>
                      <a:pt x="1569721" y="144000"/>
                    </a:lnTo>
                    <a:lnTo>
                      <a:pt x="1425721" y="288000"/>
                    </a:lnTo>
                    <a:lnTo>
                      <a:pt x="1326721" y="189000"/>
                    </a:lnTo>
                    <a:lnTo>
                      <a:pt x="0" y="189000"/>
                    </a:lnTo>
                    <a:lnTo>
                      <a:pt x="0" y="99000"/>
                    </a:lnTo>
                    <a:lnTo>
                      <a:pt x="1326721" y="99000"/>
                    </a:lnTo>
                    <a:close/>
                  </a:path>
                </a:pathLst>
              </a:custGeom>
              <a:grpFill/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Diamond 47"/>
              <p:cNvSpPr/>
              <p:nvPr/>
            </p:nvSpPr>
            <p:spPr>
              <a:xfrm>
                <a:off x="1748034" y="2643770"/>
                <a:ext cx="504056" cy="504056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Group 36"/>
            <p:cNvGrpSpPr/>
            <p:nvPr/>
          </p:nvGrpSpPr>
          <p:grpSpPr>
            <a:xfrm>
              <a:off x="1968251" y="2469071"/>
              <a:ext cx="1951124" cy="504056"/>
              <a:chOff x="1748034" y="2643770"/>
              <a:chExt cx="1951123" cy="504056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4" name="Rectangle 42"/>
              <p:cNvSpPr/>
              <p:nvPr/>
            </p:nvSpPr>
            <p:spPr>
              <a:xfrm>
                <a:off x="2129436" y="2758325"/>
                <a:ext cx="1569721" cy="288000"/>
              </a:xfrm>
              <a:custGeom>
                <a:avLst/>
                <a:gdLst/>
                <a:ahLst/>
                <a:cxnLst/>
                <a:rect l="l" t="t" r="r" b="b"/>
                <a:pathLst>
                  <a:path w="1569721" h="288000">
                    <a:moveTo>
                      <a:pt x="1425721" y="0"/>
                    </a:moveTo>
                    <a:lnTo>
                      <a:pt x="1569721" y="144000"/>
                    </a:lnTo>
                    <a:lnTo>
                      <a:pt x="1425721" y="288000"/>
                    </a:lnTo>
                    <a:lnTo>
                      <a:pt x="1326721" y="189000"/>
                    </a:lnTo>
                    <a:lnTo>
                      <a:pt x="0" y="189000"/>
                    </a:lnTo>
                    <a:lnTo>
                      <a:pt x="0" y="99000"/>
                    </a:lnTo>
                    <a:lnTo>
                      <a:pt x="1326721" y="99000"/>
                    </a:lnTo>
                    <a:close/>
                  </a:path>
                </a:pathLst>
              </a:custGeom>
              <a:grpFill/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Diamond 22"/>
              <p:cNvSpPr/>
              <p:nvPr/>
            </p:nvSpPr>
            <p:spPr>
              <a:xfrm>
                <a:off x="1748034" y="2643770"/>
                <a:ext cx="504056" cy="504056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Diamond 18"/>
            <p:cNvSpPr/>
            <p:nvPr/>
          </p:nvSpPr>
          <p:spPr>
            <a:xfrm>
              <a:off x="614211" y="2577100"/>
              <a:ext cx="1735441" cy="288001"/>
            </a:xfrm>
            <a:custGeom>
              <a:avLst/>
              <a:gdLst/>
              <a:ahLst/>
              <a:cxnLst/>
              <a:rect l="l" t="t" r="r" b="b"/>
              <a:pathLst>
                <a:path w="1735441" h="288000">
                  <a:moveTo>
                    <a:pt x="144000" y="0"/>
                  </a:moveTo>
                  <a:lnTo>
                    <a:pt x="243000" y="99000"/>
                  </a:lnTo>
                  <a:lnTo>
                    <a:pt x="1492441" y="99000"/>
                  </a:lnTo>
                  <a:lnTo>
                    <a:pt x="1591441" y="0"/>
                  </a:lnTo>
                  <a:lnTo>
                    <a:pt x="1735441" y="144000"/>
                  </a:lnTo>
                  <a:lnTo>
                    <a:pt x="1591441" y="288000"/>
                  </a:lnTo>
                  <a:lnTo>
                    <a:pt x="1492441" y="189000"/>
                  </a:lnTo>
                  <a:lnTo>
                    <a:pt x="243000" y="189000"/>
                  </a:lnTo>
                  <a:lnTo>
                    <a:pt x="144000" y="288000"/>
                  </a:lnTo>
                  <a:lnTo>
                    <a:pt x="0" y="144000"/>
                  </a:lnTo>
                  <a:close/>
                </a:path>
              </a:pathLst>
            </a:cu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415502" y="3260519"/>
            <a:ext cx="15452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Arial" pitchFamily="34" charset="0"/>
              </a:rPr>
              <a:t>현재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Arial" pitchFamily="34" charset="0"/>
              </a:rPr>
              <a:t>VR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Arial" pitchFamily="34" charset="0"/>
              </a:rPr>
              <a:t>이 가장 활발히 이용되는 분야는 공포증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Arial" pitchFamily="34" charset="0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Arial" pitchFamily="34" charset="0"/>
              </a:rPr>
              <a:t>불안장애를 비롯한 </a:t>
            </a:r>
            <a:r>
              <a:rPr lang="ko-KR" altLang="en-US" sz="1400" dirty="0" smtClean="0">
                <a:solidFill>
                  <a:srgbClr val="FD2906"/>
                </a:solidFill>
                <a:latin typeface="배달의민족 도현" pitchFamily="50" charset="-127"/>
                <a:ea typeface="배달의민족 도현" pitchFamily="50" charset="-127"/>
                <a:cs typeface="Arial" pitchFamily="34" charset="0"/>
              </a:rPr>
              <a:t>정신질환 치료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Arial" pitchFamily="34" charset="0"/>
              </a:rPr>
              <a:t>이다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Arial" pitchFamily="34" charset="0"/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  <a:cs typeface="Arial" pitchFamily="34" charset="0"/>
            </a:endParaRPr>
          </a:p>
        </p:txBody>
      </p:sp>
      <p:sp>
        <p:nvSpPr>
          <p:cNvPr id="32" name="Freeform 108">
            <a:extLst>
              <a:ext uri="{FF2B5EF4-FFF2-40B4-BE49-F238E27FC236}">
                <a16:creationId xmlns="" xmlns:a16="http://schemas.microsoft.com/office/drawing/2014/main" id="{7562F491-4A4D-48E7-9D8D-85C13BA9A2B2}"/>
              </a:ext>
            </a:extLst>
          </p:cNvPr>
          <p:cNvSpPr/>
          <p:nvPr/>
        </p:nvSpPr>
        <p:spPr>
          <a:xfrm>
            <a:off x="871454" y="1767560"/>
            <a:ext cx="442602" cy="496625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08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403732888" descr="EMB0000050c5b7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"/>
          <a:stretch>
            <a:fillRect/>
          </a:stretch>
        </p:blipFill>
        <p:spPr bwMode="auto">
          <a:xfrm>
            <a:off x="2323933" y="903567"/>
            <a:ext cx="6192688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의료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VR </a:t>
            </a:r>
            <a:r>
              <a:rPr lang="ko-KR" altLang="en-US" dirty="0" smtClean="0">
                <a:solidFill>
                  <a:schemeClr val="accent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사례 </a:t>
            </a:r>
            <a:r>
              <a:rPr lang="en-US" altLang="ko-KR" dirty="0">
                <a:solidFill>
                  <a:schemeClr val="accent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23" name="Text Placeholder 13"/>
          <p:cNvSpPr txBox="1">
            <a:spLocks/>
          </p:cNvSpPr>
          <p:nvPr/>
        </p:nvSpPr>
        <p:spPr>
          <a:xfrm>
            <a:off x="181225" y="2027318"/>
            <a:ext cx="1823060" cy="14919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VR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을 활용한 가상 수술실습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" name="직사각형 1023"/>
          <p:cNvSpPr/>
          <p:nvPr/>
        </p:nvSpPr>
        <p:spPr>
          <a:xfrm>
            <a:off x="2020083" y="4083918"/>
            <a:ext cx="68003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실시간으로 수술장면을 공유해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VR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고글을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쓴 학생들이 실제 수술을 하는 것과 같은 경험을 할 수 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전세계의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수련의들과 전문의들의 연계 및 트레이닝으로 수술로서의 </a:t>
            </a:r>
            <a:r>
              <a:rPr lang="ko-KR" altLang="en-US" dirty="0">
                <a:solidFill>
                  <a:srgbClr val="FD2906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국제적 의료 불평등을 해소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할</a:t>
            </a:r>
            <a:r>
              <a:rPr lang="ko-KR" altLang="en-US" dirty="0">
                <a:solidFill>
                  <a:srgbClr val="FD2906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수 있을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것이다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Freeform 99">
            <a:extLst>
              <a:ext uri="{FF2B5EF4-FFF2-40B4-BE49-F238E27FC236}">
                <a16:creationId xmlns="" xmlns:a16="http://schemas.microsoft.com/office/drawing/2014/main" id="{1E0E38CF-2A02-433A-9C6B-43969FFB5897}"/>
              </a:ext>
            </a:extLst>
          </p:cNvPr>
          <p:cNvSpPr>
            <a:spLocks noChangeAspect="1"/>
          </p:cNvSpPr>
          <p:nvPr/>
        </p:nvSpPr>
        <p:spPr>
          <a:xfrm>
            <a:off x="868040" y="1714507"/>
            <a:ext cx="447551" cy="559994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7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의료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VR </a:t>
            </a:r>
            <a:r>
              <a:rPr lang="ko-KR" altLang="en-US" dirty="0" smtClean="0">
                <a:solidFill>
                  <a:schemeClr val="accent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사례 </a:t>
            </a:r>
            <a:r>
              <a:rPr lang="en-US" altLang="ko-KR" dirty="0">
                <a:solidFill>
                  <a:schemeClr val="accent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23" name="Text Placeholder 13"/>
          <p:cNvSpPr txBox="1">
            <a:spLocks/>
          </p:cNvSpPr>
          <p:nvPr/>
        </p:nvSpPr>
        <p:spPr>
          <a:xfrm>
            <a:off x="173770" y="2061692"/>
            <a:ext cx="2158528" cy="14919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VR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기술을 이용한 인체 모형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1760" y="1275606"/>
            <a:ext cx="61926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Reznick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등은 동물을 이용한 수술 훈련과 인체 모형을 이용하여 훈련한 경우의 </a:t>
            </a:r>
            <a:r>
              <a:rPr lang="ko-KR" altLang="en-US" sz="2000" dirty="0" smtClean="0">
                <a:solidFill>
                  <a:srgbClr val="FD2906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효과성에서 차이가 없다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는 것을 제시했다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.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인체모형에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VR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기술을 이용하여 모델화함으로써 기분적인 수술기법에 관한 교육훈련평가시스템이 개발되고 있다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. </a:t>
            </a:r>
          </a:p>
          <a:p>
            <a:pPr algn="just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환자의 안전문제에 대한 의사의 책임이 가중되고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수련을 받아야 하는 의사는 계속 증가하며 수련 시간은 감소하는 현실을 고려할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때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인체모형을 실제 모델을 사용하는 대신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VR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모델로 대체 할 경우 </a:t>
            </a:r>
            <a:r>
              <a:rPr lang="ko-KR" altLang="en-US" sz="2000" dirty="0" smtClean="0">
                <a:solidFill>
                  <a:srgbClr val="FD2906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환자의 안전에 대한 문제</a:t>
            </a:r>
            <a:r>
              <a:rPr lang="en-US" altLang="ko-KR" sz="2000" dirty="0" smtClean="0">
                <a:solidFill>
                  <a:srgbClr val="FD2906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2000" dirty="0" smtClean="0">
                <a:solidFill>
                  <a:srgbClr val="FD2906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교육에 필요한 공간적 제약</a:t>
            </a:r>
            <a:r>
              <a:rPr lang="en-US" altLang="ko-KR" sz="2000" dirty="0" smtClean="0">
                <a:solidFill>
                  <a:srgbClr val="FD2906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2000" dirty="0" smtClean="0">
                <a:solidFill>
                  <a:srgbClr val="FD2906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피교육자의 시간적 제약을 극복하고 의학 교육의 기회를 늘릴 수 있다</a:t>
            </a:r>
            <a:r>
              <a:rPr lang="en-US" altLang="ko-KR" sz="2000" dirty="0" smtClean="0">
                <a:solidFill>
                  <a:srgbClr val="FD2906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  <a:endParaRPr lang="ko-KR" altLang="en-US" sz="2000" dirty="0">
              <a:solidFill>
                <a:srgbClr val="FD2906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7" name="Block Arc 20">
            <a:extLst>
              <a:ext uri="{FF2B5EF4-FFF2-40B4-BE49-F238E27FC236}">
                <a16:creationId xmlns="" xmlns:a16="http://schemas.microsoft.com/office/drawing/2014/main" id="{98335259-6F05-4545-AAC3-2A2172DA6F33}"/>
              </a:ext>
            </a:extLst>
          </p:cNvPr>
          <p:cNvSpPr>
            <a:spLocks noChangeAspect="1"/>
          </p:cNvSpPr>
          <p:nvPr/>
        </p:nvSpPr>
        <p:spPr>
          <a:xfrm rot="10800000">
            <a:off x="1087028" y="1820233"/>
            <a:ext cx="460635" cy="499469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9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앞으로의 </a:t>
            </a:r>
            <a:r>
              <a:rPr lang="ko-KR" altLang="en-US" dirty="0" smtClean="0">
                <a:solidFill>
                  <a:srgbClr val="FD2906"/>
                </a:solidFill>
                <a:latin typeface="배달의민족 도현" pitchFamily="50" charset="-127"/>
                <a:ea typeface="배달의민족 도현" pitchFamily="50" charset="-127"/>
              </a:rPr>
              <a:t>발전가능성</a:t>
            </a:r>
            <a:endParaRPr lang="ko-KR" altLang="en-US" dirty="0">
              <a:solidFill>
                <a:srgbClr val="FD2906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75656" y="817270"/>
            <a:ext cx="7056784" cy="3914720"/>
            <a:chOff x="1475656" y="817270"/>
            <a:chExt cx="7056784" cy="391472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129388" y="817270"/>
              <a:ext cx="6403052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8532440" y="817270"/>
              <a:ext cx="0" cy="391472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475656" y="4731990"/>
              <a:ext cx="705678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129388" y="817270"/>
              <a:ext cx="0" cy="146644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057380" y="2283718"/>
              <a:ext cx="144016" cy="1440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992394" y="2226352"/>
              <a:ext cx="273988" cy="273988"/>
            </a:xfrm>
            <a:prstGeom prst="ellipse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656" y="1131590"/>
            <a:ext cx="276625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의료 분야에 가상현실 기술을 도입하여 가상 수술 시뮬레이션을 통해 환자의 장기나 조직들을 구분하여 가시화하고 조작해 봄으로써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가장 효과적인 수술 방법에 대한 계획을 </a:t>
            </a:r>
            <a:r>
              <a:rPr lang="ko-KR" altLang="en-US" sz="1500" dirty="0" smtClean="0">
                <a:solidFill>
                  <a:srgbClr val="FD2906"/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사전에 테스트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해 볼 수 있는 장점이 부각되었다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.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영상 가이드 수술에 증강현실 기술을 적용하면 수술학자 하는 부위의 내부를 정합해서 보여주거나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단층 촬영된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영상을 함께 보여줌으로써 </a:t>
            </a:r>
            <a:r>
              <a:rPr lang="ko-KR" altLang="en-US" sz="1500" dirty="0" smtClean="0">
                <a:solidFill>
                  <a:srgbClr val="FD2906"/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정확한 시술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을 도와줄 수 있다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.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또한 </a:t>
            </a:r>
            <a:r>
              <a:rPr lang="ko-KR" altLang="en-US" sz="1500" dirty="0" smtClean="0">
                <a:solidFill>
                  <a:srgbClr val="FD2906"/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환자 맞춤형 치료나 수술 계획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이 가능하다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. 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8962" y="1131590"/>
            <a:ext cx="275544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그러나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의료 분야에 가상현실 기술을 이용하기 위해서는 사람을 대상으로 하기 때문에</a:t>
            </a:r>
            <a:r>
              <a:rPr lang="ko-KR" altLang="en-US" sz="1500" dirty="0">
                <a:solidFill>
                  <a:srgbClr val="FD2906"/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 임상연구의 윤리지침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에 따를 필요가 있다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. 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  <a:cs typeface="Arial" pitchFamily="34" charset="0"/>
            </a:endParaRPr>
          </a:p>
          <a:p>
            <a:pPr algn="just"/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또한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유효성이나 부작용 등을 포함하여 정확한 검증을 위한 </a:t>
            </a:r>
            <a:r>
              <a:rPr lang="ko-KR" altLang="en-US" sz="1500" dirty="0">
                <a:solidFill>
                  <a:srgbClr val="FD2906"/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연구시험방법론의 개발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이 요구된다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.</a:t>
            </a:r>
          </a:p>
          <a:p>
            <a:pPr algn="just"/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임상 적용에 있어 인체 </a:t>
            </a:r>
            <a:r>
              <a:rPr lang="ko-KR" altLang="en-US" sz="1500" dirty="0" smtClean="0">
                <a:solidFill>
                  <a:srgbClr val="FD2906"/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안정성 및 적합성의 문제와 법적 규제에 대한 </a:t>
            </a:r>
            <a:r>
              <a:rPr lang="ko-KR" altLang="en-US" sz="1500" dirty="0" err="1" smtClean="0">
                <a:solidFill>
                  <a:srgbClr val="FD2906"/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기준안</a:t>
            </a:r>
            <a:r>
              <a:rPr lang="ko-KR" altLang="en-US" sz="1500" dirty="0" smtClean="0">
                <a:solidFill>
                  <a:srgbClr val="FD2906"/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마련이 우선되어야 하며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가상현실 기술을 도입한 장치의 의료기기 인정여부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보험 적용 여부 등 </a:t>
            </a:r>
            <a:r>
              <a:rPr lang="ko-KR" altLang="en-US" sz="1500" dirty="0" smtClean="0">
                <a:solidFill>
                  <a:srgbClr val="FD2906"/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정부차원의 선제적인 대응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을 추진할 필요가 있다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.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00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4000" dirty="0">
                <a:latin typeface="배달의민족 도현" pitchFamily="50" charset="-127"/>
                <a:ea typeface="배달의민족 도현" pitchFamily="50" charset="-127"/>
              </a:rPr>
              <a:t>Thank you</a:t>
            </a:r>
            <a:endParaRPr lang="ko-KR" altLang="en-US" sz="40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57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581814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 smtClean="0">
                <a:solidFill>
                  <a:schemeClr val="accent1"/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목차</a:t>
            </a:r>
            <a:r>
              <a:rPr lang="en-US" sz="3600" dirty="0" smtClean="0"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 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  <a:cs typeface="Arial" pitchFamily="34" charset="0"/>
            </a:endParaRP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7494"/>
            <a:ext cx="1816547" cy="134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7784" y="244634"/>
            <a:ext cx="6516216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627784" y="316104"/>
            <a:ext cx="6516216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2915816" y="1051216"/>
            <a:ext cx="5688632" cy="646331"/>
            <a:chOff x="2915816" y="1444223"/>
            <a:chExt cx="5688632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2915816" y="1444223"/>
              <a:ext cx="8625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itchFamily="50" charset="-127"/>
                  <a:ea typeface="배달의민족 한나는 열한살" pitchFamily="50" charset="-127"/>
                  <a:cs typeface="Arial" pitchFamily="34" charset="0"/>
                </a:rPr>
                <a:t>01</a:t>
              </a:r>
              <a:endPara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07904" y="1600313"/>
              <a:ext cx="48965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itchFamily="50" charset="-127"/>
                  <a:ea typeface="배달의민족 한나는 열한살" pitchFamily="50" charset="-127"/>
                  <a:cs typeface="Arial" pitchFamily="34" charset="0"/>
                </a:rPr>
                <a:t>가상현실</a:t>
              </a:r>
              <a:r>
                <a:rPr lang="en-US" altLang="ko-KR" sz="1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itchFamily="50" charset="-127"/>
                  <a:ea typeface="배달의민족 한나는 열한살" pitchFamily="50" charset="-127"/>
                  <a:cs typeface="Arial" pitchFamily="34" charset="0"/>
                </a:rPr>
                <a:t>(VR)</a:t>
              </a:r>
              <a:endParaRPr lang="en-US" altLang="ko-KR" sz="1900" dirty="0" smtClean="0">
                <a:solidFill>
                  <a:schemeClr val="accent1"/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915816" y="2710083"/>
            <a:ext cx="5688632" cy="646331"/>
            <a:chOff x="2915816" y="2092295"/>
            <a:chExt cx="5688632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2915816" y="2092295"/>
              <a:ext cx="8625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itchFamily="50" charset="-127"/>
                  <a:ea typeface="배달의민족 한나는 열한살" pitchFamily="50" charset="-127"/>
                  <a:cs typeface="Arial" pitchFamily="34" charset="0"/>
                </a:rPr>
                <a:t>02</a:t>
              </a:r>
              <a:endPara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07904" y="2243987"/>
              <a:ext cx="48965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itchFamily="50" charset="-127"/>
                  <a:ea typeface="배달의민족 한나는 열한살" pitchFamily="50" charset="-127"/>
                  <a:cs typeface="Arial" pitchFamily="34" charset="0"/>
                </a:rPr>
                <a:t>의료 </a:t>
              </a:r>
              <a:r>
                <a:rPr lang="en-US" altLang="ko-KR" sz="1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itchFamily="50" charset="-127"/>
                  <a:ea typeface="배달의민족 한나는 열한살" pitchFamily="50" charset="-127"/>
                  <a:cs typeface="Arial" pitchFamily="34" charset="0"/>
                </a:rPr>
                <a:t>VR </a:t>
              </a:r>
              <a:endPara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347080" y="1581730"/>
            <a:ext cx="5689416" cy="384721"/>
            <a:chOff x="3347080" y="1944904"/>
            <a:chExt cx="5689416" cy="384721"/>
          </a:xfrm>
        </p:grpSpPr>
        <p:sp>
          <p:nvSpPr>
            <p:cNvPr id="9" name="TextBox 8"/>
            <p:cNvSpPr txBox="1"/>
            <p:nvPr/>
          </p:nvSpPr>
          <p:spPr>
            <a:xfrm>
              <a:off x="3347080" y="1960293"/>
              <a:ext cx="862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itchFamily="50" charset="-127"/>
                  <a:ea typeface="배달의민족 한나는 열한살" pitchFamily="50" charset="-127"/>
                  <a:cs typeface="Arial" pitchFamily="34" charset="0"/>
                </a:rPr>
                <a:t>1-1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39952" y="1944904"/>
              <a:ext cx="48965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itchFamily="50" charset="-127"/>
                  <a:ea typeface="배달의민족 한나는 열한살" pitchFamily="50" charset="-127"/>
                  <a:cs typeface="Arial" pitchFamily="34" charset="0"/>
                </a:rPr>
                <a:t>가상현실의 개념</a:t>
              </a:r>
              <a:endParaRPr lang="en-US" altLang="ko-KR" sz="1900" dirty="0">
                <a:solidFill>
                  <a:schemeClr val="accent1"/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347080" y="1866612"/>
            <a:ext cx="5689416" cy="384721"/>
            <a:chOff x="3347080" y="1944904"/>
            <a:chExt cx="5689416" cy="384721"/>
          </a:xfrm>
        </p:grpSpPr>
        <p:sp>
          <p:nvSpPr>
            <p:cNvPr id="21" name="TextBox 20"/>
            <p:cNvSpPr txBox="1"/>
            <p:nvPr/>
          </p:nvSpPr>
          <p:spPr>
            <a:xfrm>
              <a:off x="3347080" y="1960293"/>
              <a:ext cx="862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itchFamily="50" charset="-127"/>
                  <a:ea typeface="배달의민족 한나는 열한살" pitchFamily="50" charset="-127"/>
                  <a:cs typeface="Arial" pitchFamily="34" charset="0"/>
                </a:rPr>
                <a:t>1-2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39952" y="1944904"/>
              <a:ext cx="48965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itchFamily="50" charset="-127"/>
                  <a:ea typeface="배달의민족 한나는 열한살" pitchFamily="50" charset="-127"/>
                  <a:cs typeface="Arial" pitchFamily="34" charset="0"/>
                </a:rPr>
                <a:t>가상현실 구현에 필요한 요소</a:t>
              </a:r>
              <a:endParaRPr lang="en-US" altLang="ko-KR" sz="1900" dirty="0">
                <a:solidFill>
                  <a:schemeClr val="accent1"/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347080" y="2136170"/>
            <a:ext cx="5689416" cy="384721"/>
            <a:chOff x="3347080" y="1944904"/>
            <a:chExt cx="5689416" cy="384721"/>
          </a:xfrm>
        </p:grpSpPr>
        <p:sp>
          <p:nvSpPr>
            <p:cNvPr id="24" name="TextBox 23"/>
            <p:cNvSpPr txBox="1"/>
            <p:nvPr/>
          </p:nvSpPr>
          <p:spPr>
            <a:xfrm>
              <a:off x="3347080" y="1960293"/>
              <a:ext cx="862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itchFamily="50" charset="-127"/>
                  <a:ea typeface="배달의민족 한나는 열한살" pitchFamily="50" charset="-127"/>
                  <a:cs typeface="Arial" pitchFamily="34" charset="0"/>
                </a:rPr>
                <a:t>1-3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39952" y="1944904"/>
              <a:ext cx="48965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itchFamily="50" charset="-127"/>
                  <a:ea typeface="배달의민족 한나는 열한살" pitchFamily="50" charset="-127"/>
                  <a:cs typeface="Arial" pitchFamily="34" charset="0"/>
                </a:rPr>
                <a:t>가상현실 기기의 종류</a:t>
              </a:r>
              <a:endParaRPr lang="en-US" altLang="ko-KR" sz="1900" dirty="0">
                <a:solidFill>
                  <a:schemeClr val="accent1"/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347080" y="2377567"/>
            <a:ext cx="5689416" cy="384721"/>
            <a:chOff x="3347080" y="1944904"/>
            <a:chExt cx="5689416" cy="384721"/>
          </a:xfrm>
        </p:grpSpPr>
        <p:sp>
          <p:nvSpPr>
            <p:cNvPr id="27" name="TextBox 26"/>
            <p:cNvSpPr txBox="1"/>
            <p:nvPr/>
          </p:nvSpPr>
          <p:spPr>
            <a:xfrm>
              <a:off x="3347080" y="1960293"/>
              <a:ext cx="862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itchFamily="50" charset="-127"/>
                  <a:ea typeface="배달의민족 한나는 열한살" pitchFamily="50" charset="-127"/>
                  <a:cs typeface="Arial" pitchFamily="34" charset="0"/>
                </a:rPr>
                <a:t>1-4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39952" y="1944904"/>
              <a:ext cx="48965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itchFamily="50" charset="-127"/>
                  <a:ea typeface="배달의민족 한나는 열한살" pitchFamily="50" charset="-127"/>
                  <a:cs typeface="Arial" pitchFamily="34" charset="0"/>
                </a:rPr>
                <a:t>가상현실의 응용</a:t>
              </a:r>
              <a:endParaRPr lang="en-US" altLang="ko-KR" sz="1900" dirty="0">
                <a:solidFill>
                  <a:schemeClr val="accent1"/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347080" y="3212374"/>
            <a:ext cx="5689416" cy="384721"/>
            <a:chOff x="3347080" y="1944904"/>
            <a:chExt cx="5689416" cy="384721"/>
          </a:xfrm>
        </p:grpSpPr>
        <p:sp>
          <p:nvSpPr>
            <p:cNvPr id="30" name="TextBox 29"/>
            <p:cNvSpPr txBox="1"/>
            <p:nvPr/>
          </p:nvSpPr>
          <p:spPr>
            <a:xfrm>
              <a:off x="3347080" y="1960293"/>
              <a:ext cx="862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itchFamily="50" charset="-127"/>
                  <a:ea typeface="배달의민족 한나는 열한살" pitchFamily="50" charset="-127"/>
                  <a:cs typeface="Arial" pitchFamily="34" charset="0"/>
                </a:rPr>
                <a:t>2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itchFamily="50" charset="-127"/>
                  <a:ea typeface="배달의민족 한나는 열한살" pitchFamily="50" charset="-127"/>
                  <a:cs typeface="Arial" pitchFamily="34" charset="0"/>
                </a:rPr>
                <a:t>-1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39952" y="1944904"/>
              <a:ext cx="48965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itchFamily="50" charset="-127"/>
                  <a:ea typeface="배달의민족 한나는 열한살" pitchFamily="50" charset="-127"/>
                  <a:cs typeface="Arial" pitchFamily="34" charset="0"/>
                </a:rPr>
                <a:t>의료 </a:t>
              </a:r>
              <a:r>
                <a:rPr lang="en-US" altLang="ko-KR" sz="1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itchFamily="50" charset="-127"/>
                  <a:ea typeface="배달의민족 한나는 열한살" pitchFamily="50" charset="-127"/>
                  <a:cs typeface="Arial" pitchFamily="34" charset="0"/>
                </a:rPr>
                <a:t>VR </a:t>
              </a:r>
              <a:r>
                <a:rPr lang="ko-KR" altLang="en-US" sz="1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itchFamily="50" charset="-127"/>
                  <a:ea typeface="배달의민족 한나는 열한살" pitchFamily="50" charset="-127"/>
                  <a:cs typeface="Arial" pitchFamily="34" charset="0"/>
                </a:rPr>
                <a:t>시장의 동향</a:t>
              </a:r>
              <a:r>
                <a:rPr lang="en-US" altLang="ko-KR" sz="1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itchFamily="50" charset="-127"/>
                  <a:ea typeface="배달의민족 한나는 열한살" pitchFamily="50" charset="-127"/>
                  <a:cs typeface="Arial" pitchFamily="34" charset="0"/>
                </a:rPr>
                <a:t> </a:t>
              </a:r>
              <a:endParaRPr lang="en-US" altLang="ko-KR" sz="1900" dirty="0">
                <a:solidFill>
                  <a:schemeClr val="accent1"/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3347080" y="3498069"/>
            <a:ext cx="5689416" cy="384721"/>
            <a:chOff x="3347080" y="1944904"/>
            <a:chExt cx="5689416" cy="384721"/>
          </a:xfrm>
        </p:grpSpPr>
        <p:sp>
          <p:nvSpPr>
            <p:cNvPr id="33" name="TextBox 32"/>
            <p:cNvSpPr txBox="1"/>
            <p:nvPr/>
          </p:nvSpPr>
          <p:spPr>
            <a:xfrm>
              <a:off x="3347080" y="1960293"/>
              <a:ext cx="862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itchFamily="50" charset="-127"/>
                  <a:ea typeface="배달의민족 한나는 열한살" pitchFamily="50" charset="-127"/>
                  <a:cs typeface="Arial" pitchFamily="34" charset="0"/>
                </a:rPr>
                <a:t>2-2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39952" y="1944904"/>
              <a:ext cx="48965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itchFamily="50" charset="-127"/>
                  <a:ea typeface="배달의민족 한나는 열한살" pitchFamily="50" charset="-127"/>
                  <a:cs typeface="Arial" pitchFamily="34" charset="0"/>
                </a:rPr>
                <a:t>의료 </a:t>
              </a:r>
              <a:r>
                <a:rPr lang="en-US" altLang="ko-KR" sz="1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itchFamily="50" charset="-127"/>
                  <a:ea typeface="배달의민족 한나는 열한살" pitchFamily="50" charset="-127"/>
                  <a:cs typeface="Arial" pitchFamily="34" charset="0"/>
                </a:rPr>
                <a:t>VR </a:t>
              </a:r>
              <a:r>
                <a:rPr lang="ko-KR" altLang="en-US" sz="1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itchFamily="50" charset="-127"/>
                  <a:ea typeface="배달의민족 한나는 열한살" pitchFamily="50" charset="-127"/>
                  <a:cs typeface="Arial" pitchFamily="34" charset="0"/>
                </a:rPr>
                <a:t>이용 사례</a:t>
              </a:r>
              <a:endParaRPr lang="en-US" altLang="ko-KR" sz="1900" dirty="0">
                <a:solidFill>
                  <a:schemeClr val="accent1"/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915816" y="3967798"/>
            <a:ext cx="5688632" cy="646331"/>
            <a:chOff x="2915816" y="2092295"/>
            <a:chExt cx="5688632" cy="646331"/>
          </a:xfrm>
        </p:grpSpPr>
        <p:sp>
          <p:nvSpPr>
            <p:cNvPr id="36" name="TextBox 35"/>
            <p:cNvSpPr txBox="1"/>
            <p:nvPr/>
          </p:nvSpPr>
          <p:spPr>
            <a:xfrm>
              <a:off x="2915816" y="2092295"/>
              <a:ext cx="8625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itchFamily="50" charset="-127"/>
                  <a:ea typeface="배달의민족 한나는 열한살" pitchFamily="50" charset="-127"/>
                  <a:cs typeface="Arial" pitchFamily="34" charset="0"/>
                </a:rPr>
                <a:t>03</a:t>
              </a:r>
              <a:endPara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07904" y="2243987"/>
              <a:ext cx="48965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itchFamily="50" charset="-127"/>
                  <a:ea typeface="배달의민족 한나는 열한살" pitchFamily="50" charset="-127"/>
                  <a:cs typeface="Arial" pitchFamily="34" charset="0"/>
                </a:rPr>
                <a:t>앞으로의 발전 가능성</a:t>
              </a:r>
              <a:endPara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07904" y="2283718"/>
            <a:ext cx="5436096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1.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가상현실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(VR)</a:t>
            </a:r>
            <a:endParaRPr lang="ko-KR" altLang="en-US" dirty="0">
              <a:solidFill>
                <a:srgbClr val="FF0000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108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01396" y="974430"/>
            <a:ext cx="6912768" cy="576064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가상현실</a:t>
            </a:r>
            <a:r>
              <a:rPr lang="ko-KR" altLang="en-US" dirty="0" smtClean="0">
                <a:latin typeface="배달의민족 한나는 열한살" pitchFamily="50" charset="-127"/>
                <a:ea typeface="배달의민족 한나는 열한살" pitchFamily="50" charset="-127"/>
              </a:rPr>
              <a:t>이란</a:t>
            </a:r>
            <a:r>
              <a:rPr lang="en-US" altLang="ko-KR" dirty="0" smtClean="0">
                <a:latin typeface="배달의민족 한나는 열한살" pitchFamily="50" charset="-127"/>
                <a:ea typeface="배달의민족 한나는 열한살" pitchFamily="50" charset="-127"/>
              </a:rPr>
              <a:t>?</a:t>
            </a:r>
            <a:endParaRPr lang="ko-KR" altLang="en-US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75656" y="817270"/>
            <a:ext cx="7056784" cy="3914720"/>
            <a:chOff x="1475656" y="817270"/>
            <a:chExt cx="7056784" cy="391472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129388" y="817270"/>
              <a:ext cx="6403052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8532440" y="817270"/>
              <a:ext cx="0" cy="391472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475656" y="4731990"/>
              <a:ext cx="705678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129388" y="817270"/>
              <a:ext cx="0" cy="146644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057380" y="2283718"/>
              <a:ext cx="144016" cy="1440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992394" y="2226352"/>
              <a:ext cx="273988" cy="273988"/>
            </a:xfrm>
            <a:prstGeom prst="ellipse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393659" y="1851670"/>
            <a:ext cx="583401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VR</a:t>
            </a:r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은 사용자에게 유사시각 자극을 인공적으로 생성하여 </a:t>
            </a:r>
            <a:r>
              <a:rPr lang="ko-KR" altLang="en-US" sz="2200" dirty="0" smtClean="0">
                <a:solidFill>
                  <a:srgbClr val="FD2906"/>
                </a:solidFill>
                <a:latin typeface="배달의민족 주아" pitchFamily="18" charset="-127"/>
                <a:ea typeface="배달의민족 주아" pitchFamily="18" charset="-127"/>
              </a:rPr>
              <a:t>실제 존재하지 않은 상황 속에서 존재하는 것처럼 </a:t>
            </a:r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느끼게 하고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나아가 사용자가 </a:t>
            </a:r>
            <a:r>
              <a:rPr lang="ko-KR" altLang="en-US" sz="2200" dirty="0" smtClean="0">
                <a:solidFill>
                  <a:srgbClr val="FD2906"/>
                </a:solidFill>
                <a:latin typeface="배달의민족 주아" pitchFamily="18" charset="-127"/>
                <a:ea typeface="배달의민족 주아" pitchFamily="18" charset="-127"/>
              </a:rPr>
              <a:t>가상의 주변 상황과 상호작용 </a:t>
            </a:r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할 수 있도록 만들어 주는 일련의 기술들을 말한다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따라서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, VR </a:t>
            </a:r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기술은 가상의 상황을 구현하기 위해 투입된 컴퓨터 및 각종 장비만이 아닌 사용자가 노출된 가상환경 또는 상황자체를 의미한다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.</a:t>
            </a:r>
            <a:endParaRPr lang="ko-KR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49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14">
            <a:extLst>
              <a:ext uri="{FF2B5EF4-FFF2-40B4-BE49-F238E27FC236}">
                <a16:creationId xmlns="" xmlns:a16="http://schemas.microsoft.com/office/drawing/2014/main" id="{9EB26174-ACBD-4A3B-A821-5F2F39DAB9C9}"/>
              </a:ext>
            </a:extLst>
          </p:cNvPr>
          <p:cNvSpPr/>
          <p:nvPr/>
        </p:nvSpPr>
        <p:spPr>
          <a:xfrm>
            <a:off x="6469691" y="1100232"/>
            <a:ext cx="1854079" cy="18722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가상현실</a:t>
            </a:r>
            <a:r>
              <a:rPr lang="en-US" altLang="ko-KR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구현에 필요한 요소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419872" y="3435846"/>
            <a:ext cx="1776191" cy="863358"/>
            <a:chOff x="803640" y="3362835"/>
            <a:chExt cx="2059657" cy="863358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25" name="Chart 7">
            <a:extLst>
              <a:ext uri="{FF2B5EF4-FFF2-40B4-BE49-F238E27FC236}">
                <a16:creationId xmlns="" xmlns:a16="http://schemas.microsoft.com/office/drawing/2014/main" id="{A352C73E-9561-45C9-A7D2-A9D6F4D17F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1725616"/>
              </p:ext>
            </p:extLst>
          </p:nvPr>
        </p:nvGraphicFramePr>
        <p:xfrm>
          <a:off x="667117" y="1422098"/>
          <a:ext cx="1456611" cy="1509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Oval 14">
            <a:extLst>
              <a:ext uri="{FF2B5EF4-FFF2-40B4-BE49-F238E27FC236}">
                <a16:creationId xmlns="" xmlns:a16="http://schemas.microsoft.com/office/drawing/2014/main" id="{9EB26174-ACBD-4A3B-A821-5F2F39DAB9C9}"/>
              </a:ext>
            </a:extLst>
          </p:cNvPr>
          <p:cNvSpPr/>
          <p:nvPr/>
        </p:nvSpPr>
        <p:spPr>
          <a:xfrm>
            <a:off x="834116" y="1131590"/>
            <a:ext cx="1854079" cy="18722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Oval 14">
            <a:extLst>
              <a:ext uri="{FF2B5EF4-FFF2-40B4-BE49-F238E27FC236}">
                <a16:creationId xmlns="" xmlns:a16="http://schemas.microsoft.com/office/drawing/2014/main" id="{9EB26174-ACBD-4A3B-A821-5F2F39DAB9C9}"/>
              </a:ext>
            </a:extLst>
          </p:cNvPr>
          <p:cNvSpPr/>
          <p:nvPr/>
        </p:nvSpPr>
        <p:spPr>
          <a:xfrm>
            <a:off x="3635896" y="1131590"/>
            <a:ext cx="1854079" cy="18722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4116" y="1851670"/>
            <a:ext cx="185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차원 공간성</a:t>
            </a:r>
            <a:endParaRPr lang="ko-KR" altLang="en-US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51904" y="1883028"/>
            <a:ext cx="185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실시간 상호작용</a:t>
            </a:r>
            <a:endParaRPr lang="ko-KR" altLang="en-US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3601" y="3147814"/>
            <a:ext cx="7670169" cy="177450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●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3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차원 공간성이란 컴퓨터 또는 </a:t>
            </a:r>
            <a:r>
              <a:rPr lang="ko-KR" altLang="en-US" dirty="0" err="1" smtClean="0">
                <a:latin typeface="배달의민족 도현" pitchFamily="50" charset="-127"/>
                <a:ea typeface="배달의민족 도현" pitchFamily="50" charset="-127"/>
              </a:rPr>
              <a:t>스마트폰을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 통하여 구성한 공간이 사용자 주변에 실제로 존재하는 것처럼 느껴지는 것을 말한다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pPr algn="ctr"/>
            <a:endParaRPr lang="en-US" altLang="ko-KR" sz="8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 ● 자기 투영성은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VR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의 기술에 요구되는 핵심 요소로 사용자가 컴퓨터에 의해 생성된 환경의 방향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깊이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거리감 등에 모순 없이 들어가 있는 상태를 말하며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 VR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을 이용한 훈련 또는 교육 시스템을 만드는 데 필수적 요소이다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69691" y="1871096"/>
            <a:ext cx="185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자기 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투영성</a:t>
            </a:r>
            <a:endParaRPr lang="ko-KR" altLang="en-US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94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  <a:latin typeface="배달의민족 도현" pitchFamily="50" charset="-127"/>
                <a:ea typeface="배달의민족 도현" pitchFamily="50" charset="-127"/>
              </a:rPr>
              <a:t>가상현</a:t>
            </a:r>
            <a:r>
              <a:rPr lang="ko-KR" altLang="en-US" dirty="0">
                <a:solidFill>
                  <a:srgbClr val="FF0000"/>
                </a:solidFill>
                <a:latin typeface="배달의민족 도현" pitchFamily="50" charset="-127"/>
                <a:ea typeface="배달의민족 도현" pitchFamily="50" charset="-127"/>
              </a:rPr>
              <a:t>실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기기의 종류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Text Placeholder 18"/>
          <p:cNvSpPr txBox="1">
            <a:spLocks/>
          </p:cNvSpPr>
          <p:nvPr/>
        </p:nvSpPr>
        <p:spPr>
          <a:xfrm>
            <a:off x="571641" y="3546818"/>
            <a:ext cx="1650183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689" y="3546818"/>
            <a:ext cx="1650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가상현실 게임을 위해 개발된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헤드셋으로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 머리의 움직임을 추적하는 기술과 양쪽 눈에 제공되는 각각의 디스플레이로 가상현실에  있다는 느낌을 준다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8680" y="3200130"/>
            <a:ext cx="1800200" cy="1584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 Placeholder 17"/>
          <p:cNvSpPr txBox="1">
            <a:spLocks/>
          </p:cNvSpPr>
          <p:nvPr/>
        </p:nvSpPr>
        <p:spPr>
          <a:xfrm>
            <a:off x="2685360" y="3255086"/>
            <a:ext cx="1650182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rgbClr val="FF0000"/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기어 </a:t>
            </a:r>
            <a:r>
              <a:rPr lang="en-US" altLang="ko-KR" sz="1600" b="1" dirty="0" smtClean="0">
                <a:solidFill>
                  <a:srgbClr val="FF0000"/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VR</a:t>
            </a:r>
            <a:endParaRPr lang="en-US" sz="1600" b="1" dirty="0">
              <a:solidFill>
                <a:srgbClr val="FF0000"/>
              </a:solidFill>
              <a:latin typeface="배달의민족 주아" pitchFamily="18" charset="-127"/>
              <a:ea typeface="배달의민족 주아" pitchFamily="18" charset="-127"/>
              <a:cs typeface="Arial" pitchFamily="34" charset="0"/>
            </a:endParaRPr>
          </a:p>
        </p:txBody>
      </p:sp>
      <p:sp>
        <p:nvSpPr>
          <p:cNvPr id="35" name="Text Placeholder 18"/>
          <p:cNvSpPr txBox="1">
            <a:spLocks/>
          </p:cNvSpPr>
          <p:nvPr/>
        </p:nvSpPr>
        <p:spPr>
          <a:xfrm>
            <a:off x="2700256" y="3637143"/>
            <a:ext cx="1650182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25248" y="3573761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삼성전자의 하드웨어와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오큘러스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VR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의 가상현실 소프트웨어를 사용하는 방식으로 개발된 제품으로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오큘러스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 리프트와 다른 점은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갤럭시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 노트와 연동한다는 점이다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" pitchFamily="34" charset="0"/>
            </a:endParaRPr>
          </a:p>
        </p:txBody>
      </p:sp>
      <p:sp>
        <p:nvSpPr>
          <p:cNvPr id="37" name="Rectangle 26"/>
          <p:cNvSpPr/>
          <p:nvPr/>
        </p:nvSpPr>
        <p:spPr>
          <a:xfrm>
            <a:off x="2625248" y="3191704"/>
            <a:ext cx="1800200" cy="1584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34" y="1131590"/>
            <a:ext cx="1978646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 Placeholder 17"/>
          <p:cNvSpPr txBox="1">
            <a:spLocks/>
          </p:cNvSpPr>
          <p:nvPr/>
        </p:nvSpPr>
        <p:spPr>
          <a:xfrm>
            <a:off x="4776128" y="3253472"/>
            <a:ext cx="1650182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err="1" smtClean="0">
                <a:solidFill>
                  <a:srgbClr val="FF0000"/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버툭스</a:t>
            </a:r>
            <a:r>
              <a:rPr lang="ko-KR" altLang="en-US" sz="1600" b="1" dirty="0" smtClean="0">
                <a:solidFill>
                  <a:srgbClr val="FF0000"/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 </a:t>
            </a:r>
            <a:r>
              <a:rPr lang="ko-KR" altLang="en-US" sz="1600" b="1" dirty="0" err="1" smtClean="0">
                <a:solidFill>
                  <a:srgbClr val="FF0000"/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옴니</a:t>
            </a:r>
            <a:endParaRPr lang="en-US" sz="1600" b="1" dirty="0">
              <a:solidFill>
                <a:srgbClr val="FF0000"/>
              </a:solidFill>
              <a:latin typeface="배달의민족 주아" pitchFamily="18" charset="-127"/>
              <a:ea typeface="배달의민족 주아" pitchFamily="18" charset="-127"/>
              <a:cs typeface="Arial" pitchFamily="34" charset="0"/>
            </a:endParaRPr>
          </a:p>
        </p:txBody>
      </p:sp>
      <p:sp>
        <p:nvSpPr>
          <p:cNvPr id="42" name="Text Placeholder 18"/>
          <p:cNvSpPr txBox="1">
            <a:spLocks/>
          </p:cNvSpPr>
          <p:nvPr/>
        </p:nvSpPr>
        <p:spPr>
          <a:xfrm>
            <a:off x="4791024" y="3635529"/>
            <a:ext cx="1650182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16016" y="3572147"/>
            <a:ext cx="18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런닝머신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 형태의 가상 현실 기기로 신체 동작과 다양한 움직임이 구현 가능하여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실남나게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 체험할 수 있고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,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 공간적 제약을 줄일 수 있다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.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" pitchFamily="34" charset="0"/>
            </a:endParaRPr>
          </a:p>
        </p:txBody>
      </p:sp>
      <p:sp>
        <p:nvSpPr>
          <p:cNvPr id="44" name="Rectangle 26"/>
          <p:cNvSpPr/>
          <p:nvPr/>
        </p:nvSpPr>
        <p:spPr>
          <a:xfrm>
            <a:off x="4716016" y="3190090"/>
            <a:ext cx="1800200" cy="1584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7" y="1131590"/>
            <a:ext cx="2016224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131590"/>
            <a:ext cx="1800200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 Placeholder 17"/>
          <p:cNvSpPr txBox="1">
            <a:spLocks/>
          </p:cNvSpPr>
          <p:nvPr/>
        </p:nvSpPr>
        <p:spPr>
          <a:xfrm>
            <a:off x="6864360" y="3263512"/>
            <a:ext cx="1650182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err="1" smtClean="0">
                <a:solidFill>
                  <a:srgbClr val="FF0000"/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버츄얼라이저</a:t>
            </a:r>
            <a:endParaRPr lang="en-US" sz="1600" b="1" dirty="0">
              <a:solidFill>
                <a:srgbClr val="FF0000"/>
              </a:solidFill>
              <a:latin typeface="배달의민족 주아" pitchFamily="18" charset="-127"/>
              <a:ea typeface="배달의민족 주아" pitchFamily="18" charset="-127"/>
              <a:cs typeface="Arial" pitchFamily="34" charset="0"/>
            </a:endParaRPr>
          </a:p>
        </p:txBody>
      </p:sp>
      <p:sp>
        <p:nvSpPr>
          <p:cNvPr id="49" name="Text Placeholder 18"/>
          <p:cNvSpPr txBox="1">
            <a:spLocks/>
          </p:cNvSpPr>
          <p:nvPr/>
        </p:nvSpPr>
        <p:spPr>
          <a:xfrm>
            <a:off x="6879256" y="3645569"/>
            <a:ext cx="1650182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04248" y="3582187"/>
            <a:ext cx="18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버툭스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옴니와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 비슷하지만 조절이 가능한 지지대를 가지고 있어 앉기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엎드리기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옆으로 걷기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,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점프등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 훨씬 더 복잡한 움직임을 구현할 수 있다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.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" pitchFamily="34" charset="0"/>
            </a:endParaRPr>
          </a:p>
        </p:txBody>
      </p:sp>
      <p:sp>
        <p:nvSpPr>
          <p:cNvPr id="51" name="Rectangle 26"/>
          <p:cNvSpPr/>
          <p:nvPr/>
        </p:nvSpPr>
        <p:spPr>
          <a:xfrm>
            <a:off x="6804248" y="3200130"/>
            <a:ext cx="1800200" cy="1584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235" y="1131590"/>
            <a:ext cx="1944216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 Placeholder 17"/>
          <p:cNvSpPr txBox="1">
            <a:spLocks/>
          </p:cNvSpPr>
          <p:nvPr/>
        </p:nvSpPr>
        <p:spPr>
          <a:xfrm>
            <a:off x="563689" y="3249846"/>
            <a:ext cx="1650182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ko-KR" altLang="en-US" sz="1600" b="1" dirty="0" err="1">
                <a:solidFill>
                  <a:srgbClr val="FF0000"/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오큘러스</a:t>
            </a:r>
            <a:r>
              <a:rPr lang="ko-KR" altLang="en-US" sz="1600" b="1" dirty="0">
                <a:solidFill>
                  <a:srgbClr val="FF0000"/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 리프트</a:t>
            </a:r>
            <a:endParaRPr lang="en-US" altLang="ko-KR" sz="1600" b="1" dirty="0">
              <a:solidFill>
                <a:srgbClr val="FF0000"/>
              </a:solidFill>
              <a:latin typeface="배달의민족 주아" pitchFamily="18" charset="-127"/>
              <a:ea typeface="배달의민족 주아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80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가상현실</a:t>
            </a:r>
            <a:r>
              <a:rPr lang="ko-KR" altLang="en-US" dirty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의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응용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13693" y="1091900"/>
            <a:ext cx="8438794" cy="369567"/>
            <a:chOff x="597702" y="1099713"/>
            <a:chExt cx="8438794" cy="369567"/>
          </a:xfrm>
        </p:grpSpPr>
        <p:sp>
          <p:nvSpPr>
            <p:cNvPr id="59" name="Oval 21">
              <a:extLst>
                <a:ext uri="{FF2B5EF4-FFF2-40B4-BE49-F238E27FC236}">
                  <a16:creationId xmlns="" xmlns:a16="http://schemas.microsoft.com/office/drawing/2014/main" id="{B92F2676-D90E-40BF-8AC5-C623D6EC59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702" y="1099713"/>
              <a:ext cx="366506" cy="369567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043608" y="1099713"/>
              <a:ext cx="7992888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itchFamily="18" charset="-127"/>
                  <a:ea typeface="배달의민족 주아" pitchFamily="18" charset="-127"/>
                  <a:cs typeface="Arial" pitchFamily="34" charset="0"/>
                </a:rPr>
                <a:t>건설</a:t>
              </a:r>
              <a:r>
                <a:rPr lang="en-US" altLang="ko-KR" sz="1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itchFamily="18" charset="-127"/>
                  <a:ea typeface="배달의민족 주아" pitchFamily="18" charset="-127"/>
                  <a:cs typeface="Arial" pitchFamily="34" charset="0"/>
                </a:rPr>
                <a:t>, </a:t>
              </a:r>
              <a:r>
                <a:rPr lang="ko-KR" altLang="en-US" sz="1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itchFamily="18" charset="-127"/>
                  <a:ea typeface="배달의민족 주아" pitchFamily="18" charset="-127"/>
                  <a:cs typeface="Arial" pitchFamily="34" charset="0"/>
                </a:rPr>
                <a:t>설계</a:t>
              </a:r>
              <a:r>
                <a:rPr lang="en-US" altLang="ko-KR" sz="1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itchFamily="18" charset="-127"/>
                  <a:ea typeface="배달의민족 주아" pitchFamily="18" charset="-127"/>
                  <a:cs typeface="Arial" pitchFamily="34" charset="0"/>
                </a:rPr>
                <a:t>: </a:t>
              </a:r>
              <a:r>
                <a:rPr lang="ko-KR" altLang="en-US" sz="1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itchFamily="18" charset="-127"/>
                  <a:ea typeface="배달의민족 주아" pitchFamily="18" charset="-127"/>
                  <a:cs typeface="Arial" pitchFamily="34" charset="0"/>
                </a:rPr>
                <a:t>가상의 </a:t>
              </a:r>
              <a:r>
                <a:rPr lang="ko-KR" altLang="en-US" sz="1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itchFamily="18" charset="-127"/>
                  <a:ea typeface="배달의민족 주아" pitchFamily="18" charset="-127"/>
                  <a:cs typeface="Arial" pitchFamily="34" charset="0"/>
                </a:rPr>
                <a:t>모델하우스를</a:t>
              </a:r>
              <a:r>
                <a:rPr lang="en-US" altLang="ko-KR" sz="1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itchFamily="18" charset="-127"/>
                  <a:ea typeface="배달의민족 주아" pitchFamily="18" charset="-127"/>
                  <a:cs typeface="Arial" pitchFamily="34" charset="0"/>
                </a:rPr>
                <a:t> </a:t>
              </a:r>
              <a:r>
                <a:rPr lang="ko-KR" altLang="en-US" sz="1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itchFamily="18" charset="-127"/>
                  <a:ea typeface="배달의민족 주아" pitchFamily="18" charset="-127"/>
                  <a:cs typeface="Arial" pitchFamily="34" charset="0"/>
                </a:rPr>
                <a:t>구축하여 </a:t>
              </a:r>
              <a:r>
                <a:rPr lang="ko-KR" altLang="en-US" sz="1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itchFamily="18" charset="-127"/>
                  <a:ea typeface="배달의민족 주아" pitchFamily="18" charset="-127"/>
                  <a:cs typeface="Arial" pitchFamily="34" charset="0"/>
                </a:rPr>
                <a:t>설계 상의 오류나 소비자의 반응을 미리 예측할 수 있다</a:t>
              </a:r>
              <a:r>
                <a:rPr lang="en-US" altLang="ko-KR" sz="1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itchFamily="18" charset="-127"/>
                  <a:ea typeface="배달의민족 주아" pitchFamily="18" charset="-127"/>
                  <a:cs typeface="Arial" pitchFamily="34" charset="0"/>
                </a:rPr>
                <a:t>.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13693" y="1664380"/>
            <a:ext cx="8366786" cy="353943"/>
            <a:chOff x="597702" y="1618574"/>
            <a:chExt cx="8366786" cy="353943"/>
          </a:xfrm>
        </p:grpSpPr>
        <p:sp>
          <p:nvSpPr>
            <p:cNvPr id="76" name="Rounded Rectangle 25">
              <a:extLst>
                <a:ext uri="{FF2B5EF4-FFF2-40B4-BE49-F238E27FC236}">
                  <a16:creationId xmlns="" xmlns:a16="http://schemas.microsoft.com/office/drawing/2014/main" id="{52251A18-A73B-4A26-9FEC-6B831E23205B}"/>
                </a:ext>
              </a:extLst>
            </p:cNvPr>
            <p:cNvSpPr/>
            <p:nvPr/>
          </p:nvSpPr>
          <p:spPr>
            <a:xfrm>
              <a:off x="597702" y="1618574"/>
              <a:ext cx="366506" cy="353943"/>
            </a:xfrm>
            <a:custGeom>
              <a:avLst/>
              <a:gdLst/>
              <a:ahLst/>
              <a:cxnLst/>
              <a:rect l="l" t="t" r="r" b="b"/>
              <a:pathLst>
                <a:path w="3248842" h="2380886">
                  <a:moveTo>
                    <a:pt x="1194785" y="1472263"/>
                  </a:moveTo>
                  <a:cubicBezTo>
                    <a:pt x="1150014" y="1472263"/>
                    <a:pt x="1113720" y="1508557"/>
                    <a:pt x="1113720" y="1553328"/>
                  </a:cubicBezTo>
                  <a:lnTo>
                    <a:pt x="1113720" y="1600880"/>
                  </a:lnTo>
                  <a:cubicBezTo>
                    <a:pt x="1113720" y="1645651"/>
                    <a:pt x="1150014" y="1681945"/>
                    <a:pt x="1194785" y="1681945"/>
                  </a:cubicBezTo>
                  <a:lnTo>
                    <a:pt x="2067186" y="1681945"/>
                  </a:lnTo>
                  <a:cubicBezTo>
                    <a:pt x="2111957" y="1681945"/>
                    <a:pt x="2148251" y="1645651"/>
                    <a:pt x="2148251" y="1600880"/>
                  </a:cubicBezTo>
                  <a:lnTo>
                    <a:pt x="2148251" y="1553328"/>
                  </a:lnTo>
                  <a:cubicBezTo>
                    <a:pt x="2148251" y="1508557"/>
                    <a:pt x="2111957" y="1472263"/>
                    <a:pt x="2067186" y="1472263"/>
                  </a:cubicBezTo>
                  <a:close/>
                  <a:moveTo>
                    <a:pt x="2582402" y="986449"/>
                  </a:moveTo>
                  <a:cubicBezTo>
                    <a:pt x="2477247" y="986449"/>
                    <a:pt x="2392002" y="1071694"/>
                    <a:pt x="2392002" y="1176848"/>
                  </a:cubicBezTo>
                  <a:cubicBezTo>
                    <a:pt x="2392002" y="1282003"/>
                    <a:pt x="2477247" y="1367248"/>
                    <a:pt x="2582402" y="1367248"/>
                  </a:cubicBezTo>
                  <a:cubicBezTo>
                    <a:pt x="2687557" y="1367248"/>
                    <a:pt x="2772801" y="1282003"/>
                    <a:pt x="2772801" y="1176848"/>
                  </a:cubicBezTo>
                  <a:cubicBezTo>
                    <a:pt x="2772801" y="1071694"/>
                    <a:pt x="2687557" y="986449"/>
                    <a:pt x="2582402" y="986449"/>
                  </a:cubicBezTo>
                  <a:close/>
                  <a:moveTo>
                    <a:pt x="679570" y="986449"/>
                  </a:moveTo>
                  <a:cubicBezTo>
                    <a:pt x="574415" y="986449"/>
                    <a:pt x="489171" y="1071694"/>
                    <a:pt x="489171" y="1176848"/>
                  </a:cubicBezTo>
                  <a:cubicBezTo>
                    <a:pt x="489171" y="1282003"/>
                    <a:pt x="574415" y="1367248"/>
                    <a:pt x="679570" y="1367248"/>
                  </a:cubicBezTo>
                  <a:cubicBezTo>
                    <a:pt x="784725" y="1367248"/>
                    <a:pt x="869970" y="1282003"/>
                    <a:pt x="869970" y="1176848"/>
                  </a:cubicBezTo>
                  <a:cubicBezTo>
                    <a:pt x="869970" y="1071694"/>
                    <a:pt x="784725" y="986449"/>
                    <a:pt x="679570" y="986449"/>
                  </a:cubicBezTo>
                  <a:close/>
                  <a:moveTo>
                    <a:pt x="867954" y="155801"/>
                  </a:moveTo>
                  <a:lnTo>
                    <a:pt x="726849" y="858549"/>
                  </a:lnTo>
                  <a:lnTo>
                    <a:pt x="2535122" y="858549"/>
                  </a:lnTo>
                  <a:lnTo>
                    <a:pt x="2394017" y="155801"/>
                  </a:lnTo>
                  <a:close/>
                  <a:moveTo>
                    <a:pt x="677268" y="0"/>
                  </a:moveTo>
                  <a:lnTo>
                    <a:pt x="2584703" y="0"/>
                  </a:lnTo>
                  <a:lnTo>
                    <a:pt x="2736658" y="607820"/>
                  </a:lnTo>
                  <a:cubicBezTo>
                    <a:pt x="2766265" y="579906"/>
                    <a:pt x="2806392" y="564164"/>
                    <a:pt x="2850195" y="564164"/>
                  </a:cubicBezTo>
                  <a:lnTo>
                    <a:pt x="3069929" y="564164"/>
                  </a:lnTo>
                  <a:cubicBezTo>
                    <a:pt x="3168740" y="564164"/>
                    <a:pt x="3248842" y="644266"/>
                    <a:pt x="3248842" y="743077"/>
                  </a:cubicBezTo>
                  <a:lnTo>
                    <a:pt x="3248842" y="792706"/>
                  </a:lnTo>
                  <a:cubicBezTo>
                    <a:pt x="3248842" y="891517"/>
                    <a:pt x="3168740" y="971619"/>
                    <a:pt x="3069929" y="971619"/>
                  </a:cubicBezTo>
                  <a:lnTo>
                    <a:pt x="3054536" y="971619"/>
                  </a:lnTo>
                  <a:cubicBezTo>
                    <a:pt x="3060628" y="989042"/>
                    <a:pt x="3063411" y="1007758"/>
                    <a:pt x="3063411" y="1027125"/>
                  </a:cubicBezTo>
                  <a:lnTo>
                    <a:pt x="3063411" y="2015961"/>
                  </a:lnTo>
                  <a:lnTo>
                    <a:pt x="2889080" y="2015961"/>
                  </a:lnTo>
                  <a:lnTo>
                    <a:pt x="2889080" y="2260325"/>
                  </a:lnTo>
                  <a:cubicBezTo>
                    <a:pt x="2889080" y="2326909"/>
                    <a:pt x="2835102" y="2380886"/>
                    <a:pt x="2768518" y="2380886"/>
                  </a:cubicBezTo>
                  <a:lnTo>
                    <a:pt x="2286284" y="2380886"/>
                  </a:lnTo>
                  <a:cubicBezTo>
                    <a:pt x="2219700" y="2380886"/>
                    <a:pt x="2165723" y="2326909"/>
                    <a:pt x="2165723" y="2260325"/>
                  </a:cubicBezTo>
                  <a:lnTo>
                    <a:pt x="2165723" y="2015961"/>
                  </a:lnTo>
                  <a:lnTo>
                    <a:pt x="1096248" y="2015961"/>
                  </a:lnTo>
                  <a:lnTo>
                    <a:pt x="1096248" y="2260325"/>
                  </a:lnTo>
                  <a:cubicBezTo>
                    <a:pt x="1096248" y="2326909"/>
                    <a:pt x="1042270" y="2380886"/>
                    <a:pt x="975686" y="2380886"/>
                  </a:cubicBezTo>
                  <a:lnTo>
                    <a:pt x="493453" y="2380886"/>
                  </a:lnTo>
                  <a:cubicBezTo>
                    <a:pt x="426869" y="2380886"/>
                    <a:pt x="372891" y="2326909"/>
                    <a:pt x="372891" y="2260325"/>
                  </a:cubicBezTo>
                  <a:lnTo>
                    <a:pt x="372891" y="2015961"/>
                  </a:lnTo>
                  <a:lnTo>
                    <a:pt x="198560" y="2015961"/>
                  </a:lnTo>
                  <a:lnTo>
                    <a:pt x="198560" y="1027125"/>
                  </a:lnTo>
                  <a:cubicBezTo>
                    <a:pt x="198560" y="1007758"/>
                    <a:pt x="201343" y="989042"/>
                    <a:pt x="207435" y="971619"/>
                  </a:cubicBezTo>
                  <a:lnTo>
                    <a:pt x="178913" y="971619"/>
                  </a:lnTo>
                  <a:cubicBezTo>
                    <a:pt x="80102" y="971619"/>
                    <a:pt x="0" y="891517"/>
                    <a:pt x="0" y="792706"/>
                  </a:cubicBezTo>
                  <a:lnTo>
                    <a:pt x="0" y="743077"/>
                  </a:lnTo>
                  <a:cubicBezTo>
                    <a:pt x="0" y="644266"/>
                    <a:pt x="80102" y="564164"/>
                    <a:pt x="178913" y="564164"/>
                  </a:cubicBezTo>
                  <a:lnTo>
                    <a:pt x="398647" y="564164"/>
                  </a:lnTo>
                  <a:cubicBezTo>
                    <a:pt x="447310" y="564164"/>
                    <a:pt x="491436" y="583593"/>
                    <a:pt x="523419" y="6153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43608" y="1618574"/>
              <a:ext cx="7920880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itchFamily="18" charset="-127"/>
                  <a:ea typeface="배달의민족 주아" pitchFamily="18" charset="-127"/>
                  <a:cs typeface="Arial" pitchFamily="34" charset="0"/>
                </a:rPr>
                <a:t>자동차</a:t>
              </a:r>
              <a:r>
                <a:rPr lang="en-US" altLang="ko-KR" sz="1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itchFamily="18" charset="-127"/>
                  <a:ea typeface="배달의민족 주아" pitchFamily="18" charset="-127"/>
                  <a:cs typeface="Arial" pitchFamily="34" charset="0"/>
                </a:rPr>
                <a:t>: </a:t>
              </a:r>
              <a:r>
                <a:rPr lang="ko-KR" altLang="en-US" sz="1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itchFamily="18" charset="-127"/>
                  <a:ea typeface="배달의민족 주아" pitchFamily="18" charset="-127"/>
                  <a:cs typeface="Arial" pitchFamily="34" charset="0"/>
                </a:rPr>
                <a:t>가상으로 외부 환경을 복제하여 안전 시험이 가능하다</a:t>
              </a:r>
              <a:r>
                <a:rPr lang="en-US" altLang="ko-KR" sz="1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itchFamily="18" charset="-127"/>
                  <a:ea typeface="배달의민족 주아" pitchFamily="18" charset="-127"/>
                  <a:cs typeface="Arial" pitchFamily="34" charset="0"/>
                </a:rPr>
                <a:t>.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13693" y="2283718"/>
            <a:ext cx="8294777" cy="362561"/>
            <a:chOff x="597702" y="2292334"/>
            <a:chExt cx="8294777" cy="362561"/>
          </a:xfrm>
        </p:grpSpPr>
        <p:sp>
          <p:nvSpPr>
            <p:cNvPr id="77" name="Rectangle 9">
              <a:extLst>
                <a:ext uri="{FF2B5EF4-FFF2-40B4-BE49-F238E27FC236}">
                  <a16:creationId xmlns="" xmlns:a16="http://schemas.microsoft.com/office/drawing/2014/main" id="{F4DF7C3C-D955-465B-A7ED-DA6CEFF74209}"/>
                </a:ext>
              </a:extLst>
            </p:cNvPr>
            <p:cNvSpPr/>
            <p:nvPr/>
          </p:nvSpPr>
          <p:spPr>
            <a:xfrm>
              <a:off x="597702" y="2292334"/>
              <a:ext cx="366506" cy="362561"/>
            </a:xfrm>
            <a:custGeom>
              <a:avLst/>
              <a:gdLst/>
              <a:ahLst/>
              <a:cxnLst/>
              <a:rect l="l" t="t" r="r" b="b"/>
              <a:pathLst>
                <a:path w="3228210" h="3222968">
                  <a:moveTo>
                    <a:pt x="1619999" y="642446"/>
                  </a:moveTo>
                  <a:lnTo>
                    <a:pt x="2664115" y="1686562"/>
                  </a:lnTo>
                  <a:lnTo>
                    <a:pt x="2664116" y="1686562"/>
                  </a:lnTo>
                  <a:lnTo>
                    <a:pt x="2664116" y="3222968"/>
                  </a:lnTo>
                  <a:lnTo>
                    <a:pt x="2015013" y="3222968"/>
                  </a:lnTo>
                  <a:lnTo>
                    <a:pt x="2015013" y="2511495"/>
                  </a:lnTo>
                  <a:cubicBezTo>
                    <a:pt x="2015013" y="2399422"/>
                    <a:pt x="1924159" y="2308568"/>
                    <a:pt x="1812086" y="2308568"/>
                  </a:cubicBezTo>
                  <a:lnTo>
                    <a:pt x="1427912" y="2308568"/>
                  </a:lnTo>
                  <a:cubicBezTo>
                    <a:pt x="1315839" y="2308568"/>
                    <a:pt x="1224985" y="2399422"/>
                    <a:pt x="1224985" y="2511495"/>
                  </a:cubicBezTo>
                  <a:lnTo>
                    <a:pt x="1224985" y="3222968"/>
                  </a:lnTo>
                  <a:lnTo>
                    <a:pt x="575882" y="3222968"/>
                  </a:lnTo>
                  <a:lnTo>
                    <a:pt x="575882" y="1686562"/>
                  </a:lnTo>
                  <a:lnTo>
                    <a:pt x="575884" y="1686562"/>
                  </a:lnTo>
                  <a:close/>
                  <a:moveTo>
                    <a:pt x="509997" y="122689"/>
                  </a:moveTo>
                  <a:lnTo>
                    <a:pt x="942045" y="122689"/>
                  </a:lnTo>
                  <a:lnTo>
                    <a:pt x="942045" y="542556"/>
                  </a:lnTo>
                  <a:lnTo>
                    <a:pt x="509997" y="974604"/>
                  </a:lnTo>
                  <a:close/>
                  <a:moveTo>
                    <a:pt x="1620001" y="7099"/>
                  </a:moveTo>
                  <a:lnTo>
                    <a:pt x="3228210" y="1686560"/>
                  </a:lnTo>
                  <a:lnTo>
                    <a:pt x="2900441" y="1686560"/>
                  </a:lnTo>
                  <a:lnTo>
                    <a:pt x="1620001" y="349390"/>
                  </a:lnTo>
                  <a:close/>
                  <a:moveTo>
                    <a:pt x="1619999" y="0"/>
                  </a:moveTo>
                  <a:lnTo>
                    <a:pt x="1619999" y="342291"/>
                  </a:lnTo>
                  <a:lnTo>
                    <a:pt x="330172" y="1679462"/>
                  </a:lnTo>
                  <a:lnTo>
                    <a:pt x="0" y="16794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43607" y="2292335"/>
              <a:ext cx="7848872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itchFamily="18" charset="-127"/>
                  <a:ea typeface="배달의민족 주아" pitchFamily="18" charset="-127"/>
                  <a:cs typeface="Arial" pitchFamily="34" charset="0"/>
                </a:rPr>
                <a:t>관광</a:t>
              </a:r>
              <a:r>
                <a:rPr lang="en-US" altLang="ko-KR" sz="1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itchFamily="18" charset="-127"/>
                  <a:ea typeface="배달의민족 주아" pitchFamily="18" charset="-127"/>
                  <a:cs typeface="Arial" pitchFamily="34" charset="0"/>
                </a:rPr>
                <a:t>: </a:t>
              </a:r>
              <a:r>
                <a:rPr lang="ko-KR" altLang="en-US" sz="1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itchFamily="18" charset="-127"/>
                  <a:ea typeface="배달의민족 주아" pitchFamily="18" charset="-127"/>
                  <a:cs typeface="Arial" pitchFamily="34" charset="0"/>
                </a:rPr>
                <a:t>각각의 여행 명소를 가상 현실로 둘러 볼 수 있음</a:t>
              </a:r>
              <a:r>
                <a:rPr lang="en-US" altLang="ko-KR" sz="1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itchFamily="18" charset="-127"/>
                  <a:ea typeface="배달의민족 주아" pitchFamily="18" charset="-127"/>
                  <a:cs typeface="Arial" pitchFamily="34" charset="0"/>
                </a:rPr>
                <a:t>, </a:t>
              </a:r>
              <a:r>
                <a:rPr lang="ko-KR" altLang="en-US" sz="1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itchFamily="18" charset="-127"/>
                  <a:ea typeface="배달의민족 주아" pitchFamily="18" charset="-127"/>
                  <a:cs typeface="Arial" pitchFamily="34" charset="0"/>
                </a:rPr>
                <a:t>숙소 예약 전 시설을 둘러 볼 수 있다</a:t>
              </a:r>
              <a:r>
                <a:rPr lang="en-US" altLang="ko-KR" sz="1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itchFamily="18" charset="-127"/>
                  <a:ea typeface="배달의민족 주아" pitchFamily="18" charset="-127"/>
                  <a:cs typeface="Arial" pitchFamily="34" charset="0"/>
                </a:rPr>
                <a:t>. </a:t>
              </a: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13694" y="2859782"/>
            <a:ext cx="8294777" cy="615553"/>
            <a:chOff x="597703" y="3601045"/>
            <a:chExt cx="8294777" cy="615553"/>
          </a:xfrm>
        </p:grpSpPr>
        <p:sp>
          <p:nvSpPr>
            <p:cNvPr id="79" name="Freeform 55">
              <a:extLst>
                <a:ext uri="{FF2B5EF4-FFF2-40B4-BE49-F238E27FC236}">
                  <a16:creationId xmlns="" xmlns:a16="http://schemas.microsoft.com/office/drawing/2014/main" id="{E1F21ECA-3730-4E2A-BB32-69C99B2546BB}"/>
                </a:ext>
              </a:extLst>
            </p:cNvPr>
            <p:cNvSpPr/>
            <p:nvPr/>
          </p:nvSpPr>
          <p:spPr>
            <a:xfrm>
              <a:off x="597703" y="3636828"/>
              <a:ext cx="366505" cy="543985"/>
            </a:xfrm>
            <a:custGeom>
              <a:avLst/>
              <a:gdLst/>
              <a:ahLst/>
              <a:cxnLst/>
              <a:rect l="l" t="t" r="r" b="b"/>
              <a:pathLst>
                <a:path w="1060423" h="2598393">
                  <a:moveTo>
                    <a:pt x="511607" y="1989888"/>
                  </a:moveTo>
                  <a:cubicBezTo>
                    <a:pt x="421916" y="2038892"/>
                    <a:pt x="392123" y="2248491"/>
                    <a:pt x="577615" y="2379095"/>
                  </a:cubicBezTo>
                  <a:cubicBezTo>
                    <a:pt x="531205" y="2257454"/>
                    <a:pt x="562054" y="2197447"/>
                    <a:pt x="592034" y="2136572"/>
                  </a:cubicBezTo>
                  <a:cubicBezTo>
                    <a:pt x="592534" y="2167519"/>
                    <a:pt x="560915" y="2234057"/>
                    <a:pt x="638675" y="2272816"/>
                  </a:cubicBezTo>
                  <a:cubicBezTo>
                    <a:pt x="602283" y="2156226"/>
                    <a:pt x="756001" y="2119500"/>
                    <a:pt x="594605" y="1990756"/>
                  </a:cubicBezTo>
                  <a:cubicBezTo>
                    <a:pt x="828052" y="2024484"/>
                    <a:pt x="759407" y="2143283"/>
                    <a:pt x="814896" y="2262952"/>
                  </a:cubicBezTo>
                  <a:cubicBezTo>
                    <a:pt x="774295" y="2270013"/>
                    <a:pt x="715464" y="2161619"/>
                    <a:pt x="728685" y="2212952"/>
                  </a:cubicBezTo>
                  <a:cubicBezTo>
                    <a:pt x="798068" y="2415798"/>
                    <a:pt x="590532" y="2421590"/>
                    <a:pt x="656442" y="2598393"/>
                  </a:cubicBezTo>
                  <a:cubicBezTo>
                    <a:pt x="451592" y="2586815"/>
                    <a:pt x="511509" y="2396411"/>
                    <a:pt x="415171" y="2350110"/>
                  </a:cubicBezTo>
                  <a:cubicBezTo>
                    <a:pt x="389023" y="2345435"/>
                    <a:pt x="357666" y="2366802"/>
                    <a:pt x="415723" y="2461957"/>
                  </a:cubicBezTo>
                  <a:cubicBezTo>
                    <a:pt x="77590" y="2209980"/>
                    <a:pt x="314998" y="2004011"/>
                    <a:pt x="511607" y="1989888"/>
                  </a:cubicBezTo>
                  <a:close/>
                  <a:moveTo>
                    <a:pt x="344786" y="1884983"/>
                  </a:moveTo>
                  <a:lnTo>
                    <a:pt x="722598" y="1884983"/>
                  </a:lnTo>
                  <a:cubicBezTo>
                    <a:pt x="716460" y="1906965"/>
                    <a:pt x="711917" y="1928321"/>
                    <a:pt x="707988" y="1948728"/>
                  </a:cubicBezTo>
                  <a:lnTo>
                    <a:pt x="357819" y="1948059"/>
                  </a:lnTo>
                  <a:close/>
                  <a:moveTo>
                    <a:pt x="530212" y="651224"/>
                  </a:moveTo>
                  <a:cubicBezTo>
                    <a:pt x="585486" y="651224"/>
                    <a:pt x="630294" y="696033"/>
                    <a:pt x="630294" y="751307"/>
                  </a:cubicBezTo>
                  <a:cubicBezTo>
                    <a:pt x="630294" y="806581"/>
                    <a:pt x="585486" y="851389"/>
                    <a:pt x="530212" y="851389"/>
                  </a:cubicBezTo>
                  <a:cubicBezTo>
                    <a:pt x="474938" y="851389"/>
                    <a:pt x="430129" y="806581"/>
                    <a:pt x="430129" y="751307"/>
                  </a:cubicBezTo>
                  <a:cubicBezTo>
                    <a:pt x="430129" y="696033"/>
                    <a:pt x="474938" y="651224"/>
                    <a:pt x="530212" y="651224"/>
                  </a:cubicBezTo>
                  <a:close/>
                  <a:moveTo>
                    <a:pt x="530212" y="551141"/>
                  </a:moveTo>
                  <a:cubicBezTo>
                    <a:pt x="419664" y="551141"/>
                    <a:pt x="330046" y="640759"/>
                    <a:pt x="330046" y="751307"/>
                  </a:cubicBezTo>
                  <a:cubicBezTo>
                    <a:pt x="330046" y="861855"/>
                    <a:pt x="419664" y="951472"/>
                    <a:pt x="530212" y="951472"/>
                  </a:cubicBezTo>
                  <a:cubicBezTo>
                    <a:pt x="640760" y="951472"/>
                    <a:pt x="730377" y="861855"/>
                    <a:pt x="730377" y="751307"/>
                  </a:cubicBezTo>
                  <a:cubicBezTo>
                    <a:pt x="730377" y="640759"/>
                    <a:pt x="640760" y="551141"/>
                    <a:pt x="530212" y="551141"/>
                  </a:cubicBezTo>
                  <a:close/>
                  <a:moveTo>
                    <a:pt x="286245" y="353827"/>
                  </a:moveTo>
                  <a:cubicBezTo>
                    <a:pt x="438132" y="439406"/>
                    <a:pt x="623290" y="440561"/>
                    <a:pt x="776100" y="356932"/>
                  </a:cubicBezTo>
                  <a:cubicBezTo>
                    <a:pt x="941305" y="720175"/>
                    <a:pt x="898096" y="1115325"/>
                    <a:pt x="825241" y="1447764"/>
                  </a:cubicBezTo>
                  <a:lnTo>
                    <a:pt x="1060423" y="1673413"/>
                  </a:lnTo>
                  <a:lnTo>
                    <a:pt x="1021935" y="1978110"/>
                  </a:lnTo>
                  <a:lnTo>
                    <a:pt x="745125" y="1786699"/>
                  </a:lnTo>
                  <a:lnTo>
                    <a:pt x="734250" y="1834148"/>
                  </a:lnTo>
                  <a:lnTo>
                    <a:pt x="332991" y="1834148"/>
                  </a:lnTo>
                  <a:cubicBezTo>
                    <a:pt x="330005" y="1820736"/>
                    <a:pt x="326662" y="1807037"/>
                    <a:pt x="323192" y="1793020"/>
                  </a:cubicBezTo>
                  <a:lnTo>
                    <a:pt x="38489" y="1989888"/>
                  </a:lnTo>
                  <a:lnTo>
                    <a:pt x="0" y="1685191"/>
                  </a:lnTo>
                  <a:lnTo>
                    <a:pt x="237343" y="1457469"/>
                  </a:lnTo>
                  <a:lnTo>
                    <a:pt x="238009" y="1459571"/>
                  </a:lnTo>
                  <a:lnTo>
                    <a:pt x="242012" y="1446515"/>
                  </a:lnTo>
                  <a:cubicBezTo>
                    <a:pt x="171205" y="1115067"/>
                    <a:pt x="127758" y="714059"/>
                    <a:pt x="286245" y="353827"/>
                  </a:cubicBezTo>
                  <a:close/>
                  <a:moveTo>
                    <a:pt x="527942" y="0"/>
                  </a:moveTo>
                  <a:cubicBezTo>
                    <a:pt x="622760" y="95693"/>
                    <a:pt x="695048" y="196745"/>
                    <a:pt x="748164" y="301374"/>
                  </a:cubicBezTo>
                  <a:cubicBezTo>
                    <a:pt x="612692" y="376844"/>
                    <a:pt x="447588" y="375495"/>
                    <a:pt x="312997" y="298024"/>
                  </a:cubicBezTo>
                  <a:cubicBezTo>
                    <a:pt x="364591" y="193505"/>
                    <a:pt x="435080" y="93397"/>
                    <a:pt x="5279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43608" y="3601045"/>
              <a:ext cx="7848872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itchFamily="18" charset="-127"/>
                  <a:ea typeface="배달의민족 주아" pitchFamily="18" charset="-127"/>
                  <a:cs typeface="Arial" pitchFamily="34" charset="0"/>
                </a:rPr>
                <a:t>우주항공</a:t>
              </a:r>
              <a:r>
                <a:rPr lang="en-US" altLang="ko-KR" sz="1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itchFamily="18" charset="-127"/>
                  <a:ea typeface="배달의민족 주아" pitchFamily="18" charset="-127"/>
                  <a:cs typeface="Arial" pitchFamily="34" charset="0"/>
                </a:rPr>
                <a:t>: </a:t>
              </a:r>
              <a:r>
                <a:rPr lang="ko-KR" altLang="en-US" sz="1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itchFamily="18" charset="-127"/>
                  <a:ea typeface="배달의민족 주아" pitchFamily="18" charset="-127"/>
                  <a:cs typeface="Arial" pitchFamily="34" charset="0"/>
                </a:rPr>
                <a:t>디자이너</a:t>
              </a:r>
              <a:r>
                <a:rPr lang="en-US" altLang="ko-KR" sz="1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itchFamily="18" charset="-127"/>
                  <a:ea typeface="배달의민족 주아" pitchFamily="18" charset="-127"/>
                  <a:cs typeface="Arial" pitchFamily="34" charset="0"/>
                </a:rPr>
                <a:t>, </a:t>
              </a:r>
              <a:r>
                <a:rPr lang="ko-KR" altLang="en-US" sz="1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itchFamily="18" charset="-127"/>
                  <a:ea typeface="배달의민족 주아" pitchFamily="18" charset="-127"/>
                  <a:cs typeface="Arial" pitchFamily="34" charset="0"/>
                </a:rPr>
                <a:t>엔지니어</a:t>
              </a:r>
              <a:r>
                <a:rPr lang="en-US" altLang="ko-KR" sz="1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itchFamily="18" charset="-127"/>
                  <a:ea typeface="배달의민족 주아" pitchFamily="18" charset="-127"/>
                  <a:cs typeface="Arial" pitchFamily="34" charset="0"/>
                </a:rPr>
                <a:t>, </a:t>
              </a:r>
              <a:r>
                <a:rPr lang="ko-KR" altLang="en-US" sz="1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itchFamily="18" charset="-127"/>
                  <a:ea typeface="배달의민족 주아" pitchFamily="18" charset="-127"/>
                  <a:cs typeface="Arial" pitchFamily="34" charset="0"/>
                </a:rPr>
                <a:t>제조업체도 제품 행동 테스트와 시각화를 거쳐 훨씬 더 빠른 속도로 제품을 만들 수 있게 된다</a:t>
              </a:r>
              <a:r>
                <a:rPr lang="en-US" altLang="ko-KR" sz="1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itchFamily="18" charset="-127"/>
                  <a:ea typeface="배달의민족 주아" pitchFamily="18" charset="-127"/>
                  <a:cs typeface="Arial" pitchFamily="34" charset="0"/>
                </a:rPr>
                <a:t>. </a:t>
              </a:r>
              <a:r>
                <a:rPr lang="ko-KR" altLang="en-US" sz="1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itchFamily="18" charset="-127"/>
                  <a:ea typeface="배달의민족 주아" pitchFamily="18" charset="-127"/>
                  <a:cs typeface="Arial" pitchFamily="34" charset="0"/>
                </a:rPr>
                <a:t>커뮤니케이션 격차가 줄어들어 효율적으로 제품을 개발할 수 있다</a:t>
              </a:r>
              <a:r>
                <a:rPr lang="en-US" altLang="ko-KR" sz="1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itchFamily="18" charset="-127"/>
                  <a:ea typeface="배달의민족 주아" pitchFamily="18" charset="-127"/>
                  <a:cs typeface="Arial" pitchFamily="34" charset="0"/>
                </a:rPr>
                <a:t>.</a:t>
              </a: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513693" y="3723878"/>
            <a:ext cx="8294778" cy="362113"/>
            <a:chOff x="597702" y="4480796"/>
            <a:chExt cx="8294778" cy="362113"/>
          </a:xfrm>
        </p:grpSpPr>
        <p:sp>
          <p:nvSpPr>
            <p:cNvPr id="80" name="Rounded Rectangle 31">
              <a:extLst>
                <a:ext uri="{FF2B5EF4-FFF2-40B4-BE49-F238E27FC236}">
                  <a16:creationId xmlns="" xmlns:a16="http://schemas.microsoft.com/office/drawing/2014/main" id="{2B08CAC6-8D03-4D49-821E-1739D77692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702" y="4480796"/>
              <a:ext cx="366504" cy="360000"/>
            </a:xfrm>
            <a:custGeom>
              <a:avLst/>
              <a:gdLst/>
              <a:ahLst/>
              <a:cxnLst/>
              <a:rect l="l" t="t" r="r" b="b"/>
              <a:pathLst>
                <a:path w="2273269" h="3232141">
                  <a:moveTo>
                    <a:pt x="1301358" y="1224998"/>
                  </a:moveTo>
                  <a:cubicBezTo>
                    <a:pt x="1288512" y="1224739"/>
                    <a:pt x="1275404" y="1226994"/>
                    <a:pt x="1262722" y="1232060"/>
                  </a:cubicBezTo>
                  <a:cubicBezTo>
                    <a:pt x="1224020" y="1247517"/>
                    <a:pt x="1200469" y="1284678"/>
                    <a:pt x="1200858" y="1323955"/>
                  </a:cubicBezTo>
                  <a:lnTo>
                    <a:pt x="1068969" y="1816173"/>
                  </a:lnTo>
                  <a:lnTo>
                    <a:pt x="975827" y="1468563"/>
                  </a:lnTo>
                  <a:cubicBezTo>
                    <a:pt x="965224" y="1428990"/>
                    <a:pt x="932065" y="1401484"/>
                    <a:pt x="893889" y="1396168"/>
                  </a:cubicBezTo>
                  <a:cubicBezTo>
                    <a:pt x="887581" y="1395290"/>
                    <a:pt x="881136" y="1395017"/>
                    <a:pt x="874749" y="1397368"/>
                  </a:cubicBezTo>
                  <a:lnTo>
                    <a:pt x="873048" y="1397069"/>
                  </a:lnTo>
                  <a:cubicBezTo>
                    <a:pt x="871822" y="1397102"/>
                    <a:pt x="870599" y="1397158"/>
                    <a:pt x="869409" y="1397702"/>
                  </a:cubicBezTo>
                  <a:lnTo>
                    <a:pt x="854690" y="1398625"/>
                  </a:lnTo>
                  <a:cubicBezTo>
                    <a:pt x="852870" y="1399112"/>
                    <a:pt x="851076" y="1399648"/>
                    <a:pt x="849610" y="1401148"/>
                  </a:cubicBezTo>
                  <a:cubicBezTo>
                    <a:pt x="820426" y="1408603"/>
                    <a:pt x="795399" y="1429720"/>
                    <a:pt x="783580" y="1459921"/>
                  </a:cubicBezTo>
                  <a:lnTo>
                    <a:pt x="576552" y="1988920"/>
                  </a:lnTo>
                  <a:lnTo>
                    <a:pt x="360960" y="1988920"/>
                  </a:lnTo>
                  <a:cubicBezTo>
                    <a:pt x="306335" y="1988920"/>
                    <a:pt x="262052" y="2033203"/>
                    <a:pt x="262052" y="2087828"/>
                  </a:cubicBezTo>
                  <a:cubicBezTo>
                    <a:pt x="262052" y="2142453"/>
                    <a:pt x="306335" y="2186736"/>
                    <a:pt x="360960" y="2186736"/>
                  </a:cubicBezTo>
                  <a:lnTo>
                    <a:pt x="624414" y="2186736"/>
                  </a:lnTo>
                  <a:cubicBezTo>
                    <a:pt x="655679" y="2194749"/>
                    <a:pt x="687884" y="2184847"/>
                    <a:pt x="710155" y="2162843"/>
                  </a:cubicBezTo>
                  <a:cubicBezTo>
                    <a:pt x="728043" y="2149675"/>
                    <a:pt x="740236" y="2129868"/>
                    <a:pt x="742804" y="2106901"/>
                  </a:cubicBezTo>
                  <a:lnTo>
                    <a:pt x="861090" y="1804659"/>
                  </a:lnTo>
                  <a:lnTo>
                    <a:pt x="967256" y="2200878"/>
                  </a:lnTo>
                  <a:cubicBezTo>
                    <a:pt x="956121" y="2251327"/>
                    <a:pt x="986997" y="2301788"/>
                    <a:pt x="1037612" y="2315350"/>
                  </a:cubicBezTo>
                  <a:cubicBezTo>
                    <a:pt x="1044252" y="2317129"/>
                    <a:pt x="1050915" y="2318189"/>
                    <a:pt x="1057633" y="2316605"/>
                  </a:cubicBezTo>
                  <a:cubicBezTo>
                    <a:pt x="1061264" y="2317900"/>
                    <a:pt x="1065062" y="2318350"/>
                    <a:pt x="1068971" y="2317315"/>
                  </a:cubicBezTo>
                  <a:cubicBezTo>
                    <a:pt x="1072878" y="2318349"/>
                    <a:pt x="1076674" y="2317900"/>
                    <a:pt x="1080303" y="2316605"/>
                  </a:cubicBezTo>
                  <a:lnTo>
                    <a:pt x="1100326" y="2315350"/>
                  </a:lnTo>
                  <a:cubicBezTo>
                    <a:pt x="1150941" y="2301788"/>
                    <a:pt x="1181817" y="2251327"/>
                    <a:pt x="1170682" y="2200878"/>
                  </a:cubicBezTo>
                  <a:lnTo>
                    <a:pt x="1320238" y="1642726"/>
                  </a:lnTo>
                  <a:lnTo>
                    <a:pt x="1513977" y="2127797"/>
                  </a:lnTo>
                  <a:cubicBezTo>
                    <a:pt x="1531567" y="2171838"/>
                    <a:pt x="1577262" y="2196260"/>
                    <a:pt x="1621871" y="2186737"/>
                  </a:cubicBezTo>
                  <a:lnTo>
                    <a:pt x="1878495" y="2186737"/>
                  </a:lnTo>
                  <a:cubicBezTo>
                    <a:pt x="1933120" y="2186737"/>
                    <a:pt x="1977403" y="2142454"/>
                    <a:pt x="1977403" y="2087829"/>
                  </a:cubicBezTo>
                  <a:cubicBezTo>
                    <a:pt x="1977403" y="2033204"/>
                    <a:pt x="1933120" y="1988921"/>
                    <a:pt x="1878495" y="1988921"/>
                  </a:cubicBezTo>
                  <a:lnTo>
                    <a:pt x="1671520" y="1988921"/>
                  </a:lnTo>
                  <a:lnTo>
                    <a:pt x="1391261" y="1287226"/>
                  </a:lnTo>
                  <a:cubicBezTo>
                    <a:pt x="1376065" y="1249180"/>
                    <a:pt x="1339894" y="1225775"/>
                    <a:pt x="1301358" y="1224998"/>
                  </a:cubicBezTo>
                  <a:close/>
                  <a:moveTo>
                    <a:pt x="335892" y="524745"/>
                  </a:moveTo>
                  <a:lnTo>
                    <a:pt x="1937377" y="524745"/>
                  </a:lnTo>
                  <a:cubicBezTo>
                    <a:pt x="1996486" y="524745"/>
                    <a:pt x="2044403" y="572662"/>
                    <a:pt x="2044403" y="631771"/>
                  </a:cubicBezTo>
                  <a:lnTo>
                    <a:pt x="2044403" y="2898384"/>
                  </a:lnTo>
                  <a:cubicBezTo>
                    <a:pt x="2044403" y="2957493"/>
                    <a:pt x="1996486" y="3005410"/>
                    <a:pt x="1937377" y="3005410"/>
                  </a:cubicBezTo>
                  <a:lnTo>
                    <a:pt x="335892" y="3005410"/>
                  </a:lnTo>
                  <a:cubicBezTo>
                    <a:pt x="276783" y="3005410"/>
                    <a:pt x="228866" y="2957493"/>
                    <a:pt x="228866" y="2898384"/>
                  </a:cubicBezTo>
                  <a:lnTo>
                    <a:pt x="228866" y="631771"/>
                  </a:lnTo>
                  <a:cubicBezTo>
                    <a:pt x="228866" y="572662"/>
                    <a:pt x="276783" y="524745"/>
                    <a:pt x="335892" y="524745"/>
                  </a:cubicBezTo>
                  <a:close/>
                  <a:moveTo>
                    <a:pt x="245659" y="437009"/>
                  </a:moveTo>
                  <a:cubicBezTo>
                    <a:pt x="179890" y="437009"/>
                    <a:pt x="126573" y="490326"/>
                    <a:pt x="126573" y="556095"/>
                  </a:cubicBezTo>
                  <a:lnTo>
                    <a:pt x="126573" y="2974061"/>
                  </a:lnTo>
                  <a:cubicBezTo>
                    <a:pt x="126573" y="3039830"/>
                    <a:pt x="179890" y="3093147"/>
                    <a:pt x="245659" y="3093147"/>
                  </a:cubicBezTo>
                  <a:lnTo>
                    <a:pt x="2027611" y="3093147"/>
                  </a:lnTo>
                  <a:cubicBezTo>
                    <a:pt x="2093380" y="3093147"/>
                    <a:pt x="2146697" y="3039830"/>
                    <a:pt x="2146697" y="2974061"/>
                  </a:cubicBezTo>
                  <a:lnTo>
                    <a:pt x="2146697" y="556095"/>
                  </a:lnTo>
                  <a:cubicBezTo>
                    <a:pt x="2146697" y="490326"/>
                    <a:pt x="2093380" y="437009"/>
                    <a:pt x="2027611" y="437009"/>
                  </a:cubicBezTo>
                  <a:close/>
                  <a:moveTo>
                    <a:pt x="974181" y="0"/>
                  </a:moveTo>
                  <a:lnTo>
                    <a:pt x="1299087" y="0"/>
                  </a:lnTo>
                  <a:cubicBezTo>
                    <a:pt x="1327680" y="0"/>
                    <a:pt x="1350860" y="23180"/>
                    <a:pt x="1350860" y="51773"/>
                  </a:cubicBezTo>
                  <a:lnTo>
                    <a:pt x="1350860" y="155306"/>
                  </a:lnTo>
                  <a:lnTo>
                    <a:pt x="1381614" y="155306"/>
                  </a:lnTo>
                  <a:cubicBezTo>
                    <a:pt x="1410207" y="155306"/>
                    <a:pt x="1433387" y="178486"/>
                    <a:pt x="1433387" y="207079"/>
                  </a:cubicBezTo>
                  <a:lnTo>
                    <a:pt x="1433387" y="298015"/>
                  </a:lnTo>
                  <a:lnTo>
                    <a:pt x="2081269" y="298015"/>
                  </a:lnTo>
                  <a:cubicBezTo>
                    <a:pt x="2187308" y="298015"/>
                    <a:pt x="2273269" y="383976"/>
                    <a:pt x="2273269" y="490015"/>
                  </a:cubicBezTo>
                  <a:lnTo>
                    <a:pt x="2273269" y="3040141"/>
                  </a:lnTo>
                  <a:cubicBezTo>
                    <a:pt x="2273269" y="3146180"/>
                    <a:pt x="2187308" y="3232141"/>
                    <a:pt x="2081269" y="3232141"/>
                  </a:cubicBezTo>
                  <a:lnTo>
                    <a:pt x="192000" y="3232141"/>
                  </a:lnTo>
                  <a:cubicBezTo>
                    <a:pt x="85961" y="3232141"/>
                    <a:pt x="0" y="3146180"/>
                    <a:pt x="0" y="3040141"/>
                  </a:cubicBezTo>
                  <a:lnTo>
                    <a:pt x="0" y="490015"/>
                  </a:lnTo>
                  <a:cubicBezTo>
                    <a:pt x="0" y="383976"/>
                    <a:pt x="85961" y="298015"/>
                    <a:pt x="192000" y="298015"/>
                  </a:cubicBezTo>
                  <a:lnTo>
                    <a:pt x="839881" y="298015"/>
                  </a:lnTo>
                  <a:lnTo>
                    <a:pt x="839881" y="207079"/>
                  </a:lnTo>
                  <a:cubicBezTo>
                    <a:pt x="839881" y="178486"/>
                    <a:pt x="863061" y="155306"/>
                    <a:pt x="891654" y="155306"/>
                  </a:cubicBezTo>
                  <a:lnTo>
                    <a:pt x="922408" y="155306"/>
                  </a:lnTo>
                  <a:lnTo>
                    <a:pt x="922408" y="51773"/>
                  </a:lnTo>
                  <a:cubicBezTo>
                    <a:pt x="922408" y="23180"/>
                    <a:pt x="945588" y="0"/>
                    <a:pt x="974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43608" y="4488966"/>
              <a:ext cx="7848872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700" dirty="0">
                  <a:solidFill>
                    <a:srgbClr val="FF0000"/>
                  </a:solidFill>
                  <a:latin typeface="배달의민족 주아" pitchFamily="18" charset="-127"/>
                  <a:ea typeface="배달의민족 주아" pitchFamily="18" charset="-127"/>
                  <a:cs typeface="Arial" pitchFamily="34" charset="0"/>
                </a:rPr>
                <a:t>의료</a:t>
              </a:r>
              <a:r>
                <a:rPr lang="en-US" altLang="ko-KR" sz="17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주아" pitchFamily="18" charset="-127"/>
                  <a:ea typeface="배달의민족 주아" pitchFamily="18" charset="-127"/>
                  <a:cs typeface="Arial" pitchFamily="34" charset="0"/>
                </a:rPr>
                <a:t>: </a:t>
              </a:r>
              <a:r>
                <a:rPr lang="ko-KR" altLang="en-US" sz="17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주아" pitchFamily="18" charset="-127"/>
                  <a:ea typeface="배달의민족 주아" pitchFamily="18" charset="-127"/>
                  <a:cs typeface="Arial" pitchFamily="34" charset="0"/>
                </a:rPr>
                <a:t>가상 환경이나 가상 인체 모델을 활용해 인체에 작업 하기 전에 유용한 통찰을 얻을 수 있다</a:t>
              </a:r>
              <a:r>
                <a:rPr lang="en-US" altLang="ko-KR" sz="17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주아" pitchFamily="18" charset="-127"/>
                  <a:ea typeface="배달의민족 주아" pitchFamily="18" charset="-127"/>
                  <a:cs typeface="Arial" pitchFamily="34" charset="0"/>
                </a:rPr>
                <a:t>.</a:t>
              </a:r>
            </a:p>
          </p:txBody>
        </p:sp>
      </p:grpSp>
      <p:sp>
        <p:nvSpPr>
          <p:cNvPr id="83" name="Right Arrow 2"/>
          <p:cNvSpPr/>
          <p:nvPr/>
        </p:nvSpPr>
        <p:spPr>
          <a:xfrm>
            <a:off x="513694" y="4333502"/>
            <a:ext cx="889954" cy="573963"/>
          </a:xfrm>
          <a:prstGeom prst="rightArrow">
            <a:avLst>
              <a:gd name="adj1" fmla="val 62232"/>
              <a:gd name="adj2" fmla="val 7416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403648" y="4353467"/>
            <a:ext cx="74768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다양한 산업에 적용되어 새로운 </a:t>
            </a:r>
            <a:r>
              <a:rPr lang="ko-KR" altLang="en-US" sz="3000" dirty="0" smtClean="0">
                <a:solidFill>
                  <a:srgbClr val="FD2906"/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부가가치</a:t>
            </a: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 창출 기대</a:t>
            </a:r>
            <a:endParaRPr lang="ko-KR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33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07904" y="2283718"/>
            <a:ext cx="5436096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2.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의료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VR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137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B0D4FD-F1F4-430E-934E-9C0A76E27322}"/>
              </a:ext>
            </a:extLst>
          </p:cNvPr>
          <p:cNvGrpSpPr/>
          <p:nvPr/>
        </p:nvGrpSpPr>
        <p:grpSpPr>
          <a:xfrm>
            <a:off x="5912785" y="1976731"/>
            <a:ext cx="1917809" cy="2370881"/>
            <a:chOff x="5912785" y="1976731"/>
            <a:chExt cx="1917809" cy="2370881"/>
          </a:xfrm>
          <a:solidFill>
            <a:schemeClr val="accent1"/>
          </a:solidFill>
        </p:grpSpPr>
        <p:sp>
          <p:nvSpPr>
            <p:cNvPr id="33" name="Trapezoid 28"/>
            <p:cNvSpPr/>
            <p:nvPr/>
          </p:nvSpPr>
          <p:spPr>
            <a:xfrm>
              <a:off x="5912785" y="3347157"/>
              <a:ext cx="1917809" cy="1000455"/>
            </a:xfrm>
            <a:custGeom>
              <a:avLst/>
              <a:gdLst>
                <a:gd name="connsiteX0" fmla="*/ 257208 w 1935138"/>
                <a:gd name="connsiteY0" fmla="*/ 14741 h 862209"/>
                <a:gd name="connsiteX1" fmla="*/ 1715038 w 1935138"/>
                <a:gd name="connsiteY1" fmla="*/ 0 h 862209"/>
                <a:gd name="connsiteX2" fmla="*/ 1848922 w 1935138"/>
                <a:gd name="connsiteY2" fmla="*/ 674894 h 862209"/>
                <a:gd name="connsiteX3" fmla="*/ 48787 w 1935138"/>
                <a:gd name="connsiteY3" fmla="*/ 674894 h 862209"/>
                <a:gd name="connsiteX4" fmla="*/ 257208 w 1935138"/>
                <a:gd name="connsiteY4" fmla="*/ 14741 h 862209"/>
                <a:gd name="connsiteX0" fmla="*/ 257208 w 1917809"/>
                <a:gd name="connsiteY0" fmla="*/ 7371 h 854839"/>
                <a:gd name="connsiteX1" fmla="*/ 1637401 w 1917809"/>
                <a:gd name="connsiteY1" fmla="*/ 0 h 854839"/>
                <a:gd name="connsiteX2" fmla="*/ 1848922 w 1917809"/>
                <a:gd name="connsiteY2" fmla="*/ 667524 h 854839"/>
                <a:gd name="connsiteX3" fmla="*/ 48787 w 1917809"/>
                <a:gd name="connsiteY3" fmla="*/ 667524 h 854839"/>
                <a:gd name="connsiteX4" fmla="*/ 257208 w 1917809"/>
                <a:gd name="connsiteY4" fmla="*/ 7371 h 85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7809" h="854839">
                  <a:moveTo>
                    <a:pt x="257208" y="7371"/>
                  </a:moveTo>
                  <a:lnTo>
                    <a:pt x="1637401" y="0"/>
                  </a:lnTo>
                  <a:cubicBezTo>
                    <a:pt x="1826058" y="307158"/>
                    <a:pt x="2026593" y="581569"/>
                    <a:pt x="1848922" y="667524"/>
                  </a:cubicBezTo>
                  <a:cubicBezTo>
                    <a:pt x="1392312" y="894490"/>
                    <a:pt x="509274" y="939073"/>
                    <a:pt x="48787" y="667524"/>
                  </a:cubicBezTo>
                  <a:cubicBezTo>
                    <a:pt x="-86208" y="569815"/>
                    <a:pt x="83730" y="306961"/>
                    <a:pt x="257208" y="737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931375" y="3121691"/>
              <a:ext cx="234753" cy="2347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681878" y="2868427"/>
              <a:ext cx="276548" cy="2765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820152" y="2572568"/>
              <a:ext cx="179486" cy="179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761443" y="2274650"/>
              <a:ext cx="152939" cy="1529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851533" y="1976731"/>
              <a:ext cx="106893" cy="10689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9" name="Trapezoid 28"/>
          <p:cNvSpPr/>
          <p:nvPr/>
        </p:nvSpPr>
        <p:spPr>
          <a:xfrm>
            <a:off x="5549292" y="1627460"/>
            <a:ext cx="2657207" cy="3035031"/>
          </a:xfrm>
          <a:custGeom>
            <a:avLst/>
            <a:gdLst/>
            <a:ahLst/>
            <a:cxnLst/>
            <a:rect l="l" t="t" r="r" b="b"/>
            <a:pathLst>
              <a:path w="2657207" h="3035031">
                <a:moveTo>
                  <a:pt x="1631432" y="134732"/>
                </a:moveTo>
                <a:cubicBezTo>
                  <a:pt x="1462279" y="280235"/>
                  <a:pt x="1214463" y="310303"/>
                  <a:pt x="985503" y="145169"/>
                </a:cubicBezTo>
                <a:lnTo>
                  <a:pt x="1051676" y="750645"/>
                </a:lnTo>
                <a:cubicBezTo>
                  <a:pt x="1070562" y="1013584"/>
                  <a:pt x="-94282" y="2352947"/>
                  <a:pt x="262484" y="2611176"/>
                </a:cubicBezTo>
                <a:cubicBezTo>
                  <a:pt x="797623" y="2926747"/>
                  <a:pt x="1823817" y="2874937"/>
                  <a:pt x="2354450" y="2611176"/>
                </a:cubicBezTo>
                <a:cubicBezTo>
                  <a:pt x="2810328" y="2390626"/>
                  <a:pt x="1563420" y="1060683"/>
                  <a:pt x="1555274" y="750644"/>
                </a:cubicBezTo>
                <a:close/>
                <a:moveTo>
                  <a:pt x="894916" y="0"/>
                </a:moveTo>
                <a:cubicBezTo>
                  <a:pt x="1239659" y="290705"/>
                  <a:pt x="1542116" y="169138"/>
                  <a:pt x="1723008" y="0"/>
                </a:cubicBezTo>
                <a:lnTo>
                  <a:pt x="1651224" y="732156"/>
                </a:lnTo>
                <a:cubicBezTo>
                  <a:pt x="1660781" y="1080079"/>
                  <a:pt x="3071008" y="2543252"/>
                  <a:pt x="2536153" y="2790751"/>
                </a:cubicBezTo>
                <a:cubicBezTo>
                  <a:pt x="1913592" y="3086741"/>
                  <a:pt x="709619" y="3144882"/>
                  <a:pt x="81772" y="2790751"/>
                </a:cubicBezTo>
                <a:cubicBezTo>
                  <a:pt x="-336801" y="2500969"/>
                  <a:pt x="988857" y="1027226"/>
                  <a:pt x="966700" y="73215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의료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VR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37543" y="1411926"/>
            <a:ext cx="35504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VR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은 주로 게임을 통해 대중화가 되고 있지만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“ </a:t>
            </a:r>
            <a:r>
              <a:rPr lang="ko-KR" altLang="en-US" sz="1400" dirty="0" smtClean="0">
                <a:solidFill>
                  <a:srgbClr val="FD2906"/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자기 </a:t>
            </a:r>
            <a:r>
              <a:rPr lang="ko-KR" altLang="en-US" sz="1400" dirty="0" err="1" smtClean="0">
                <a:solidFill>
                  <a:srgbClr val="FD2906"/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투영성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”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이라는 특징으로 인해 실제와 같은 경험을 할 수 있기 때문에 </a:t>
            </a:r>
            <a:r>
              <a:rPr lang="ko-KR" altLang="en-US" sz="1400" dirty="0" smtClean="0">
                <a:solidFill>
                  <a:srgbClr val="FD2906"/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쉽게 접하기 어려운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고난이도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,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고위험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 영역에 도입하려는 움직임이 계속되어 왔으며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의료분야는 이러한 움직임이 가장 활발한 영역이라고 할 수 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.   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7543" y="2870390"/>
            <a:ext cx="355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지난 수십여 년 동안 현대 의학의 수술 기술은 빠르게 발달해 왔지만 수술 기술을 교육하는 방법에는 큰 변화가 없었으며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수술을 배우는 초심자의 경우 지도하는 상급 의사의 감독을 받으면 실제 환자를 통해 수술을 배우는 것이 거의 유일한 수술 기술 습득 방법이었다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.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그러나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, </a:t>
            </a:r>
            <a:r>
              <a:rPr lang="ko-KR" altLang="en-US" sz="1400" dirty="0" smtClean="0">
                <a:solidFill>
                  <a:srgbClr val="FD2906"/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가상현실 기반의 교육과 훈련은 의사나 학생으로 하여금 환자에게 해가 되지 않도록 환경을 제어하면서 의학적인 수련을 할 수 있도록 도움을 준다</a:t>
            </a:r>
            <a:r>
              <a:rPr lang="en-US" altLang="ko-KR" sz="1400" dirty="0" smtClean="0">
                <a:solidFill>
                  <a:srgbClr val="FD2906"/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.</a:t>
            </a:r>
            <a:endParaRPr lang="ko-KR" altLang="en-US" sz="1400" dirty="0">
              <a:solidFill>
                <a:srgbClr val="FD2906"/>
              </a:solidFill>
              <a:latin typeface="배달의민족 한나는 열한살" pitchFamily="50" charset="-127"/>
              <a:ea typeface="배달의민족 한나는 열한살" pitchFamily="50" charset="-127"/>
              <a:cs typeface="Arial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6444208" y="1442237"/>
            <a:ext cx="828092" cy="385312"/>
          </a:xfrm>
          <a:custGeom>
            <a:avLst/>
            <a:gdLst/>
            <a:ahLst/>
            <a:cxnLst/>
            <a:rect l="l" t="t" r="r" b="b"/>
            <a:pathLst>
              <a:path w="828092" h="385312">
                <a:moveTo>
                  <a:pt x="414046" y="60586"/>
                </a:moveTo>
                <a:cubicBezTo>
                  <a:pt x="257285" y="60586"/>
                  <a:pt x="130206" y="119716"/>
                  <a:pt x="130206" y="192657"/>
                </a:cubicBezTo>
                <a:cubicBezTo>
                  <a:pt x="130206" y="265598"/>
                  <a:pt x="257285" y="324728"/>
                  <a:pt x="414046" y="324728"/>
                </a:cubicBezTo>
                <a:cubicBezTo>
                  <a:pt x="570807" y="324728"/>
                  <a:pt x="697886" y="265598"/>
                  <a:pt x="697886" y="192657"/>
                </a:cubicBezTo>
                <a:cubicBezTo>
                  <a:pt x="697886" y="119716"/>
                  <a:pt x="570807" y="60586"/>
                  <a:pt x="414046" y="60586"/>
                </a:cubicBezTo>
                <a:close/>
                <a:moveTo>
                  <a:pt x="414046" y="0"/>
                </a:moveTo>
                <a:cubicBezTo>
                  <a:pt x="642717" y="0"/>
                  <a:pt x="828092" y="86255"/>
                  <a:pt x="828092" y="192656"/>
                </a:cubicBezTo>
                <a:cubicBezTo>
                  <a:pt x="828092" y="299057"/>
                  <a:pt x="642717" y="385312"/>
                  <a:pt x="414046" y="385312"/>
                </a:cubicBezTo>
                <a:cubicBezTo>
                  <a:pt x="185375" y="385312"/>
                  <a:pt x="0" y="299057"/>
                  <a:pt x="0" y="192656"/>
                </a:cubicBezTo>
                <a:cubicBezTo>
                  <a:pt x="0" y="86255"/>
                  <a:pt x="185375" y="0"/>
                  <a:pt x="414046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B3855D15-DA6A-40D2-A464-1EBC3968A019}"/>
              </a:ext>
            </a:extLst>
          </p:cNvPr>
          <p:cNvGrpSpPr/>
          <p:nvPr/>
        </p:nvGrpSpPr>
        <p:grpSpPr>
          <a:xfrm>
            <a:off x="6487683" y="3374359"/>
            <a:ext cx="829366" cy="794528"/>
            <a:chOff x="6487683" y="3374359"/>
            <a:chExt cx="829366" cy="794528"/>
          </a:xfrm>
        </p:grpSpPr>
        <p:sp>
          <p:nvSpPr>
            <p:cNvPr id="34" name="Oval 33"/>
            <p:cNvSpPr/>
            <p:nvPr/>
          </p:nvSpPr>
          <p:spPr>
            <a:xfrm>
              <a:off x="6591552" y="3615188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122854" y="3509337"/>
              <a:ext cx="194195" cy="1941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487683" y="3374359"/>
              <a:ext cx="194195" cy="1941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048752" y="4015948"/>
              <a:ext cx="152939" cy="1529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40826" y="1411926"/>
            <a:ext cx="485364" cy="485364"/>
            <a:chOff x="630252" y="2309285"/>
            <a:chExt cx="485364" cy="485364"/>
          </a:xfrm>
        </p:grpSpPr>
        <p:sp>
          <p:nvSpPr>
            <p:cNvPr id="19" name="Oval 18"/>
            <p:cNvSpPr/>
            <p:nvPr/>
          </p:nvSpPr>
          <p:spPr>
            <a:xfrm>
              <a:off x="630252" y="2309285"/>
              <a:ext cx="485364" cy="48536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Freeform 34"/>
            <p:cNvSpPr>
              <a:spLocks noChangeAspect="1"/>
            </p:cNvSpPr>
            <p:nvPr/>
          </p:nvSpPr>
          <p:spPr>
            <a:xfrm>
              <a:off x="711504" y="2328288"/>
              <a:ext cx="322860" cy="322664"/>
            </a:xfrm>
            <a:custGeom>
              <a:avLst/>
              <a:gdLst>
                <a:gd name="connsiteX0" fmla="*/ 790984 w 1901727"/>
                <a:gd name="connsiteY0" fmla="*/ 0 h 1985875"/>
                <a:gd name="connsiteX1" fmla="*/ 790984 w 1901727"/>
                <a:gd name="connsiteY1" fmla="*/ 0 h 1985875"/>
                <a:gd name="connsiteX2" fmla="*/ 1026596 w 1901727"/>
                <a:gd name="connsiteY2" fmla="*/ 5610 h 1985875"/>
                <a:gd name="connsiteX3" fmla="*/ 1020986 w 1901727"/>
                <a:gd name="connsiteY3" fmla="*/ 493664 h 1985875"/>
                <a:gd name="connsiteX4" fmla="*/ 1172451 w 1901727"/>
                <a:gd name="connsiteY4" fmla="*/ 605860 h 1985875"/>
                <a:gd name="connsiteX5" fmla="*/ 1357575 w 1901727"/>
                <a:gd name="connsiteY5" fmla="*/ 403907 h 1985875"/>
                <a:gd name="connsiteX6" fmla="*/ 1901727 w 1901727"/>
                <a:gd name="connsiteY6" fmla="*/ 1924167 h 1985875"/>
                <a:gd name="connsiteX7" fmla="*/ 992937 w 1901727"/>
                <a:gd name="connsiteY7" fmla="*/ 1480991 h 1985875"/>
                <a:gd name="connsiteX8" fmla="*/ 1054645 w 1901727"/>
                <a:gd name="connsiteY8" fmla="*/ 1121963 h 1985875"/>
                <a:gd name="connsiteX9" fmla="*/ 1088304 w 1901727"/>
                <a:gd name="connsiteY9" fmla="*/ 757325 h 1985875"/>
                <a:gd name="connsiteX10" fmla="*/ 925619 w 1901727"/>
                <a:gd name="connsiteY10" fmla="*/ 633909 h 1985875"/>
                <a:gd name="connsiteX11" fmla="*/ 729276 w 1901727"/>
                <a:gd name="connsiteY11" fmla="*/ 751715 h 1985875"/>
                <a:gd name="connsiteX12" fmla="*/ 740495 w 1901727"/>
                <a:gd name="connsiteY12" fmla="*/ 1161232 h 1985875"/>
                <a:gd name="connsiteX13" fmla="*/ 785374 w 1901727"/>
                <a:gd name="connsiteY13" fmla="*/ 1509040 h 1985875"/>
                <a:gd name="connsiteX14" fmla="*/ 0 w 1901727"/>
                <a:gd name="connsiteY14" fmla="*/ 1985875 h 1985875"/>
                <a:gd name="connsiteX15" fmla="*/ 437565 w 1901727"/>
                <a:gd name="connsiteY15" fmla="*/ 387077 h 1985875"/>
                <a:gd name="connsiteX16" fmla="*/ 650738 w 1901727"/>
                <a:gd name="connsiteY16" fmla="*/ 611470 h 1985875"/>
                <a:gd name="connsiteX17" fmla="*/ 813423 w 1901727"/>
                <a:gd name="connsiteY17" fmla="*/ 499274 h 1985875"/>
                <a:gd name="connsiteX18" fmla="*/ 790984 w 1901727"/>
                <a:gd name="connsiteY18" fmla="*/ 0 h 1985875"/>
                <a:gd name="connsiteX0" fmla="*/ 790984 w 1901727"/>
                <a:gd name="connsiteY0" fmla="*/ 0 h 1985875"/>
                <a:gd name="connsiteX1" fmla="*/ 790984 w 1901727"/>
                <a:gd name="connsiteY1" fmla="*/ 0 h 1985875"/>
                <a:gd name="connsiteX2" fmla="*/ 1026596 w 1901727"/>
                <a:gd name="connsiteY2" fmla="*/ 5610 h 1985875"/>
                <a:gd name="connsiteX3" fmla="*/ 1020986 w 1901727"/>
                <a:gd name="connsiteY3" fmla="*/ 493664 h 1985875"/>
                <a:gd name="connsiteX4" fmla="*/ 1172451 w 1901727"/>
                <a:gd name="connsiteY4" fmla="*/ 605860 h 1985875"/>
                <a:gd name="connsiteX5" fmla="*/ 1357575 w 1901727"/>
                <a:gd name="connsiteY5" fmla="*/ 403907 h 1985875"/>
                <a:gd name="connsiteX6" fmla="*/ 1901727 w 1901727"/>
                <a:gd name="connsiteY6" fmla="*/ 1924167 h 1985875"/>
                <a:gd name="connsiteX7" fmla="*/ 992937 w 1901727"/>
                <a:gd name="connsiteY7" fmla="*/ 1480991 h 1985875"/>
                <a:gd name="connsiteX8" fmla="*/ 1054645 w 1901727"/>
                <a:gd name="connsiteY8" fmla="*/ 1121963 h 1985875"/>
                <a:gd name="connsiteX9" fmla="*/ 1088304 w 1901727"/>
                <a:gd name="connsiteY9" fmla="*/ 757325 h 1985875"/>
                <a:gd name="connsiteX10" fmla="*/ 920009 w 1901727"/>
                <a:gd name="connsiteY10" fmla="*/ 611470 h 1985875"/>
                <a:gd name="connsiteX11" fmla="*/ 729276 w 1901727"/>
                <a:gd name="connsiteY11" fmla="*/ 751715 h 1985875"/>
                <a:gd name="connsiteX12" fmla="*/ 740495 w 1901727"/>
                <a:gd name="connsiteY12" fmla="*/ 1161232 h 1985875"/>
                <a:gd name="connsiteX13" fmla="*/ 785374 w 1901727"/>
                <a:gd name="connsiteY13" fmla="*/ 1509040 h 1985875"/>
                <a:gd name="connsiteX14" fmla="*/ 0 w 1901727"/>
                <a:gd name="connsiteY14" fmla="*/ 1985875 h 1985875"/>
                <a:gd name="connsiteX15" fmla="*/ 437565 w 1901727"/>
                <a:gd name="connsiteY15" fmla="*/ 387077 h 1985875"/>
                <a:gd name="connsiteX16" fmla="*/ 650738 w 1901727"/>
                <a:gd name="connsiteY16" fmla="*/ 611470 h 1985875"/>
                <a:gd name="connsiteX17" fmla="*/ 813423 w 1901727"/>
                <a:gd name="connsiteY17" fmla="*/ 499274 h 1985875"/>
                <a:gd name="connsiteX18" fmla="*/ 790984 w 1901727"/>
                <a:gd name="connsiteY18" fmla="*/ 0 h 1985875"/>
                <a:gd name="connsiteX0" fmla="*/ 790984 w 1901727"/>
                <a:gd name="connsiteY0" fmla="*/ 0 h 1985875"/>
                <a:gd name="connsiteX1" fmla="*/ 790984 w 1901727"/>
                <a:gd name="connsiteY1" fmla="*/ 0 h 1985875"/>
                <a:gd name="connsiteX2" fmla="*/ 1026596 w 1901727"/>
                <a:gd name="connsiteY2" fmla="*/ 5610 h 1985875"/>
                <a:gd name="connsiteX3" fmla="*/ 1020986 w 1901727"/>
                <a:gd name="connsiteY3" fmla="*/ 493664 h 1985875"/>
                <a:gd name="connsiteX4" fmla="*/ 1172451 w 1901727"/>
                <a:gd name="connsiteY4" fmla="*/ 605860 h 1985875"/>
                <a:gd name="connsiteX5" fmla="*/ 1357575 w 1901727"/>
                <a:gd name="connsiteY5" fmla="*/ 403907 h 1985875"/>
                <a:gd name="connsiteX6" fmla="*/ 1901727 w 1901727"/>
                <a:gd name="connsiteY6" fmla="*/ 1924167 h 1985875"/>
                <a:gd name="connsiteX7" fmla="*/ 992937 w 1901727"/>
                <a:gd name="connsiteY7" fmla="*/ 1480991 h 1985875"/>
                <a:gd name="connsiteX8" fmla="*/ 1054645 w 1901727"/>
                <a:gd name="connsiteY8" fmla="*/ 1121963 h 1985875"/>
                <a:gd name="connsiteX9" fmla="*/ 1088304 w 1901727"/>
                <a:gd name="connsiteY9" fmla="*/ 757325 h 1985875"/>
                <a:gd name="connsiteX10" fmla="*/ 920009 w 1901727"/>
                <a:gd name="connsiteY10" fmla="*/ 611470 h 1985875"/>
                <a:gd name="connsiteX11" fmla="*/ 729276 w 1901727"/>
                <a:gd name="connsiteY11" fmla="*/ 751715 h 1985875"/>
                <a:gd name="connsiteX12" fmla="*/ 740495 w 1901727"/>
                <a:gd name="connsiteY12" fmla="*/ 1161232 h 1985875"/>
                <a:gd name="connsiteX13" fmla="*/ 785374 w 1901727"/>
                <a:gd name="connsiteY13" fmla="*/ 1509040 h 1985875"/>
                <a:gd name="connsiteX14" fmla="*/ 0 w 1901727"/>
                <a:gd name="connsiteY14" fmla="*/ 1985875 h 1985875"/>
                <a:gd name="connsiteX15" fmla="*/ 437565 w 1901727"/>
                <a:gd name="connsiteY15" fmla="*/ 387077 h 1985875"/>
                <a:gd name="connsiteX16" fmla="*/ 650738 w 1901727"/>
                <a:gd name="connsiteY16" fmla="*/ 611470 h 1985875"/>
                <a:gd name="connsiteX17" fmla="*/ 813423 w 1901727"/>
                <a:gd name="connsiteY17" fmla="*/ 499274 h 1985875"/>
                <a:gd name="connsiteX18" fmla="*/ 790984 w 1901727"/>
                <a:gd name="connsiteY18" fmla="*/ 0 h 1985875"/>
                <a:gd name="connsiteX0" fmla="*/ 790984 w 1901727"/>
                <a:gd name="connsiteY0" fmla="*/ 0 h 1985875"/>
                <a:gd name="connsiteX1" fmla="*/ 790984 w 1901727"/>
                <a:gd name="connsiteY1" fmla="*/ 0 h 1985875"/>
                <a:gd name="connsiteX2" fmla="*/ 1026596 w 1901727"/>
                <a:gd name="connsiteY2" fmla="*/ 5610 h 1985875"/>
                <a:gd name="connsiteX3" fmla="*/ 1020986 w 1901727"/>
                <a:gd name="connsiteY3" fmla="*/ 493664 h 1985875"/>
                <a:gd name="connsiteX4" fmla="*/ 1172451 w 1901727"/>
                <a:gd name="connsiteY4" fmla="*/ 605860 h 1985875"/>
                <a:gd name="connsiteX5" fmla="*/ 1357575 w 1901727"/>
                <a:gd name="connsiteY5" fmla="*/ 403907 h 1985875"/>
                <a:gd name="connsiteX6" fmla="*/ 1901727 w 1901727"/>
                <a:gd name="connsiteY6" fmla="*/ 1924167 h 1985875"/>
                <a:gd name="connsiteX7" fmla="*/ 992937 w 1901727"/>
                <a:gd name="connsiteY7" fmla="*/ 1480991 h 1985875"/>
                <a:gd name="connsiteX8" fmla="*/ 1054645 w 1901727"/>
                <a:gd name="connsiteY8" fmla="*/ 1121963 h 1985875"/>
                <a:gd name="connsiteX9" fmla="*/ 1088304 w 1901727"/>
                <a:gd name="connsiteY9" fmla="*/ 757325 h 1985875"/>
                <a:gd name="connsiteX10" fmla="*/ 920009 w 1901727"/>
                <a:gd name="connsiteY10" fmla="*/ 611470 h 1985875"/>
                <a:gd name="connsiteX11" fmla="*/ 729276 w 1901727"/>
                <a:gd name="connsiteY11" fmla="*/ 751715 h 1985875"/>
                <a:gd name="connsiteX12" fmla="*/ 740495 w 1901727"/>
                <a:gd name="connsiteY12" fmla="*/ 1161232 h 1985875"/>
                <a:gd name="connsiteX13" fmla="*/ 785374 w 1901727"/>
                <a:gd name="connsiteY13" fmla="*/ 1509040 h 1985875"/>
                <a:gd name="connsiteX14" fmla="*/ 0 w 1901727"/>
                <a:gd name="connsiteY14" fmla="*/ 1985875 h 1985875"/>
                <a:gd name="connsiteX15" fmla="*/ 437565 w 1901727"/>
                <a:gd name="connsiteY15" fmla="*/ 387077 h 1985875"/>
                <a:gd name="connsiteX16" fmla="*/ 650738 w 1901727"/>
                <a:gd name="connsiteY16" fmla="*/ 611470 h 1985875"/>
                <a:gd name="connsiteX17" fmla="*/ 813423 w 1901727"/>
                <a:gd name="connsiteY17" fmla="*/ 499274 h 1985875"/>
                <a:gd name="connsiteX18" fmla="*/ 790984 w 1901727"/>
                <a:gd name="connsiteY18" fmla="*/ 0 h 1985875"/>
                <a:gd name="connsiteX0" fmla="*/ 790984 w 1901727"/>
                <a:gd name="connsiteY0" fmla="*/ 0 h 1985875"/>
                <a:gd name="connsiteX1" fmla="*/ 790984 w 1901727"/>
                <a:gd name="connsiteY1" fmla="*/ 0 h 1985875"/>
                <a:gd name="connsiteX2" fmla="*/ 1026596 w 1901727"/>
                <a:gd name="connsiteY2" fmla="*/ 5610 h 1985875"/>
                <a:gd name="connsiteX3" fmla="*/ 1020986 w 1901727"/>
                <a:gd name="connsiteY3" fmla="*/ 493664 h 1985875"/>
                <a:gd name="connsiteX4" fmla="*/ 1172451 w 1901727"/>
                <a:gd name="connsiteY4" fmla="*/ 605860 h 1985875"/>
                <a:gd name="connsiteX5" fmla="*/ 1351965 w 1901727"/>
                <a:gd name="connsiteY5" fmla="*/ 375858 h 1985875"/>
                <a:gd name="connsiteX6" fmla="*/ 1901727 w 1901727"/>
                <a:gd name="connsiteY6" fmla="*/ 1924167 h 1985875"/>
                <a:gd name="connsiteX7" fmla="*/ 992937 w 1901727"/>
                <a:gd name="connsiteY7" fmla="*/ 1480991 h 1985875"/>
                <a:gd name="connsiteX8" fmla="*/ 1054645 w 1901727"/>
                <a:gd name="connsiteY8" fmla="*/ 1121963 h 1985875"/>
                <a:gd name="connsiteX9" fmla="*/ 1088304 w 1901727"/>
                <a:gd name="connsiteY9" fmla="*/ 757325 h 1985875"/>
                <a:gd name="connsiteX10" fmla="*/ 920009 w 1901727"/>
                <a:gd name="connsiteY10" fmla="*/ 611470 h 1985875"/>
                <a:gd name="connsiteX11" fmla="*/ 729276 w 1901727"/>
                <a:gd name="connsiteY11" fmla="*/ 751715 h 1985875"/>
                <a:gd name="connsiteX12" fmla="*/ 740495 w 1901727"/>
                <a:gd name="connsiteY12" fmla="*/ 1161232 h 1985875"/>
                <a:gd name="connsiteX13" fmla="*/ 785374 w 1901727"/>
                <a:gd name="connsiteY13" fmla="*/ 1509040 h 1985875"/>
                <a:gd name="connsiteX14" fmla="*/ 0 w 1901727"/>
                <a:gd name="connsiteY14" fmla="*/ 1985875 h 1985875"/>
                <a:gd name="connsiteX15" fmla="*/ 437565 w 1901727"/>
                <a:gd name="connsiteY15" fmla="*/ 387077 h 1985875"/>
                <a:gd name="connsiteX16" fmla="*/ 650738 w 1901727"/>
                <a:gd name="connsiteY16" fmla="*/ 611470 h 1985875"/>
                <a:gd name="connsiteX17" fmla="*/ 813423 w 1901727"/>
                <a:gd name="connsiteY17" fmla="*/ 499274 h 1985875"/>
                <a:gd name="connsiteX18" fmla="*/ 790984 w 1901727"/>
                <a:gd name="connsiteY18" fmla="*/ 0 h 1985875"/>
                <a:gd name="connsiteX0" fmla="*/ 790984 w 1901727"/>
                <a:gd name="connsiteY0" fmla="*/ 0 h 1985875"/>
                <a:gd name="connsiteX1" fmla="*/ 790984 w 1901727"/>
                <a:gd name="connsiteY1" fmla="*/ 0 h 1985875"/>
                <a:gd name="connsiteX2" fmla="*/ 1026596 w 1901727"/>
                <a:gd name="connsiteY2" fmla="*/ 5610 h 1985875"/>
                <a:gd name="connsiteX3" fmla="*/ 1020986 w 1901727"/>
                <a:gd name="connsiteY3" fmla="*/ 493664 h 1985875"/>
                <a:gd name="connsiteX4" fmla="*/ 1172451 w 1901727"/>
                <a:gd name="connsiteY4" fmla="*/ 605860 h 1985875"/>
                <a:gd name="connsiteX5" fmla="*/ 1351965 w 1901727"/>
                <a:gd name="connsiteY5" fmla="*/ 375858 h 1985875"/>
                <a:gd name="connsiteX6" fmla="*/ 1901727 w 1901727"/>
                <a:gd name="connsiteY6" fmla="*/ 1924167 h 1985875"/>
                <a:gd name="connsiteX7" fmla="*/ 992937 w 1901727"/>
                <a:gd name="connsiteY7" fmla="*/ 1480991 h 1985875"/>
                <a:gd name="connsiteX8" fmla="*/ 1054645 w 1901727"/>
                <a:gd name="connsiteY8" fmla="*/ 1121963 h 1985875"/>
                <a:gd name="connsiteX9" fmla="*/ 1088304 w 1901727"/>
                <a:gd name="connsiteY9" fmla="*/ 757325 h 1985875"/>
                <a:gd name="connsiteX10" fmla="*/ 920009 w 1901727"/>
                <a:gd name="connsiteY10" fmla="*/ 611470 h 1985875"/>
                <a:gd name="connsiteX11" fmla="*/ 729276 w 1901727"/>
                <a:gd name="connsiteY11" fmla="*/ 751715 h 1985875"/>
                <a:gd name="connsiteX12" fmla="*/ 740495 w 1901727"/>
                <a:gd name="connsiteY12" fmla="*/ 1161232 h 1985875"/>
                <a:gd name="connsiteX13" fmla="*/ 785374 w 1901727"/>
                <a:gd name="connsiteY13" fmla="*/ 1509040 h 1985875"/>
                <a:gd name="connsiteX14" fmla="*/ 0 w 1901727"/>
                <a:gd name="connsiteY14" fmla="*/ 1985875 h 1985875"/>
                <a:gd name="connsiteX15" fmla="*/ 437565 w 1901727"/>
                <a:gd name="connsiteY15" fmla="*/ 387077 h 1985875"/>
                <a:gd name="connsiteX16" fmla="*/ 650738 w 1901727"/>
                <a:gd name="connsiteY16" fmla="*/ 611470 h 1985875"/>
                <a:gd name="connsiteX17" fmla="*/ 813423 w 1901727"/>
                <a:gd name="connsiteY17" fmla="*/ 499274 h 1985875"/>
                <a:gd name="connsiteX18" fmla="*/ 790984 w 1901727"/>
                <a:gd name="connsiteY18" fmla="*/ 0 h 1985875"/>
                <a:gd name="connsiteX0" fmla="*/ 790984 w 1901727"/>
                <a:gd name="connsiteY0" fmla="*/ 0 h 1985875"/>
                <a:gd name="connsiteX1" fmla="*/ 790984 w 1901727"/>
                <a:gd name="connsiteY1" fmla="*/ 0 h 1985875"/>
                <a:gd name="connsiteX2" fmla="*/ 1026596 w 1901727"/>
                <a:gd name="connsiteY2" fmla="*/ 5610 h 1985875"/>
                <a:gd name="connsiteX3" fmla="*/ 1020986 w 1901727"/>
                <a:gd name="connsiteY3" fmla="*/ 493664 h 1985875"/>
                <a:gd name="connsiteX4" fmla="*/ 1155622 w 1901727"/>
                <a:gd name="connsiteY4" fmla="*/ 572201 h 1985875"/>
                <a:gd name="connsiteX5" fmla="*/ 1351965 w 1901727"/>
                <a:gd name="connsiteY5" fmla="*/ 375858 h 1985875"/>
                <a:gd name="connsiteX6" fmla="*/ 1901727 w 1901727"/>
                <a:gd name="connsiteY6" fmla="*/ 1924167 h 1985875"/>
                <a:gd name="connsiteX7" fmla="*/ 992937 w 1901727"/>
                <a:gd name="connsiteY7" fmla="*/ 1480991 h 1985875"/>
                <a:gd name="connsiteX8" fmla="*/ 1054645 w 1901727"/>
                <a:gd name="connsiteY8" fmla="*/ 1121963 h 1985875"/>
                <a:gd name="connsiteX9" fmla="*/ 1088304 w 1901727"/>
                <a:gd name="connsiteY9" fmla="*/ 757325 h 1985875"/>
                <a:gd name="connsiteX10" fmla="*/ 920009 w 1901727"/>
                <a:gd name="connsiteY10" fmla="*/ 611470 h 1985875"/>
                <a:gd name="connsiteX11" fmla="*/ 729276 w 1901727"/>
                <a:gd name="connsiteY11" fmla="*/ 751715 h 1985875"/>
                <a:gd name="connsiteX12" fmla="*/ 740495 w 1901727"/>
                <a:gd name="connsiteY12" fmla="*/ 1161232 h 1985875"/>
                <a:gd name="connsiteX13" fmla="*/ 785374 w 1901727"/>
                <a:gd name="connsiteY13" fmla="*/ 1509040 h 1985875"/>
                <a:gd name="connsiteX14" fmla="*/ 0 w 1901727"/>
                <a:gd name="connsiteY14" fmla="*/ 1985875 h 1985875"/>
                <a:gd name="connsiteX15" fmla="*/ 437565 w 1901727"/>
                <a:gd name="connsiteY15" fmla="*/ 387077 h 1985875"/>
                <a:gd name="connsiteX16" fmla="*/ 650738 w 1901727"/>
                <a:gd name="connsiteY16" fmla="*/ 611470 h 1985875"/>
                <a:gd name="connsiteX17" fmla="*/ 813423 w 1901727"/>
                <a:gd name="connsiteY17" fmla="*/ 499274 h 1985875"/>
                <a:gd name="connsiteX18" fmla="*/ 790984 w 1901727"/>
                <a:gd name="connsiteY18" fmla="*/ 0 h 1985875"/>
                <a:gd name="connsiteX0" fmla="*/ 790984 w 1901727"/>
                <a:gd name="connsiteY0" fmla="*/ 0 h 1985875"/>
                <a:gd name="connsiteX1" fmla="*/ 790984 w 1901727"/>
                <a:gd name="connsiteY1" fmla="*/ 0 h 1985875"/>
                <a:gd name="connsiteX2" fmla="*/ 1026596 w 1901727"/>
                <a:gd name="connsiteY2" fmla="*/ 5610 h 1985875"/>
                <a:gd name="connsiteX3" fmla="*/ 1020986 w 1901727"/>
                <a:gd name="connsiteY3" fmla="*/ 493664 h 1985875"/>
                <a:gd name="connsiteX4" fmla="*/ 1155622 w 1901727"/>
                <a:gd name="connsiteY4" fmla="*/ 572201 h 1985875"/>
                <a:gd name="connsiteX5" fmla="*/ 1351965 w 1901727"/>
                <a:gd name="connsiteY5" fmla="*/ 375858 h 1985875"/>
                <a:gd name="connsiteX6" fmla="*/ 1901727 w 1901727"/>
                <a:gd name="connsiteY6" fmla="*/ 1924167 h 1985875"/>
                <a:gd name="connsiteX7" fmla="*/ 992937 w 1901727"/>
                <a:gd name="connsiteY7" fmla="*/ 1480991 h 1985875"/>
                <a:gd name="connsiteX8" fmla="*/ 1054645 w 1901727"/>
                <a:gd name="connsiteY8" fmla="*/ 1121963 h 1985875"/>
                <a:gd name="connsiteX9" fmla="*/ 1088304 w 1901727"/>
                <a:gd name="connsiteY9" fmla="*/ 757325 h 1985875"/>
                <a:gd name="connsiteX10" fmla="*/ 920009 w 1901727"/>
                <a:gd name="connsiteY10" fmla="*/ 611470 h 1985875"/>
                <a:gd name="connsiteX11" fmla="*/ 729276 w 1901727"/>
                <a:gd name="connsiteY11" fmla="*/ 751715 h 1985875"/>
                <a:gd name="connsiteX12" fmla="*/ 740495 w 1901727"/>
                <a:gd name="connsiteY12" fmla="*/ 1161232 h 1985875"/>
                <a:gd name="connsiteX13" fmla="*/ 785374 w 1901727"/>
                <a:gd name="connsiteY13" fmla="*/ 1509040 h 1985875"/>
                <a:gd name="connsiteX14" fmla="*/ 0 w 1901727"/>
                <a:gd name="connsiteY14" fmla="*/ 1985875 h 1985875"/>
                <a:gd name="connsiteX15" fmla="*/ 437565 w 1901727"/>
                <a:gd name="connsiteY15" fmla="*/ 387077 h 1985875"/>
                <a:gd name="connsiteX16" fmla="*/ 650738 w 1901727"/>
                <a:gd name="connsiteY16" fmla="*/ 611470 h 1985875"/>
                <a:gd name="connsiteX17" fmla="*/ 813423 w 1901727"/>
                <a:gd name="connsiteY17" fmla="*/ 499274 h 1985875"/>
                <a:gd name="connsiteX18" fmla="*/ 790984 w 1901727"/>
                <a:gd name="connsiteY18" fmla="*/ 0 h 1985875"/>
                <a:gd name="connsiteX0" fmla="*/ 790984 w 1901727"/>
                <a:gd name="connsiteY0" fmla="*/ 0 h 1985875"/>
                <a:gd name="connsiteX1" fmla="*/ 790984 w 1901727"/>
                <a:gd name="connsiteY1" fmla="*/ 0 h 1985875"/>
                <a:gd name="connsiteX2" fmla="*/ 1026596 w 1901727"/>
                <a:gd name="connsiteY2" fmla="*/ 5610 h 1985875"/>
                <a:gd name="connsiteX3" fmla="*/ 1020986 w 1901727"/>
                <a:gd name="connsiteY3" fmla="*/ 493664 h 1985875"/>
                <a:gd name="connsiteX4" fmla="*/ 1155622 w 1901727"/>
                <a:gd name="connsiteY4" fmla="*/ 572201 h 1985875"/>
                <a:gd name="connsiteX5" fmla="*/ 1351965 w 1901727"/>
                <a:gd name="connsiteY5" fmla="*/ 375858 h 1985875"/>
                <a:gd name="connsiteX6" fmla="*/ 1901727 w 1901727"/>
                <a:gd name="connsiteY6" fmla="*/ 1924167 h 1985875"/>
                <a:gd name="connsiteX7" fmla="*/ 992937 w 1901727"/>
                <a:gd name="connsiteY7" fmla="*/ 1480991 h 1985875"/>
                <a:gd name="connsiteX8" fmla="*/ 1054645 w 1901727"/>
                <a:gd name="connsiteY8" fmla="*/ 1121963 h 1985875"/>
                <a:gd name="connsiteX9" fmla="*/ 1088304 w 1901727"/>
                <a:gd name="connsiteY9" fmla="*/ 757325 h 1985875"/>
                <a:gd name="connsiteX10" fmla="*/ 920009 w 1901727"/>
                <a:gd name="connsiteY10" fmla="*/ 611470 h 1985875"/>
                <a:gd name="connsiteX11" fmla="*/ 729276 w 1901727"/>
                <a:gd name="connsiteY11" fmla="*/ 751715 h 1985875"/>
                <a:gd name="connsiteX12" fmla="*/ 740495 w 1901727"/>
                <a:gd name="connsiteY12" fmla="*/ 1161232 h 1985875"/>
                <a:gd name="connsiteX13" fmla="*/ 785374 w 1901727"/>
                <a:gd name="connsiteY13" fmla="*/ 1509040 h 1985875"/>
                <a:gd name="connsiteX14" fmla="*/ 0 w 1901727"/>
                <a:gd name="connsiteY14" fmla="*/ 1985875 h 1985875"/>
                <a:gd name="connsiteX15" fmla="*/ 437565 w 1901727"/>
                <a:gd name="connsiteY15" fmla="*/ 387077 h 1985875"/>
                <a:gd name="connsiteX16" fmla="*/ 650738 w 1901727"/>
                <a:gd name="connsiteY16" fmla="*/ 611470 h 1985875"/>
                <a:gd name="connsiteX17" fmla="*/ 813423 w 1901727"/>
                <a:gd name="connsiteY17" fmla="*/ 499274 h 1985875"/>
                <a:gd name="connsiteX18" fmla="*/ 790984 w 1901727"/>
                <a:gd name="connsiteY18" fmla="*/ 0 h 1985875"/>
                <a:gd name="connsiteX0" fmla="*/ 790984 w 1942424"/>
                <a:gd name="connsiteY0" fmla="*/ 0 h 1985875"/>
                <a:gd name="connsiteX1" fmla="*/ 790984 w 1942424"/>
                <a:gd name="connsiteY1" fmla="*/ 0 h 1985875"/>
                <a:gd name="connsiteX2" fmla="*/ 1026596 w 1942424"/>
                <a:gd name="connsiteY2" fmla="*/ 5610 h 1985875"/>
                <a:gd name="connsiteX3" fmla="*/ 1020986 w 1942424"/>
                <a:gd name="connsiteY3" fmla="*/ 493664 h 1985875"/>
                <a:gd name="connsiteX4" fmla="*/ 1155622 w 1942424"/>
                <a:gd name="connsiteY4" fmla="*/ 572201 h 1985875"/>
                <a:gd name="connsiteX5" fmla="*/ 1351965 w 1942424"/>
                <a:gd name="connsiteY5" fmla="*/ 375858 h 1985875"/>
                <a:gd name="connsiteX6" fmla="*/ 1901727 w 1942424"/>
                <a:gd name="connsiteY6" fmla="*/ 1924167 h 1985875"/>
                <a:gd name="connsiteX7" fmla="*/ 992937 w 1942424"/>
                <a:gd name="connsiteY7" fmla="*/ 1480991 h 1985875"/>
                <a:gd name="connsiteX8" fmla="*/ 1054645 w 1942424"/>
                <a:gd name="connsiteY8" fmla="*/ 1121963 h 1985875"/>
                <a:gd name="connsiteX9" fmla="*/ 1088304 w 1942424"/>
                <a:gd name="connsiteY9" fmla="*/ 757325 h 1985875"/>
                <a:gd name="connsiteX10" fmla="*/ 920009 w 1942424"/>
                <a:gd name="connsiteY10" fmla="*/ 611470 h 1985875"/>
                <a:gd name="connsiteX11" fmla="*/ 729276 w 1942424"/>
                <a:gd name="connsiteY11" fmla="*/ 751715 h 1985875"/>
                <a:gd name="connsiteX12" fmla="*/ 740495 w 1942424"/>
                <a:gd name="connsiteY12" fmla="*/ 1161232 h 1985875"/>
                <a:gd name="connsiteX13" fmla="*/ 785374 w 1942424"/>
                <a:gd name="connsiteY13" fmla="*/ 1509040 h 1985875"/>
                <a:gd name="connsiteX14" fmla="*/ 0 w 1942424"/>
                <a:gd name="connsiteY14" fmla="*/ 1985875 h 1985875"/>
                <a:gd name="connsiteX15" fmla="*/ 437565 w 1942424"/>
                <a:gd name="connsiteY15" fmla="*/ 387077 h 1985875"/>
                <a:gd name="connsiteX16" fmla="*/ 650738 w 1942424"/>
                <a:gd name="connsiteY16" fmla="*/ 611470 h 1985875"/>
                <a:gd name="connsiteX17" fmla="*/ 813423 w 1942424"/>
                <a:gd name="connsiteY17" fmla="*/ 499274 h 1985875"/>
                <a:gd name="connsiteX18" fmla="*/ 790984 w 1942424"/>
                <a:gd name="connsiteY18" fmla="*/ 0 h 1985875"/>
                <a:gd name="connsiteX0" fmla="*/ 790984 w 1942424"/>
                <a:gd name="connsiteY0" fmla="*/ 0 h 1985875"/>
                <a:gd name="connsiteX1" fmla="*/ 790984 w 1942424"/>
                <a:gd name="connsiteY1" fmla="*/ 0 h 1985875"/>
                <a:gd name="connsiteX2" fmla="*/ 1026596 w 1942424"/>
                <a:gd name="connsiteY2" fmla="*/ 5610 h 1985875"/>
                <a:gd name="connsiteX3" fmla="*/ 1020986 w 1942424"/>
                <a:gd name="connsiteY3" fmla="*/ 493664 h 1985875"/>
                <a:gd name="connsiteX4" fmla="*/ 1155622 w 1942424"/>
                <a:gd name="connsiteY4" fmla="*/ 572201 h 1985875"/>
                <a:gd name="connsiteX5" fmla="*/ 1351965 w 1942424"/>
                <a:gd name="connsiteY5" fmla="*/ 375858 h 1985875"/>
                <a:gd name="connsiteX6" fmla="*/ 1901727 w 1942424"/>
                <a:gd name="connsiteY6" fmla="*/ 1924167 h 1985875"/>
                <a:gd name="connsiteX7" fmla="*/ 992937 w 1942424"/>
                <a:gd name="connsiteY7" fmla="*/ 1480991 h 1985875"/>
                <a:gd name="connsiteX8" fmla="*/ 1054645 w 1942424"/>
                <a:gd name="connsiteY8" fmla="*/ 1121963 h 1985875"/>
                <a:gd name="connsiteX9" fmla="*/ 1088304 w 1942424"/>
                <a:gd name="connsiteY9" fmla="*/ 757325 h 1985875"/>
                <a:gd name="connsiteX10" fmla="*/ 920009 w 1942424"/>
                <a:gd name="connsiteY10" fmla="*/ 611470 h 1985875"/>
                <a:gd name="connsiteX11" fmla="*/ 729276 w 1942424"/>
                <a:gd name="connsiteY11" fmla="*/ 751715 h 1985875"/>
                <a:gd name="connsiteX12" fmla="*/ 740495 w 1942424"/>
                <a:gd name="connsiteY12" fmla="*/ 1161232 h 1985875"/>
                <a:gd name="connsiteX13" fmla="*/ 785374 w 1942424"/>
                <a:gd name="connsiteY13" fmla="*/ 1509040 h 1985875"/>
                <a:gd name="connsiteX14" fmla="*/ 0 w 1942424"/>
                <a:gd name="connsiteY14" fmla="*/ 1985875 h 1985875"/>
                <a:gd name="connsiteX15" fmla="*/ 437565 w 1942424"/>
                <a:gd name="connsiteY15" fmla="*/ 387077 h 1985875"/>
                <a:gd name="connsiteX16" fmla="*/ 650738 w 1942424"/>
                <a:gd name="connsiteY16" fmla="*/ 611470 h 1985875"/>
                <a:gd name="connsiteX17" fmla="*/ 813423 w 1942424"/>
                <a:gd name="connsiteY17" fmla="*/ 499274 h 1985875"/>
                <a:gd name="connsiteX18" fmla="*/ 790984 w 1942424"/>
                <a:gd name="connsiteY18" fmla="*/ 0 h 1985875"/>
                <a:gd name="connsiteX0" fmla="*/ 790984 w 1946874"/>
                <a:gd name="connsiteY0" fmla="*/ 0 h 1985875"/>
                <a:gd name="connsiteX1" fmla="*/ 790984 w 1946874"/>
                <a:gd name="connsiteY1" fmla="*/ 0 h 1985875"/>
                <a:gd name="connsiteX2" fmla="*/ 1026596 w 1946874"/>
                <a:gd name="connsiteY2" fmla="*/ 5610 h 1985875"/>
                <a:gd name="connsiteX3" fmla="*/ 1020986 w 1946874"/>
                <a:gd name="connsiteY3" fmla="*/ 493664 h 1985875"/>
                <a:gd name="connsiteX4" fmla="*/ 1155622 w 1946874"/>
                <a:gd name="connsiteY4" fmla="*/ 572201 h 1985875"/>
                <a:gd name="connsiteX5" fmla="*/ 1351965 w 1946874"/>
                <a:gd name="connsiteY5" fmla="*/ 375858 h 1985875"/>
                <a:gd name="connsiteX6" fmla="*/ 1901727 w 1946874"/>
                <a:gd name="connsiteY6" fmla="*/ 1924167 h 1985875"/>
                <a:gd name="connsiteX7" fmla="*/ 992937 w 1946874"/>
                <a:gd name="connsiteY7" fmla="*/ 1480991 h 1985875"/>
                <a:gd name="connsiteX8" fmla="*/ 1054645 w 1946874"/>
                <a:gd name="connsiteY8" fmla="*/ 1121963 h 1985875"/>
                <a:gd name="connsiteX9" fmla="*/ 1088304 w 1946874"/>
                <a:gd name="connsiteY9" fmla="*/ 757325 h 1985875"/>
                <a:gd name="connsiteX10" fmla="*/ 920009 w 1946874"/>
                <a:gd name="connsiteY10" fmla="*/ 611470 h 1985875"/>
                <a:gd name="connsiteX11" fmla="*/ 729276 w 1946874"/>
                <a:gd name="connsiteY11" fmla="*/ 751715 h 1985875"/>
                <a:gd name="connsiteX12" fmla="*/ 740495 w 1946874"/>
                <a:gd name="connsiteY12" fmla="*/ 1161232 h 1985875"/>
                <a:gd name="connsiteX13" fmla="*/ 785374 w 1946874"/>
                <a:gd name="connsiteY13" fmla="*/ 1509040 h 1985875"/>
                <a:gd name="connsiteX14" fmla="*/ 0 w 1946874"/>
                <a:gd name="connsiteY14" fmla="*/ 1985875 h 1985875"/>
                <a:gd name="connsiteX15" fmla="*/ 437565 w 1946874"/>
                <a:gd name="connsiteY15" fmla="*/ 387077 h 1985875"/>
                <a:gd name="connsiteX16" fmla="*/ 650738 w 1946874"/>
                <a:gd name="connsiteY16" fmla="*/ 611470 h 1985875"/>
                <a:gd name="connsiteX17" fmla="*/ 813423 w 1946874"/>
                <a:gd name="connsiteY17" fmla="*/ 499274 h 1985875"/>
                <a:gd name="connsiteX18" fmla="*/ 790984 w 1946874"/>
                <a:gd name="connsiteY18" fmla="*/ 0 h 1985875"/>
                <a:gd name="connsiteX0" fmla="*/ 790984 w 1946874"/>
                <a:gd name="connsiteY0" fmla="*/ 0 h 1985875"/>
                <a:gd name="connsiteX1" fmla="*/ 790984 w 1946874"/>
                <a:gd name="connsiteY1" fmla="*/ 0 h 1985875"/>
                <a:gd name="connsiteX2" fmla="*/ 1026596 w 1946874"/>
                <a:gd name="connsiteY2" fmla="*/ 5610 h 1985875"/>
                <a:gd name="connsiteX3" fmla="*/ 1020986 w 1946874"/>
                <a:gd name="connsiteY3" fmla="*/ 493664 h 1985875"/>
                <a:gd name="connsiteX4" fmla="*/ 1155622 w 1946874"/>
                <a:gd name="connsiteY4" fmla="*/ 572201 h 1985875"/>
                <a:gd name="connsiteX5" fmla="*/ 1351965 w 1946874"/>
                <a:gd name="connsiteY5" fmla="*/ 375858 h 1985875"/>
                <a:gd name="connsiteX6" fmla="*/ 1901727 w 1946874"/>
                <a:gd name="connsiteY6" fmla="*/ 1924167 h 1985875"/>
                <a:gd name="connsiteX7" fmla="*/ 992937 w 1946874"/>
                <a:gd name="connsiteY7" fmla="*/ 1480991 h 1985875"/>
                <a:gd name="connsiteX8" fmla="*/ 1054645 w 1946874"/>
                <a:gd name="connsiteY8" fmla="*/ 1121963 h 1985875"/>
                <a:gd name="connsiteX9" fmla="*/ 1088304 w 1946874"/>
                <a:gd name="connsiteY9" fmla="*/ 757325 h 1985875"/>
                <a:gd name="connsiteX10" fmla="*/ 920009 w 1946874"/>
                <a:gd name="connsiteY10" fmla="*/ 611470 h 1985875"/>
                <a:gd name="connsiteX11" fmla="*/ 729276 w 1946874"/>
                <a:gd name="connsiteY11" fmla="*/ 751715 h 1985875"/>
                <a:gd name="connsiteX12" fmla="*/ 740495 w 1946874"/>
                <a:gd name="connsiteY12" fmla="*/ 1161232 h 1985875"/>
                <a:gd name="connsiteX13" fmla="*/ 785374 w 1946874"/>
                <a:gd name="connsiteY13" fmla="*/ 1509040 h 1985875"/>
                <a:gd name="connsiteX14" fmla="*/ 0 w 1946874"/>
                <a:gd name="connsiteY14" fmla="*/ 1985875 h 1985875"/>
                <a:gd name="connsiteX15" fmla="*/ 437565 w 1946874"/>
                <a:gd name="connsiteY15" fmla="*/ 387077 h 1985875"/>
                <a:gd name="connsiteX16" fmla="*/ 650738 w 1946874"/>
                <a:gd name="connsiteY16" fmla="*/ 611470 h 1985875"/>
                <a:gd name="connsiteX17" fmla="*/ 813423 w 1946874"/>
                <a:gd name="connsiteY17" fmla="*/ 499274 h 1985875"/>
                <a:gd name="connsiteX18" fmla="*/ 790984 w 1946874"/>
                <a:gd name="connsiteY18" fmla="*/ 0 h 1985875"/>
                <a:gd name="connsiteX0" fmla="*/ 790984 w 1946874"/>
                <a:gd name="connsiteY0" fmla="*/ 0 h 1985875"/>
                <a:gd name="connsiteX1" fmla="*/ 790984 w 1946874"/>
                <a:gd name="connsiteY1" fmla="*/ 0 h 1985875"/>
                <a:gd name="connsiteX2" fmla="*/ 1026596 w 1946874"/>
                <a:gd name="connsiteY2" fmla="*/ 5610 h 1985875"/>
                <a:gd name="connsiteX3" fmla="*/ 1020986 w 1946874"/>
                <a:gd name="connsiteY3" fmla="*/ 493664 h 1985875"/>
                <a:gd name="connsiteX4" fmla="*/ 1155622 w 1946874"/>
                <a:gd name="connsiteY4" fmla="*/ 572201 h 1985875"/>
                <a:gd name="connsiteX5" fmla="*/ 1351965 w 1946874"/>
                <a:gd name="connsiteY5" fmla="*/ 375858 h 1985875"/>
                <a:gd name="connsiteX6" fmla="*/ 1901727 w 1946874"/>
                <a:gd name="connsiteY6" fmla="*/ 1924167 h 1985875"/>
                <a:gd name="connsiteX7" fmla="*/ 992937 w 1946874"/>
                <a:gd name="connsiteY7" fmla="*/ 1480991 h 1985875"/>
                <a:gd name="connsiteX8" fmla="*/ 1037816 w 1946874"/>
                <a:gd name="connsiteY8" fmla="*/ 1161232 h 1985875"/>
                <a:gd name="connsiteX9" fmla="*/ 1088304 w 1946874"/>
                <a:gd name="connsiteY9" fmla="*/ 757325 h 1985875"/>
                <a:gd name="connsiteX10" fmla="*/ 920009 w 1946874"/>
                <a:gd name="connsiteY10" fmla="*/ 611470 h 1985875"/>
                <a:gd name="connsiteX11" fmla="*/ 729276 w 1946874"/>
                <a:gd name="connsiteY11" fmla="*/ 751715 h 1985875"/>
                <a:gd name="connsiteX12" fmla="*/ 740495 w 1946874"/>
                <a:gd name="connsiteY12" fmla="*/ 1161232 h 1985875"/>
                <a:gd name="connsiteX13" fmla="*/ 785374 w 1946874"/>
                <a:gd name="connsiteY13" fmla="*/ 1509040 h 1985875"/>
                <a:gd name="connsiteX14" fmla="*/ 0 w 1946874"/>
                <a:gd name="connsiteY14" fmla="*/ 1985875 h 1985875"/>
                <a:gd name="connsiteX15" fmla="*/ 437565 w 1946874"/>
                <a:gd name="connsiteY15" fmla="*/ 387077 h 1985875"/>
                <a:gd name="connsiteX16" fmla="*/ 650738 w 1946874"/>
                <a:gd name="connsiteY16" fmla="*/ 611470 h 1985875"/>
                <a:gd name="connsiteX17" fmla="*/ 813423 w 1946874"/>
                <a:gd name="connsiteY17" fmla="*/ 499274 h 1985875"/>
                <a:gd name="connsiteX18" fmla="*/ 790984 w 1946874"/>
                <a:gd name="connsiteY18" fmla="*/ 0 h 1985875"/>
                <a:gd name="connsiteX0" fmla="*/ 790984 w 1946874"/>
                <a:gd name="connsiteY0" fmla="*/ 0 h 1985875"/>
                <a:gd name="connsiteX1" fmla="*/ 790984 w 1946874"/>
                <a:gd name="connsiteY1" fmla="*/ 0 h 1985875"/>
                <a:gd name="connsiteX2" fmla="*/ 1026596 w 1946874"/>
                <a:gd name="connsiteY2" fmla="*/ 5610 h 1985875"/>
                <a:gd name="connsiteX3" fmla="*/ 1020986 w 1946874"/>
                <a:gd name="connsiteY3" fmla="*/ 493664 h 1985875"/>
                <a:gd name="connsiteX4" fmla="*/ 1155622 w 1946874"/>
                <a:gd name="connsiteY4" fmla="*/ 572201 h 1985875"/>
                <a:gd name="connsiteX5" fmla="*/ 1351965 w 1946874"/>
                <a:gd name="connsiteY5" fmla="*/ 375858 h 1985875"/>
                <a:gd name="connsiteX6" fmla="*/ 1901727 w 1946874"/>
                <a:gd name="connsiteY6" fmla="*/ 1924167 h 1985875"/>
                <a:gd name="connsiteX7" fmla="*/ 992937 w 1946874"/>
                <a:gd name="connsiteY7" fmla="*/ 1480991 h 1985875"/>
                <a:gd name="connsiteX8" fmla="*/ 1037816 w 1946874"/>
                <a:gd name="connsiteY8" fmla="*/ 1161232 h 1985875"/>
                <a:gd name="connsiteX9" fmla="*/ 1088304 w 1946874"/>
                <a:gd name="connsiteY9" fmla="*/ 757325 h 1985875"/>
                <a:gd name="connsiteX10" fmla="*/ 920009 w 1946874"/>
                <a:gd name="connsiteY10" fmla="*/ 611470 h 1985875"/>
                <a:gd name="connsiteX11" fmla="*/ 729276 w 1946874"/>
                <a:gd name="connsiteY11" fmla="*/ 751715 h 1985875"/>
                <a:gd name="connsiteX12" fmla="*/ 740495 w 1946874"/>
                <a:gd name="connsiteY12" fmla="*/ 1161232 h 1985875"/>
                <a:gd name="connsiteX13" fmla="*/ 785374 w 1946874"/>
                <a:gd name="connsiteY13" fmla="*/ 1509040 h 1985875"/>
                <a:gd name="connsiteX14" fmla="*/ 0 w 1946874"/>
                <a:gd name="connsiteY14" fmla="*/ 1985875 h 1985875"/>
                <a:gd name="connsiteX15" fmla="*/ 437565 w 1946874"/>
                <a:gd name="connsiteY15" fmla="*/ 387077 h 1985875"/>
                <a:gd name="connsiteX16" fmla="*/ 650738 w 1946874"/>
                <a:gd name="connsiteY16" fmla="*/ 611470 h 1985875"/>
                <a:gd name="connsiteX17" fmla="*/ 813423 w 1946874"/>
                <a:gd name="connsiteY17" fmla="*/ 499274 h 1985875"/>
                <a:gd name="connsiteX18" fmla="*/ 790984 w 1946874"/>
                <a:gd name="connsiteY18" fmla="*/ 0 h 1985875"/>
                <a:gd name="connsiteX0" fmla="*/ 790984 w 1946874"/>
                <a:gd name="connsiteY0" fmla="*/ 0 h 1985875"/>
                <a:gd name="connsiteX1" fmla="*/ 790984 w 1946874"/>
                <a:gd name="connsiteY1" fmla="*/ 0 h 1985875"/>
                <a:gd name="connsiteX2" fmla="*/ 1026596 w 1946874"/>
                <a:gd name="connsiteY2" fmla="*/ 5610 h 1985875"/>
                <a:gd name="connsiteX3" fmla="*/ 1020986 w 1946874"/>
                <a:gd name="connsiteY3" fmla="*/ 493664 h 1985875"/>
                <a:gd name="connsiteX4" fmla="*/ 1155622 w 1946874"/>
                <a:gd name="connsiteY4" fmla="*/ 572201 h 1985875"/>
                <a:gd name="connsiteX5" fmla="*/ 1351965 w 1946874"/>
                <a:gd name="connsiteY5" fmla="*/ 375858 h 1985875"/>
                <a:gd name="connsiteX6" fmla="*/ 1901727 w 1946874"/>
                <a:gd name="connsiteY6" fmla="*/ 1924167 h 1985875"/>
                <a:gd name="connsiteX7" fmla="*/ 992937 w 1946874"/>
                <a:gd name="connsiteY7" fmla="*/ 1480991 h 1985875"/>
                <a:gd name="connsiteX8" fmla="*/ 1037816 w 1946874"/>
                <a:gd name="connsiteY8" fmla="*/ 1161232 h 1985875"/>
                <a:gd name="connsiteX9" fmla="*/ 1088304 w 1946874"/>
                <a:gd name="connsiteY9" fmla="*/ 757325 h 1985875"/>
                <a:gd name="connsiteX10" fmla="*/ 920009 w 1946874"/>
                <a:gd name="connsiteY10" fmla="*/ 611470 h 1985875"/>
                <a:gd name="connsiteX11" fmla="*/ 729276 w 1946874"/>
                <a:gd name="connsiteY11" fmla="*/ 751715 h 1985875"/>
                <a:gd name="connsiteX12" fmla="*/ 740495 w 1946874"/>
                <a:gd name="connsiteY12" fmla="*/ 1161232 h 1985875"/>
                <a:gd name="connsiteX13" fmla="*/ 785374 w 1946874"/>
                <a:gd name="connsiteY13" fmla="*/ 1509040 h 1985875"/>
                <a:gd name="connsiteX14" fmla="*/ 0 w 1946874"/>
                <a:gd name="connsiteY14" fmla="*/ 1985875 h 1985875"/>
                <a:gd name="connsiteX15" fmla="*/ 437565 w 1946874"/>
                <a:gd name="connsiteY15" fmla="*/ 387077 h 1985875"/>
                <a:gd name="connsiteX16" fmla="*/ 650738 w 1946874"/>
                <a:gd name="connsiteY16" fmla="*/ 611470 h 1985875"/>
                <a:gd name="connsiteX17" fmla="*/ 813423 w 1946874"/>
                <a:gd name="connsiteY17" fmla="*/ 499274 h 1985875"/>
                <a:gd name="connsiteX18" fmla="*/ 790984 w 1946874"/>
                <a:gd name="connsiteY18" fmla="*/ 0 h 1985875"/>
                <a:gd name="connsiteX0" fmla="*/ 790984 w 1946874"/>
                <a:gd name="connsiteY0" fmla="*/ 0 h 1985875"/>
                <a:gd name="connsiteX1" fmla="*/ 790984 w 1946874"/>
                <a:gd name="connsiteY1" fmla="*/ 0 h 1985875"/>
                <a:gd name="connsiteX2" fmla="*/ 1026596 w 1946874"/>
                <a:gd name="connsiteY2" fmla="*/ 5610 h 1985875"/>
                <a:gd name="connsiteX3" fmla="*/ 1020986 w 1946874"/>
                <a:gd name="connsiteY3" fmla="*/ 493664 h 1985875"/>
                <a:gd name="connsiteX4" fmla="*/ 1155622 w 1946874"/>
                <a:gd name="connsiteY4" fmla="*/ 572201 h 1985875"/>
                <a:gd name="connsiteX5" fmla="*/ 1351965 w 1946874"/>
                <a:gd name="connsiteY5" fmla="*/ 375858 h 1985875"/>
                <a:gd name="connsiteX6" fmla="*/ 1901727 w 1946874"/>
                <a:gd name="connsiteY6" fmla="*/ 1924167 h 1985875"/>
                <a:gd name="connsiteX7" fmla="*/ 992937 w 1946874"/>
                <a:gd name="connsiteY7" fmla="*/ 1480991 h 1985875"/>
                <a:gd name="connsiteX8" fmla="*/ 1037816 w 1946874"/>
                <a:gd name="connsiteY8" fmla="*/ 1161232 h 1985875"/>
                <a:gd name="connsiteX9" fmla="*/ 1088304 w 1946874"/>
                <a:gd name="connsiteY9" fmla="*/ 757325 h 1985875"/>
                <a:gd name="connsiteX10" fmla="*/ 920009 w 1946874"/>
                <a:gd name="connsiteY10" fmla="*/ 611470 h 1985875"/>
                <a:gd name="connsiteX11" fmla="*/ 729276 w 1946874"/>
                <a:gd name="connsiteY11" fmla="*/ 751715 h 1985875"/>
                <a:gd name="connsiteX12" fmla="*/ 740495 w 1946874"/>
                <a:gd name="connsiteY12" fmla="*/ 1161232 h 1985875"/>
                <a:gd name="connsiteX13" fmla="*/ 785374 w 1946874"/>
                <a:gd name="connsiteY13" fmla="*/ 1509040 h 1985875"/>
                <a:gd name="connsiteX14" fmla="*/ 0 w 1946874"/>
                <a:gd name="connsiteY14" fmla="*/ 1985875 h 1985875"/>
                <a:gd name="connsiteX15" fmla="*/ 437565 w 1946874"/>
                <a:gd name="connsiteY15" fmla="*/ 387077 h 1985875"/>
                <a:gd name="connsiteX16" fmla="*/ 650738 w 1946874"/>
                <a:gd name="connsiteY16" fmla="*/ 611470 h 1985875"/>
                <a:gd name="connsiteX17" fmla="*/ 813423 w 1946874"/>
                <a:gd name="connsiteY17" fmla="*/ 499274 h 1985875"/>
                <a:gd name="connsiteX18" fmla="*/ 790984 w 1946874"/>
                <a:gd name="connsiteY18" fmla="*/ 0 h 1985875"/>
                <a:gd name="connsiteX0" fmla="*/ 790984 w 1946874"/>
                <a:gd name="connsiteY0" fmla="*/ 0 h 1985875"/>
                <a:gd name="connsiteX1" fmla="*/ 790984 w 1946874"/>
                <a:gd name="connsiteY1" fmla="*/ 0 h 1985875"/>
                <a:gd name="connsiteX2" fmla="*/ 1026596 w 1946874"/>
                <a:gd name="connsiteY2" fmla="*/ 5610 h 1985875"/>
                <a:gd name="connsiteX3" fmla="*/ 1020986 w 1946874"/>
                <a:gd name="connsiteY3" fmla="*/ 493664 h 1985875"/>
                <a:gd name="connsiteX4" fmla="*/ 1155622 w 1946874"/>
                <a:gd name="connsiteY4" fmla="*/ 572201 h 1985875"/>
                <a:gd name="connsiteX5" fmla="*/ 1351965 w 1946874"/>
                <a:gd name="connsiteY5" fmla="*/ 375858 h 1985875"/>
                <a:gd name="connsiteX6" fmla="*/ 1901727 w 1946874"/>
                <a:gd name="connsiteY6" fmla="*/ 1924167 h 1985875"/>
                <a:gd name="connsiteX7" fmla="*/ 992937 w 1946874"/>
                <a:gd name="connsiteY7" fmla="*/ 1480991 h 1985875"/>
                <a:gd name="connsiteX8" fmla="*/ 1037816 w 1946874"/>
                <a:gd name="connsiteY8" fmla="*/ 1161232 h 1985875"/>
                <a:gd name="connsiteX9" fmla="*/ 1088304 w 1946874"/>
                <a:gd name="connsiteY9" fmla="*/ 757325 h 1985875"/>
                <a:gd name="connsiteX10" fmla="*/ 920009 w 1946874"/>
                <a:gd name="connsiteY10" fmla="*/ 611470 h 1985875"/>
                <a:gd name="connsiteX11" fmla="*/ 729276 w 1946874"/>
                <a:gd name="connsiteY11" fmla="*/ 751715 h 1985875"/>
                <a:gd name="connsiteX12" fmla="*/ 740495 w 1946874"/>
                <a:gd name="connsiteY12" fmla="*/ 1161232 h 1985875"/>
                <a:gd name="connsiteX13" fmla="*/ 785374 w 1946874"/>
                <a:gd name="connsiteY13" fmla="*/ 1509040 h 1985875"/>
                <a:gd name="connsiteX14" fmla="*/ 0 w 1946874"/>
                <a:gd name="connsiteY14" fmla="*/ 1985875 h 1985875"/>
                <a:gd name="connsiteX15" fmla="*/ 437565 w 1946874"/>
                <a:gd name="connsiteY15" fmla="*/ 387077 h 1985875"/>
                <a:gd name="connsiteX16" fmla="*/ 650738 w 1946874"/>
                <a:gd name="connsiteY16" fmla="*/ 611470 h 1985875"/>
                <a:gd name="connsiteX17" fmla="*/ 813423 w 1946874"/>
                <a:gd name="connsiteY17" fmla="*/ 499274 h 1985875"/>
                <a:gd name="connsiteX18" fmla="*/ 790984 w 1946874"/>
                <a:gd name="connsiteY18" fmla="*/ 0 h 1985875"/>
                <a:gd name="connsiteX0" fmla="*/ 790984 w 1946874"/>
                <a:gd name="connsiteY0" fmla="*/ 0 h 1985875"/>
                <a:gd name="connsiteX1" fmla="*/ 790984 w 1946874"/>
                <a:gd name="connsiteY1" fmla="*/ 0 h 1985875"/>
                <a:gd name="connsiteX2" fmla="*/ 1026596 w 1946874"/>
                <a:gd name="connsiteY2" fmla="*/ 5610 h 1985875"/>
                <a:gd name="connsiteX3" fmla="*/ 1020986 w 1946874"/>
                <a:gd name="connsiteY3" fmla="*/ 493664 h 1985875"/>
                <a:gd name="connsiteX4" fmla="*/ 1155622 w 1946874"/>
                <a:gd name="connsiteY4" fmla="*/ 572201 h 1985875"/>
                <a:gd name="connsiteX5" fmla="*/ 1351965 w 1946874"/>
                <a:gd name="connsiteY5" fmla="*/ 375858 h 1985875"/>
                <a:gd name="connsiteX6" fmla="*/ 1901727 w 1946874"/>
                <a:gd name="connsiteY6" fmla="*/ 1924167 h 1985875"/>
                <a:gd name="connsiteX7" fmla="*/ 992937 w 1946874"/>
                <a:gd name="connsiteY7" fmla="*/ 1480991 h 1985875"/>
                <a:gd name="connsiteX8" fmla="*/ 1037816 w 1946874"/>
                <a:gd name="connsiteY8" fmla="*/ 1161232 h 1985875"/>
                <a:gd name="connsiteX9" fmla="*/ 1088304 w 1946874"/>
                <a:gd name="connsiteY9" fmla="*/ 757325 h 1985875"/>
                <a:gd name="connsiteX10" fmla="*/ 920009 w 1946874"/>
                <a:gd name="connsiteY10" fmla="*/ 611470 h 1985875"/>
                <a:gd name="connsiteX11" fmla="*/ 729276 w 1946874"/>
                <a:gd name="connsiteY11" fmla="*/ 751715 h 1985875"/>
                <a:gd name="connsiteX12" fmla="*/ 740495 w 1946874"/>
                <a:gd name="connsiteY12" fmla="*/ 1161232 h 1985875"/>
                <a:gd name="connsiteX13" fmla="*/ 785374 w 1946874"/>
                <a:gd name="connsiteY13" fmla="*/ 1509040 h 1985875"/>
                <a:gd name="connsiteX14" fmla="*/ 0 w 1946874"/>
                <a:gd name="connsiteY14" fmla="*/ 1985875 h 1985875"/>
                <a:gd name="connsiteX15" fmla="*/ 437565 w 1946874"/>
                <a:gd name="connsiteY15" fmla="*/ 387077 h 1985875"/>
                <a:gd name="connsiteX16" fmla="*/ 650738 w 1946874"/>
                <a:gd name="connsiteY16" fmla="*/ 611470 h 1985875"/>
                <a:gd name="connsiteX17" fmla="*/ 813423 w 1946874"/>
                <a:gd name="connsiteY17" fmla="*/ 499274 h 1985875"/>
                <a:gd name="connsiteX18" fmla="*/ 790984 w 1946874"/>
                <a:gd name="connsiteY18" fmla="*/ 0 h 1985875"/>
                <a:gd name="connsiteX0" fmla="*/ 790984 w 1946874"/>
                <a:gd name="connsiteY0" fmla="*/ 0 h 1985875"/>
                <a:gd name="connsiteX1" fmla="*/ 790984 w 1946874"/>
                <a:gd name="connsiteY1" fmla="*/ 0 h 1985875"/>
                <a:gd name="connsiteX2" fmla="*/ 1026596 w 1946874"/>
                <a:gd name="connsiteY2" fmla="*/ 5610 h 1985875"/>
                <a:gd name="connsiteX3" fmla="*/ 1020986 w 1946874"/>
                <a:gd name="connsiteY3" fmla="*/ 493664 h 1985875"/>
                <a:gd name="connsiteX4" fmla="*/ 1155622 w 1946874"/>
                <a:gd name="connsiteY4" fmla="*/ 572201 h 1985875"/>
                <a:gd name="connsiteX5" fmla="*/ 1351965 w 1946874"/>
                <a:gd name="connsiteY5" fmla="*/ 375858 h 1985875"/>
                <a:gd name="connsiteX6" fmla="*/ 1901727 w 1946874"/>
                <a:gd name="connsiteY6" fmla="*/ 1924167 h 1985875"/>
                <a:gd name="connsiteX7" fmla="*/ 1071474 w 1946874"/>
                <a:gd name="connsiteY7" fmla="*/ 1480991 h 1985875"/>
                <a:gd name="connsiteX8" fmla="*/ 1037816 w 1946874"/>
                <a:gd name="connsiteY8" fmla="*/ 1161232 h 1985875"/>
                <a:gd name="connsiteX9" fmla="*/ 1088304 w 1946874"/>
                <a:gd name="connsiteY9" fmla="*/ 757325 h 1985875"/>
                <a:gd name="connsiteX10" fmla="*/ 920009 w 1946874"/>
                <a:gd name="connsiteY10" fmla="*/ 611470 h 1985875"/>
                <a:gd name="connsiteX11" fmla="*/ 729276 w 1946874"/>
                <a:gd name="connsiteY11" fmla="*/ 751715 h 1985875"/>
                <a:gd name="connsiteX12" fmla="*/ 740495 w 1946874"/>
                <a:gd name="connsiteY12" fmla="*/ 1161232 h 1985875"/>
                <a:gd name="connsiteX13" fmla="*/ 785374 w 1946874"/>
                <a:gd name="connsiteY13" fmla="*/ 1509040 h 1985875"/>
                <a:gd name="connsiteX14" fmla="*/ 0 w 1946874"/>
                <a:gd name="connsiteY14" fmla="*/ 1985875 h 1985875"/>
                <a:gd name="connsiteX15" fmla="*/ 437565 w 1946874"/>
                <a:gd name="connsiteY15" fmla="*/ 387077 h 1985875"/>
                <a:gd name="connsiteX16" fmla="*/ 650738 w 1946874"/>
                <a:gd name="connsiteY16" fmla="*/ 611470 h 1985875"/>
                <a:gd name="connsiteX17" fmla="*/ 813423 w 1946874"/>
                <a:gd name="connsiteY17" fmla="*/ 499274 h 1985875"/>
                <a:gd name="connsiteX18" fmla="*/ 790984 w 1946874"/>
                <a:gd name="connsiteY18" fmla="*/ 0 h 1985875"/>
                <a:gd name="connsiteX0" fmla="*/ 790984 w 1946874"/>
                <a:gd name="connsiteY0" fmla="*/ 0 h 1985875"/>
                <a:gd name="connsiteX1" fmla="*/ 790984 w 1946874"/>
                <a:gd name="connsiteY1" fmla="*/ 0 h 1985875"/>
                <a:gd name="connsiteX2" fmla="*/ 1026596 w 1946874"/>
                <a:gd name="connsiteY2" fmla="*/ 5610 h 1985875"/>
                <a:gd name="connsiteX3" fmla="*/ 1020986 w 1946874"/>
                <a:gd name="connsiteY3" fmla="*/ 493664 h 1985875"/>
                <a:gd name="connsiteX4" fmla="*/ 1155622 w 1946874"/>
                <a:gd name="connsiteY4" fmla="*/ 572201 h 1985875"/>
                <a:gd name="connsiteX5" fmla="*/ 1351965 w 1946874"/>
                <a:gd name="connsiteY5" fmla="*/ 375858 h 1985875"/>
                <a:gd name="connsiteX6" fmla="*/ 1901727 w 1946874"/>
                <a:gd name="connsiteY6" fmla="*/ 1924167 h 1985875"/>
                <a:gd name="connsiteX7" fmla="*/ 1054644 w 1946874"/>
                <a:gd name="connsiteY7" fmla="*/ 1486600 h 1985875"/>
                <a:gd name="connsiteX8" fmla="*/ 1037816 w 1946874"/>
                <a:gd name="connsiteY8" fmla="*/ 1161232 h 1985875"/>
                <a:gd name="connsiteX9" fmla="*/ 1088304 w 1946874"/>
                <a:gd name="connsiteY9" fmla="*/ 757325 h 1985875"/>
                <a:gd name="connsiteX10" fmla="*/ 920009 w 1946874"/>
                <a:gd name="connsiteY10" fmla="*/ 611470 h 1985875"/>
                <a:gd name="connsiteX11" fmla="*/ 729276 w 1946874"/>
                <a:gd name="connsiteY11" fmla="*/ 751715 h 1985875"/>
                <a:gd name="connsiteX12" fmla="*/ 740495 w 1946874"/>
                <a:gd name="connsiteY12" fmla="*/ 1161232 h 1985875"/>
                <a:gd name="connsiteX13" fmla="*/ 785374 w 1946874"/>
                <a:gd name="connsiteY13" fmla="*/ 1509040 h 1985875"/>
                <a:gd name="connsiteX14" fmla="*/ 0 w 1946874"/>
                <a:gd name="connsiteY14" fmla="*/ 1985875 h 1985875"/>
                <a:gd name="connsiteX15" fmla="*/ 437565 w 1946874"/>
                <a:gd name="connsiteY15" fmla="*/ 387077 h 1985875"/>
                <a:gd name="connsiteX16" fmla="*/ 650738 w 1946874"/>
                <a:gd name="connsiteY16" fmla="*/ 611470 h 1985875"/>
                <a:gd name="connsiteX17" fmla="*/ 813423 w 1946874"/>
                <a:gd name="connsiteY17" fmla="*/ 499274 h 1985875"/>
                <a:gd name="connsiteX18" fmla="*/ 790984 w 1946874"/>
                <a:gd name="connsiteY18" fmla="*/ 0 h 1985875"/>
                <a:gd name="connsiteX0" fmla="*/ 790984 w 1946874"/>
                <a:gd name="connsiteY0" fmla="*/ 0 h 1985875"/>
                <a:gd name="connsiteX1" fmla="*/ 790984 w 1946874"/>
                <a:gd name="connsiteY1" fmla="*/ 0 h 1985875"/>
                <a:gd name="connsiteX2" fmla="*/ 1026596 w 1946874"/>
                <a:gd name="connsiteY2" fmla="*/ 5610 h 1985875"/>
                <a:gd name="connsiteX3" fmla="*/ 1020986 w 1946874"/>
                <a:gd name="connsiteY3" fmla="*/ 493664 h 1985875"/>
                <a:gd name="connsiteX4" fmla="*/ 1155622 w 1946874"/>
                <a:gd name="connsiteY4" fmla="*/ 572201 h 1985875"/>
                <a:gd name="connsiteX5" fmla="*/ 1351965 w 1946874"/>
                <a:gd name="connsiteY5" fmla="*/ 375858 h 1985875"/>
                <a:gd name="connsiteX6" fmla="*/ 1901727 w 1946874"/>
                <a:gd name="connsiteY6" fmla="*/ 1924167 h 1985875"/>
                <a:gd name="connsiteX7" fmla="*/ 1054644 w 1946874"/>
                <a:gd name="connsiteY7" fmla="*/ 1486600 h 1985875"/>
                <a:gd name="connsiteX8" fmla="*/ 1037816 w 1946874"/>
                <a:gd name="connsiteY8" fmla="*/ 1161232 h 1985875"/>
                <a:gd name="connsiteX9" fmla="*/ 1088304 w 1946874"/>
                <a:gd name="connsiteY9" fmla="*/ 757325 h 1985875"/>
                <a:gd name="connsiteX10" fmla="*/ 920009 w 1946874"/>
                <a:gd name="connsiteY10" fmla="*/ 611470 h 1985875"/>
                <a:gd name="connsiteX11" fmla="*/ 729276 w 1946874"/>
                <a:gd name="connsiteY11" fmla="*/ 751715 h 1985875"/>
                <a:gd name="connsiteX12" fmla="*/ 740495 w 1946874"/>
                <a:gd name="connsiteY12" fmla="*/ 1161232 h 1985875"/>
                <a:gd name="connsiteX13" fmla="*/ 785374 w 1946874"/>
                <a:gd name="connsiteY13" fmla="*/ 1509040 h 1985875"/>
                <a:gd name="connsiteX14" fmla="*/ 0 w 1946874"/>
                <a:gd name="connsiteY14" fmla="*/ 1985875 h 1985875"/>
                <a:gd name="connsiteX15" fmla="*/ 437565 w 1946874"/>
                <a:gd name="connsiteY15" fmla="*/ 387077 h 1985875"/>
                <a:gd name="connsiteX16" fmla="*/ 650738 w 1946874"/>
                <a:gd name="connsiteY16" fmla="*/ 611470 h 1985875"/>
                <a:gd name="connsiteX17" fmla="*/ 813423 w 1946874"/>
                <a:gd name="connsiteY17" fmla="*/ 499274 h 1985875"/>
                <a:gd name="connsiteX18" fmla="*/ 790984 w 1946874"/>
                <a:gd name="connsiteY18" fmla="*/ 0 h 1985875"/>
                <a:gd name="connsiteX0" fmla="*/ 790984 w 1946874"/>
                <a:gd name="connsiteY0" fmla="*/ 0 h 1985875"/>
                <a:gd name="connsiteX1" fmla="*/ 790984 w 1946874"/>
                <a:gd name="connsiteY1" fmla="*/ 0 h 1985875"/>
                <a:gd name="connsiteX2" fmla="*/ 1026596 w 1946874"/>
                <a:gd name="connsiteY2" fmla="*/ 5610 h 1985875"/>
                <a:gd name="connsiteX3" fmla="*/ 1020986 w 1946874"/>
                <a:gd name="connsiteY3" fmla="*/ 493664 h 1985875"/>
                <a:gd name="connsiteX4" fmla="*/ 1155622 w 1946874"/>
                <a:gd name="connsiteY4" fmla="*/ 572201 h 1985875"/>
                <a:gd name="connsiteX5" fmla="*/ 1351965 w 1946874"/>
                <a:gd name="connsiteY5" fmla="*/ 375858 h 1985875"/>
                <a:gd name="connsiteX6" fmla="*/ 1901727 w 1946874"/>
                <a:gd name="connsiteY6" fmla="*/ 1924167 h 1985875"/>
                <a:gd name="connsiteX7" fmla="*/ 1054644 w 1946874"/>
                <a:gd name="connsiteY7" fmla="*/ 1486600 h 1985875"/>
                <a:gd name="connsiteX8" fmla="*/ 1037816 w 1946874"/>
                <a:gd name="connsiteY8" fmla="*/ 1161232 h 1985875"/>
                <a:gd name="connsiteX9" fmla="*/ 1088304 w 1946874"/>
                <a:gd name="connsiteY9" fmla="*/ 757325 h 1985875"/>
                <a:gd name="connsiteX10" fmla="*/ 920009 w 1946874"/>
                <a:gd name="connsiteY10" fmla="*/ 611470 h 1985875"/>
                <a:gd name="connsiteX11" fmla="*/ 729276 w 1946874"/>
                <a:gd name="connsiteY11" fmla="*/ 751715 h 1985875"/>
                <a:gd name="connsiteX12" fmla="*/ 740495 w 1946874"/>
                <a:gd name="connsiteY12" fmla="*/ 1161232 h 1985875"/>
                <a:gd name="connsiteX13" fmla="*/ 785374 w 1946874"/>
                <a:gd name="connsiteY13" fmla="*/ 1509040 h 1985875"/>
                <a:gd name="connsiteX14" fmla="*/ 0 w 1946874"/>
                <a:gd name="connsiteY14" fmla="*/ 1985875 h 1985875"/>
                <a:gd name="connsiteX15" fmla="*/ 437565 w 1946874"/>
                <a:gd name="connsiteY15" fmla="*/ 387077 h 1985875"/>
                <a:gd name="connsiteX16" fmla="*/ 650738 w 1946874"/>
                <a:gd name="connsiteY16" fmla="*/ 611470 h 1985875"/>
                <a:gd name="connsiteX17" fmla="*/ 813423 w 1946874"/>
                <a:gd name="connsiteY17" fmla="*/ 499274 h 1985875"/>
                <a:gd name="connsiteX18" fmla="*/ 790984 w 1946874"/>
                <a:gd name="connsiteY18" fmla="*/ 0 h 1985875"/>
                <a:gd name="connsiteX0" fmla="*/ 790984 w 1946874"/>
                <a:gd name="connsiteY0" fmla="*/ 0 h 1985875"/>
                <a:gd name="connsiteX1" fmla="*/ 790984 w 1946874"/>
                <a:gd name="connsiteY1" fmla="*/ 0 h 1985875"/>
                <a:gd name="connsiteX2" fmla="*/ 1026596 w 1946874"/>
                <a:gd name="connsiteY2" fmla="*/ 5610 h 1985875"/>
                <a:gd name="connsiteX3" fmla="*/ 1020986 w 1946874"/>
                <a:gd name="connsiteY3" fmla="*/ 493664 h 1985875"/>
                <a:gd name="connsiteX4" fmla="*/ 1155622 w 1946874"/>
                <a:gd name="connsiteY4" fmla="*/ 572201 h 1985875"/>
                <a:gd name="connsiteX5" fmla="*/ 1351965 w 1946874"/>
                <a:gd name="connsiteY5" fmla="*/ 375858 h 1985875"/>
                <a:gd name="connsiteX6" fmla="*/ 1901727 w 1946874"/>
                <a:gd name="connsiteY6" fmla="*/ 1924167 h 1985875"/>
                <a:gd name="connsiteX7" fmla="*/ 1054644 w 1946874"/>
                <a:gd name="connsiteY7" fmla="*/ 1486600 h 1985875"/>
                <a:gd name="connsiteX8" fmla="*/ 1037816 w 1946874"/>
                <a:gd name="connsiteY8" fmla="*/ 1161232 h 1985875"/>
                <a:gd name="connsiteX9" fmla="*/ 1088304 w 1946874"/>
                <a:gd name="connsiteY9" fmla="*/ 757325 h 1985875"/>
                <a:gd name="connsiteX10" fmla="*/ 920009 w 1946874"/>
                <a:gd name="connsiteY10" fmla="*/ 611470 h 1985875"/>
                <a:gd name="connsiteX11" fmla="*/ 729276 w 1946874"/>
                <a:gd name="connsiteY11" fmla="*/ 751715 h 1985875"/>
                <a:gd name="connsiteX12" fmla="*/ 740495 w 1946874"/>
                <a:gd name="connsiteY12" fmla="*/ 1161232 h 1985875"/>
                <a:gd name="connsiteX13" fmla="*/ 785374 w 1946874"/>
                <a:gd name="connsiteY13" fmla="*/ 1509040 h 1985875"/>
                <a:gd name="connsiteX14" fmla="*/ 0 w 1946874"/>
                <a:gd name="connsiteY14" fmla="*/ 1985875 h 1985875"/>
                <a:gd name="connsiteX15" fmla="*/ 437565 w 1946874"/>
                <a:gd name="connsiteY15" fmla="*/ 387077 h 1985875"/>
                <a:gd name="connsiteX16" fmla="*/ 650738 w 1946874"/>
                <a:gd name="connsiteY16" fmla="*/ 611470 h 1985875"/>
                <a:gd name="connsiteX17" fmla="*/ 813423 w 1946874"/>
                <a:gd name="connsiteY17" fmla="*/ 499274 h 1985875"/>
                <a:gd name="connsiteX18" fmla="*/ 790984 w 1946874"/>
                <a:gd name="connsiteY18" fmla="*/ 0 h 1985875"/>
                <a:gd name="connsiteX0" fmla="*/ 790984 w 1946874"/>
                <a:gd name="connsiteY0" fmla="*/ 0 h 1985875"/>
                <a:gd name="connsiteX1" fmla="*/ 790984 w 1946874"/>
                <a:gd name="connsiteY1" fmla="*/ 0 h 1985875"/>
                <a:gd name="connsiteX2" fmla="*/ 1026596 w 1946874"/>
                <a:gd name="connsiteY2" fmla="*/ 5610 h 1985875"/>
                <a:gd name="connsiteX3" fmla="*/ 1020986 w 1946874"/>
                <a:gd name="connsiteY3" fmla="*/ 493664 h 1985875"/>
                <a:gd name="connsiteX4" fmla="*/ 1155622 w 1946874"/>
                <a:gd name="connsiteY4" fmla="*/ 572201 h 1985875"/>
                <a:gd name="connsiteX5" fmla="*/ 1351965 w 1946874"/>
                <a:gd name="connsiteY5" fmla="*/ 375858 h 1985875"/>
                <a:gd name="connsiteX6" fmla="*/ 1901727 w 1946874"/>
                <a:gd name="connsiteY6" fmla="*/ 1924167 h 1985875"/>
                <a:gd name="connsiteX7" fmla="*/ 1054644 w 1946874"/>
                <a:gd name="connsiteY7" fmla="*/ 1486600 h 1985875"/>
                <a:gd name="connsiteX8" fmla="*/ 1037816 w 1946874"/>
                <a:gd name="connsiteY8" fmla="*/ 1161232 h 1985875"/>
                <a:gd name="connsiteX9" fmla="*/ 1088304 w 1946874"/>
                <a:gd name="connsiteY9" fmla="*/ 757325 h 1985875"/>
                <a:gd name="connsiteX10" fmla="*/ 920009 w 1946874"/>
                <a:gd name="connsiteY10" fmla="*/ 611470 h 1985875"/>
                <a:gd name="connsiteX11" fmla="*/ 729276 w 1946874"/>
                <a:gd name="connsiteY11" fmla="*/ 751715 h 1985875"/>
                <a:gd name="connsiteX12" fmla="*/ 740495 w 1946874"/>
                <a:gd name="connsiteY12" fmla="*/ 1161232 h 1985875"/>
                <a:gd name="connsiteX13" fmla="*/ 785374 w 1946874"/>
                <a:gd name="connsiteY13" fmla="*/ 1509040 h 1985875"/>
                <a:gd name="connsiteX14" fmla="*/ 0 w 1946874"/>
                <a:gd name="connsiteY14" fmla="*/ 1985875 h 1985875"/>
                <a:gd name="connsiteX15" fmla="*/ 437565 w 1946874"/>
                <a:gd name="connsiteY15" fmla="*/ 387077 h 1985875"/>
                <a:gd name="connsiteX16" fmla="*/ 650738 w 1946874"/>
                <a:gd name="connsiteY16" fmla="*/ 611470 h 1985875"/>
                <a:gd name="connsiteX17" fmla="*/ 813423 w 1946874"/>
                <a:gd name="connsiteY17" fmla="*/ 499274 h 1985875"/>
                <a:gd name="connsiteX18" fmla="*/ 790984 w 1946874"/>
                <a:gd name="connsiteY18" fmla="*/ 0 h 1985875"/>
                <a:gd name="connsiteX0" fmla="*/ 790984 w 1946874"/>
                <a:gd name="connsiteY0" fmla="*/ 0 h 1985875"/>
                <a:gd name="connsiteX1" fmla="*/ 790984 w 1946874"/>
                <a:gd name="connsiteY1" fmla="*/ 0 h 1985875"/>
                <a:gd name="connsiteX2" fmla="*/ 1026596 w 1946874"/>
                <a:gd name="connsiteY2" fmla="*/ 5610 h 1985875"/>
                <a:gd name="connsiteX3" fmla="*/ 1020986 w 1946874"/>
                <a:gd name="connsiteY3" fmla="*/ 493664 h 1985875"/>
                <a:gd name="connsiteX4" fmla="*/ 1155622 w 1946874"/>
                <a:gd name="connsiteY4" fmla="*/ 572201 h 1985875"/>
                <a:gd name="connsiteX5" fmla="*/ 1351965 w 1946874"/>
                <a:gd name="connsiteY5" fmla="*/ 375858 h 1985875"/>
                <a:gd name="connsiteX6" fmla="*/ 1901727 w 1946874"/>
                <a:gd name="connsiteY6" fmla="*/ 1924167 h 1985875"/>
                <a:gd name="connsiteX7" fmla="*/ 1054644 w 1946874"/>
                <a:gd name="connsiteY7" fmla="*/ 1486600 h 1985875"/>
                <a:gd name="connsiteX8" fmla="*/ 1037816 w 1946874"/>
                <a:gd name="connsiteY8" fmla="*/ 1144403 h 1985875"/>
                <a:gd name="connsiteX9" fmla="*/ 1088304 w 1946874"/>
                <a:gd name="connsiteY9" fmla="*/ 757325 h 1985875"/>
                <a:gd name="connsiteX10" fmla="*/ 920009 w 1946874"/>
                <a:gd name="connsiteY10" fmla="*/ 611470 h 1985875"/>
                <a:gd name="connsiteX11" fmla="*/ 729276 w 1946874"/>
                <a:gd name="connsiteY11" fmla="*/ 751715 h 1985875"/>
                <a:gd name="connsiteX12" fmla="*/ 740495 w 1946874"/>
                <a:gd name="connsiteY12" fmla="*/ 1161232 h 1985875"/>
                <a:gd name="connsiteX13" fmla="*/ 785374 w 1946874"/>
                <a:gd name="connsiteY13" fmla="*/ 1509040 h 1985875"/>
                <a:gd name="connsiteX14" fmla="*/ 0 w 1946874"/>
                <a:gd name="connsiteY14" fmla="*/ 1985875 h 1985875"/>
                <a:gd name="connsiteX15" fmla="*/ 437565 w 1946874"/>
                <a:gd name="connsiteY15" fmla="*/ 387077 h 1985875"/>
                <a:gd name="connsiteX16" fmla="*/ 650738 w 1946874"/>
                <a:gd name="connsiteY16" fmla="*/ 611470 h 1985875"/>
                <a:gd name="connsiteX17" fmla="*/ 813423 w 1946874"/>
                <a:gd name="connsiteY17" fmla="*/ 499274 h 1985875"/>
                <a:gd name="connsiteX18" fmla="*/ 790984 w 1946874"/>
                <a:gd name="connsiteY18" fmla="*/ 0 h 1985875"/>
                <a:gd name="connsiteX0" fmla="*/ 790984 w 1946874"/>
                <a:gd name="connsiteY0" fmla="*/ 0 h 1985875"/>
                <a:gd name="connsiteX1" fmla="*/ 790984 w 1946874"/>
                <a:gd name="connsiteY1" fmla="*/ 0 h 1985875"/>
                <a:gd name="connsiteX2" fmla="*/ 1026596 w 1946874"/>
                <a:gd name="connsiteY2" fmla="*/ 5610 h 1985875"/>
                <a:gd name="connsiteX3" fmla="*/ 1020986 w 1946874"/>
                <a:gd name="connsiteY3" fmla="*/ 493664 h 1985875"/>
                <a:gd name="connsiteX4" fmla="*/ 1155622 w 1946874"/>
                <a:gd name="connsiteY4" fmla="*/ 572201 h 1985875"/>
                <a:gd name="connsiteX5" fmla="*/ 1351965 w 1946874"/>
                <a:gd name="connsiteY5" fmla="*/ 375858 h 1985875"/>
                <a:gd name="connsiteX6" fmla="*/ 1901727 w 1946874"/>
                <a:gd name="connsiteY6" fmla="*/ 1924167 h 1985875"/>
                <a:gd name="connsiteX7" fmla="*/ 1054644 w 1946874"/>
                <a:gd name="connsiteY7" fmla="*/ 1486600 h 1985875"/>
                <a:gd name="connsiteX8" fmla="*/ 1037816 w 1946874"/>
                <a:gd name="connsiteY8" fmla="*/ 1144403 h 1985875"/>
                <a:gd name="connsiteX9" fmla="*/ 1088304 w 1946874"/>
                <a:gd name="connsiteY9" fmla="*/ 757325 h 1985875"/>
                <a:gd name="connsiteX10" fmla="*/ 920009 w 1946874"/>
                <a:gd name="connsiteY10" fmla="*/ 611470 h 1985875"/>
                <a:gd name="connsiteX11" fmla="*/ 729276 w 1946874"/>
                <a:gd name="connsiteY11" fmla="*/ 751715 h 1985875"/>
                <a:gd name="connsiteX12" fmla="*/ 740495 w 1946874"/>
                <a:gd name="connsiteY12" fmla="*/ 1161232 h 1985875"/>
                <a:gd name="connsiteX13" fmla="*/ 785374 w 1946874"/>
                <a:gd name="connsiteY13" fmla="*/ 1509040 h 1985875"/>
                <a:gd name="connsiteX14" fmla="*/ 0 w 1946874"/>
                <a:gd name="connsiteY14" fmla="*/ 1985875 h 1985875"/>
                <a:gd name="connsiteX15" fmla="*/ 437565 w 1946874"/>
                <a:gd name="connsiteY15" fmla="*/ 387077 h 1985875"/>
                <a:gd name="connsiteX16" fmla="*/ 650738 w 1946874"/>
                <a:gd name="connsiteY16" fmla="*/ 611470 h 1985875"/>
                <a:gd name="connsiteX17" fmla="*/ 813423 w 1946874"/>
                <a:gd name="connsiteY17" fmla="*/ 499274 h 1985875"/>
                <a:gd name="connsiteX18" fmla="*/ 790984 w 1946874"/>
                <a:gd name="connsiteY18" fmla="*/ 0 h 1985875"/>
                <a:gd name="connsiteX0" fmla="*/ 790984 w 1946874"/>
                <a:gd name="connsiteY0" fmla="*/ 0 h 1985875"/>
                <a:gd name="connsiteX1" fmla="*/ 790984 w 1946874"/>
                <a:gd name="connsiteY1" fmla="*/ 0 h 1985875"/>
                <a:gd name="connsiteX2" fmla="*/ 1026596 w 1946874"/>
                <a:gd name="connsiteY2" fmla="*/ 5610 h 1985875"/>
                <a:gd name="connsiteX3" fmla="*/ 1020986 w 1946874"/>
                <a:gd name="connsiteY3" fmla="*/ 493664 h 1985875"/>
                <a:gd name="connsiteX4" fmla="*/ 1155622 w 1946874"/>
                <a:gd name="connsiteY4" fmla="*/ 572201 h 1985875"/>
                <a:gd name="connsiteX5" fmla="*/ 1351965 w 1946874"/>
                <a:gd name="connsiteY5" fmla="*/ 375858 h 1985875"/>
                <a:gd name="connsiteX6" fmla="*/ 1901727 w 1946874"/>
                <a:gd name="connsiteY6" fmla="*/ 1924167 h 1985875"/>
                <a:gd name="connsiteX7" fmla="*/ 1054644 w 1946874"/>
                <a:gd name="connsiteY7" fmla="*/ 1486600 h 1985875"/>
                <a:gd name="connsiteX8" fmla="*/ 1037816 w 1946874"/>
                <a:gd name="connsiteY8" fmla="*/ 1144403 h 1985875"/>
                <a:gd name="connsiteX9" fmla="*/ 1088304 w 1946874"/>
                <a:gd name="connsiteY9" fmla="*/ 757325 h 1985875"/>
                <a:gd name="connsiteX10" fmla="*/ 920009 w 1946874"/>
                <a:gd name="connsiteY10" fmla="*/ 611470 h 1985875"/>
                <a:gd name="connsiteX11" fmla="*/ 729276 w 1946874"/>
                <a:gd name="connsiteY11" fmla="*/ 751715 h 1985875"/>
                <a:gd name="connsiteX12" fmla="*/ 740495 w 1946874"/>
                <a:gd name="connsiteY12" fmla="*/ 1161232 h 1985875"/>
                <a:gd name="connsiteX13" fmla="*/ 785374 w 1946874"/>
                <a:gd name="connsiteY13" fmla="*/ 1509040 h 1985875"/>
                <a:gd name="connsiteX14" fmla="*/ 0 w 1946874"/>
                <a:gd name="connsiteY14" fmla="*/ 1985875 h 1985875"/>
                <a:gd name="connsiteX15" fmla="*/ 437565 w 1946874"/>
                <a:gd name="connsiteY15" fmla="*/ 387077 h 1985875"/>
                <a:gd name="connsiteX16" fmla="*/ 650738 w 1946874"/>
                <a:gd name="connsiteY16" fmla="*/ 611470 h 1985875"/>
                <a:gd name="connsiteX17" fmla="*/ 813423 w 1946874"/>
                <a:gd name="connsiteY17" fmla="*/ 499274 h 1985875"/>
                <a:gd name="connsiteX18" fmla="*/ 790984 w 1946874"/>
                <a:gd name="connsiteY18" fmla="*/ 0 h 1985875"/>
                <a:gd name="connsiteX0" fmla="*/ 790984 w 1946874"/>
                <a:gd name="connsiteY0" fmla="*/ 0 h 1985875"/>
                <a:gd name="connsiteX1" fmla="*/ 790984 w 1946874"/>
                <a:gd name="connsiteY1" fmla="*/ 0 h 1985875"/>
                <a:gd name="connsiteX2" fmla="*/ 1026596 w 1946874"/>
                <a:gd name="connsiteY2" fmla="*/ 5610 h 1985875"/>
                <a:gd name="connsiteX3" fmla="*/ 1020986 w 1946874"/>
                <a:gd name="connsiteY3" fmla="*/ 493664 h 1985875"/>
                <a:gd name="connsiteX4" fmla="*/ 1155622 w 1946874"/>
                <a:gd name="connsiteY4" fmla="*/ 572201 h 1985875"/>
                <a:gd name="connsiteX5" fmla="*/ 1351965 w 1946874"/>
                <a:gd name="connsiteY5" fmla="*/ 375858 h 1985875"/>
                <a:gd name="connsiteX6" fmla="*/ 1901727 w 1946874"/>
                <a:gd name="connsiteY6" fmla="*/ 1924167 h 1985875"/>
                <a:gd name="connsiteX7" fmla="*/ 1054644 w 1946874"/>
                <a:gd name="connsiteY7" fmla="*/ 1486600 h 1985875"/>
                <a:gd name="connsiteX8" fmla="*/ 1037816 w 1946874"/>
                <a:gd name="connsiteY8" fmla="*/ 1144403 h 1985875"/>
                <a:gd name="connsiteX9" fmla="*/ 1088304 w 1946874"/>
                <a:gd name="connsiteY9" fmla="*/ 757325 h 1985875"/>
                <a:gd name="connsiteX10" fmla="*/ 920009 w 1946874"/>
                <a:gd name="connsiteY10" fmla="*/ 611470 h 1985875"/>
                <a:gd name="connsiteX11" fmla="*/ 729276 w 1946874"/>
                <a:gd name="connsiteY11" fmla="*/ 751715 h 1985875"/>
                <a:gd name="connsiteX12" fmla="*/ 740495 w 1946874"/>
                <a:gd name="connsiteY12" fmla="*/ 1161232 h 1985875"/>
                <a:gd name="connsiteX13" fmla="*/ 785374 w 1946874"/>
                <a:gd name="connsiteY13" fmla="*/ 1509040 h 1985875"/>
                <a:gd name="connsiteX14" fmla="*/ 0 w 1946874"/>
                <a:gd name="connsiteY14" fmla="*/ 1985875 h 1985875"/>
                <a:gd name="connsiteX15" fmla="*/ 420736 w 1946874"/>
                <a:gd name="connsiteY15" fmla="*/ 375858 h 1985875"/>
                <a:gd name="connsiteX16" fmla="*/ 650738 w 1946874"/>
                <a:gd name="connsiteY16" fmla="*/ 611470 h 1985875"/>
                <a:gd name="connsiteX17" fmla="*/ 813423 w 1946874"/>
                <a:gd name="connsiteY17" fmla="*/ 499274 h 1985875"/>
                <a:gd name="connsiteX18" fmla="*/ 790984 w 1946874"/>
                <a:gd name="connsiteY18" fmla="*/ 0 h 1985875"/>
                <a:gd name="connsiteX0" fmla="*/ 790984 w 1946874"/>
                <a:gd name="connsiteY0" fmla="*/ 0 h 1985875"/>
                <a:gd name="connsiteX1" fmla="*/ 790984 w 1946874"/>
                <a:gd name="connsiteY1" fmla="*/ 0 h 1985875"/>
                <a:gd name="connsiteX2" fmla="*/ 1026596 w 1946874"/>
                <a:gd name="connsiteY2" fmla="*/ 5610 h 1985875"/>
                <a:gd name="connsiteX3" fmla="*/ 1020986 w 1946874"/>
                <a:gd name="connsiteY3" fmla="*/ 493664 h 1985875"/>
                <a:gd name="connsiteX4" fmla="*/ 1155622 w 1946874"/>
                <a:gd name="connsiteY4" fmla="*/ 572201 h 1985875"/>
                <a:gd name="connsiteX5" fmla="*/ 1351965 w 1946874"/>
                <a:gd name="connsiteY5" fmla="*/ 375858 h 1985875"/>
                <a:gd name="connsiteX6" fmla="*/ 1901727 w 1946874"/>
                <a:gd name="connsiteY6" fmla="*/ 1924167 h 1985875"/>
                <a:gd name="connsiteX7" fmla="*/ 1054644 w 1946874"/>
                <a:gd name="connsiteY7" fmla="*/ 1486600 h 1985875"/>
                <a:gd name="connsiteX8" fmla="*/ 1037816 w 1946874"/>
                <a:gd name="connsiteY8" fmla="*/ 1144403 h 1985875"/>
                <a:gd name="connsiteX9" fmla="*/ 1088304 w 1946874"/>
                <a:gd name="connsiteY9" fmla="*/ 757325 h 1985875"/>
                <a:gd name="connsiteX10" fmla="*/ 920009 w 1946874"/>
                <a:gd name="connsiteY10" fmla="*/ 611470 h 1985875"/>
                <a:gd name="connsiteX11" fmla="*/ 729276 w 1946874"/>
                <a:gd name="connsiteY11" fmla="*/ 751715 h 1985875"/>
                <a:gd name="connsiteX12" fmla="*/ 740495 w 1946874"/>
                <a:gd name="connsiteY12" fmla="*/ 1161232 h 1985875"/>
                <a:gd name="connsiteX13" fmla="*/ 785374 w 1946874"/>
                <a:gd name="connsiteY13" fmla="*/ 1509040 h 1985875"/>
                <a:gd name="connsiteX14" fmla="*/ 0 w 1946874"/>
                <a:gd name="connsiteY14" fmla="*/ 1985875 h 1985875"/>
                <a:gd name="connsiteX15" fmla="*/ 420736 w 1946874"/>
                <a:gd name="connsiteY15" fmla="*/ 375858 h 1985875"/>
                <a:gd name="connsiteX16" fmla="*/ 650738 w 1946874"/>
                <a:gd name="connsiteY16" fmla="*/ 611470 h 1985875"/>
                <a:gd name="connsiteX17" fmla="*/ 813423 w 1946874"/>
                <a:gd name="connsiteY17" fmla="*/ 499274 h 1985875"/>
                <a:gd name="connsiteX18" fmla="*/ 790984 w 1946874"/>
                <a:gd name="connsiteY18" fmla="*/ 0 h 1985875"/>
                <a:gd name="connsiteX0" fmla="*/ 858302 w 2014192"/>
                <a:gd name="connsiteY0" fmla="*/ 0 h 1958316"/>
                <a:gd name="connsiteX1" fmla="*/ 858302 w 2014192"/>
                <a:gd name="connsiteY1" fmla="*/ 0 h 1958316"/>
                <a:gd name="connsiteX2" fmla="*/ 1093914 w 2014192"/>
                <a:gd name="connsiteY2" fmla="*/ 5610 h 1958316"/>
                <a:gd name="connsiteX3" fmla="*/ 1088304 w 2014192"/>
                <a:gd name="connsiteY3" fmla="*/ 493664 h 1958316"/>
                <a:gd name="connsiteX4" fmla="*/ 1222940 w 2014192"/>
                <a:gd name="connsiteY4" fmla="*/ 572201 h 1958316"/>
                <a:gd name="connsiteX5" fmla="*/ 1419283 w 2014192"/>
                <a:gd name="connsiteY5" fmla="*/ 375858 h 1958316"/>
                <a:gd name="connsiteX6" fmla="*/ 1969045 w 2014192"/>
                <a:gd name="connsiteY6" fmla="*/ 1924167 h 1958316"/>
                <a:gd name="connsiteX7" fmla="*/ 1121962 w 2014192"/>
                <a:gd name="connsiteY7" fmla="*/ 1486600 h 1958316"/>
                <a:gd name="connsiteX8" fmla="*/ 1105134 w 2014192"/>
                <a:gd name="connsiteY8" fmla="*/ 1144403 h 1958316"/>
                <a:gd name="connsiteX9" fmla="*/ 1155622 w 2014192"/>
                <a:gd name="connsiteY9" fmla="*/ 757325 h 1958316"/>
                <a:gd name="connsiteX10" fmla="*/ 987327 w 2014192"/>
                <a:gd name="connsiteY10" fmla="*/ 611470 h 1958316"/>
                <a:gd name="connsiteX11" fmla="*/ 796594 w 2014192"/>
                <a:gd name="connsiteY11" fmla="*/ 751715 h 1958316"/>
                <a:gd name="connsiteX12" fmla="*/ 807813 w 2014192"/>
                <a:gd name="connsiteY12" fmla="*/ 1161232 h 1958316"/>
                <a:gd name="connsiteX13" fmla="*/ 852692 w 2014192"/>
                <a:gd name="connsiteY13" fmla="*/ 1509040 h 1958316"/>
                <a:gd name="connsiteX14" fmla="*/ 0 w 2014192"/>
                <a:gd name="connsiteY14" fmla="*/ 1952216 h 1958316"/>
                <a:gd name="connsiteX15" fmla="*/ 488054 w 2014192"/>
                <a:gd name="connsiteY15" fmla="*/ 375858 h 1958316"/>
                <a:gd name="connsiteX16" fmla="*/ 718056 w 2014192"/>
                <a:gd name="connsiteY16" fmla="*/ 611470 h 1958316"/>
                <a:gd name="connsiteX17" fmla="*/ 880741 w 2014192"/>
                <a:gd name="connsiteY17" fmla="*/ 499274 h 1958316"/>
                <a:gd name="connsiteX18" fmla="*/ 858302 w 2014192"/>
                <a:gd name="connsiteY18" fmla="*/ 0 h 1958316"/>
                <a:gd name="connsiteX0" fmla="*/ 947503 w 2103393"/>
                <a:gd name="connsiteY0" fmla="*/ 0 h 1958316"/>
                <a:gd name="connsiteX1" fmla="*/ 947503 w 2103393"/>
                <a:gd name="connsiteY1" fmla="*/ 0 h 1958316"/>
                <a:gd name="connsiteX2" fmla="*/ 1183115 w 2103393"/>
                <a:gd name="connsiteY2" fmla="*/ 5610 h 1958316"/>
                <a:gd name="connsiteX3" fmla="*/ 1177505 w 2103393"/>
                <a:gd name="connsiteY3" fmla="*/ 493664 h 1958316"/>
                <a:gd name="connsiteX4" fmla="*/ 1312141 w 2103393"/>
                <a:gd name="connsiteY4" fmla="*/ 572201 h 1958316"/>
                <a:gd name="connsiteX5" fmla="*/ 1508484 w 2103393"/>
                <a:gd name="connsiteY5" fmla="*/ 375858 h 1958316"/>
                <a:gd name="connsiteX6" fmla="*/ 2058246 w 2103393"/>
                <a:gd name="connsiteY6" fmla="*/ 1924167 h 1958316"/>
                <a:gd name="connsiteX7" fmla="*/ 1211163 w 2103393"/>
                <a:gd name="connsiteY7" fmla="*/ 1486600 h 1958316"/>
                <a:gd name="connsiteX8" fmla="*/ 1194335 w 2103393"/>
                <a:gd name="connsiteY8" fmla="*/ 1144403 h 1958316"/>
                <a:gd name="connsiteX9" fmla="*/ 1244823 w 2103393"/>
                <a:gd name="connsiteY9" fmla="*/ 757325 h 1958316"/>
                <a:gd name="connsiteX10" fmla="*/ 1076528 w 2103393"/>
                <a:gd name="connsiteY10" fmla="*/ 611470 h 1958316"/>
                <a:gd name="connsiteX11" fmla="*/ 885795 w 2103393"/>
                <a:gd name="connsiteY11" fmla="*/ 751715 h 1958316"/>
                <a:gd name="connsiteX12" fmla="*/ 897014 w 2103393"/>
                <a:gd name="connsiteY12" fmla="*/ 1161232 h 1958316"/>
                <a:gd name="connsiteX13" fmla="*/ 941893 w 2103393"/>
                <a:gd name="connsiteY13" fmla="*/ 1509040 h 1958316"/>
                <a:gd name="connsiteX14" fmla="*/ 89201 w 2103393"/>
                <a:gd name="connsiteY14" fmla="*/ 1952216 h 1958316"/>
                <a:gd name="connsiteX15" fmla="*/ 577255 w 2103393"/>
                <a:gd name="connsiteY15" fmla="*/ 375858 h 1958316"/>
                <a:gd name="connsiteX16" fmla="*/ 807257 w 2103393"/>
                <a:gd name="connsiteY16" fmla="*/ 611470 h 1958316"/>
                <a:gd name="connsiteX17" fmla="*/ 969942 w 2103393"/>
                <a:gd name="connsiteY17" fmla="*/ 499274 h 1958316"/>
                <a:gd name="connsiteX18" fmla="*/ 947503 w 2103393"/>
                <a:gd name="connsiteY18" fmla="*/ 0 h 1958316"/>
                <a:gd name="connsiteX0" fmla="*/ 947503 w 2103393"/>
                <a:gd name="connsiteY0" fmla="*/ 0 h 1958316"/>
                <a:gd name="connsiteX1" fmla="*/ 947503 w 2103393"/>
                <a:gd name="connsiteY1" fmla="*/ 0 h 1958316"/>
                <a:gd name="connsiteX2" fmla="*/ 1183115 w 2103393"/>
                <a:gd name="connsiteY2" fmla="*/ 5610 h 1958316"/>
                <a:gd name="connsiteX3" fmla="*/ 1177505 w 2103393"/>
                <a:gd name="connsiteY3" fmla="*/ 493664 h 1958316"/>
                <a:gd name="connsiteX4" fmla="*/ 1312141 w 2103393"/>
                <a:gd name="connsiteY4" fmla="*/ 572201 h 1958316"/>
                <a:gd name="connsiteX5" fmla="*/ 1508484 w 2103393"/>
                <a:gd name="connsiteY5" fmla="*/ 375858 h 1958316"/>
                <a:gd name="connsiteX6" fmla="*/ 2058246 w 2103393"/>
                <a:gd name="connsiteY6" fmla="*/ 1924167 h 1958316"/>
                <a:gd name="connsiteX7" fmla="*/ 1211163 w 2103393"/>
                <a:gd name="connsiteY7" fmla="*/ 1486600 h 1958316"/>
                <a:gd name="connsiteX8" fmla="*/ 1194335 w 2103393"/>
                <a:gd name="connsiteY8" fmla="*/ 1144403 h 1958316"/>
                <a:gd name="connsiteX9" fmla="*/ 1244823 w 2103393"/>
                <a:gd name="connsiteY9" fmla="*/ 757325 h 1958316"/>
                <a:gd name="connsiteX10" fmla="*/ 1076528 w 2103393"/>
                <a:gd name="connsiteY10" fmla="*/ 611470 h 1958316"/>
                <a:gd name="connsiteX11" fmla="*/ 885795 w 2103393"/>
                <a:gd name="connsiteY11" fmla="*/ 751715 h 1958316"/>
                <a:gd name="connsiteX12" fmla="*/ 897014 w 2103393"/>
                <a:gd name="connsiteY12" fmla="*/ 1161232 h 1958316"/>
                <a:gd name="connsiteX13" fmla="*/ 941893 w 2103393"/>
                <a:gd name="connsiteY13" fmla="*/ 1509040 h 1958316"/>
                <a:gd name="connsiteX14" fmla="*/ 89201 w 2103393"/>
                <a:gd name="connsiteY14" fmla="*/ 1952216 h 1958316"/>
                <a:gd name="connsiteX15" fmla="*/ 577255 w 2103393"/>
                <a:gd name="connsiteY15" fmla="*/ 375858 h 1958316"/>
                <a:gd name="connsiteX16" fmla="*/ 807257 w 2103393"/>
                <a:gd name="connsiteY16" fmla="*/ 611470 h 1958316"/>
                <a:gd name="connsiteX17" fmla="*/ 969942 w 2103393"/>
                <a:gd name="connsiteY17" fmla="*/ 499274 h 1958316"/>
                <a:gd name="connsiteX18" fmla="*/ 947503 w 2103393"/>
                <a:gd name="connsiteY18" fmla="*/ 0 h 1958316"/>
                <a:gd name="connsiteX0" fmla="*/ 947503 w 2103393"/>
                <a:gd name="connsiteY0" fmla="*/ 0 h 1958316"/>
                <a:gd name="connsiteX1" fmla="*/ 947503 w 2103393"/>
                <a:gd name="connsiteY1" fmla="*/ 0 h 1958316"/>
                <a:gd name="connsiteX2" fmla="*/ 1183115 w 2103393"/>
                <a:gd name="connsiteY2" fmla="*/ 5610 h 1958316"/>
                <a:gd name="connsiteX3" fmla="*/ 1177505 w 2103393"/>
                <a:gd name="connsiteY3" fmla="*/ 493664 h 1958316"/>
                <a:gd name="connsiteX4" fmla="*/ 1312141 w 2103393"/>
                <a:gd name="connsiteY4" fmla="*/ 572201 h 1958316"/>
                <a:gd name="connsiteX5" fmla="*/ 1508484 w 2103393"/>
                <a:gd name="connsiteY5" fmla="*/ 375858 h 1958316"/>
                <a:gd name="connsiteX6" fmla="*/ 2058246 w 2103393"/>
                <a:gd name="connsiteY6" fmla="*/ 1924167 h 1958316"/>
                <a:gd name="connsiteX7" fmla="*/ 1211163 w 2103393"/>
                <a:gd name="connsiteY7" fmla="*/ 1486600 h 1958316"/>
                <a:gd name="connsiteX8" fmla="*/ 1194335 w 2103393"/>
                <a:gd name="connsiteY8" fmla="*/ 1144403 h 1958316"/>
                <a:gd name="connsiteX9" fmla="*/ 1244823 w 2103393"/>
                <a:gd name="connsiteY9" fmla="*/ 757325 h 1958316"/>
                <a:gd name="connsiteX10" fmla="*/ 1076528 w 2103393"/>
                <a:gd name="connsiteY10" fmla="*/ 611470 h 1958316"/>
                <a:gd name="connsiteX11" fmla="*/ 885795 w 2103393"/>
                <a:gd name="connsiteY11" fmla="*/ 751715 h 1958316"/>
                <a:gd name="connsiteX12" fmla="*/ 897014 w 2103393"/>
                <a:gd name="connsiteY12" fmla="*/ 1161232 h 1958316"/>
                <a:gd name="connsiteX13" fmla="*/ 930674 w 2103393"/>
                <a:gd name="connsiteY13" fmla="*/ 1480991 h 1958316"/>
                <a:gd name="connsiteX14" fmla="*/ 89201 w 2103393"/>
                <a:gd name="connsiteY14" fmla="*/ 1952216 h 1958316"/>
                <a:gd name="connsiteX15" fmla="*/ 577255 w 2103393"/>
                <a:gd name="connsiteY15" fmla="*/ 375858 h 1958316"/>
                <a:gd name="connsiteX16" fmla="*/ 807257 w 2103393"/>
                <a:gd name="connsiteY16" fmla="*/ 611470 h 1958316"/>
                <a:gd name="connsiteX17" fmla="*/ 969942 w 2103393"/>
                <a:gd name="connsiteY17" fmla="*/ 499274 h 1958316"/>
                <a:gd name="connsiteX18" fmla="*/ 947503 w 2103393"/>
                <a:gd name="connsiteY18" fmla="*/ 0 h 1958316"/>
                <a:gd name="connsiteX0" fmla="*/ 947503 w 2103393"/>
                <a:gd name="connsiteY0" fmla="*/ 0 h 1958316"/>
                <a:gd name="connsiteX1" fmla="*/ 947503 w 2103393"/>
                <a:gd name="connsiteY1" fmla="*/ 0 h 1958316"/>
                <a:gd name="connsiteX2" fmla="*/ 1183115 w 2103393"/>
                <a:gd name="connsiteY2" fmla="*/ 5610 h 1958316"/>
                <a:gd name="connsiteX3" fmla="*/ 1177505 w 2103393"/>
                <a:gd name="connsiteY3" fmla="*/ 493664 h 1958316"/>
                <a:gd name="connsiteX4" fmla="*/ 1312141 w 2103393"/>
                <a:gd name="connsiteY4" fmla="*/ 572201 h 1958316"/>
                <a:gd name="connsiteX5" fmla="*/ 1508484 w 2103393"/>
                <a:gd name="connsiteY5" fmla="*/ 375858 h 1958316"/>
                <a:gd name="connsiteX6" fmla="*/ 2058246 w 2103393"/>
                <a:gd name="connsiteY6" fmla="*/ 1924167 h 1958316"/>
                <a:gd name="connsiteX7" fmla="*/ 1211163 w 2103393"/>
                <a:gd name="connsiteY7" fmla="*/ 1486600 h 1958316"/>
                <a:gd name="connsiteX8" fmla="*/ 1194335 w 2103393"/>
                <a:gd name="connsiteY8" fmla="*/ 1144403 h 1958316"/>
                <a:gd name="connsiteX9" fmla="*/ 1244823 w 2103393"/>
                <a:gd name="connsiteY9" fmla="*/ 757325 h 1958316"/>
                <a:gd name="connsiteX10" fmla="*/ 1076528 w 2103393"/>
                <a:gd name="connsiteY10" fmla="*/ 611470 h 1958316"/>
                <a:gd name="connsiteX11" fmla="*/ 885795 w 2103393"/>
                <a:gd name="connsiteY11" fmla="*/ 751715 h 1958316"/>
                <a:gd name="connsiteX12" fmla="*/ 897014 w 2103393"/>
                <a:gd name="connsiteY12" fmla="*/ 1161232 h 1958316"/>
                <a:gd name="connsiteX13" fmla="*/ 930674 w 2103393"/>
                <a:gd name="connsiteY13" fmla="*/ 1480991 h 1958316"/>
                <a:gd name="connsiteX14" fmla="*/ 89201 w 2103393"/>
                <a:gd name="connsiteY14" fmla="*/ 1952216 h 1958316"/>
                <a:gd name="connsiteX15" fmla="*/ 577255 w 2103393"/>
                <a:gd name="connsiteY15" fmla="*/ 375858 h 1958316"/>
                <a:gd name="connsiteX16" fmla="*/ 807257 w 2103393"/>
                <a:gd name="connsiteY16" fmla="*/ 611470 h 1958316"/>
                <a:gd name="connsiteX17" fmla="*/ 969942 w 2103393"/>
                <a:gd name="connsiteY17" fmla="*/ 499274 h 1958316"/>
                <a:gd name="connsiteX18" fmla="*/ 947503 w 2103393"/>
                <a:gd name="connsiteY18" fmla="*/ 0 h 1958316"/>
                <a:gd name="connsiteX0" fmla="*/ 947503 w 2103393"/>
                <a:gd name="connsiteY0" fmla="*/ 0 h 1958316"/>
                <a:gd name="connsiteX1" fmla="*/ 947503 w 2103393"/>
                <a:gd name="connsiteY1" fmla="*/ 0 h 1958316"/>
                <a:gd name="connsiteX2" fmla="*/ 1183115 w 2103393"/>
                <a:gd name="connsiteY2" fmla="*/ 5610 h 1958316"/>
                <a:gd name="connsiteX3" fmla="*/ 1177505 w 2103393"/>
                <a:gd name="connsiteY3" fmla="*/ 493664 h 1958316"/>
                <a:gd name="connsiteX4" fmla="*/ 1312141 w 2103393"/>
                <a:gd name="connsiteY4" fmla="*/ 572201 h 1958316"/>
                <a:gd name="connsiteX5" fmla="*/ 1508484 w 2103393"/>
                <a:gd name="connsiteY5" fmla="*/ 375858 h 1958316"/>
                <a:gd name="connsiteX6" fmla="*/ 2058246 w 2103393"/>
                <a:gd name="connsiteY6" fmla="*/ 1924167 h 1958316"/>
                <a:gd name="connsiteX7" fmla="*/ 1211163 w 2103393"/>
                <a:gd name="connsiteY7" fmla="*/ 1486600 h 1958316"/>
                <a:gd name="connsiteX8" fmla="*/ 1194335 w 2103393"/>
                <a:gd name="connsiteY8" fmla="*/ 1144403 h 1958316"/>
                <a:gd name="connsiteX9" fmla="*/ 1244823 w 2103393"/>
                <a:gd name="connsiteY9" fmla="*/ 757325 h 1958316"/>
                <a:gd name="connsiteX10" fmla="*/ 1076528 w 2103393"/>
                <a:gd name="connsiteY10" fmla="*/ 611470 h 1958316"/>
                <a:gd name="connsiteX11" fmla="*/ 885795 w 2103393"/>
                <a:gd name="connsiteY11" fmla="*/ 751715 h 1958316"/>
                <a:gd name="connsiteX12" fmla="*/ 897014 w 2103393"/>
                <a:gd name="connsiteY12" fmla="*/ 1161232 h 1958316"/>
                <a:gd name="connsiteX13" fmla="*/ 930674 w 2103393"/>
                <a:gd name="connsiteY13" fmla="*/ 1480991 h 1958316"/>
                <a:gd name="connsiteX14" fmla="*/ 89201 w 2103393"/>
                <a:gd name="connsiteY14" fmla="*/ 1952216 h 1958316"/>
                <a:gd name="connsiteX15" fmla="*/ 577255 w 2103393"/>
                <a:gd name="connsiteY15" fmla="*/ 375858 h 1958316"/>
                <a:gd name="connsiteX16" fmla="*/ 807257 w 2103393"/>
                <a:gd name="connsiteY16" fmla="*/ 611470 h 1958316"/>
                <a:gd name="connsiteX17" fmla="*/ 969942 w 2103393"/>
                <a:gd name="connsiteY17" fmla="*/ 499274 h 1958316"/>
                <a:gd name="connsiteX18" fmla="*/ 947503 w 2103393"/>
                <a:gd name="connsiteY18" fmla="*/ 0 h 1958316"/>
                <a:gd name="connsiteX0" fmla="*/ 947503 w 2103393"/>
                <a:gd name="connsiteY0" fmla="*/ 0 h 1958316"/>
                <a:gd name="connsiteX1" fmla="*/ 947503 w 2103393"/>
                <a:gd name="connsiteY1" fmla="*/ 0 h 1958316"/>
                <a:gd name="connsiteX2" fmla="*/ 1183115 w 2103393"/>
                <a:gd name="connsiteY2" fmla="*/ 5610 h 1958316"/>
                <a:gd name="connsiteX3" fmla="*/ 1177505 w 2103393"/>
                <a:gd name="connsiteY3" fmla="*/ 493664 h 1958316"/>
                <a:gd name="connsiteX4" fmla="*/ 1312141 w 2103393"/>
                <a:gd name="connsiteY4" fmla="*/ 572201 h 1958316"/>
                <a:gd name="connsiteX5" fmla="*/ 1508484 w 2103393"/>
                <a:gd name="connsiteY5" fmla="*/ 375858 h 1958316"/>
                <a:gd name="connsiteX6" fmla="*/ 2058246 w 2103393"/>
                <a:gd name="connsiteY6" fmla="*/ 1924167 h 1958316"/>
                <a:gd name="connsiteX7" fmla="*/ 1211163 w 2103393"/>
                <a:gd name="connsiteY7" fmla="*/ 1486600 h 1958316"/>
                <a:gd name="connsiteX8" fmla="*/ 1194335 w 2103393"/>
                <a:gd name="connsiteY8" fmla="*/ 1144403 h 1958316"/>
                <a:gd name="connsiteX9" fmla="*/ 1244823 w 2103393"/>
                <a:gd name="connsiteY9" fmla="*/ 757325 h 1958316"/>
                <a:gd name="connsiteX10" fmla="*/ 1076528 w 2103393"/>
                <a:gd name="connsiteY10" fmla="*/ 611470 h 1958316"/>
                <a:gd name="connsiteX11" fmla="*/ 885795 w 2103393"/>
                <a:gd name="connsiteY11" fmla="*/ 751715 h 1958316"/>
                <a:gd name="connsiteX12" fmla="*/ 897014 w 2103393"/>
                <a:gd name="connsiteY12" fmla="*/ 1161232 h 1958316"/>
                <a:gd name="connsiteX13" fmla="*/ 930674 w 2103393"/>
                <a:gd name="connsiteY13" fmla="*/ 1480991 h 1958316"/>
                <a:gd name="connsiteX14" fmla="*/ 89201 w 2103393"/>
                <a:gd name="connsiteY14" fmla="*/ 1952216 h 1958316"/>
                <a:gd name="connsiteX15" fmla="*/ 577255 w 2103393"/>
                <a:gd name="connsiteY15" fmla="*/ 375858 h 1958316"/>
                <a:gd name="connsiteX16" fmla="*/ 807257 w 2103393"/>
                <a:gd name="connsiteY16" fmla="*/ 611470 h 1958316"/>
                <a:gd name="connsiteX17" fmla="*/ 969942 w 2103393"/>
                <a:gd name="connsiteY17" fmla="*/ 499274 h 1958316"/>
                <a:gd name="connsiteX18" fmla="*/ 947503 w 2103393"/>
                <a:gd name="connsiteY18" fmla="*/ 0 h 1958316"/>
                <a:gd name="connsiteX0" fmla="*/ 947503 w 2103393"/>
                <a:gd name="connsiteY0" fmla="*/ 0 h 1958316"/>
                <a:gd name="connsiteX1" fmla="*/ 947503 w 2103393"/>
                <a:gd name="connsiteY1" fmla="*/ 0 h 1958316"/>
                <a:gd name="connsiteX2" fmla="*/ 1183115 w 2103393"/>
                <a:gd name="connsiteY2" fmla="*/ 5610 h 1958316"/>
                <a:gd name="connsiteX3" fmla="*/ 1177505 w 2103393"/>
                <a:gd name="connsiteY3" fmla="*/ 493664 h 1958316"/>
                <a:gd name="connsiteX4" fmla="*/ 1312141 w 2103393"/>
                <a:gd name="connsiteY4" fmla="*/ 572201 h 1958316"/>
                <a:gd name="connsiteX5" fmla="*/ 1508484 w 2103393"/>
                <a:gd name="connsiteY5" fmla="*/ 375858 h 1958316"/>
                <a:gd name="connsiteX6" fmla="*/ 2058246 w 2103393"/>
                <a:gd name="connsiteY6" fmla="*/ 1924167 h 1958316"/>
                <a:gd name="connsiteX7" fmla="*/ 1211163 w 2103393"/>
                <a:gd name="connsiteY7" fmla="*/ 1486600 h 1958316"/>
                <a:gd name="connsiteX8" fmla="*/ 1194335 w 2103393"/>
                <a:gd name="connsiteY8" fmla="*/ 1144403 h 1958316"/>
                <a:gd name="connsiteX9" fmla="*/ 1244823 w 2103393"/>
                <a:gd name="connsiteY9" fmla="*/ 757325 h 1958316"/>
                <a:gd name="connsiteX10" fmla="*/ 1076528 w 2103393"/>
                <a:gd name="connsiteY10" fmla="*/ 611470 h 1958316"/>
                <a:gd name="connsiteX11" fmla="*/ 885795 w 2103393"/>
                <a:gd name="connsiteY11" fmla="*/ 751715 h 1958316"/>
                <a:gd name="connsiteX12" fmla="*/ 897014 w 2103393"/>
                <a:gd name="connsiteY12" fmla="*/ 1161232 h 1958316"/>
                <a:gd name="connsiteX13" fmla="*/ 930674 w 2103393"/>
                <a:gd name="connsiteY13" fmla="*/ 1480991 h 1958316"/>
                <a:gd name="connsiteX14" fmla="*/ 89201 w 2103393"/>
                <a:gd name="connsiteY14" fmla="*/ 1952216 h 1958316"/>
                <a:gd name="connsiteX15" fmla="*/ 577255 w 2103393"/>
                <a:gd name="connsiteY15" fmla="*/ 375858 h 1958316"/>
                <a:gd name="connsiteX16" fmla="*/ 807257 w 2103393"/>
                <a:gd name="connsiteY16" fmla="*/ 611470 h 1958316"/>
                <a:gd name="connsiteX17" fmla="*/ 969942 w 2103393"/>
                <a:gd name="connsiteY17" fmla="*/ 499274 h 1958316"/>
                <a:gd name="connsiteX18" fmla="*/ 947503 w 2103393"/>
                <a:gd name="connsiteY18" fmla="*/ 0 h 1958316"/>
                <a:gd name="connsiteX0" fmla="*/ 947503 w 2103393"/>
                <a:gd name="connsiteY0" fmla="*/ 0 h 1958316"/>
                <a:gd name="connsiteX1" fmla="*/ 947503 w 2103393"/>
                <a:gd name="connsiteY1" fmla="*/ 0 h 1958316"/>
                <a:gd name="connsiteX2" fmla="*/ 1183115 w 2103393"/>
                <a:gd name="connsiteY2" fmla="*/ 5610 h 1958316"/>
                <a:gd name="connsiteX3" fmla="*/ 1177505 w 2103393"/>
                <a:gd name="connsiteY3" fmla="*/ 493664 h 1958316"/>
                <a:gd name="connsiteX4" fmla="*/ 1312141 w 2103393"/>
                <a:gd name="connsiteY4" fmla="*/ 572201 h 1958316"/>
                <a:gd name="connsiteX5" fmla="*/ 1508484 w 2103393"/>
                <a:gd name="connsiteY5" fmla="*/ 375858 h 1958316"/>
                <a:gd name="connsiteX6" fmla="*/ 2058246 w 2103393"/>
                <a:gd name="connsiteY6" fmla="*/ 1924167 h 1958316"/>
                <a:gd name="connsiteX7" fmla="*/ 1211163 w 2103393"/>
                <a:gd name="connsiteY7" fmla="*/ 1486600 h 1958316"/>
                <a:gd name="connsiteX8" fmla="*/ 1194335 w 2103393"/>
                <a:gd name="connsiteY8" fmla="*/ 1144403 h 1958316"/>
                <a:gd name="connsiteX9" fmla="*/ 1244823 w 2103393"/>
                <a:gd name="connsiteY9" fmla="*/ 757325 h 1958316"/>
                <a:gd name="connsiteX10" fmla="*/ 1076528 w 2103393"/>
                <a:gd name="connsiteY10" fmla="*/ 611470 h 1958316"/>
                <a:gd name="connsiteX11" fmla="*/ 885795 w 2103393"/>
                <a:gd name="connsiteY11" fmla="*/ 751715 h 1958316"/>
                <a:gd name="connsiteX12" fmla="*/ 897014 w 2103393"/>
                <a:gd name="connsiteY12" fmla="*/ 1161232 h 1958316"/>
                <a:gd name="connsiteX13" fmla="*/ 891405 w 2103393"/>
                <a:gd name="connsiteY13" fmla="*/ 1509040 h 1958316"/>
                <a:gd name="connsiteX14" fmla="*/ 89201 w 2103393"/>
                <a:gd name="connsiteY14" fmla="*/ 1952216 h 1958316"/>
                <a:gd name="connsiteX15" fmla="*/ 577255 w 2103393"/>
                <a:gd name="connsiteY15" fmla="*/ 375858 h 1958316"/>
                <a:gd name="connsiteX16" fmla="*/ 807257 w 2103393"/>
                <a:gd name="connsiteY16" fmla="*/ 611470 h 1958316"/>
                <a:gd name="connsiteX17" fmla="*/ 969942 w 2103393"/>
                <a:gd name="connsiteY17" fmla="*/ 499274 h 1958316"/>
                <a:gd name="connsiteX18" fmla="*/ 947503 w 2103393"/>
                <a:gd name="connsiteY18" fmla="*/ 0 h 1958316"/>
                <a:gd name="connsiteX0" fmla="*/ 947503 w 2103393"/>
                <a:gd name="connsiteY0" fmla="*/ 0 h 1958316"/>
                <a:gd name="connsiteX1" fmla="*/ 947503 w 2103393"/>
                <a:gd name="connsiteY1" fmla="*/ 0 h 1958316"/>
                <a:gd name="connsiteX2" fmla="*/ 1183115 w 2103393"/>
                <a:gd name="connsiteY2" fmla="*/ 5610 h 1958316"/>
                <a:gd name="connsiteX3" fmla="*/ 1177505 w 2103393"/>
                <a:gd name="connsiteY3" fmla="*/ 493664 h 1958316"/>
                <a:gd name="connsiteX4" fmla="*/ 1312141 w 2103393"/>
                <a:gd name="connsiteY4" fmla="*/ 572201 h 1958316"/>
                <a:gd name="connsiteX5" fmla="*/ 1508484 w 2103393"/>
                <a:gd name="connsiteY5" fmla="*/ 375858 h 1958316"/>
                <a:gd name="connsiteX6" fmla="*/ 2058246 w 2103393"/>
                <a:gd name="connsiteY6" fmla="*/ 1924167 h 1958316"/>
                <a:gd name="connsiteX7" fmla="*/ 1211163 w 2103393"/>
                <a:gd name="connsiteY7" fmla="*/ 1486600 h 1958316"/>
                <a:gd name="connsiteX8" fmla="*/ 1194335 w 2103393"/>
                <a:gd name="connsiteY8" fmla="*/ 1144403 h 1958316"/>
                <a:gd name="connsiteX9" fmla="*/ 1244823 w 2103393"/>
                <a:gd name="connsiteY9" fmla="*/ 757325 h 1958316"/>
                <a:gd name="connsiteX10" fmla="*/ 1076528 w 2103393"/>
                <a:gd name="connsiteY10" fmla="*/ 611470 h 1958316"/>
                <a:gd name="connsiteX11" fmla="*/ 885795 w 2103393"/>
                <a:gd name="connsiteY11" fmla="*/ 751715 h 1958316"/>
                <a:gd name="connsiteX12" fmla="*/ 897014 w 2103393"/>
                <a:gd name="connsiteY12" fmla="*/ 1161232 h 1958316"/>
                <a:gd name="connsiteX13" fmla="*/ 891405 w 2103393"/>
                <a:gd name="connsiteY13" fmla="*/ 1509040 h 1958316"/>
                <a:gd name="connsiteX14" fmla="*/ 89201 w 2103393"/>
                <a:gd name="connsiteY14" fmla="*/ 1952216 h 1958316"/>
                <a:gd name="connsiteX15" fmla="*/ 577255 w 2103393"/>
                <a:gd name="connsiteY15" fmla="*/ 375858 h 1958316"/>
                <a:gd name="connsiteX16" fmla="*/ 807257 w 2103393"/>
                <a:gd name="connsiteY16" fmla="*/ 611470 h 1958316"/>
                <a:gd name="connsiteX17" fmla="*/ 969942 w 2103393"/>
                <a:gd name="connsiteY17" fmla="*/ 499274 h 1958316"/>
                <a:gd name="connsiteX18" fmla="*/ 947503 w 2103393"/>
                <a:gd name="connsiteY18" fmla="*/ 0 h 1958316"/>
                <a:gd name="connsiteX0" fmla="*/ 947503 w 2103393"/>
                <a:gd name="connsiteY0" fmla="*/ 0 h 1958316"/>
                <a:gd name="connsiteX1" fmla="*/ 947503 w 2103393"/>
                <a:gd name="connsiteY1" fmla="*/ 0 h 1958316"/>
                <a:gd name="connsiteX2" fmla="*/ 1183115 w 2103393"/>
                <a:gd name="connsiteY2" fmla="*/ 5610 h 1958316"/>
                <a:gd name="connsiteX3" fmla="*/ 1177505 w 2103393"/>
                <a:gd name="connsiteY3" fmla="*/ 493664 h 1958316"/>
                <a:gd name="connsiteX4" fmla="*/ 1312141 w 2103393"/>
                <a:gd name="connsiteY4" fmla="*/ 572201 h 1958316"/>
                <a:gd name="connsiteX5" fmla="*/ 1508484 w 2103393"/>
                <a:gd name="connsiteY5" fmla="*/ 375858 h 1958316"/>
                <a:gd name="connsiteX6" fmla="*/ 2058246 w 2103393"/>
                <a:gd name="connsiteY6" fmla="*/ 1924167 h 1958316"/>
                <a:gd name="connsiteX7" fmla="*/ 1211163 w 2103393"/>
                <a:gd name="connsiteY7" fmla="*/ 1486600 h 1958316"/>
                <a:gd name="connsiteX8" fmla="*/ 1194335 w 2103393"/>
                <a:gd name="connsiteY8" fmla="*/ 1144403 h 1958316"/>
                <a:gd name="connsiteX9" fmla="*/ 1244823 w 2103393"/>
                <a:gd name="connsiteY9" fmla="*/ 757325 h 1958316"/>
                <a:gd name="connsiteX10" fmla="*/ 1076528 w 2103393"/>
                <a:gd name="connsiteY10" fmla="*/ 611470 h 1958316"/>
                <a:gd name="connsiteX11" fmla="*/ 885795 w 2103393"/>
                <a:gd name="connsiteY11" fmla="*/ 751715 h 1958316"/>
                <a:gd name="connsiteX12" fmla="*/ 897014 w 2103393"/>
                <a:gd name="connsiteY12" fmla="*/ 1161232 h 1958316"/>
                <a:gd name="connsiteX13" fmla="*/ 891405 w 2103393"/>
                <a:gd name="connsiteY13" fmla="*/ 1509040 h 1958316"/>
                <a:gd name="connsiteX14" fmla="*/ 89201 w 2103393"/>
                <a:gd name="connsiteY14" fmla="*/ 1952216 h 1958316"/>
                <a:gd name="connsiteX15" fmla="*/ 577255 w 2103393"/>
                <a:gd name="connsiteY15" fmla="*/ 375858 h 1958316"/>
                <a:gd name="connsiteX16" fmla="*/ 807257 w 2103393"/>
                <a:gd name="connsiteY16" fmla="*/ 611470 h 1958316"/>
                <a:gd name="connsiteX17" fmla="*/ 969942 w 2103393"/>
                <a:gd name="connsiteY17" fmla="*/ 499274 h 1958316"/>
                <a:gd name="connsiteX18" fmla="*/ 947503 w 2103393"/>
                <a:gd name="connsiteY18" fmla="*/ 0 h 1958316"/>
                <a:gd name="connsiteX0" fmla="*/ 947503 w 2103393"/>
                <a:gd name="connsiteY0" fmla="*/ 0 h 1958316"/>
                <a:gd name="connsiteX1" fmla="*/ 947503 w 2103393"/>
                <a:gd name="connsiteY1" fmla="*/ 0 h 1958316"/>
                <a:gd name="connsiteX2" fmla="*/ 1183115 w 2103393"/>
                <a:gd name="connsiteY2" fmla="*/ 5610 h 1958316"/>
                <a:gd name="connsiteX3" fmla="*/ 1177505 w 2103393"/>
                <a:gd name="connsiteY3" fmla="*/ 493664 h 1958316"/>
                <a:gd name="connsiteX4" fmla="*/ 1312141 w 2103393"/>
                <a:gd name="connsiteY4" fmla="*/ 572201 h 1958316"/>
                <a:gd name="connsiteX5" fmla="*/ 1508484 w 2103393"/>
                <a:gd name="connsiteY5" fmla="*/ 375858 h 1958316"/>
                <a:gd name="connsiteX6" fmla="*/ 2058246 w 2103393"/>
                <a:gd name="connsiteY6" fmla="*/ 1924167 h 1958316"/>
                <a:gd name="connsiteX7" fmla="*/ 1211163 w 2103393"/>
                <a:gd name="connsiteY7" fmla="*/ 1486600 h 1958316"/>
                <a:gd name="connsiteX8" fmla="*/ 1194335 w 2103393"/>
                <a:gd name="connsiteY8" fmla="*/ 1144403 h 1958316"/>
                <a:gd name="connsiteX9" fmla="*/ 1244823 w 2103393"/>
                <a:gd name="connsiteY9" fmla="*/ 757325 h 1958316"/>
                <a:gd name="connsiteX10" fmla="*/ 1076528 w 2103393"/>
                <a:gd name="connsiteY10" fmla="*/ 611470 h 1958316"/>
                <a:gd name="connsiteX11" fmla="*/ 885795 w 2103393"/>
                <a:gd name="connsiteY11" fmla="*/ 751715 h 1958316"/>
                <a:gd name="connsiteX12" fmla="*/ 897014 w 2103393"/>
                <a:gd name="connsiteY12" fmla="*/ 1161232 h 1958316"/>
                <a:gd name="connsiteX13" fmla="*/ 891405 w 2103393"/>
                <a:gd name="connsiteY13" fmla="*/ 1509040 h 1958316"/>
                <a:gd name="connsiteX14" fmla="*/ 89201 w 2103393"/>
                <a:gd name="connsiteY14" fmla="*/ 1952216 h 1958316"/>
                <a:gd name="connsiteX15" fmla="*/ 577255 w 2103393"/>
                <a:gd name="connsiteY15" fmla="*/ 375858 h 1958316"/>
                <a:gd name="connsiteX16" fmla="*/ 807257 w 2103393"/>
                <a:gd name="connsiteY16" fmla="*/ 611470 h 1958316"/>
                <a:gd name="connsiteX17" fmla="*/ 969942 w 2103393"/>
                <a:gd name="connsiteY17" fmla="*/ 499274 h 1958316"/>
                <a:gd name="connsiteX18" fmla="*/ 947503 w 2103393"/>
                <a:gd name="connsiteY18" fmla="*/ 0 h 1958316"/>
                <a:gd name="connsiteX0" fmla="*/ 947503 w 2103393"/>
                <a:gd name="connsiteY0" fmla="*/ 0 h 1958316"/>
                <a:gd name="connsiteX1" fmla="*/ 947503 w 2103393"/>
                <a:gd name="connsiteY1" fmla="*/ 0 h 1958316"/>
                <a:gd name="connsiteX2" fmla="*/ 1183115 w 2103393"/>
                <a:gd name="connsiteY2" fmla="*/ 5610 h 1958316"/>
                <a:gd name="connsiteX3" fmla="*/ 1177505 w 2103393"/>
                <a:gd name="connsiteY3" fmla="*/ 493664 h 1958316"/>
                <a:gd name="connsiteX4" fmla="*/ 1312141 w 2103393"/>
                <a:gd name="connsiteY4" fmla="*/ 572201 h 1958316"/>
                <a:gd name="connsiteX5" fmla="*/ 1508484 w 2103393"/>
                <a:gd name="connsiteY5" fmla="*/ 375858 h 1958316"/>
                <a:gd name="connsiteX6" fmla="*/ 2058246 w 2103393"/>
                <a:gd name="connsiteY6" fmla="*/ 1924167 h 1958316"/>
                <a:gd name="connsiteX7" fmla="*/ 1211163 w 2103393"/>
                <a:gd name="connsiteY7" fmla="*/ 1486600 h 1958316"/>
                <a:gd name="connsiteX8" fmla="*/ 1194335 w 2103393"/>
                <a:gd name="connsiteY8" fmla="*/ 1144403 h 1958316"/>
                <a:gd name="connsiteX9" fmla="*/ 1244823 w 2103393"/>
                <a:gd name="connsiteY9" fmla="*/ 757325 h 1958316"/>
                <a:gd name="connsiteX10" fmla="*/ 1076528 w 2103393"/>
                <a:gd name="connsiteY10" fmla="*/ 611470 h 1958316"/>
                <a:gd name="connsiteX11" fmla="*/ 885795 w 2103393"/>
                <a:gd name="connsiteY11" fmla="*/ 751715 h 1958316"/>
                <a:gd name="connsiteX12" fmla="*/ 897014 w 2103393"/>
                <a:gd name="connsiteY12" fmla="*/ 1161232 h 1958316"/>
                <a:gd name="connsiteX13" fmla="*/ 891405 w 2103393"/>
                <a:gd name="connsiteY13" fmla="*/ 1509040 h 1958316"/>
                <a:gd name="connsiteX14" fmla="*/ 89201 w 2103393"/>
                <a:gd name="connsiteY14" fmla="*/ 1952216 h 1958316"/>
                <a:gd name="connsiteX15" fmla="*/ 577255 w 2103393"/>
                <a:gd name="connsiteY15" fmla="*/ 375858 h 1958316"/>
                <a:gd name="connsiteX16" fmla="*/ 807257 w 2103393"/>
                <a:gd name="connsiteY16" fmla="*/ 611470 h 1958316"/>
                <a:gd name="connsiteX17" fmla="*/ 969942 w 2103393"/>
                <a:gd name="connsiteY17" fmla="*/ 499274 h 1958316"/>
                <a:gd name="connsiteX18" fmla="*/ 947503 w 2103393"/>
                <a:gd name="connsiteY18" fmla="*/ 0 h 1958316"/>
                <a:gd name="connsiteX0" fmla="*/ 947503 w 2103393"/>
                <a:gd name="connsiteY0" fmla="*/ 0 h 1958316"/>
                <a:gd name="connsiteX1" fmla="*/ 947503 w 2103393"/>
                <a:gd name="connsiteY1" fmla="*/ 0 h 1958316"/>
                <a:gd name="connsiteX2" fmla="*/ 1183115 w 2103393"/>
                <a:gd name="connsiteY2" fmla="*/ 5610 h 1958316"/>
                <a:gd name="connsiteX3" fmla="*/ 1177505 w 2103393"/>
                <a:gd name="connsiteY3" fmla="*/ 493664 h 1958316"/>
                <a:gd name="connsiteX4" fmla="*/ 1312141 w 2103393"/>
                <a:gd name="connsiteY4" fmla="*/ 572201 h 1958316"/>
                <a:gd name="connsiteX5" fmla="*/ 1508484 w 2103393"/>
                <a:gd name="connsiteY5" fmla="*/ 375858 h 1958316"/>
                <a:gd name="connsiteX6" fmla="*/ 2058246 w 2103393"/>
                <a:gd name="connsiteY6" fmla="*/ 1924167 h 1958316"/>
                <a:gd name="connsiteX7" fmla="*/ 1211163 w 2103393"/>
                <a:gd name="connsiteY7" fmla="*/ 1486600 h 1958316"/>
                <a:gd name="connsiteX8" fmla="*/ 1194335 w 2103393"/>
                <a:gd name="connsiteY8" fmla="*/ 1144403 h 1958316"/>
                <a:gd name="connsiteX9" fmla="*/ 1244823 w 2103393"/>
                <a:gd name="connsiteY9" fmla="*/ 757325 h 1958316"/>
                <a:gd name="connsiteX10" fmla="*/ 1076528 w 2103393"/>
                <a:gd name="connsiteY10" fmla="*/ 611470 h 1958316"/>
                <a:gd name="connsiteX11" fmla="*/ 885795 w 2103393"/>
                <a:gd name="connsiteY11" fmla="*/ 751715 h 1958316"/>
                <a:gd name="connsiteX12" fmla="*/ 897014 w 2103393"/>
                <a:gd name="connsiteY12" fmla="*/ 1161232 h 1958316"/>
                <a:gd name="connsiteX13" fmla="*/ 891405 w 2103393"/>
                <a:gd name="connsiteY13" fmla="*/ 1509040 h 1958316"/>
                <a:gd name="connsiteX14" fmla="*/ 89201 w 2103393"/>
                <a:gd name="connsiteY14" fmla="*/ 1952216 h 1958316"/>
                <a:gd name="connsiteX15" fmla="*/ 577255 w 2103393"/>
                <a:gd name="connsiteY15" fmla="*/ 375858 h 1958316"/>
                <a:gd name="connsiteX16" fmla="*/ 807257 w 2103393"/>
                <a:gd name="connsiteY16" fmla="*/ 611470 h 1958316"/>
                <a:gd name="connsiteX17" fmla="*/ 969942 w 2103393"/>
                <a:gd name="connsiteY17" fmla="*/ 499274 h 1958316"/>
                <a:gd name="connsiteX18" fmla="*/ 947503 w 2103393"/>
                <a:gd name="connsiteY18" fmla="*/ 0 h 1958316"/>
                <a:gd name="connsiteX0" fmla="*/ 947503 w 2103393"/>
                <a:gd name="connsiteY0" fmla="*/ 0 h 1958316"/>
                <a:gd name="connsiteX1" fmla="*/ 947503 w 2103393"/>
                <a:gd name="connsiteY1" fmla="*/ 0 h 1958316"/>
                <a:gd name="connsiteX2" fmla="*/ 1183115 w 2103393"/>
                <a:gd name="connsiteY2" fmla="*/ 5610 h 1958316"/>
                <a:gd name="connsiteX3" fmla="*/ 1177505 w 2103393"/>
                <a:gd name="connsiteY3" fmla="*/ 493664 h 1958316"/>
                <a:gd name="connsiteX4" fmla="*/ 1312141 w 2103393"/>
                <a:gd name="connsiteY4" fmla="*/ 572201 h 1958316"/>
                <a:gd name="connsiteX5" fmla="*/ 1508484 w 2103393"/>
                <a:gd name="connsiteY5" fmla="*/ 375858 h 1958316"/>
                <a:gd name="connsiteX6" fmla="*/ 2058246 w 2103393"/>
                <a:gd name="connsiteY6" fmla="*/ 1924167 h 1958316"/>
                <a:gd name="connsiteX7" fmla="*/ 1211163 w 2103393"/>
                <a:gd name="connsiteY7" fmla="*/ 1486600 h 1958316"/>
                <a:gd name="connsiteX8" fmla="*/ 1194335 w 2103393"/>
                <a:gd name="connsiteY8" fmla="*/ 1144403 h 1958316"/>
                <a:gd name="connsiteX9" fmla="*/ 1244823 w 2103393"/>
                <a:gd name="connsiteY9" fmla="*/ 757325 h 1958316"/>
                <a:gd name="connsiteX10" fmla="*/ 1076528 w 2103393"/>
                <a:gd name="connsiteY10" fmla="*/ 611470 h 1958316"/>
                <a:gd name="connsiteX11" fmla="*/ 885795 w 2103393"/>
                <a:gd name="connsiteY11" fmla="*/ 751715 h 1958316"/>
                <a:gd name="connsiteX12" fmla="*/ 897014 w 2103393"/>
                <a:gd name="connsiteY12" fmla="*/ 1161232 h 1958316"/>
                <a:gd name="connsiteX13" fmla="*/ 891405 w 2103393"/>
                <a:gd name="connsiteY13" fmla="*/ 1509040 h 1958316"/>
                <a:gd name="connsiteX14" fmla="*/ 89201 w 2103393"/>
                <a:gd name="connsiteY14" fmla="*/ 1952216 h 1958316"/>
                <a:gd name="connsiteX15" fmla="*/ 577255 w 2103393"/>
                <a:gd name="connsiteY15" fmla="*/ 375858 h 1958316"/>
                <a:gd name="connsiteX16" fmla="*/ 807257 w 2103393"/>
                <a:gd name="connsiteY16" fmla="*/ 611470 h 1958316"/>
                <a:gd name="connsiteX17" fmla="*/ 969942 w 2103393"/>
                <a:gd name="connsiteY17" fmla="*/ 499274 h 1958316"/>
                <a:gd name="connsiteX18" fmla="*/ 947503 w 2103393"/>
                <a:gd name="connsiteY18" fmla="*/ 0 h 1958316"/>
                <a:gd name="connsiteX0" fmla="*/ 947503 w 2103393"/>
                <a:gd name="connsiteY0" fmla="*/ 0 h 1958316"/>
                <a:gd name="connsiteX1" fmla="*/ 947503 w 2103393"/>
                <a:gd name="connsiteY1" fmla="*/ 0 h 1958316"/>
                <a:gd name="connsiteX2" fmla="*/ 1183115 w 2103393"/>
                <a:gd name="connsiteY2" fmla="*/ 5610 h 1958316"/>
                <a:gd name="connsiteX3" fmla="*/ 1177505 w 2103393"/>
                <a:gd name="connsiteY3" fmla="*/ 493664 h 1958316"/>
                <a:gd name="connsiteX4" fmla="*/ 1312141 w 2103393"/>
                <a:gd name="connsiteY4" fmla="*/ 572201 h 1958316"/>
                <a:gd name="connsiteX5" fmla="*/ 1508484 w 2103393"/>
                <a:gd name="connsiteY5" fmla="*/ 375858 h 1958316"/>
                <a:gd name="connsiteX6" fmla="*/ 2058246 w 2103393"/>
                <a:gd name="connsiteY6" fmla="*/ 1924167 h 1958316"/>
                <a:gd name="connsiteX7" fmla="*/ 1211163 w 2103393"/>
                <a:gd name="connsiteY7" fmla="*/ 1486600 h 1958316"/>
                <a:gd name="connsiteX8" fmla="*/ 1194335 w 2103393"/>
                <a:gd name="connsiteY8" fmla="*/ 1144403 h 1958316"/>
                <a:gd name="connsiteX9" fmla="*/ 1244823 w 2103393"/>
                <a:gd name="connsiteY9" fmla="*/ 757325 h 1958316"/>
                <a:gd name="connsiteX10" fmla="*/ 1076528 w 2103393"/>
                <a:gd name="connsiteY10" fmla="*/ 611470 h 1958316"/>
                <a:gd name="connsiteX11" fmla="*/ 885795 w 2103393"/>
                <a:gd name="connsiteY11" fmla="*/ 751715 h 1958316"/>
                <a:gd name="connsiteX12" fmla="*/ 919453 w 2103393"/>
                <a:gd name="connsiteY12" fmla="*/ 1189281 h 1958316"/>
                <a:gd name="connsiteX13" fmla="*/ 891405 w 2103393"/>
                <a:gd name="connsiteY13" fmla="*/ 1509040 h 1958316"/>
                <a:gd name="connsiteX14" fmla="*/ 89201 w 2103393"/>
                <a:gd name="connsiteY14" fmla="*/ 1952216 h 1958316"/>
                <a:gd name="connsiteX15" fmla="*/ 577255 w 2103393"/>
                <a:gd name="connsiteY15" fmla="*/ 375858 h 1958316"/>
                <a:gd name="connsiteX16" fmla="*/ 807257 w 2103393"/>
                <a:gd name="connsiteY16" fmla="*/ 611470 h 1958316"/>
                <a:gd name="connsiteX17" fmla="*/ 969942 w 2103393"/>
                <a:gd name="connsiteY17" fmla="*/ 499274 h 1958316"/>
                <a:gd name="connsiteX18" fmla="*/ 947503 w 2103393"/>
                <a:gd name="connsiteY18" fmla="*/ 0 h 1958316"/>
                <a:gd name="connsiteX0" fmla="*/ 947503 w 2103393"/>
                <a:gd name="connsiteY0" fmla="*/ 0 h 1958316"/>
                <a:gd name="connsiteX1" fmla="*/ 947503 w 2103393"/>
                <a:gd name="connsiteY1" fmla="*/ 0 h 1958316"/>
                <a:gd name="connsiteX2" fmla="*/ 1183115 w 2103393"/>
                <a:gd name="connsiteY2" fmla="*/ 5610 h 1958316"/>
                <a:gd name="connsiteX3" fmla="*/ 1177505 w 2103393"/>
                <a:gd name="connsiteY3" fmla="*/ 493664 h 1958316"/>
                <a:gd name="connsiteX4" fmla="*/ 1312141 w 2103393"/>
                <a:gd name="connsiteY4" fmla="*/ 572201 h 1958316"/>
                <a:gd name="connsiteX5" fmla="*/ 1508484 w 2103393"/>
                <a:gd name="connsiteY5" fmla="*/ 375858 h 1958316"/>
                <a:gd name="connsiteX6" fmla="*/ 2058246 w 2103393"/>
                <a:gd name="connsiteY6" fmla="*/ 1924167 h 1958316"/>
                <a:gd name="connsiteX7" fmla="*/ 1211163 w 2103393"/>
                <a:gd name="connsiteY7" fmla="*/ 1486600 h 1958316"/>
                <a:gd name="connsiteX8" fmla="*/ 1194335 w 2103393"/>
                <a:gd name="connsiteY8" fmla="*/ 1144403 h 1958316"/>
                <a:gd name="connsiteX9" fmla="*/ 1244823 w 2103393"/>
                <a:gd name="connsiteY9" fmla="*/ 757325 h 1958316"/>
                <a:gd name="connsiteX10" fmla="*/ 1076528 w 2103393"/>
                <a:gd name="connsiteY10" fmla="*/ 611470 h 1958316"/>
                <a:gd name="connsiteX11" fmla="*/ 885795 w 2103393"/>
                <a:gd name="connsiteY11" fmla="*/ 751715 h 1958316"/>
                <a:gd name="connsiteX12" fmla="*/ 919453 w 2103393"/>
                <a:gd name="connsiteY12" fmla="*/ 1189281 h 1958316"/>
                <a:gd name="connsiteX13" fmla="*/ 891405 w 2103393"/>
                <a:gd name="connsiteY13" fmla="*/ 1509040 h 1958316"/>
                <a:gd name="connsiteX14" fmla="*/ 89201 w 2103393"/>
                <a:gd name="connsiteY14" fmla="*/ 1952216 h 1958316"/>
                <a:gd name="connsiteX15" fmla="*/ 577255 w 2103393"/>
                <a:gd name="connsiteY15" fmla="*/ 375858 h 1958316"/>
                <a:gd name="connsiteX16" fmla="*/ 807257 w 2103393"/>
                <a:gd name="connsiteY16" fmla="*/ 611470 h 1958316"/>
                <a:gd name="connsiteX17" fmla="*/ 969942 w 2103393"/>
                <a:gd name="connsiteY17" fmla="*/ 499274 h 1958316"/>
                <a:gd name="connsiteX18" fmla="*/ 947503 w 2103393"/>
                <a:gd name="connsiteY18" fmla="*/ 0 h 1958316"/>
                <a:gd name="connsiteX0" fmla="*/ 947503 w 2103393"/>
                <a:gd name="connsiteY0" fmla="*/ 0 h 1958316"/>
                <a:gd name="connsiteX1" fmla="*/ 947503 w 2103393"/>
                <a:gd name="connsiteY1" fmla="*/ 0 h 1958316"/>
                <a:gd name="connsiteX2" fmla="*/ 1183115 w 2103393"/>
                <a:gd name="connsiteY2" fmla="*/ 5610 h 1958316"/>
                <a:gd name="connsiteX3" fmla="*/ 1177505 w 2103393"/>
                <a:gd name="connsiteY3" fmla="*/ 493664 h 1958316"/>
                <a:gd name="connsiteX4" fmla="*/ 1312141 w 2103393"/>
                <a:gd name="connsiteY4" fmla="*/ 572201 h 1958316"/>
                <a:gd name="connsiteX5" fmla="*/ 1508484 w 2103393"/>
                <a:gd name="connsiteY5" fmla="*/ 375858 h 1958316"/>
                <a:gd name="connsiteX6" fmla="*/ 2058246 w 2103393"/>
                <a:gd name="connsiteY6" fmla="*/ 1924167 h 1958316"/>
                <a:gd name="connsiteX7" fmla="*/ 1211163 w 2103393"/>
                <a:gd name="connsiteY7" fmla="*/ 1486600 h 1958316"/>
                <a:gd name="connsiteX8" fmla="*/ 1194335 w 2103393"/>
                <a:gd name="connsiteY8" fmla="*/ 1144403 h 1958316"/>
                <a:gd name="connsiteX9" fmla="*/ 1244823 w 2103393"/>
                <a:gd name="connsiteY9" fmla="*/ 757325 h 1958316"/>
                <a:gd name="connsiteX10" fmla="*/ 1076528 w 2103393"/>
                <a:gd name="connsiteY10" fmla="*/ 611470 h 1958316"/>
                <a:gd name="connsiteX11" fmla="*/ 885795 w 2103393"/>
                <a:gd name="connsiteY11" fmla="*/ 751715 h 1958316"/>
                <a:gd name="connsiteX12" fmla="*/ 919453 w 2103393"/>
                <a:gd name="connsiteY12" fmla="*/ 1189281 h 1958316"/>
                <a:gd name="connsiteX13" fmla="*/ 891405 w 2103393"/>
                <a:gd name="connsiteY13" fmla="*/ 1509040 h 1958316"/>
                <a:gd name="connsiteX14" fmla="*/ 89201 w 2103393"/>
                <a:gd name="connsiteY14" fmla="*/ 1952216 h 1958316"/>
                <a:gd name="connsiteX15" fmla="*/ 577255 w 2103393"/>
                <a:gd name="connsiteY15" fmla="*/ 375858 h 1958316"/>
                <a:gd name="connsiteX16" fmla="*/ 807257 w 2103393"/>
                <a:gd name="connsiteY16" fmla="*/ 611470 h 1958316"/>
                <a:gd name="connsiteX17" fmla="*/ 969942 w 2103393"/>
                <a:gd name="connsiteY17" fmla="*/ 499274 h 1958316"/>
                <a:gd name="connsiteX18" fmla="*/ 947503 w 2103393"/>
                <a:gd name="connsiteY18" fmla="*/ 0 h 1958316"/>
                <a:gd name="connsiteX0" fmla="*/ 947503 w 2103393"/>
                <a:gd name="connsiteY0" fmla="*/ 0 h 1958316"/>
                <a:gd name="connsiteX1" fmla="*/ 947503 w 2103393"/>
                <a:gd name="connsiteY1" fmla="*/ 0 h 1958316"/>
                <a:gd name="connsiteX2" fmla="*/ 1183115 w 2103393"/>
                <a:gd name="connsiteY2" fmla="*/ 5610 h 1958316"/>
                <a:gd name="connsiteX3" fmla="*/ 1177505 w 2103393"/>
                <a:gd name="connsiteY3" fmla="*/ 493664 h 1958316"/>
                <a:gd name="connsiteX4" fmla="*/ 1312141 w 2103393"/>
                <a:gd name="connsiteY4" fmla="*/ 572201 h 1958316"/>
                <a:gd name="connsiteX5" fmla="*/ 1508484 w 2103393"/>
                <a:gd name="connsiteY5" fmla="*/ 375858 h 1958316"/>
                <a:gd name="connsiteX6" fmla="*/ 2058246 w 2103393"/>
                <a:gd name="connsiteY6" fmla="*/ 1924167 h 1958316"/>
                <a:gd name="connsiteX7" fmla="*/ 1211163 w 2103393"/>
                <a:gd name="connsiteY7" fmla="*/ 1486600 h 1958316"/>
                <a:gd name="connsiteX8" fmla="*/ 1227994 w 2103393"/>
                <a:gd name="connsiteY8" fmla="*/ 1194891 h 1958316"/>
                <a:gd name="connsiteX9" fmla="*/ 1244823 w 2103393"/>
                <a:gd name="connsiteY9" fmla="*/ 757325 h 1958316"/>
                <a:gd name="connsiteX10" fmla="*/ 1076528 w 2103393"/>
                <a:gd name="connsiteY10" fmla="*/ 611470 h 1958316"/>
                <a:gd name="connsiteX11" fmla="*/ 885795 w 2103393"/>
                <a:gd name="connsiteY11" fmla="*/ 751715 h 1958316"/>
                <a:gd name="connsiteX12" fmla="*/ 919453 w 2103393"/>
                <a:gd name="connsiteY12" fmla="*/ 1189281 h 1958316"/>
                <a:gd name="connsiteX13" fmla="*/ 891405 w 2103393"/>
                <a:gd name="connsiteY13" fmla="*/ 1509040 h 1958316"/>
                <a:gd name="connsiteX14" fmla="*/ 89201 w 2103393"/>
                <a:gd name="connsiteY14" fmla="*/ 1952216 h 1958316"/>
                <a:gd name="connsiteX15" fmla="*/ 577255 w 2103393"/>
                <a:gd name="connsiteY15" fmla="*/ 375858 h 1958316"/>
                <a:gd name="connsiteX16" fmla="*/ 807257 w 2103393"/>
                <a:gd name="connsiteY16" fmla="*/ 611470 h 1958316"/>
                <a:gd name="connsiteX17" fmla="*/ 969942 w 2103393"/>
                <a:gd name="connsiteY17" fmla="*/ 499274 h 1958316"/>
                <a:gd name="connsiteX18" fmla="*/ 947503 w 2103393"/>
                <a:gd name="connsiteY18" fmla="*/ 0 h 1958316"/>
                <a:gd name="connsiteX0" fmla="*/ 947503 w 2103393"/>
                <a:gd name="connsiteY0" fmla="*/ 0 h 1958316"/>
                <a:gd name="connsiteX1" fmla="*/ 947503 w 2103393"/>
                <a:gd name="connsiteY1" fmla="*/ 0 h 1958316"/>
                <a:gd name="connsiteX2" fmla="*/ 1183115 w 2103393"/>
                <a:gd name="connsiteY2" fmla="*/ 5610 h 1958316"/>
                <a:gd name="connsiteX3" fmla="*/ 1177505 w 2103393"/>
                <a:gd name="connsiteY3" fmla="*/ 493664 h 1958316"/>
                <a:gd name="connsiteX4" fmla="*/ 1312141 w 2103393"/>
                <a:gd name="connsiteY4" fmla="*/ 572201 h 1958316"/>
                <a:gd name="connsiteX5" fmla="*/ 1508484 w 2103393"/>
                <a:gd name="connsiteY5" fmla="*/ 375858 h 1958316"/>
                <a:gd name="connsiteX6" fmla="*/ 2058246 w 2103393"/>
                <a:gd name="connsiteY6" fmla="*/ 1924167 h 1958316"/>
                <a:gd name="connsiteX7" fmla="*/ 1211163 w 2103393"/>
                <a:gd name="connsiteY7" fmla="*/ 1486600 h 1958316"/>
                <a:gd name="connsiteX8" fmla="*/ 1227994 w 2103393"/>
                <a:gd name="connsiteY8" fmla="*/ 1194891 h 1958316"/>
                <a:gd name="connsiteX9" fmla="*/ 1244823 w 2103393"/>
                <a:gd name="connsiteY9" fmla="*/ 757325 h 1958316"/>
                <a:gd name="connsiteX10" fmla="*/ 1076528 w 2103393"/>
                <a:gd name="connsiteY10" fmla="*/ 611470 h 1958316"/>
                <a:gd name="connsiteX11" fmla="*/ 885795 w 2103393"/>
                <a:gd name="connsiteY11" fmla="*/ 751715 h 1958316"/>
                <a:gd name="connsiteX12" fmla="*/ 919453 w 2103393"/>
                <a:gd name="connsiteY12" fmla="*/ 1189281 h 1958316"/>
                <a:gd name="connsiteX13" fmla="*/ 891405 w 2103393"/>
                <a:gd name="connsiteY13" fmla="*/ 1509040 h 1958316"/>
                <a:gd name="connsiteX14" fmla="*/ 89201 w 2103393"/>
                <a:gd name="connsiteY14" fmla="*/ 1952216 h 1958316"/>
                <a:gd name="connsiteX15" fmla="*/ 577255 w 2103393"/>
                <a:gd name="connsiteY15" fmla="*/ 375858 h 1958316"/>
                <a:gd name="connsiteX16" fmla="*/ 807257 w 2103393"/>
                <a:gd name="connsiteY16" fmla="*/ 611470 h 1958316"/>
                <a:gd name="connsiteX17" fmla="*/ 969942 w 2103393"/>
                <a:gd name="connsiteY17" fmla="*/ 499274 h 1958316"/>
                <a:gd name="connsiteX18" fmla="*/ 947503 w 2103393"/>
                <a:gd name="connsiteY18" fmla="*/ 0 h 1958316"/>
                <a:gd name="connsiteX0" fmla="*/ 947503 w 2103393"/>
                <a:gd name="connsiteY0" fmla="*/ 0 h 1959848"/>
                <a:gd name="connsiteX1" fmla="*/ 947503 w 2103393"/>
                <a:gd name="connsiteY1" fmla="*/ 0 h 1959848"/>
                <a:gd name="connsiteX2" fmla="*/ 1183115 w 2103393"/>
                <a:gd name="connsiteY2" fmla="*/ 5610 h 1959848"/>
                <a:gd name="connsiteX3" fmla="*/ 1177505 w 2103393"/>
                <a:gd name="connsiteY3" fmla="*/ 493664 h 1959848"/>
                <a:gd name="connsiteX4" fmla="*/ 1312141 w 2103393"/>
                <a:gd name="connsiteY4" fmla="*/ 572201 h 1959848"/>
                <a:gd name="connsiteX5" fmla="*/ 1508484 w 2103393"/>
                <a:gd name="connsiteY5" fmla="*/ 375858 h 1959848"/>
                <a:gd name="connsiteX6" fmla="*/ 2058246 w 2103393"/>
                <a:gd name="connsiteY6" fmla="*/ 1924167 h 1959848"/>
                <a:gd name="connsiteX7" fmla="*/ 1211163 w 2103393"/>
                <a:gd name="connsiteY7" fmla="*/ 1486600 h 1959848"/>
                <a:gd name="connsiteX8" fmla="*/ 1227994 w 2103393"/>
                <a:gd name="connsiteY8" fmla="*/ 1194891 h 1959848"/>
                <a:gd name="connsiteX9" fmla="*/ 1244823 w 2103393"/>
                <a:gd name="connsiteY9" fmla="*/ 757325 h 1959848"/>
                <a:gd name="connsiteX10" fmla="*/ 1076528 w 2103393"/>
                <a:gd name="connsiteY10" fmla="*/ 611470 h 1959848"/>
                <a:gd name="connsiteX11" fmla="*/ 885795 w 2103393"/>
                <a:gd name="connsiteY11" fmla="*/ 751715 h 1959848"/>
                <a:gd name="connsiteX12" fmla="*/ 919453 w 2103393"/>
                <a:gd name="connsiteY12" fmla="*/ 1189281 h 1959848"/>
                <a:gd name="connsiteX13" fmla="*/ 891405 w 2103393"/>
                <a:gd name="connsiteY13" fmla="*/ 1509040 h 1959848"/>
                <a:gd name="connsiteX14" fmla="*/ 89201 w 2103393"/>
                <a:gd name="connsiteY14" fmla="*/ 1952216 h 1959848"/>
                <a:gd name="connsiteX15" fmla="*/ 577255 w 2103393"/>
                <a:gd name="connsiteY15" fmla="*/ 375858 h 1959848"/>
                <a:gd name="connsiteX16" fmla="*/ 807257 w 2103393"/>
                <a:gd name="connsiteY16" fmla="*/ 611470 h 1959848"/>
                <a:gd name="connsiteX17" fmla="*/ 969942 w 2103393"/>
                <a:gd name="connsiteY17" fmla="*/ 499274 h 1959848"/>
                <a:gd name="connsiteX18" fmla="*/ 947503 w 2103393"/>
                <a:gd name="connsiteY18" fmla="*/ 0 h 1959848"/>
                <a:gd name="connsiteX0" fmla="*/ 947503 w 2103393"/>
                <a:gd name="connsiteY0" fmla="*/ 0 h 1959848"/>
                <a:gd name="connsiteX1" fmla="*/ 947503 w 2103393"/>
                <a:gd name="connsiteY1" fmla="*/ 0 h 1959848"/>
                <a:gd name="connsiteX2" fmla="*/ 1183115 w 2103393"/>
                <a:gd name="connsiteY2" fmla="*/ 5610 h 1959848"/>
                <a:gd name="connsiteX3" fmla="*/ 1177505 w 2103393"/>
                <a:gd name="connsiteY3" fmla="*/ 493664 h 1959848"/>
                <a:gd name="connsiteX4" fmla="*/ 1312141 w 2103393"/>
                <a:gd name="connsiteY4" fmla="*/ 572201 h 1959848"/>
                <a:gd name="connsiteX5" fmla="*/ 1508484 w 2103393"/>
                <a:gd name="connsiteY5" fmla="*/ 375858 h 1959848"/>
                <a:gd name="connsiteX6" fmla="*/ 2058246 w 2103393"/>
                <a:gd name="connsiteY6" fmla="*/ 1924167 h 1959848"/>
                <a:gd name="connsiteX7" fmla="*/ 1211163 w 2103393"/>
                <a:gd name="connsiteY7" fmla="*/ 1486600 h 1959848"/>
                <a:gd name="connsiteX8" fmla="*/ 1222384 w 2103393"/>
                <a:gd name="connsiteY8" fmla="*/ 1178062 h 1959848"/>
                <a:gd name="connsiteX9" fmla="*/ 1244823 w 2103393"/>
                <a:gd name="connsiteY9" fmla="*/ 757325 h 1959848"/>
                <a:gd name="connsiteX10" fmla="*/ 1076528 w 2103393"/>
                <a:gd name="connsiteY10" fmla="*/ 611470 h 1959848"/>
                <a:gd name="connsiteX11" fmla="*/ 885795 w 2103393"/>
                <a:gd name="connsiteY11" fmla="*/ 751715 h 1959848"/>
                <a:gd name="connsiteX12" fmla="*/ 919453 w 2103393"/>
                <a:gd name="connsiteY12" fmla="*/ 1189281 h 1959848"/>
                <a:gd name="connsiteX13" fmla="*/ 891405 w 2103393"/>
                <a:gd name="connsiteY13" fmla="*/ 1509040 h 1959848"/>
                <a:gd name="connsiteX14" fmla="*/ 89201 w 2103393"/>
                <a:gd name="connsiteY14" fmla="*/ 1952216 h 1959848"/>
                <a:gd name="connsiteX15" fmla="*/ 577255 w 2103393"/>
                <a:gd name="connsiteY15" fmla="*/ 375858 h 1959848"/>
                <a:gd name="connsiteX16" fmla="*/ 807257 w 2103393"/>
                <a:gd name="connsiteY16" fmla="*/ 611470 h 1959848"/>
                <a:gd name="connsiteX17" fmla="*/ 969942 w 2103393"/>
                <a:gd name="connsiteY17" fmla="*/ 499274 h 1959848"/>
                <a:gd name="connsiteX18" fmla="*/ 947503 w 2103393"/>
                <a:gd name="connsiteY18" fmla="*/ 0 h 1959848"/>
                <a:gd name="connsiteX0" fmla="*/ 947503 w 2103393"/>
                <a:gd name="connsiteY0" fmla="*/ 0 h 1959848"/>
                <a:gd name="connsiteX1" fmla="*/ 947503 w 2103393"/>
                <a:gd name="connsiteY1" fmla="*/ 0 h 1959848"/>
                <a:gd name="connsiteX2" fmla="*/ 1183115 w 2103393"/>
                <a:gd name="connsiteY2" fmla="*/ 5610 h 1959848"/>
                <a:gd name="connsiteX3" fmla="*/ 1177505 w 2103393"/>
                <a:gd name="connsiteY3" fmla="*/ 493664 h 1959848"/>
                <a:gd name="connsiteX4" fmla="*/ 1312141 w 2103393"/>
                <a:gd name="connsiteY4" fmla="*/ 572201 h 1959848"/>
                <a:gd name="connsiteX5" fmla="*/ 1508484 w 2103393"/>
                <a:gd name="connsiteY5" fmla="*/ 375858 h 1959848"/>
                <a:gd name="connsiteX6" fmla="*/ 2058246 w 2103393"/>
                <a:gd name="connsiteY6" fmla="*/ 1924167 h 1959848"/>
                <a:gd name="connsiteX7" fmla="*/ 1211163 w 2103393"/>
                <a:gd name="connsiteY7" fmla="*/ 1486600 h 1959848"/>
                <a:gd name="connsiteX8" fmla="*/ 1205554 w 2103393"/>
                <a:gd name="connsiteY8" fmla="*/ 1200502 h 1959848"/>
                <a:gd name="connsiteX9" fmla="*/ 1244823 w 2103393"/>
                <a:gd name="connsiteY9" fmla="*/ 757325 h 1959848"/>
                <a:gd name="connsiteX10" fmla="*/ 1076528 w 2103393"/>
                <a:gd name="connsiteY10" fmla="*/ 611470 h 1959848"/>
                <a:gd name="connsiteX11" fmla="*/ 885795 w 2103393"/>
                <a:gd name="connsiteY11" fmla="*/ 751715 h 1959848"/>
                <a:gd name="connsiteX12" fmla="*/ 919453 w 2103393"/>
                <a:gd name="connsiteY12" fmla="*/ 1189281 h 1959848"/>
                <a:gd name="connsiteX13" fmla="*/ 891405 w 2103393"/>
                <a:gd name="connsiteY13" fmla="*/ 1509040 h 1959848"/>
                <a:gd name="connsiteX14" fmla="*/ 89201 w 2103393"/>
                <a:gd name="connsiteY14" fmla="*/ 1952216 h 1959848"/>
                <a:gd name="connsiteX15" fmla="*/ 577255 w 2103393"/>
                <a:gd name="connsiteY15" fmla="*/ 375858 h 1959848"/>
                <a:gd name="connsiteX16" fmla="*/ 807257 w 2103393"/>
                <a:gd name="connsiteY16" fmla="*/ 611470 h 1959848"/>
                <a:gd name="connsiteX17" fmla="*/ 969942 w 2103393"/>
                <a:gd name="connsiteY17" fmla="*/ 499274 h 1959848"/>
                <a:gd name="connsiteX18" fmla="*/ 947503 w 2103393"/>
                <a:gd name="connsiteY18" fmla="*/ 0 h 1959848"/>
                <a:gd name="connsiteX0" fmla="*/ 947503 w 2103393"/>
                <a:gd name="connsiteY0" fmla="*/ 0 h 1959848"/>
                <a:gd name="connsiteX1" fmla="*/ 947503 w 2103393"/>
                <a:gd name="connsiteY1" fmla="*/ 0 h 1959848"/>
                <a:gd name="connsiteX2" fmla="*/ 1183115 w 2103393"/>
                <a:gd name="connsiteY2" fmla="*/ 5610 h 1959848"/>
                <a:gd name="connsiteX3" fmla="*/ 1177505 w 2103393"/>
                <a:gd name="connsiteY3" fmla="*/ 493664 h 1959848"/>
                <a:gd name="connsiteX4" fmla="*/ 1312141 w 2103393"/>
                <a:gd name="connsiteY4" fmla="*/ 572201 h 1959848"/>
                <a:gd name="connsiteX5" fmla="*/ 1508484 w 2103393"/>
                <a:gd name="connsiteY5" fmla="*/ 375858 h 1959848"/>
                <a:gd name="connsiteX6" fmla="*/ 2058246 w 2103393"/>
                <a:gd name="connsiteY6" fmla="*/ 1924167 h 1959848"/>
                <a:gd name="connsiteX7" fmla="*/ 1211163 w 2103393"/>
                <a:gd name="connsiteY7" fmla="*/ 1486600 h 1959848"/>
                <a:gd name="connsiteX8" fmla="*/ 1205554 w 2103393"/>
                <a:gd name="connsiteY8" fmla="*/ 1200502 h 1959848"/>
                <a:gd name="connsiteX9" fmla="*/ 1244823 w 2103393"/>
                <a:gd name="connsiteY9" fmla="*/ 757325 h 1959848"/>
                <a:gd name="connsiteX10" fmla="*/ 1076528 w 2103393"/>
                <a:gd name="connsiteY10" fmla="*/ 611470 h 1959848"/>
                <a:gd name="connsiteX11" fmla="*/ 885795 w 2103393"/>
                <a:gd name="connsiteY11" fmla="*/ 751715 h 1959848"/>
                <a:gd name="connsiteX12" fmla="*/ 919453 w 2103393"/>
                <a:gd name="connsiteY12" fmla="*/ 1189281 h 1959848"/>
                <a:gd name="connsiteX13" fmla="*/ 891405 w 2103393"/>
                <a:gd name="connsiteY13" fmla="*/ 1509040 h 1959848"/>
                <a:gd name="connsiteX14" fmla="*/ 89201 w 2103393"/>
                <a:gd name="connsiteY14" fmla="*/ 1952216 h 1959848"/>
                <a:gd name="connsiteX15" fmla="*/ 577255 w 2103393"/>
                <a:gd name="connsiteY15" fmla="*/ 375858 h 1959848"/>
                <a:gd name="connsiteX16" fmla="*/ 807257 w 2103393"/>
                <a:gd name="connsiteY16" fmla="*/ 611470 h 1959848"/>
                <a:gd name="connsiteX17" fmla="*/ 969942 w 2103393"/>
                <a:gd name="connsiteY17" fmla="*/ 499274 h 1959848"/>
                <a:gd name="connsiteX18" fmla="*/ 947503 w 2103393"/>
                <a:gd name="connsiteY18" fmla="*/ 0 h 1959848"/>
                <a:gd name="connsiteX0" fmla="*/ 947503 w 2103393"/>
                <a:gd name="connsiteY0" fmla="*/ 0 h 1959848"/>
                <a:gd name="connsiteX1" fmla="*/ 947503 w 2103393"/>
                <a:gd name="connsiteY1" fmla="*/ 0 h 1959848"/>
                <a:gd name="connsiteX2" fmla="*/ 1183115 w 2103393"/>
                <a:gd name="connsiteY2" fmla="*/ 5610 h 1959848"/>
                <a:gd name="connsiteX3" fmla="*/ 1177505 w 2103393"/>
                <a:gd name="connsiteY3" fmla="*/ 493664 h 1959848"/>
                <a:gd name="connsiteX4" fmla="*/ 1312141 w 2103393"/>
                <a:gd name="connsiteY4" fmla="*/ 572201 h 1959848"/>
                <a:gd name="connsiteX5" fmla="*/ 1508484 w 2103393"/>
                <a:gd name="connsiteY5" fmla="*/ 375858 h 1959848"/>
                <a:gd name="connsiteX6" fmla="*/ 2058246 w 2103393"/>
                <a:gd name="connsiteY6" fmla="*/ 1924167 h 1959848"/>
                <a:gd name="connsiteX7" fmla="*/ 1211163 w 2103393"/>
                <a:gd name="connsiteY7" fmla="*/ 1486600 h 1959848"/>
                <a:gd name="connsiteX8" fmla="*/ 1205554 w 2103393"/>
                <a:gd name="connsiteY8" fmla="*/ 1200502 h 1959848"/>
                <a:gd name="connsiteX9" fmla="*/ 1244823 w 2103393"/>
                <a:gd name="connsiteY9" fmla="*/ 757325 h 1959848"/>
                <a:gd name="connsiteX10" fmla="*/ 1076528 w 2103393"/>
                <a:gd name="connsiteY10" fmla="*/ 611470 h 1959848"/>
                <a:gd name="connsiteX11" fmla="*/ 885795 w 2103393"/>
                <a:gd name="connsiteY11" fmla="*/ 751715 h 1959848"/>
                <a:gd name="connsiteX12" fmla="*/ 919453 w 2103393"/>
                <a:gd name="connsiteY12" fmla="*/ 1189281 h 1959848"/>
                <a:gd name="connsiteX13" fmla="*/ 891405 w 2103393"/>
                <a:gd name="connsiteY13" fmla="*/ 1509040 h 1959848"/>
                <a:gd name="connsiteX14" fmla="*/ 89201 w 2103393"/>
                <a:gd name="connsiteY14" fmla="*/ 1952216 h 1959848"/>
                <a:gd name="connsiteX15" fmla="*/ 577255 w 2103393"/>
                <a:gd name="connsiteY15" fmla="*/ 375858 h 1959848"/>
                <a:gd name="connsiteX16" fmla="*/ 807257 w 2103393"/>
                <a:gd name="connsiteY16" fmla="*/ 611470 h 1959848"/>
                <a:gd name="connsiteX17" fmla="*/ 969942 w 2103393"/>
                <a:gd name="connsiteY17" fmla="*/ 499274 h 1959848"/>
                <a:gd name="connsiteX18" fmla="*/ 947503 w 2103393"/>
                <a:gd name="connsiteY18" fmla="*/ 0 h 1959848"/>
                <a:gd name="connsiteX0" fmla="*/ 947503 w 2103393"/>
                <a:gd name="connsiteY0" fmla="*/ 0 h 1959848"/>
                <a:gd name="connsiteX1" fmla="*/ 947503 w 2103393"/>
                <a:gd name="connsiteY1" fmla="*/ 0 h 1959848"/>
                <a:gd name="connsiteX2" fmla="*/ 1183115 w 2103393"/>
                <a:gd name="connsiteY2" fmla="*/ 5610 h 1959848"/>
                <a:gd name="connsiteX3" fmla="*/ 1177505 w 2103393"/>
                <a:gd name="connsiteY3" fmla="*/ 493664 h 1959848"/>
                <a:gd name="connsiteX4" fmla="*/ 1312141 w 2103393"/>
                <a:gd name="connsiteY4" fmla="*/ 572201 h 1959848"/>
                <a:gd name="connsiteX5" fmla="*/ 1508484 w 2103393"/>
                <a:gd name="connsiteY5" fmla="*/ 375858 h 1959848"/>
                <a:gd name="connsiteX6" fmla="*/ 2058246 w 2103393"/>
                <a:gd name="connsiteY6" fmla="*/ 1924167 h 1959848"/>
                <a:gd name="connsiteX7" fmla="*/ 1211163 w 2103393"/>
                <a:gd name="connsiteY7" fmla="*/ 1486600 h 1959848"/>
                <a:gd name="connsiteX8" fmla="*/ 1205554 w 2103393"/>
                <a:gd name="connsiteY8" fmla="*/ 1200502 h 1959848"/>
                <a:gd name="connsiteX9" fmla="*/ 1244823 w 2103393"/>
                <a:gd name="connsiteY9" fmla="*/ 757325 h 1959848"/>
                <a:gd name="connsiteX10" fmla="*/ 1076528 w 2103393"/>
                <a:gd name="connsiteY10" fmla="*/ 611470 h 1959848"/>
                <a:gd name="connsiteX11" fmla="*/ 885795 w 2103393"/>
                <a:gd name="connsiteY11" fmla="*/ 751715 h 1959848"/>
                <a:gd name="connsiteX12" fmla="*/ 919453 w 2103393"/>
                <a:gd name="connsiteY12" fmla="*/ 1189281 h 1959848"/>
                <a:gd name="connsiteX13" fmla="*/ 891405 w 2103393"/>
                <a:gd name="connsiteY13" fmla="*/ 1509040 h 1959848"/>
                <a:gd name="connsiteX14" fmla="*/ 89201 w 2103393"/>
                <a:gd name="connsiteY14" fmla="*/ 1952216 h 1959848"/>
                <a:gd name="connsiteX15" fmla="*/ 577255 w 2103393"/>
                <a:gd name="connsiteY15" fmla="*/ 375858 h 1959848"/>
                <a:gd name="connsiteX16" fmla="*/ 807257 w 2103393"/>
                <a:gd name="connsiteY16" fmla="*/ 611470 h 1959848"/>
                <a:gd name="connsiteX17" fmla="*/ 969942 w 2103393"/>
                <a:gd name="connsiteY17" fmla="*/ 499274 h 1959848"/>
                <a:gd name="connsiteX18" fmla="*/ 947503 w 2103393"/>
                <a:gd name="connsiteY18" fmla="*/ 0 h 1959848"/>
                <a:gd name="connsiteX0" fmla="*/ 947503 w 2103393"/>
                <a:gd name="connsiteY0" fmla="*/ 0 h 1959848"/>
                <a:gd name="connsiteX1" fmla="*/ 947503 w 2103393"/>
                <a:gd name="connsiteY1" fmla="*/ 0 h 1959848"/>
                <a:gd name="connsiteX2" fmla="*/ 1183115 w 2103393"/>
                <a:gd name="connsiteY2" fmla="*/ 5610 h 1959848"/>
                <a:gd name="connsiteX3" fmla="*/ 1177505 w 2103393"/>
                <a:gd name="connsiteY3" fmla="*/ 493664 h 1959848"/>
                <a:gd name="connsiteX4" fmla="*/ 1312141 w 2103393"/>
                <a:gd name="connsiteY4" fmla="*/ 572201 h 1959848"/>
                <a:gd name="connsiteX5" fmla="*/ 1508484 w 2103393"/>
                <a:gd name="connsiteY5" fmla="*/ 375858 h 1959848"/>
                <a:gd name="connsiteX6" fmla="*/ 2058246 w 2103393"/>
                <a:gd name="connsiteY6" fmla="*/ 1924167 h 1959848"/>
                <a:gd name="connsiteX7" fmla="*/ 1211163 w 2103393"/>
                <a:gd name="connsiteY7" fmla="*/ 1486600 h 1959848"/>
                <a:gd name="connsiteX8" fmla="*/ 1205554 w 2103393"/>
                <a:gd name="connsiteY8" fmla="*/ 1200502 h 1959848"/>
                <a:gd name="connsiteX9" fmla="*/ 1244823 w 2103393"/>
                <a:gd name="connsiteY9" fmla="*/ 757325 h 1959848"/>
                <a:gd name="connsiteX10" fmla="*/ 1076528 w 2103393"/>
                <a:gd name="connsiteY10" fmla="*/ 611470 h 1959848"/>
                <a:gd name="connsiteX11" fmla="*/ 885795 w 2103393"/>
                <a:gd name="connsiteY11" fmla="*/ 751715 h 1959848"/>
                <a:gd name="connsiteX12" fmla="*/ 919453 w 2103393"/>
                <a:gd name="connsiteY12" fmla="*/ 1189281 h 1959848"/>
                <a:gd name="connsiteX13" fmla="*/ 891405 w 2103393"/>
                <a:gd name="connsiteY13" fmla="*/ 1509040 h 1959848"/>
                <a:gd name="connsiteX14" fmla="*/ 89201 w 2103393"/>
                <a:gd name="connsiteY14" fmla="*/ 1952216 h 1959848"/>
                <a:gd name="connsiteX15" fmla="*/ 577255 w 2103393"/>
                <a:gd name="connsiteY15" fmla="*/ 375858 h 1959848"/>
                <a:gd name="connsiteX16" fmla="*/ 807257 w 2103393"/>
                <a:gd name="connsiteY16" fmla="*/ 611470 h 1959848"/>
                <a:gd name="connsiteX17" fmla="*/ 969942 w 2103393"/>
                <a:gd name="connsiteY17" fmla="*/ 499274 h 1959848"/>
                <a:gd name="connsiteX18" fmla="*/ 947503 w 2103393"/>
                <a:gd name="connsiteY18" fmla="*/ 0 h 1959848"/>
                <a:gd name="connsiteX0" fmla="*/ 947503 w 2103393"/>
                <a:gd name="connsiteY0" fmla="*/ 0 h 1959848"/>
                <a:gd name="connsiteX1" fmla="*/ 947503 w 2103393"/>
                <a:gd name="connsiteY1" fmla="*/ 0 h 1959848"/>
                <a:gd name="connsiteX2" fmla="*/ 1183115 w 2103393"/>
                <a:gd name="connsiteY2" fmla="*/ 5610 h 1959848"/>
                <a:gd name="connsiteX3" fmla="*/ 1177505 w 2103393"/>
                <a:gd name="connsiteY3" fmla="*/ 493664 h 1959848"/>
                <a:gd name="connsiteX4" fmla="*/ 1312141 w 2103393"/>
                <a:gd name="connsiteY4" fmla="*/ 572201 h 1959848"/>
                <a:gd name="connsiteX5" fmla="*/ 1508484 w 2103393"/>
                <a:gd name="connsiteY5" fmla="*/ 375858 h 1959848"/>
                <a:gd name="connsiteX6" fmla="*/ 2058246 w 2103393"/>
                <a:gd name="connsiteY6" fmla="*/ 1924167 h 1959848"/>
                <a:gd name="connsiteX7" fmla="*/ 1211163 w 2103393"/>
                <a:gd name="connsiteY7" fmla="*/ 1486600 h 1959848"/>
                <a:gd name="connsiteX8" fmla="*/ 1205554 w 2103393"/>
                <a:gd name="connsiteY8" fmla="*/ 1200502 h 1959848"/>
                <a:gd name="connsiteX9" fmla="*/ 1244823 w 2103393"/>
                <a:gd name="connsiteY9" fmla="*/ 757325 h 1959848"/>
                <a:gd name="connsiteX10" fmla="*/ 1076528 w 2103393"/>
                <a:gd name="connsiteY10" fmla="*/ 611470 h 1959848"/>
                <a:gd name="connsiteX11" fmla="*/ 885795 w 2103393"/>
                <a:gd name="connsiteY11" fmla="*/ 751715 h 1959848"/>
                <a:gd name="connsiteX12" fmla="*/ 919453 w 2103393"/>
                <a:gd name="connsiteY12" fmla="*/ 1189281 h 1959848"/>
                <a:gd name="connsiteX13" fmla="*/ 891405 w 2103393"/>
                <a:gd name="connsiteY13" fmla="*/ 1509040 h 1959848"/>
                <a:gd name="connsiteX14" fmla="*/ 89201 w 2103393"/>
                <a:gd name="connsiteY14" fmla="*/ 1952216 h 1959848"/>
                <a:gd name="connsiteX15" fmla="*/ 577255 w 2103393"/>
                <a:gd name="connsiteY15" fmla="*/ 375858 h 1959848"/>
                <a:gd name="connsiteX16" fmla="*/ 807257 w 2103393"/>
                <a:gd name="connsiteY16" fmla="*/ 611470 h 1959848"/>
                <a:gd name="connsiteX17" fmla="*/ 969942 w 2103393"/>
                <a:gd name="connsiteY17" fmla="*/ 499274 h 1959848"/>
                <a:gd name="connsiteX18" fmla="*/ 947503 w 2103393"/>
                <a:gd name="connsiteY18" fmla="*/ 0 h 1959848"/>
                <a:gd name="connsiteX0" fmla="*/ 947503 w 2103393"/>
                <a:gd name="connsiteY0" fmla="*/ 0 h 1961617"/>
                <a:gd name="connsiteX1" fmla="*/ 947503 w 2103393"/>
                <a:gd name="connsiteY1" fmla="*/ 0 h 1961617"/>
                <a:gd name="connsiteX2" fmla="*/ 1183115 w 2103393"/>
                <a:gd name="connsiteY2" fmla="*/ 5610 h 1961617"/>
                <a:gd name="connsiteX3" fmla="*/ 1177505 w 2103393"/>
                <a:gd name="connsiteY3" fmla="*/ 493664 h 1961617"/>
                <a:gd name="connsiteX4" fmla="*/ 1312141 w 2103393"/>
                <a:gd name="connsiteY4" fmla="*/ 572201 h 1961617"/>
                <a:gd name="connsiteX5" fmla="*/ 1508484 w 2103393"/>
                <a:gd name="connsiteY5" fmla="*/ 375858 h 1961617"/>
                <a:gd name="connsiteX6" fmla="*/ 2058246 w 2103393"/>
                <a:gd name="connsiteY6" fmla="*/ 1924167 h 1961617"/>
                <a:gd name="connsiteX7" fmla="*/ 1244822 w 2103393"/>
                <a:gd name="connsiteY7" fmla="*/ 1514649 h 1961617"/>
                <a:gd name="connsiteX8" fmla="*/ 1205554 w 2103393"/>
                <a:gd name="connsiteY8" fmla="*/ 1200502 h 1961617"/>
                <a:gd name="connsiteX9" fmla="*/ 1244823 w 2103393"/>
                <a:gd name="connsiteY9" fmla="*/ 757325 h 1961617"/>
                <a:gd name="connsiteX10" fmla="*/ 1076528 w 2103393"/>
                <a:gd name="connsiteY10" fmla="*/ 611470 h 1961617"/>
                <a:gd name="connsiteX11" fmla="*/ 885795 w 2103393"/>
                <a:gd name="connsiteY11" fmla="*/ 751715 h 1961617"/>
                <a:gd name="connsiteX12" fmla="*/ 919453 w 2103393"/>
                <a:gd name="connsiteY12" fmla="*/ 1189281 h 1961617"/>
                <a:gd name="connsiteX13" fmla="*/ 891405 w 2103393"/>
                <a:gd name="connsiteY13" fmla="*/ 1509040 h 1961617"/>
                <a:gd name="connsiteX14" fmla="*/ 89201 w 2103393"/>
                <a:gd name="connsiteY14" fmla="*/ 1952216 h 1961617"/>
                <a:gd name="connsiteX15" fmla="*/ 577255 w 2103393"/>
                <a:gd name="connsiteY15" fmla="*/ 375858 h 1961617"/>
                <a:gd name="connsiteX16" fmla="*/ 807257 w 2103393"/>
                <a:gd name="connsiteY16" fmla="*/ 611470 h 1961617"/>
                <a:gd name="connsiteX17" fmla="*/ 969942 w 2103393"/>
                <a:gd name="connsiteY17" fmla="*/ 499274 h 1961617"/>
                <a:gd name="connsiteX18" fmla="*/ 947503 w 2103393"/>
                <a:gd name="connsiteY18" fmla="*/ 0 h 1961617"/>
                <a:gd name="connsiteX0" fmla="*/ 947503 w 2103393"/>
                <a:gd name="connsiteY0" fmla="*/ 0 h 1961617"/>
                <a:gd name="connsiteX1" fmla="*/ 947503 w 2103393"/>
                <a:gd name="connsiteY1" fmla="*/ 0 h 1961617"/>
                <a:gd name="connsiteX2" fmla="*/ 1183115 w 2103393"/>
                <a:gd name="connsiteY2" fmla="*/ 5610 h 1961617"/>
                <a:gd name="connsiteX3" fmla="*/ 1177505 w 2103393"/>
                <a:gd name="connsiteY3" fmla="*/ 493664 h 1961617"/>
                <a:gd name="connsiteX4" fmla="*/ 1312141 w 2103393"/>
                <a:gd name="connsiteY4" fmla="*/ 572201 h 1961617"/>
                <a:gd name="connsiteX5" fmla="*/ 1508484 w 2103393"/>
                <a:gd name="connsiteY5" fmla="*/ 375858 h 1961617"/>
                <a:gd name="connsiteX6" fmla="*/ 2058246 w 2103393"/>
                <a:gd name="connsiteY6" fmla="*/ 1924167 h 1961617"/>
                <a:gd name="connsiteX7" fmla="*/ 1244822 w 2103393"/>
                <a:gd name="connsiteY7" fmla="*/ 1514649 h 1961617"/>
                <a:gd name="connsiteX8" fmla="*/ 1205554 w 2103393"/>
                <a:gd name="connsiteY8" fmla="*/ 1200502 h 1961617"/>
                <a:gd name="connsiteX9" fmla="*/ 1244823 w 2103393"/>
                <a:gd name="connsiteY9" fmla="*/ 757325 h 1961617"/>
                <a:gd name="connsiteX10" fmla="*/ 1076528 w 2103393"/>
                <a:gd name="connsiteY10" fmla="*/ 611470 h 1961617"/>
                <a:gd name="connsiteX11" fmla="*/ 885795 w 2103393"/>
                <a:gd name="connsiteY11" fmla="*/ 751715 h 1961617"/>
                <a:gd name="connsiteX12" fmla="*/ 919453 w 2103393"/>
                <a:gd name="connsiteY12" fmla="*/ 1189281 h 1961617"/>
                <a:gd name="connsiteX13" fmla="*/ 891405 w 2103393"/>
                <a:gd name="connsiteY13" fmla="*/ 1509040 h 1961617"/>
                <a:gd name="connsiteX14" fmla="*/ 89201 w 2103393"/>
                <a:gd name="connsiteY14" fmla="*/ 1952216 h 1961617"/>
                <a:gd name="connsiteX15" fmla="*/ 577255 w 2103393"/>
                <a:gd name="connsiteY15" fmla="*/ 375858 h 1961617"/>
                <a:gd name="connsiteX16" fmla="*/ 807257 w 2103393"/>
                <a:gd name="connsiteY16" fmla="*/ 611470 h 1961617"/>
                <a:gd name="connsiteX17" fmla="*/ 969942 w 2103393"/>
                <a:gd name="connsiteY17" fmla="*/ 499274 h 1961617"/>
                <a:gd name="connsiteX18" fmla="*/ 947503 w 2103393"/>
                <a:gd name="connsiteY18" fmla="*/ 0 h 1961617"/>
                <a:gd name="connsiteX0" fmla="*/ 947503 w 2103393"/>
                <a:gd name="connsiteY0" fmla="*/ 0 h 1963064"/>
                <a:gd name="connsiteX1" fmla="*/ 947503 w 2103393"/>
                <a:gd name="connsiteY1" fmla="*/ 0 h 1963064"/>
                <a:gd name="connsiteX2" fmla="*/ 1183115 w 2103393"/>
                <a:gd name="connsiteY2" fmla="*/ 5610 h 1963064"/>
                <a:gd name="connsiteX3" fmla="*/ 1177505 w 2103393"/>
                <a:gd name="connsiteY3" fmla="*/ 493664 h 1963064"/>
                <a:gd name="connsiteX4" fmla="*/ 1312141 w 2103393"/>
                <a:gd name="connsiteY4" fmla="*/ 572201 h 1963064"/>
                <a:gd name="connsiteX5" fmla="*/ 1508484 w 2103393"/>
                <a:gd name="connsiteY5" fmla="*/ 375858 h 1963064"/>
                <a:gd name="connsiteX6" fmla="*/ 2058246 w 2103393"/>
                <a:gd name="connsiteY6" fmla="*/ 1924167 h 1963064"/>
                <a:gd name="connsiteX7" fmla="*/ 1244822 w 2103393"/>
                <a:gd name="connsiteY7" fmla="*/ 1514649 h 1963064"/>
                <a:gd name="connsiteX8" fmla="*/ 1205554 w 2103393"/>
                <a:gd name="connsiteY8" fmla="*/ 1200502 h 1963064"/>
                <a:gd name="connsiteX9" fmla="*/ 1244823 w 2103393"/>
                <a:gd name="connsiteY9" fmla="*/ 757325 h 1963064"/>
                <a:gd name="connsiteX10" fmla="*/ 1076528 w 2103393"/>
                <a:gd name="connsiteY10" fmla="*/ 611470 h 1963064"/>
                <a:gd name="connsiteX11" fmla="*/ 885795 w 2103393"/>
                <a:gd name="connsiteY11" fmla="*/ 751715 h 1963064"/>
                <a:gd name="connsiteX12" fmla="*/ 919453 w 2103393"/>
                <a:gd name="connsiteY12" fmla="*/ 1189281 h 1963064"/>
                <a:gd name="connsiteX13" fmla="*/ 891405 w 2103393"/>
                <a:gd name="connsiteY13" fmla="*/ 1509040 h 1963064"/>
                <a:gd name="connsiteX14" fmla="*/ 89201 w 2103393"/>
                <a:gd name="connsiteY14" fmla="*/ 1952216 h 1963064"/>
                <a:gd name="connsiteX15" fmla="*/ 577255 w 2103393"/>
                <a:gd name="connsiteY15" fmla="*/ 375858 h 1963064"/>
                <a:gd name="connsiteX16" fmla="*/ 807257 w 2103393"/>
                <a:gd name="connsiteY16" fmla="*/ 611470 h 1963064"/>
                <a:gd name="connsiteX17" fmla="*/ 969942 w 2103393"/>
                <a:gd name="connsiteY17" fmla="*/ 499274 h 1963064"/>
                <a:gd name="connsiteX18" fmla="*/ 947503 w 2103393"/>
                <a:gd name="connsiteY18" fmla="*/ 0 h 1963064"/>
                <a:gd name="connsiteX0" fmla="*/ 947503 w 2103393"/>
                <a:gd name="connsiteY0" fmla="*/ 0 h 1964995"/>
                <a:gd name="connsiteX1" fmla="*/ 947503 w 2103393"/>
                <a:gd name="connsiteY1" fmla="*/ 0 h 1964995"/>
                <a:gd name="connsiteX2" fmla="*/ 1183115 w 2103393"/>
                <a:gd name="connsiteY2" fmla="*/ 5610 h 1964995"/>
                <a:gd name="connsiteX3" fmla="*/ 1177505 w 2103393"/>
                <a:gd name="connsiteY3" fmla="*/ 493664 h 1964995"/>
                <a:gd name="connsiteX4" fmla="*/ 1312141 w 2103393"/>
                <a:gd name="connsiteY4" fmla="*/ 572201 h 1964995"/>
                <a:gd name="connsiteX5" fmla="*/ 1508484 w 2103393"/>
                <a:gd name="connsiteY5" fmla="*/ 375858 h 1964995"/>
                <a:gd name="connsiteX6" fmla="*/ 2058246 w 2103393"/>
                <a:gd name="connsiteY6" fmla="*/ 1924167 h 1964995"/>
                <a:gd name="connsiteX7" fmla="*/ 1244822 w 2103393"/>
                <a:gd name="connsiteY7" fmla="*/ 1514649 h 1964995"/>
                <a:gd name="connsiteX8" fmla="*/ 1205554 w 2103393"/>
                <a:gd name="connsiteY8" fmla="*/ 1200502 h 1964995"/>
                <a:gd name="connsiteX9" fmla="*/ 1244823 w 2103393"/>
                <a:gd name="connsiteY9" fmla="*/ 757325 h 1964995"/>
                <a:gd name="connsiteX10" fmla="*/ 1076528 w 2103393"/>
                <a:gd name="connsiteY10" fmla="*/ 611470 h 1964995"/>
                <a:gd name="connsiteX11" fmla="*/ 885795 w 2103393"/>
                <a:gd name="connsiteY11" fmla="*/ 751715 h 1964995"/>
                <a:gd name="connsiteX12" fmla="*/ 919453 w 2103393"/>
                <a:gd name="connsiteY12" fmla="*/ 1189281 h 1964995"/>
                <a:gd name="connsiteX13" fmla="*/ 891405 w 2103393"/>
                <a:gd name="connsiteY13" fmla="*/ 1509040 h 1964995"/>
                <a:gd name="connsiteX14" fmla="*/ 89201 w 2103393"/>
                <a:gd name="connsiteY14" fmla="*/ 1952216 h 1964995"/>
                <a:gd name="connsiteX15" fmla="*/ 577255 w 2103393"/>
                <a:gd name="connsiteY15" fmla="*/ 375858 h 1964995"/>
                <a:gd name="connsiteX16" fmla="*/ 807257 w 2103393"/>
                <a:gd name="connsiteY16" fmla="*/ 611470 h 1964995"/>
                <a:gd name="connsiteX17" fmla="*/ 969942 w 2103393"/>
                <a:gd name="connsiteY17" fmla="*/ 499274 h 1964995"/>
                <a:gd name="connsiteX18" fmla="*/ 947503 w 2103393"/>
                <a:gd name="connsiteY18" fmla="*/ 0 h 1964995"/>
                <a:gd name="connsiteX0" fmla="*/ 947503 w 2103393"/>
                <a:gd name="connsiteY0" fmla="*/ 13781 h 1978776"/>
                <a:gd name="connsiteX1" fmla="*/ 947503 w 2103393"/>
                <a:gd name="connsiteY1" fmla="*/ 13781 h 1978776"/>
                <a:gd name="connsiteX2" fmla="*/ 1183115 w 2103393"/>
                <a:gd name="connsiteY2" fmla="*/ 19391 h 1978776"/>
                <a:gd name="connsiteX3" fmla="*/ 1177505 w 2103393"/>
                <a:gd name="connsiteY3" fmla="*/ 507445 h 1978776"/>
                <a:gd name="connsiteX4" fmla="*/ 1312141 w 2103393"/>
                <a:gd name="connsiteY4" fmla="*/ 585982 h 1978776"/>
                <a:gd name="connsiteX5" fmla="*/ 1508484 w 2103393"/>
                <a:gd name="connsiteY5" fmla="*/ 389639 h 1978776"/>
                <a:gd name="connsiteX6" fmla="*/ 2058246 w 2103393"/>
                <a:gd name="connsiteY6" fmla="*/ 1937948 h 1978776"/>
                <a:gd name="connsiteX7" fmla="*/ 1244822 w 2103393"/>
                <a:gd name="connsiteY7" fmla="*/ 1528430 h 1978776"/>
                <a:gd name="connsiteX8" fmla="*/ 1205554 w 2103393"/>
                <a:gd name="connsiteY8" fmla="*/ 1214283 h 1978776"/>
                <a:gd name="connsiteX9" fmla="*/ 1244823 w 2103393"/>
                <a:gd name="connsiteY9" fmla="*/ 771106 h 1978776"/>
                <a:gd name="connsiteX10" fmla="*/ 1076528 w 2103393"/>
                <a:gd name="connsiteY10" fmla="*/ 625251 h 1978776"/>
                <a:gd name="connsiteX11" fmla="*/ 885795 w 2103393"/>
                <a:gd name="connsiteY11" fmla="*/ 765496 h 1978776"/>
                <a:gd name="connsiteX12" fmla="*/ 919453 w 2103393"/>
                <a:gd name="connsiteY12" fmla="*/ 1203062 h 1978776"/>
                <a:gd name="connsiteX13" fmla="*/ 891405 w 2103393"/>
                <a:gd name="connsiteY13" fmla="*/ 1522821 h 1978776"/>
                <a:gd name="connsiteX14" fmla="*/ 89201 w 2103393"/>
                <a:gd name="connsiteY14" fmla="*/ 1965997 h 1978776"/>
                <a:gd name="connsiteX15" fmla="*/ 577255 w 2103393"/>
                <a:gd name="connsiteY15" fmla="*/ 389639 h 1978776"/>
                <a:gd name="connsiteX16" fmla="*/ 807257 w 2103393"/>
                <a:gd name="connsiteY16" fmla="*/ 625251 h 1978776"/>
                <a:gd name="connsiteX17" fmla="*/ 969942 w 2103393"/>
                <a:gd name="connsiteY17" fmla="*/ 513055 h 1978776"/>
                <a:gd name="connsiteX18" fmla="*/ 947503 w 2103393"/>
                <a:gd name="connsiteY18" fmla="*/ 13781 h 1978776"/>
                <a:gd name="connsiteX0" fmla="*/ 964333 w 2103393"/>
                <a:gd name="connsiteY0" fmla="*/ 55026 h 1980752"/>
                <a:gd name="connsiteX1" fmla="*/ 947503 w 2103393"/>
                <a:gd name="connsiteY1" fmla="*/ 15757 h 1980752"/>
                <a:gd name="connsiteX2" fmla="*/ 1183115 w 2103393"/>
                <a:gd name="connsiteY2" fmla="*/ 21367 h 1980752"/>
                <a:gd name="connsiteX3" fmla="*/ 1177505 w 2103393"/>
                <a:gd name="connsiteY3" fmla="*/ 509421 h 1980752"/>
                <a:gd name="connsiteX4" fmla="*/ 1312141 w 2103393"/>
                <a:gd name="connsiteY4" fmla="*/ 587958 h 1980752"/>
                <a:gd name="connsiteX5" fmla="*/ 1508484 w 2103393"/>
                <a:gd name="connsiteY5" fmla="*/ 391615 h 1980752"/>
                <a:gd name="connsiteX6" fmla="*/ 2058246 w 2103393"/>
                <a:gd name="connsiteY6" fmla="*/ 1939924 h 1980752"/>
                <a:gd name="connsiteX7" fmla="*/ 1244822 w 2103393"/>
                <a:gd name="connsiteY7" fmla="*/ 1530406 h 1980752"/>
                <a:gd name="connsiteX8" fmla="*/ 1205554 w 2103393"/>
                <a:gd name="connsiteY8" fmla="*/ 1216259 h 1980752"/>
                <a:gd name="connsiteX9" fmla="*/ 1244823 w 2103393"/>
                <a:gd name="connsiteY9" fmla="*/ 773082 h 1980752"/>
                <a:gd name="connsiteX10" fmla="*/ 1076528 w 2103393"/>
                <a:gd name="connsiteY10" fmla="*/ 627227 h 1980752"/>
                <a:gd name="connsiteX11" fmla="*/ 885795 w 2103393"/>
                <a:gd name="connsiteY11" fmla="*/ 767472 h 1980752"/>
                <a:gd name="connsiteX12" fmla="*/ 919453 w 2103393"/>
                <a:gd name="connsiteY12" fmla="*/ 1205038 h 1980752"/>
                <a:gd name="connsiteX13" fmla="*/ 891405 w 2103393"/>
                <a:gd name="connsiteY13" fmla="*/ 1524797 h 1980752"/>
                <a:gd name="connsiteX14" fmla="*/ 89201 w 2103393"/>
                <a:gd name="connsiteY14" fmla="*/ 1967973 h 1980752"/>
                <a:gd name="connsiteX15" fmla="*/ 577255 w 2103393"/>
                <a:gd name="connsiteY15" fmla="*/ 391615 h 1980752"/>
                <a:gd name="connsiteX16" fmla="*/ 807257 w 2103393"/>
                <a:gd name="connsiteY16" fmla="*/ 627227 h 1980752"/>
                <a:gd name="connsiteX17" fmla="*/ 969942 w 2103393"/>
                <a:gd name="connsiteY17" fmla="*/ 515031 h 1980752"/>
                <a:gd name="connsiteX18" fmla="*/ 964333 w 2103393"/>
                <a:gd name="connsiteY18" fmla="*/ 55026 h 1980752"/>
                <a:gd name="connsiteX0" fmla="*/ 913845 w 2103393"/>
                <a:gd name="connsiteY0" fmla="*/ 72662 h 1981559"/>
                <a:gd name="connsiteX1" fmla="*/ 947503 w 2103393"/>
                <a:gd name="connsiteY1" fmla="*/ 16564 h 1981559"/>
                <a:gd name="connsiteX2" fmla="*/ 1183115 w 2103393"/>
                <a:gd name="connsiteY2" fmla="*/ 22174 h 1981559"/>
                <a:gd name="connsiteX3" fmla="*/ 1177505 w 2103393"/>
                <a:gd name="connsiteY3" fmla="*/ 510228 h 1981559"/>
                <a:gd name="connsiteX4" fmla="*/ 1312141 w 2103393"/>
                <a:gd name="connsiteY4" fmla="*/ 588765 h 1981559"/>
                <a:gd name="connsiteX5" fmla="*/ 1508484 w 2103393"/>
                <a:gd name="connsiteY5" fmla="*/ 392422 h 1981559"/>
                <a:gd name="connsiteX6" fmla="*/ 2058246 w 2103393"/>
                <a:gd name="connsiteY6" fmla="*/ 1940731 h 1981559"/>
                <a:gd name="connsiteX7" fmla="*/ 1244822 w 2103393"/>
                <a:gd name="connsiteY7" fmla="*/ 1531213 h 1981559"/>
                <a:gd name="connsiteX8" fmla="*/ 1205554 w 2103393"/>
                <a:gd name="connsiteY8" fmla="*/ 1217066 h 1981559"/>
                <a:gd name="connsiteX9" fmla="*/ 1244823 w 2103393"/>
                <a:gd name="connsiteY9" fmla="*/ 773889 h 1981559"/>
                <a:gd name="connsiteX10" fmla="*/ 1076528 w 2103393"/>
                <a:gd name="connsiteY10" fmla="*/ 628034 h 1981559"/>
                <a:gd name="connsiteX11" fmla="*/ 885795 w 2103393"/>
                <a:gd name="connsiteY11" fmla="*/ 768279 h 1981559"/>
                <a:gd name="connsiteX12" fmla="*/ 919453 w 2103393"/>
                <a:gd name="connsiteY12" fmla="*/ 1205845 h 1981559"/>
                <a:gd name="connsiteX13" fmla="*/ 891405 w 2103393"/>
                <a:gd name="connsiteY13" fmla="*/ 1525604 h 1981559"/>
                <a:gd name="connsiteX14" fmla="*/ 89201 w 2103393"/>
                <a:gd name="connsiteY14" fmla="*/ 1968780 h 1981559"/>
                <a:gd name="connsiteX15" fmla="*/ 577255 w 2103393"/>
                <a:gd name="connsiteY15" fmla="*/ 392422 h 1981559"/>
                <a:gd name="connsiteX16" fmla="*/ 807257 w 2103393"/>
                <a:gd name="connsiteY16" fmla="*/ 628034 h 1981559"/>
                <a:gd name="connsiteX17" fmla="*/ 969942 w 2103393"/>
                <a:gd name="connsiteY17" fmla="*/ 515838 h 1981559"/>
                <a:gd name="connsiteX18" fmla="*/ 913845 w 2103393"/>
                <a:gd name="connsiteY18" fmla="*/ 72662 h 1981559"/>
                <a:gd name="connsiteX0" fmla="*/ 913845 w 2103393"/>
                <a:gd name="connsiteY0" fmla="*/ 103017 h 2011914"/>
                <a:gd name="connsiteX1" fmla="*/ 1003601 w 2103393"/>
                <a:gd name="connsiteY1" fmla="*/ 2040 h 2011914"/>
                <a:gd name="connsiteX2" fmla="*/ 1183115 w 2103393"/>
                <a:gd name="connsiteY2" fmla="*/ 52529 h 2011914"/>
                <a:gd name="connsiteX3" fmla="*/ 1177505 w 2103393"/>
                <a:gd name="connsiteY3" fmla="*/ 540583 h 2011914"/>
                <a:gd name="connsiteX4" fmla="*/ 1312141 w 2103393"/>
                <a:gd name="connsiteY4" fmla="*/ 619120 h 2011914"/>
                <a:gd name="connsiteX5" fmla="*/ 1508484 w 2103393"/>
                <a:gd name="connsiteY5" fmla="*/ 422777 h 2011914"/>
                <a:gd name="connsiteX6" fmla="*/ 2058246 w 2103393"/>
                <a:gd name="connsiteY6" fmla="*/ 1971086 h 2011914"/>
                <a:gd name="connsiteX7" fmla="*/ 1244822 w 2103393"/>
                <a:gd name="connsiteY7" fmla="*/ 1561568 h 2011914"/>
                <a:gd name="connsiteX8" fmla="*/ 1205554 w 2103393"/>
                <a:gd name="connsiteY8" fmla="*/ 1247421 h 2011914"/>
                <a:gd name="connsiteX9" fmla="*/ 1244823 w 2103393"/>
                <a:gd name="connsiteY9" fmla="*/ 804244 h 2011914"/>
                <a:gd name="connsiteX10" fmla="*/ 1076528 w 2103393"/>
                <a:gd name="connsiteY10" fmla="*/ 658389 h 2011914"/>
                <a:gd name="connsiteX11" fmla="*/ 885795 w 2103393"/>
                <a:gd name="connsiteY11" fmla="*/ 798634 h 2011914"/>
                <a:gd name="connsiteX12" fmla="*/ 919453 w 2103393"/>
                <a:gd name="connsiteY12" fmla="*/ 1236200 h 2011914"/>
                <a:gd name="connsiteX13" fmla="*/ 891405 w 2103393"/>
                <a:gd name="connsiteY13" fmla="*/ 1555959 h 2011914"/>
                <a:gd name="connsiteX14" fmla="*/ 89201 w 2103393"/>
                <a:gd name="connsiteY14" fmla="*/ 1999135 h 2011914"/>
                <a:gd name="connsiteX15" fmla="*/ 577255 w 2103393"/>
                <a:gd name="connsiteY15" fmla="*/ 422777 h 2011914"/>
                <a:gd name="connsiteX16" fmla="*/ 807257 w 2103393"/>
                <a:gd name="connsiteY16" fmla="*/ 658389 h 2011914"/>
                <a:gd name="connsiteX17" fmla="*/ 969942 w 2103393"/>
                <a:gd name="connsiteY17" fmla="*/ 546193 h 2011914"/>
                <a:gd name="connsiteX18" fmla="*/ 913845 w 2103393"/>
                <a:gd name="connsiteY18" fmla="*/ 103017 h 2011914"/>
                <a:gd name="connsiteX0" fmla="*/ 930675 w 2103393"/>
                <a:gd name="connsiteY0" fmla="*/ 67702 h 2010258"/>
                <a:gd name="connsiteX1" fmla="*/ 1003601 w 2103393"/>
                <a:gd name="connsiteY1" fmla="*/ 384 h 2010258"/>
                <a:gd name="connsiteX2" fmla="*/ 1183115 w 2103393"/>
                <a:gd name="connsiteY2" fmla="*/ 50873 h 2010258"/>
                <a:gd name="connsiteX3" fmla="*/ 1177505 w 2103393"/>
                <a:gd name="connsiteY3" fmla="*/ 538927 h 2010258"/>
                <a:gd name="connsiteX4" fmla="*/ 1312141 w 2103393"/>
                <a:gd name="connsiteY4" fmla="*/ 617464 h 2010258"/>
                <a:gd name="connsiteX5" fmla="*/ 1508484 w 2103393"/>
                <a:gd name="connsiteY5" fmla="*/ 421121 h 2010258"/>
                <a:gd name="connsiteX6" fmla="*/ 2058246 w 2103393"/>
                <a:gd name="connsiteY6" fmla="*/ 1969430 h 2010258"/>
                <a:gd name="connsiteX7" fmla="*/ 1244822 w 2103393"/>
                <a:gd name="connsiteY7" fmla="*/ 1559912 h 2010258"/>
                <a:gd name="connsiteX8" fmla="*/ 1205554 w 2103393"/>
                <a:gd name="connsiteY8" fmla="*/ 1245765 h 2010258"/>
                <a:gd name="connsiteX9" fmla="*/ 1244823 w 2103393"/>
                <a:gd name="connsiteY9" fmla="*/ 802588 h 2010258"/>
                <a:gd name="connsiteX10" fmla="*/ 1076528 w 2103393"/>
                <a:gd name="connsiteY10" fmla="*/ 656733 h 2010258"/>
                <a:gd name="connsiteX11" fmla="*/ 885795 w 2103393"/>
                <a:gd name="connsiteY11" fmla="*/ 796978 h 2010258"/>
                <a:gd name="connsiteX12" fmla="*/ 919453 w 2103393"/>
                <a:gd name="connsiteY12" fmla="*/ 1234544 h 2010258"/>
                <a:gd name="connsiteX13" fmla="*/ 891405 w 2103393"/>
                <a:gd name="connsiteY13" fmla="*/ 1554303 h 2010258"/>
                <a:gd name="connsiteX14" fmla="*/ 89201 w 2103393"/>
                <a:gd name="connsiteY14" fmla="*/ 1997479 h 2010258"/>
                <a:gd name="connsiteX15" fmla="*/ 577255 w 2103393"/>
                <a:gd name="connsiteY15" fmla="*/ 421121 h 2010258"/>
                <a:gd name="connsiteX16" fmla="*/ 807257 w 2103393"/>
                <a:gd name="connsiteY16" fmla="*/ 656733 h 2010258"/>
                <a:gd name="connsiteX17" fmla="*/ 969942 w 2103393"/>
                <a:gd name="connsiteY17" fmla="*/ 544537 h 2010258"/>
                <a:gd name="connsiteX18" fmla="*/ 930675 w 2103393"/>
                <a:gd name="connsiteY18" fmla="*/ 67702 h 2010258"/>
                <a:gd name="connsiteX0" fmla="*/ 930675 w 2103393"/>
                <a:gd name="connsiteY0" fmla="*/ 69239 h 2011795"/>
                <a:gd name="connsiteX1" fmla="*/ 1183115 w 2103393"/>
                <a:gd name="connsiteY1" fmla="*/ 52410 h 2011795"/>
                <a:gd name="connsiteX2" fmla="*/ 1177505 w 2103393"/>
                <a:gd name="connsiteY2" fmla="*/ 540464 h 2011795"/>
                <a:gd name="connsiteX3" fmla="*/ 1312141 w 2103393"/>
                <a:gd name="connsiteY3" fmla="*/ 619001 h 2011795"/>
                <a:gd name="connsiteX4" fmla="*/ 1508484 w 2103393"/>
                <a:gd name="connsiteY4" fmla="*/ 422658 h 2011795"/>
                <a:gd name="connsiteX5" fmla="*/ 2058246 w 2103393"/>
                <a:gd name="connsiteY5" fmla="*/ 1970967 h 2011795"/>
                <a:gd name="connsiteX6" fmla="*/ 1244822 w 2103393"/>
                <a:gd name="connsiteY6" fmla="*/ 1561449 h 2011795"/>
                <a:gd name="connsiteX7" fmla="*/ 1205554 w 2103393"/>
                <a:gd name="connsiteY7" fmla="*/ 1247302 h 2011795"/>
                <a:gd name="connsiteX8" fmla="*/ 1244823 w 2103393"/>
                <a:gd name="connsiteY8" fmla="*/ 804125 h 2011795"/>
                <a:gd name="connsiteX9" fmla="*/ 1076528 w 2103393"/>
                <a:gd name="connsiteY9" fmla="*/ 658270 h 2011795"/>
                <a:gd name="connsiteX10" fmla="*/ 885795 w 2103393"/>
                <a:gd name="connsiteY10" fmla="*/ 798515 h 2011795"/>
                <a:gd name="connsiteX11" fmla="*/ 919453 w 2103393"/>
                <a:gd name="connsiteY11" fmla="*/ 1236081 h 2011795"/>
                <a:gd name="connsiteX12" fmla="*/ 891405 w 2103393"/>
                <a:gd name="connsiteY12" fmla="*/ 1555840 h 2011795"/>
                <a:gd name="connsiteX13" fmla="*/ 89201 w 2103393"/>
                <a:gd name="connsiteY13" fmla="*/ 1999016 h 2011795"/>
                <a:gd name="connsiteX14" fmla="*/ 577255 w 2103393"/>
                <a:gd name="connsiteY14" fmla="*/ 422658 h 2011795"/>
                <a:gd name="connsiteX15" fmla="*/ 807257 w 2103393"/>
                <a:gd name="connsiteY15" fmla="*/ 658270 h 2011795"/>
                <a:gd name="connsiteX16" fmla="*/ 969942 w 2103393"/>
                <a:gd name="connsiteY16" fmla="*/ 546074 h 2011795"/>
                <a:gd name="connsiteX17" fmla="*/ 930675 w 2103393"/>
                <a:gd name="connsiteY17" fmla="*/ 69239 h 2011795"/>
                <a:gd name="connsiteX0" fmla="*/ 930675 w 2103393"/>
                <a:gd name="connsiteY0" fmla="*/ 63795 h 2006351"/>
                <a:gd name="connsiteX1" fmla="*/ 1183115 w 2103393"/>
                <a:gd name="connsiteY1" fmla="*/ 46966 h 2006351"/>
                <a:gd name="connsiteX2" fmla="*/ 1177505 w 2103393"/>
                <a:gd name="connsiteY2" fmla="*/ 535020 h 2006351"/>
                <a:gd name="connsiteX3" fmla="*/ 1312141 w 2103393"/>
                <a:gd name="connsiteY3" fmla="*/ 613557 h 2006351"/>
                <a:gd name="connsiteX4" fmla="*/ 1508484 w 2103393"/>
                <a:gd name="connsiteY4" fmla="*/ 417214 h 2006351"/>
                <a:gd name="connsiteX5" fmla="*/ 2058246 w 2103393"/>
                <a:gd name="connsiteY5" fmla="*/ 1965523 h 2006351"/>
                <a:gd name="connsiteX6" fmla="*/ 1244822 w 2103393"/>
                <a:gd name="connsiteY6" fmla="*/ 1556005 h 2006351"/>
                <a:gd name="connsiteX7" fmla="*/ 1205554 w 2103393"/>
                <a:gd name="connsiteY7" fmla="*/ 1241858 h 2006351"/>
                <a:gd name="connsiteX8" fmla="*/ 1244823 w 2103393"/>
                <a:gd name="connsiteY8" fmla="*/ 798681 h 2006351"/>
                <a:gd name="connsiteX9" fmla="*/ 1076528 w 2103393"/>
                <a:gd name="connsiteY9" fmla="*/ 652826 h 2006351"/>
                <a:gd name="connsiteX10" fmla="*/ 885795 w 2103393"/>
                <a:gd name="connsiteY10" fmla="*/ 793071 h 2006351"/>
                <a:gd name="connsiteX11" fmla="*/ 919453 w 2103393"/>
                <a:gd name="connsiteY11" fmla="*/ 1230637 h 2006351"/>
                <a:gd name="connsiteX12" fmla="*/ 891405 w 2103393"/>
                <a:gd name="connsiteY12" fmla="*/ 1550396 h 2006351"/>
                <a:gd name="connsiteX13" fmla="*/ 89201 w 2103393"/>
                <a:gd name="connsiteY13" fmla="*/ 1993572 h 2006351"/>
                <a:gd name="connsiteX14" fmla="*/ 577255 w 2103393"/>
                <a:gd name="connsiteY14" fmla="*/ 417214 h 2006351"/>
                <a:gd name="connsiteX15" fmla="*/ 807257 w 2103393"/>
                <a:gd name="connsiteY15" fmla="*/ 652826 h 2006351"/>
                <a:gd name="connsiteX16" fmla="*/ 969942 w 2103393"/>
                <a:gd name="connsiteY16" fmla="*/ 540630 h 2006351"/>
                <a:gd name="connsiteX17" fmla="*/ 930675 w 2103393"/>
                <a:gd name="connsiteY17" fmla="*/ 63795 h 2006351"/>
                <a:gd name="connsiteX0" fmla="*/ 930675 w 2103393"/>
                <a:gd name="connsiteY0" fmla="*/ 51191 h 2016186"/>
                <a:gd name="connsiteX1" fmla="*/ 1183115 w 2103393"/>
                <a:gd name="connsiteY1" fmla="*/ 56801 h 2016186"/>
                <a:gd name="connsiteX2" fmla="*/ 1177505 w 2103393"/>
                <a:gd name="connsiteY2" fmla="*/ 544855 h 2016186"/>
                <a:gd name="connsiteX3" fmla="*/ 1312141 w 2103393"/>
                <a:gd name="connsiteY3" fmla="*/ 623392 h 2016186"/>
                <a:gd name="connsiteX4" fmla="*/ 1508484 w 2103393"/>
                <a:gd name="connsiteY4" fmla="*/ 427049 h 2016186"/>
                <a:gd name="connsiteX5" fmla="*/ 2058246 w 2103393"/>
                <a:gd name="connsiteY5" fmla="*/ 1975358 h 2016186"/>
                <a:gd name="connsiteX6" fmla="*/ 1244822 w 2103393"/>
                <a:gd name="connsiteY6" fmla="*/ 1565840 h 2016186"/>
                <a:gd name="connsiteX7" fmla="*/ 1205554 w 2103393"/>
                <a:gd name="connsiteY7" fmla="*/ 1251693 h 2016186"/>
                <a:gd name="connsiteX8" fmla="*/ 1244823 w 2103393"/>
                <a:gd name="connsiteY8" fmla="*/ 808516 h 2016186"/>
                <a:gd name="connsiteX9" fmla="*/ 1076528 w 2103393"/>
                <a:gd name="connsiteY9" fmla="*/ 662661 h 2016186"/>
                <a:gd name="connsiteX10" fmla="*/ 885795 w 2103393"/>
                <a:gd name="connsiteY10" fmla="*/ 802906 h 2016186"/>
                <a:gd name="connsiteX11" fmla="*/ 919453 w 2103393"/>
                <a:gd name="connsiteY11" fmla="*/ 1240472 h 2016186"/>
                <a:gd name="connsiteX12" fmla="*/ 891405 w 2103393"/>
                <a:gd name="connsiteY12" fmla="*/ 1560231 h 2016186"/>
                <a:gd name="connsiteX13" fmla="*/ 89201 w 2103393"/>
                <a:gd name="connsiteY13" fmla="*/ 2003407 h 2016186"/>
                <a:gd name="connsiteX14" fmla="*/ 577255 w 2103393"/>
                <a:gd name="connsiteY14" fmla="*/ 427049 h 2016186"/>
                <a:gd name="connsiteX15" fmla="*/ 807257 w 2103393"/>
                <a:gd name="connsiteY15" fmla="*/ 662661 h 2016186"/>
                <a:gd name="connsiteX16" fmla="*/ 969942 w 2103393"/>
                <a:gd name="connsiteY16" fmla="*/ 550465 h 2016186"/>
                <a:gd name="connsiteX17" fmla="*/ 930675 w 2103393"/>
                <a:gd name="connsiteY17" fmla="*/ 51191 h 2016186"/>
                <a:gd name="connsiteX0" fmla="*/ 930675 w 2103393"/>
                <a:gd name="connsiteY0" fmla="*/ 47103 h 2012098"/>
                <a:gd name="connsiteX1" fmla="*/ 1183115 w 2103393"/>
                <a:gd name="connsiteY1" fmla="*/ 52713 h 2012098"/>
                <a:gd name="connsiteX2" fmla="*/ 1177505 w 2103393"/>
                <a:gd name="connsiteY2" fmla="*/ 540767 h 2012098"/>
                <a:gd name="connsiteX3" fmla="*/ 1312141 w 2103393"/>
                <a:gd name="connsiteY3" fmla="*/ 619304 h 2012098"/>
                <a:gd name="connsiteX4" fmla="*/ 1508484 w 2103393"/>
                <a:gd name="connsiteY4" fmla="*/ 422961 h 2012098"/>
                <a:gd name="connsiteX5" fmla="*/ 2058246 w 2103393"/>
                <a:gd name="connsiteY5" fmla="*/ 1971270 h 2012098"/>
                <a:gd name="connsiteX6" fmla="*/ 1244822 w 2103393"/>
                <a:gd name="connsiteY6" fmla="*/ 1561752 h 2012098"/>
                <a:gd name="connsiteX7" fmla="*/ 1205554 w 2103393"/>
                <a:gd name="connsiteY7" fmla="*/ 1247605 h 2012098"/>
                <a:gd name="connsiteX8" fmla="*/ 1244823 w 2103393"/>
                <a:gd name="connsiteY8" fmla="*/ 804428 h 2012098"/>
                <a:gd name="connsiteX9" fmla="*/ 1076528 w 2103393"/>
                <a:gd name="connsiteY9" fmla="*/ 658573 h 2012098"/>
                <a:gd name="connsiteX10" fmla="*/ 885795 w 2103393"/>
                <a:gd name="connsiteY10" fmla="*/ 798818 h 2012098"/>
                <a:gd name="connsiteX11" fmla="*/ 919453 w 2103393"/>
                <a:gd name="connsiteY11" fmla="*/ 1236384 h 2012098"/>
                <a:gd name="connsiteX12" fmla="*/ 891405 w 2103393"/>
                <a:gd name="connsiteY12" fmla="*/ 1556143 h 2012098"/>
                <a:gd name="connsiteX13" fmla="*/ 89201 w 2103393"/>
                <a:gd name="connsiteY13" fmla="*/ 1999319 h 2012098"/>
                <a:gd name="connsiteX14" fmla="*/ 577255 w 2103393"/>
                <a:gd name="connsiteY14" fmla="*/ 422961 h 2012098"/>
                <a:gd name="connsiteX15" fmla="*/ 807257 w 2103393"/>
                <a:gd name="connsiteY15" fmla="*/ 658573 h 2012098"/>
                <a:gd name="connsiteX16" fmla="*/ 969942 w 2103393"/>
                <a:gd name="connsiteY16" fmla="*/ 546377 h 2012098"/>
                <a:gd name="connsiteX17" fmla="*/ 930675 w 2103393"/>
                <a:gd name="connsiteY17" fmla="*/ 47103 h 2012098"/>
                <a:gd name="connsiteX0" fmla="*/ 930675 w 2103393"/>
                <a:gd name="connsiteY0" fmla="*/ 47103 h 2012098"/>
                <a:gd name="connsiteX1" fmla="*/ 1183115 w 2103393"/>
                <a:gd name="connsiteY1" fmla="*/ 52713 h 2012098"/>
                <a:gd name="connsiteX2" fmla="*/ 1177505 w 2103393"/>
                <a:gd name="connsiteY2" fmla="*/ 540767 h 2012098"/>
                <a:gd name="connsiteX3" fmla="*/ 1312141 w 2103393"/>
                <a:gd name="connsiteY3" fmla="*/ 619304 h 2012098"/>
                <a:gd name="connsiteX4" fmla="*/ 1508484 w 2103393"/>
                <a:gd name="connsiteY4" fmla="*/ 422961 h 2012098"/>
                <a:gd name="connsiteX5" fmla="*/ 2058246 w 2103393"/>
                <a:gd name="connsiteY5" fmla="*/ 1971270 h 2012098"/>
                <a:gd name="connsiteX6" fmla="*/ 1244822 w 2103393"/>
                <a:gd name="connsiteY6" fmla="*/ 1561752 h 2012098"/>
                <a:gd name="connsiteX7" fmla="*/ 1205554 w 2103393"/>
                <a:gd name="connsiteY7" fmla="*/ 1247605 h 2012098"/>
                <a:gd name="connsiteX8" fmla="*/ 1244823 w 2103393"/>
                <a:gd name="connsiteY8" fmla="*/ 804428 h 2012098"/>
                <a:gd name="connsiteX9" fmla="*/ 1076528 w 2103393"/>
                <a:gd name="connsiteY9" fmla="*/ 658573 h 2012098"/>
                <a:gd name="connsiteX10" fmla="*/ 885795 w 2103393"/>
                <a:gd name="connsiteY10" fmla="*/ 798818 h 2012098"/>
                <a:gd name="connsiteX11" fmla="*/ 919453 w 2103393"/>
                <a:gd name="connsiteY11" fmla="*/ 1236384 h 2012098"/>
                <a:gd name="connsiteX12" fmla="*/ 891405 w 2103393"/>
                <a:gd name="connsiteY12" fmla="*/ 1556143 h 2012098"/>
                <a:gd name="connsiteX13" fmla="*/ 89201 w 2103393"/>
                <a:gd name="connsiteY13" fmla="*/ 1999319 h 2012098"/>
                <a:gd name="connsiteX14" fmla="*/ 577255 w 2103393"/>
                <a:gd name="connsiteY14" fmla="*/ 422961 h 2012098"/>
                <a:gd name="connsiteX15" fmla="*/ 807257 w 2103393"/>
                <a:gd name="connsiteY15" fmla="*/ 658573 h 2012098"/>
                <a:gd name="connsiteX16" fmla="*/ 969942 w 2103393"/>
                <a:gd name="connsiteY16" fmla="*/ 546377 h 2012098"/>
                <a:gd name="connsiteX17" fmla="*/ 930675 w 2103393"/>
                <a:gd name="connsiteY17" fmla="*/ 47103 h 2012098"/>
                <a:gd name="connsiteX0" fmla="*/ 930675 w 2103393"/>
                <a:gd name="connsiteY0" fmla="*/ 24191 h 2051098"/>
                <a:gd name="connsiteX1" fmla="*/ 1183115 w 2103393"/>
                <a:gd name="connsiteY1" fmla="*/ 91713 h 2051098"/>
                <a:gd name="connsiteX2" fmla="*/ 1177505 w 2103393"/>
                <a:gd name="connsiteY2" fmla="*/ 579767 h 2051098"/>
                <a:gd name="connsiteX3" fmla="*/ 1312141 w 2103393"/>
                <a:gd name="connsiteY3" fmla="*/ 658304 h 2051098"/>
                <a:gd name="connsiteX4" fmla="*/ 1508484 w 2103393"/>
                <a:gd name="connsiteY4" fmla="*/ 461961 h 2051098"/>
                <a:gd name="connsiteX5" fmla="*/ 2058246 w 2103393"/>
                <a:gd name="connsiteY5" fmla="*/ 2010270 h 2051098"/>
                <a:gd name="connsiteX6" fmla="*/ 1244822 w 2103393"/>
                <a:gd name="connsiteY6" fmla="*/ 1600752 h 2051098"/>
                <a:gd name="connsiteX7" fmla="*/ 1205554 w 2103393"/>
                <a:gd name="connsiteY7" fmla="*/ 1286605 h 2051098"/>
                <a:gd name="connsiteX8" fmla="*/ 1244823 w 2103393"/>
                <a:gd name="connsiteY8" fmla="*/ 843428 h 2051098"/>
                <a:gd name="connsiteX9" fmla="*/ 1076528 w 2103393"/>
                <a:gd name="connsiteY9" fmla="*/ 697573 h 2051098"/>
                <a:gd name="connsiteX10" fmla="*/ 885795 w 2103393"/>
                <a:gd name="connsiteY10" fmla="*/ 837818 h 2051098"/>
                <a:gd name="connsiteX11" fmla="*/ 919453 w 2103393"/>
                <a:gd name="connsiteY11" fmla="*/ 1275384 h 2051098"/>
                <a:gd name="connsiteX12" fmla="*/ 891405 w 2103393"/>
                <a:gd name="connsiteY12" fmla="*/ 1595143 h 2051098"/>
                <a:gd name="connsiteX13" fmla="*/ 89201 w 2103393"/>
                <a:gd name="connsiteY13" fmla="*/ 2038319 h 2051098"/>
                <a:gd name="connsiteX14" fmla="*/ 577255 w 2103393"/>
                <a:gd name="connsiteY14" fmla="*/ 461961 h 2051098"/>
                <a:gd name="connsiteX15" fmla="*/ 807257 w 2103393"/>
                <a:gd name="connsiteY15" fmla="*/ 697573 h 2051098"/>
                <a:gd name="connsiteX16" fmla="*/ 969942 w 2103393"/>
                <a:gd name="connsiteY16" fmla="*/ 585377 h 2051098"/>
                <a:gd name="connsiteX17" fmla="*/ 930675 w 2103393"/>
                <a:gd name="connsiteY17" fmla="*/ 24191 h 2051098"/>
                <a:gd name="connsiteX0" fmla="*/ 930675 w 2103393"/>
                <a:gd name="connsiteY0" fmla="*/ 51153 h 2078060"/>
                <a:gd name="connsiteX1" fmla="*/ 1190398 w 2103393"/>
                <a:gd name="connsiteY1" fmla="*/ 49480 h 2078060"/>
                <a:gd name="connsiteX2" fmla="*/ 1177505 w 2103393"/>
                <a:gd name="connsiteY2" fmla="*/ 606729 h 2078060"/>
                <a:gd name="connsiteX3" fmla="*/ 1312141 w 2103393"/>
                <a:gd name="connsiteY3" fmla="*/ 685266 h 2078060"/>
                <a:gd name="connsiteX4" fmla="*/ 1508484 w 2103393"/>
                <a:gd name="connsiteY4" fmla="*/ 488923 h 2078060"/>
                <a:gd name="connsiteX5" fmla="*/ 2058246 w 2103393"/>
                <a:gd name="connsiteY5" fmla="*/ 2037232 h 2078060"/>
                <a:gd name="connsiteX6" fmla="*/ 1244822 w 2103393"/>
                <a:gd name="connsiteY6" fmla="*/ 1627714 h 2078060"/>
                <a:gd name="connsiteX7" fmla="*/ 1205554 w 2103393"/>
                <a:gd name="connsiteY7" fmla="*/ 1313567 h 2078060"/>
                <a:gd name="connsiteX8" fmla="*/ 1244823 w 2103393"/>
                <a:gd name="connsiteY8" fmla="*/ 870390 h 2078060"/>
                <a:gd name="connsiteX9" fmla="*/ 1076528 w 2103393"/>
                <a:gd name="connsiteY9" fmla="*/ 724535 h 2078060"/>
                <a:gd name="connsiteX10" fmla="*/ 885795 w 2103393"/>
                <a:gd name="connsiteY10" fmla="*/ 864780 h 2078060"/>
                <a:gd name="connsiteX11" fmla="*/ 919453 w 2103393"/>
                <a:gd name="connsiteY11" fmla="*/ 1302346 h 2078060"/>
                <a:gd name="connsiteX12" fmla="*/ 891405 w 2103393"/>
                <a:gd name="connsiteY12" fmla="*/ 1622105 h 2078060"/>
                <a:gd name="connsiteX13" fmla="*/ 89201 w 2103393"/>
                <a:gd name="connsiteY13" fmla="*/ 2065281 h 2078060"/>
                <a:gd name="connsiteX14" fmla="*/ 577255 w 2103393"/>
                <a:gd name="connsiteY14" fmla="*/ 488923 h 2078060"/>
                <a:gd name="connsiteX15" fmla="*/ 807257 w 2103393"/>
                <a:gd name="connsiteY15" fmla="*/ 724535 h 2078060"/>
                <a:gd name="connsiteX16" fmla="*/ 969942 w 2103393"/>
                <a:gd name="connsiteY16" fmla="*/ 612339 h 2078060"/>
                <a:gd name="connsiteX17" fmla="*/ 930675 w 2103393"/>
                <a:gd name="connsiteY17" fmla="*/ 51153 h 2078060"/>
                <a:gd name="connsiteX0" fmla="*/ 930675 w 2103393"/>
                <a:gd name="connsiteY0" fmla="*/ 57180 h 2084087"/>
                <a:gd name="connsiteX1" fmla="*/ 1190398 w 2103393"/>
                <a:gd name="connsiteY1" fmla="*/ 55507 h 2084087"/>
                <a:gd name="connsiteX2" fmla="*/ 1177505 w 2103393"/>
                <a:gd name="connsiteY2" fmla="*/ 612756 h 2084087"/>
                <a:gd name="connsiteX3" fmla="*/ 1312141 w 2103393"/>
                <a:gd name="connsiteY3" fmla="*/ 691293 h 2084087"/>
                <a:gd name="connsiteX4" fmla="*/ 1508484 w 2103393"/>
                <a:gd name="connsiteY4" fmla="*/ 494950 h 2084087"/>
                <a:gd name="connsiteX5" fmla="*/ 2058246 w 2103393"/>
                <a:gd name="connsiteY5" fmla="*/ 2043259 h 2084087"/>
                <a:gd name="connsiteX6" fmla="*/ 1244822 w 2103393"/>
                <a:gd name="connsiteY6" fmla="*/ 1633741 h 2084087"/>
                <a:gd name="connsiteX7" fmla="*/ 1205554 w 2103393"/>
                <a:gd name="connsiteY7" fmla="*/ 1319594 h 2084087"/>
                <a:gd name="connsiteX8" fmla="*/ 1244823 w 2103393"/>
                <a:gd name="connsiteY8" fmla="*/ 876417 h 2084087"/>
                <a:gd name="connsiteX9" fmla="*/ 1076528 w 2103393"/>
                <a:gd name="connsiteY9" fmla="*/ 730562 h 2084087"/>
                <a:gd name="connsiteX10" fmla="*/ 885795 w 2103393"/>
                <a:gd name="connsiteY10" fmla="*/ 870807 h 2084087"/>
                <a:gd name="connsiteX11" fmla="*/ 919453 w 2103393"/>
                <a:gd name="connsiteY11" fmla="*/ 1308373 h 2084087"/>
                <a:gd name="connsiteX12" fmla="*/ 891405 w 2103393"/>
                <a:gd name="connsiteY12" fmla="*/ 1628132 h 2084087"/>
                <a:gd name="connsiteX13" fmla="*/ 89201 w 2103393"/>
                <a:gd name="connsiteY13" fmla="*/ 2071308 h 2084087"/>
                <a:gd name="connsiteX14" fmla="*/ 577255 w 2103393"/>
                <a:gd name="connsiteY14" fmla="*/ 494950 h 2084087"/>
                <a:gd name="connsiteX15" fmla="*/ 807257 w 2103393"/>
                <a:gd name="connsiteY15" fmla="*/ 730562 h 2084087"/>
                <a:gd name="connsiteX16" fmla="*/ 969942 w 2103393"/>
                <a:gd name="connsiteY16" fmla="*/ 618366 h 2084087"/>
                <a:gd name="connsiteX17" fmla="*/ 930675 w 2103393"/>
                <a:gd name="connsiteY17" fmla="*/ 57180 h 2084087"/>
                <a:gd name="connsiteX0" fmla="*/ 930675 w 2103393"/>
                <a:gd name="connsiteY0" fmla="*/ 65797 h 2092704"/>
                <a:gd name="connsiteX1" fmla="*/ 1190398 w 2103393"/>
                <a:gd name="connsiteY1" fmla="*/ 64124 h 2092704"/>
                <a:gd name="connsiteX2" fmla="*/ 1177505 w 2103393"/>
                <a:gd name="connsiteY2" fmla="*/ 621373 h 2092704"/>
                <a:gd name="connsiteX3" fmla="*/ 1312141 w 2103393"/>
                <a:gd name="connsiteY3" fmla="*/ 699910 h 2092704"/>
                <a:gd name="connsiteX4" fmla="*/ 1508484 w 2103393"/>
                <a:gd name="connsiteY4" fmla="*/ 503567 h 2092704"/>
                <a:gd name="connsiteX5" fmla="*/ 2058246 w 2103393"/>
                <a:gd name="connsiteY5" fmla="*/ 2051876 h 2092704"/>
                <a:gd name="connsiteX6" fmla="*/ 1244822 w 2103393"/>
                <a:gd name="connsiteY6" fmla="*/ 1642358 h 2092704"/>
                <a:gd name="connsiteX7" fmla="*/ 1205554 w 2103393"/>
                <a:gd name="connsiteY7" fmla="*/ 1328211 h 2092704"/>
                <a:gd name="connsiteX8" fmla="*/ 1244823 w 2103393"/>
                <a:gd name="connsiteY8" fmla="*/ 885034 h 2092704"/>
                <a:gd name="connsiteX9" fmla="*/ 1076528 w 2103393"/>
                <a:gd name="connsiteY9" fmla="*/ 739179 h 2092704"/>
                <a:gd name="connsiteX10" fmla="*/ 885795 w 2103393"/>
                <a:gd name="connsiteY10" fmla="*/ 879424 h 2092704"/>
                <a:gd name="connsiteX11" fmla="*/ 919453 w 2103393"/>
                <a:gd name="connsiteY11" fmla="*/ 1316990 h 2092704"/>
                <a:gd name="connsiteX12" fmla="*/ 891405 w 2103393"/>
                <a:gd name="connsiteY12" fmla="*/ 1636749 h 2092704"/>
                <a:gd name="connsiteX13" fmla="*/ 89201 w 2103393"/>
                <a:gd name="connsiteY13" fmla="*/ 2079925 h 2092704"/>
                <a:gd name="connsiteX14" fmla="*/ 577255 w 2103393"/>
                <a:gd name="connsiteY14" fmla="*/ 503567 h 2092704"/>
                <a:gd name="connsiteX15" fmla="*/ 807257 w 2103393"/>
                <a:gd name="connsiteY15" fmla="*/ 739179 h 2092704"/>
                <a:gd name="connsiteX16" fmla="*/ 969942 w 2103393"/>
                <a:gd name="connsiteY16" fmla="*/ 626983 h 2092704"/>
                <a:gd name="connsiteX17" fmla="*/ 930675 w 2103393"/>
                <a:gd name="connsiteY17" fmla="*/ 65797 h 2092704"/>
                <a:gd name="connsiteX0" fmla="*/ 930675 w 2103393"/>
                <a:gd name="connsiteY0" fmla="*/ 65797 h 2092704"/>
                <a:gd name="connsiteX1" fmla="*/ 1190398 w 2103393"/>
                <a:gd name="connsiteY1" fmla="*/ 64124 h 2092704"/>
                <a:gd name="connsiteX2" fmla="*/ 1177505 w 2103393"/>
                <a:gd name="connsiteY2" fmla="*/ 621373 h 2092704"/>
                <a:gd name="connsiteX3" fmla="*/ 1312141 w 2103393"/>
                <a:gd name="connsiteY3" fmla="*/ 699910 h 2092704"/>
                <a:gd name="connsiteX4" fmla="*/ 1508484 w 2103393"/>
                <a:gd name="connsiteY4" fmla="*/ 503567 h 2092704"/>
                <a:gd name="connsiteX5" fmla="*/ 2058246 w 2103393"/>
                <a:gd name="connsiteY5" fmla="*/ 2051876 h 2092704"/>
                <a:gd name="connsiteX6" fmla="*/ 1244822 w 2103393"/>
                <a:gd name="connsiteY6" fmla="*/ 1642358 h 2092704"/>
                <a:gd name="connsiteX7" fmla="*/ 1205554 w 2103393"/>
                <a:gd name="connsiteY7" fmla="*/ 1328211 h 2092704"/>
                <a:gd name="connsiteX8" fmla="*/ 1244823 w 2103393"/>
                <a:gd name="connsiteY8" fmla="*/ 885034 h 2092704"/>
                <a:gd name="connsiteX9" fmla="*/ 1076528 w 2103393"/>
                <a:gd name="connsiteY9" fmla="*/ 739179 h 2092704"/>
                <a:gd name="connsiteX10" fmla="*/ 885795 w 2103393"/>
                <a:gd name="connsiteY10" fmla="*/ 879424 h 2092704"/>
                <a:gd name="connsiteX11" fmla="*/ 919453 w 2103393"/>
                <a:gd name="connsiteY11" fmla="*/ 1316990 h 2092704"/>
                <a:gd name="connsiteX12" fmla="*/ 891405 w 2103393"/>
                <a:gd name="connsiteY12" fmla="*/ 1636749 h 2092704"/>
                <a:gd name="connsiteX13" fmla="*/ 89201 w 2103393"/>
                <a:gd name="connsiteY13" fmla="*/ 2079925 h 2092704"/>
                <a:gd name="connsiteX14" fmla="*/ 577255 w 2103393"/>
                <a:gd name="connsiteY14" fmla="*/ 503567 h 2092704"/>
                <a:gd name="connsiteX15" fmla="*/ 807257 w 2103393"/>
                <a:gd name="connsiteY15" fmla="*/ 739179 h 2092704"/>
                <a:gd name="connsiteX16" fmla="*/ 969942 w 2103393"/>
                <a:gd name="connsiteY16" fmla="*/ 626983 h 2092704"/>
                <a:gd name="connsiteX17" fmla="*/ 930675 w 2103393"/>
                <a:gd name="connsiteY17" fmla="*/ 65797 h 2092704"/>
                <a:gd name="connsiteX0" fmla="*/ 930675 w 2103393"/>
                <a:gd name="connsiteY0" fmla="*/ 73853 h 2100760"/>
                <a:gd name="connsiteX1" fmla="*/ 1190398 w 2103393"/>
                <a:gd name="connsiteY1" fmla="*/ 72180 h 2100760"/>
                <a:gd name="connsiteX2" fmla="*/ 1177505 w 2103393"/>
                <a:gd name="connsiteY2" fmla="*/ 629429 h 2100760"/>
                <a:gd name="connsiteX3" fmla="*/ 1312141 w 2103393"/>
                <a:gd name="connsiteY3" fmla="*/ 707966 h 2100760"/>
                <a:gd name="connsiteX4" fmla="*/ 1508484 w 2103393"/>
                <a:gd name="connsiteY4" fmla="*/ 511623 h 2100760"/>
                <a:gd name="connsiteX5" fmla="*/ 2058246 w 2103393"/>
                <a:gd name="connsiteY5" fmla="*/ 2059932 h 2100760"/>
                <a:gd name="connsiteX6" fmla="*/ 1244822 w 2103393"/>
                <a:gd name="connsiteY6" fmla="*/ 1650414 h 2100760"/>
                <a:gd name="connsiteX7" fmla="*/ 1205554 w 2103393"/>
                <a:gd name="connsiteY7" fmla="*/ 1336267 h 2100760"/>
                <a:gd name="connsiteX8" fmla="*/ 1244823 w 2103393"/>
                <a:gd name="connsiteY8" fmla="*/ 893090 h 2100760"/>
                <a:gd name="connsiteX9" fmla="*/ 1076528 w 2103393"/>
                <a:gd name="connsiteY9" fmla="*/ 747235 h 2100760"/>
                <a:gd name="connsiteX10" fmla="*/ 885795 w 2103393"/>
                <a:gd name="connsiteY10" fmla="*/ 887480 h 2100760"/>
                <a:gd name="connsiteX11" fmla="*/ 919453 w 2103393"/>
                <a:gd name="connsiteY11" fmla="*/ 1325046 h 2100760"/>
                <a:gd name="connsiteX12" fmla="*/ 891405 w 2103393"/>
                <a:gd name="connsiteY12" fmla="*/ 1644805 h 2100760"/>
                <a:gd name="connsiteX13" fmla="*/ 89201 w 2103393"/>
                <a:gd name="connsiteY13" fmla="*/ 2087981 h 2100760"/>
                <a:gd name="connsiteX14" fmla="*/ 577255 w 2103393"/>
                <a:gd name="connsiteY14" fmla="*/ 511623 h 2100760"/>
                <a:gd name="connsiteX15" fmla="*/ 807257 w 2103393"/>
                <a:gd name="connsiteY15" fmla="*/ 747235 h 2100760"/>
                <a:gd name="connsiteX16" fmla="*/ 969942 w 2103393"/>
                <a:gd name="connsiteY16" fmla="*/ 635039 h 2100760"/>
                <a:gd name="connsiteX17" fmla="*/ 930675 w 2103393"/>
                <a:gd name="connsiteY17" fmla="*/ 73853 h 2100760"/>
                <a:gd name="connsiteX0" fmla="*/ 930675 w 2103393"/>
                <a:gd name="connsiteY0" fmla="*/ 77953 h 2104860"/>
                <a:gd name="connsiteX1" fmla="*/ 1190398 w 2103393"/>
                <a:gd name="connsiteY1" fmla="*/ 76280 h 2104860"/>
                <a:gd name="connsiteX2" fmla="*/ 1177505 w 2103393"/>
                <a:gd name="connsiteY2" fmla="*/ 633529 h 2104860"/>
                <a:gd name="connsiteX3" fmla="*/ 1312141 w 2103393"/>
                <a:gd name="connsiteY3" fmla="*/ 712066 h 2104860"/>
                <a:gd name="connsiteX4" fmla="*/ 1508484 w 2103393"/>
                <a:gd name="connsiteY4" fmla="*/ 515723 h 2104860"/>
                <a:gd name="connsiteX5" fmla="*/ 2058246 w 2103393"/>
                <a:gd name="connsiteY5" fmla="*/ 2064032 h 2104860"/>
                <a:gd name="connsiteX6" fmla="*/ 1244822 w 2103393"/>
                <a:gd name="connsiteY6" fmla="*/ 1654514 h 2104860"/>
                <a:gd name="connsiteX7" fmla="*/ 1205554 w 2103393"/>
                <a:gd name="connsiteY7" fmla="*/ 1340367 h 2104860"/>
                <a:gd name="connsiteX8" fmla="*/ 1244823 w 2103393"/>
                <a:gd name="connsiteY8" fmla="*/ 897190 h 2104860"/>
                <a:gd name="connsiteX9" fmla="*/ 1076528 w 2103393"/>
                <a:gd name="connsiteY9" fmla="*/ 751335 h 2104860"/>
                <a:gd name="connsiteX10" fmla="*/ 885795 w 2103393"/>
                <a:gd name="connsiteY10" fmla="*/ 891580 h 2104860"/>
                <a:gd name="connsiteX11" fmla="*/ 919453 w 2103393"/>
                <a:gd name="connsiteY11" fmla="*/ 1329146 h 2104860"/>
                <a:gd name="connsiteX12" fmla="*/ 891405 w 2103393"/>
                <a:gd name="connsiteY12" fmla="*/ 1648905 h 2104860"/>
                <a:gd name="connsiteX13" fmla="*/ 89201 w 2103393"/>
                <a:gd name="connsiteY13" fmla="*/ 2092081 h 2104860"/>
                <a:gd name="connsiteX14" fmla="*/ 577255 w 2103393"/>
                <a:gd name="connsiteY14" fmla="*/ 515723 h 2104860"/>
                <a:gd name="connsiteX15" fmla="*/ 807257 w 2103393"/>
                <a:gd name="connsiteY15" fmla="*/ 751335 h 2104860"/>
                <a:gd name="connsiteX16" fmla="*/ 969942 w 2103393"/>
                <a:gd name="connsiteY16" fmla="*/ 639139 h 2104860"/>
                <a:gd name="connsiteX17" fmla="*/ 930675 w 2103393"/>
                <a:gd name="connsiteY17" fmla="*/ 77953 h 2104860"/>
                <a:gd name="connsiteX0" fmla="*/ 930675 w 2103393"/>
                <a:gd name="connsiteY0" fmla="*/ 71187 h 2098094"/>
                <a:gd name="connsiteX1" fmla="*/ 1190398 w 2103393"/>
                <a:gd name="connsiteY1" fmla="*/ 69514 h 2098094"/>
                <a:gd name="connsiteX2" fmla="*/ 1177505 w 2103393"/>
                <a:gd name="connsiteY2" fmla="*/ 626763 h 2098094"/>
                <a:gd name="connsiteX3" fmla="*/ 1312141 w 2103393"/>
                <a:gd name="connsiteY3" fmla="*/ 705300 h 2098094"/>
                <a:gd name="connsiteX4" fmla="*/ 1508484 w 2103393"/>
                <a:gd name="connsiteY4" fmla="*/ 508957 h 2098094"/>
                <a:gd name="connsiteX5" fmla="*/ 2058246 w 2103393"/>
                <a:gd name="connsiteY5" fmla="*/ 2057266 h 2098094"/>
                <a:gd name="connsiteX6" fmla="*/ 1244822 w 2103393"/>
                <a:gd name="connsiteY6" fmla="*/ 1647748 h 2098094"/>
                <a:gd name="connsiteX7" fmla="*/ 1205554 w 2103393"/>
                <a:gd name="connsiteY7" fmla="*/ 1333601 h 2098094"/>
                <a:gd name="connsiteX8" fmla="*/ 1244823 w 2103393"/>
                <a:gd name="connsiteY8" fmla="*/ 890424 h 2098094"/>
                <a:gd name="connsiteX9" fmla="*/ 1076528 w 2103393"/>
                <a:gd name="connsiteY9" fmla="*/ 744569 h 2098094"/>
                <a:gd name="connsiteX10" fmla="*/ 885795 w 2103393"/>
                <a:gd name="connsiteY10" fmla="*/ 884814 h 2098094"/>
                <a:gd name="connsiteX11" fmla="*/ 919453 w 2103393"/>
                <a:gd name="connsiteY11" fmla="*/ 1322380 h 2098094"/>
                <a:gd name="connsiteX12" fmla="*/ 891405 w 2103393"/>
                <a:gd name="connsiteY12" fmla="*/ 1642139 h 2098094"/>
                <a:gd name="connsiteX13" fmla="*/ 89201 w 2103393"/>
                <a:gd name="connsiteY13" fmla="*/ 2085315 h 2098094"/>
                <a:gd name="connsiteX14" fmla="*/ 577255 w 2103393"/>
                <a:gd name="connsiteY14" fmla="*/ 508957 h 2098094"/>
                <a:gd name="connsiteX15" fmla="*/ 807257 w 2103393"/>
                <a:gd name="connsiteY15" fmla="*/ 744569 h 2098094"/>
                <a:gd name="connsiteX16" fmla="*/ 969942 w 2103393"/>
                <a:gd name="connsiteY16" fmla="*/ 632373 h 2098094"/>
                <a:gd name="connsiteX17" fmla="*/ 930675 w 2103393"/>
                <a:gd name="connsiteY17" fmla="*/ 71187 h 2098094"/>
                <a:gd name="connsiteX0" fmla="*/ 930675 w 2103393"/>
                <a:gd name="connsiteY0" fmla="*/ 75207 h 2102114"/>
                <a:gd name="connsiteX1" fmla="*/ 1190398 w 2103393"/>
                <a:gd name="connsiteY1" fmla="*/ 73534 h 2102114"/>
                <a:gd name="connsiteX2" fmla="*/ 1177505 w 2103393"/>
                <a:gd name="connsiteY2" fmla="*/ 630783 h 2102114"/>
                <a:gd name="connsiteX3" fmla="*/ 1312141 w 2103393"/>
                <a:gd name="connsiteY3" fmla="*/ 709320 h 2102114"/>
                <a:gd name="connsiteX4" fmla="*/ 1508484 w 2103393"/>
                <a:gd name="connsiteY4" fmla="*/ 512977 h 2102114"/>
                <a:gd name="connsiteX5" fmla="*/ 2058246 w 2103393"/>
                <a:gd name="connsiteY5" fmla="*/ 2061286 h 2102114"/>
                <a:gd name="connsiteX6" fmla="*/ 1244822 w 2103393"/>
                <a:gd name="connsiteY6" fmla="*/ 1651768 h 2102114"/>
                <a:gd name="connsiteX7" fmla="*/ 1205554 w 2103393"/>
                <a:gd name="connsiteY7" fmla="*/ 1337621 h 2102114"/>
                <a:gd name="connsiteX8" fmla="*/ 1244823 w 2103393"/>
                <a:gd name="connsiteY8" fmla="*/ 894444 h 2102114"/>
                <a:gd name="connsiteX9" fmla="*/ 1076528 w 2103393"/>
                <a:gd name="connsiteY9" fmla="*/ 748589 h 2102114"/>
                <a:gd name="connsiteX10" fmla="*/ 885795 w 2103393"/>
                <a:gd name="connsiteY10" fmla="*/ 888834 h 2102114"/>
                <a:gd name="connsiteX11" fmla="*/ 919453 w 2103393"/>
                <a:gd name="connsiteY11" fmla="*/ 1326400 h 2102114"/>
                <a:gd name="connsiteX12" fmla="*/ 891405 w 2103393"/>
                <a:gd name="connsiteY12" fmla="*/ 1646159 h 2102114"/>
                <a:gd name="connsiteX13" fmla="*/ 89201 w 2103393"/>
                <a:gd name="connsiteY13" fmla="*/ 2089335 h 2102114"/>
                <a:gd name="connsiteX14" fmla="*/ 577255 w 2103393"/>
                <a:gd name="connsiteY14" fmla="*/ 512977 h 2102114"/>
                <a:gd name="connsiteX15" fmla="*/ 807257 w 2103393"/>
                <a:gd name="connsiteY15" fmla="*/ 748589 h 2102114"/>
                <a:gd name="connsiteX16" fmla="*/ 969942 w 2103393"/>
                <a:gd name="connsiteY16" fmla="*/ 636393 h 2102114"/>
                <a:gd name="connsiteX17" fmla="*/ 930675 w 2103393"/>
                <a:gd name="connsiteY17" fmla="*/ 75207 h 210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03393" h="2102114">
                  <a:moveTo>
                    <a:pt x="930675" y="75207"/>
                  </a:moveTo>
                  <a:cubicBezTo>
                    <a:pt x="914336" y="-26367"/>
                    <a:pt x="1202803" y="-23213"/>
                    <a:pt x="1190398" y="73534"/>
                  </a:cubicBezTo>
                  <a:lnTo>
                    <a:pt x="1177505" y="630783"/>
                  </a:lnTo>
                  <a:lnTo>
                    <a:pt x="1312141" y="709320"/>
                  </a:lnTo>
                  <a:cubicBezTo>
                    <a:pt x="1349539" y="621433"/>
                    <a:pt x="1403768" y="466228"/>
                    <a:pt x="1508484" y="512977"/>
                  </a:cubicBezTo>
                  <a:cubicBezTo>
                    <a:pt x="1961009" y="692492"/>
                    <a:pt x="2211581" y="1696648"/>
                    <a:pt x="2058246" y="2061286"/>
                  </a:cubicBezTo>
                  <a:cubicBezTo>
                    <a:pt x="1912391" y="2233320"/>
                    <a:pt x="1542142" y="1816322"/>
                    <a:pt x="1244822" y="1651768"/>
                  </a:cubicBezTo>
                  <a:cubicBezTo>
                    <a:pt x="1113927" y="1590061"/>
                    <a:pt x="1184984" y="1466646"/>
                    <a:pt x="1205554" y="1337621"/>
                  </a:cubicBezTo>
                  <a:cubicBezTo>
                    <a:pt x="1233603" y="1238514"/>
                    <a:pt x="1127017" y="1161846"/>
                    <a:pt x="1244823" y="894444"/>
                  </a:cubicBezTo>
                  <a:cubicBezTo>
                    <a:pt x="1188725" y="845826"/>
                    <a:pt x="1155065" y="802817"/>
                    <a:pt x="1076528" y="748589"/>
                  </a:cubicBezTo>
                  <a:cubicBezTo>
                    <a:pt x="973682" y="789728"/>
                    <a:pt x="949373" y="842086"/>
                    <a:pt x="885795" y="888834"/>
                  </a:cubicBezTo>
                  <a:cubicBezTo>
                    <a:pt x="951243" y="1053389"/>
                    <a:pt x="898883" y="1240382"/>
                    <a:pt x="919453" y="1326400"/>
                  </a:cubicBezTo>
                  <a:cubicBezTo>
                    <a:pt x="930673" y="1432986"/>
                    <a:pt x="1003602" y="1595671"/>
                    <a:pt x="891405" y="1646159"/>
                  </a:cubicBezTo>
                  <a:cubicBezTo>
                    <a:pt x="685711" y="1737785"/>
                    <a:pt x="311722" y="2121123"/>
                    <a:pt x="89201" y="2089335"/>
                  </a:cubicBezTo>
                  <a:cubicBezTo>
                    <a:pt x="-118362" y="2035107"/>
                    <a:pt x="33103" y="774768"/>
                    <a:pt x="577255" y="512977"/>
                  </a:cubicBezTo>
                  <a:cubicBezTo>
                    <a:pt x="704411" y="464359"/>
                    <a:pt x="736199" y="673791"/>
                    <a:pt x="807257" y="748589"/>
                  </a:cubicBezTo>
                  <a:lnTo>
                    <a:pt x="969942" y="636393"/>
                  </a:lnTo>
                  <a:cubicBezTo>
                    <a:pt x="968072" y="483058"/>
                    <a:pt x="947112" y="235825"/>
                    <a:pt x="930675" y="752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40826" y="2902079"/>
            <a:ext cx="485364" cy="485364"/>
            <a:chOff x="630252" y="3218168"/>
            <a:chExt cx="485364" cy="485364"/>
          </a:xfrm>
        </p:grpSpPr>
        <p:sp>
          <p:nvSpPr>
            <p:cNvPr id="16" name="Oval 15"/>
            <p:cNvSpPr/>
            <p:nvPr/>
          </p:nvSpPr>
          <p:spPr>
            <a:xfrm>
              <a:off x="630252" y="3218168"/>
              <a:ext cx="485364" cy="4853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722078" y="3338531"/>
              <a:ext cx="322860" cy="268884"/>
            </a:xfrm>
            <a:custGeom>
              <a:avLst/>
              <a:gdLst/>
              <a:ahLst/>
              <a:cxnLst/>
              <a:rect l="l" t="t" r="r" b="b"/>
              <a:pathLst>
                <a:path w="3240001" h="2698329">
                  <a:moveTo>
                    <a:pt x="2548075" y="5025"/>
                  </a:moveTo>
                  <a:cubicBezTo>
                    <a:pt x="2888705" y="21427"/>
                    <a:pt x="3205543" y="144443"/>
                    <a:pt x="3236875" y="324866"/>
                  </a:cubicBezTo>
                  <a:cubicBezTo>
                    <a:pt x="3272384" y="584869"/>
                    <a:pt x="3000845" y="793843"/>
                    <a:pt x="2654112" y="922630"/>
                  </a:cubicBezTo>
                  <a:cubicBezTo>
                    <a:pt x="2512076" y="1002818"/>
                    <a:pt x="2288579" y="1396468"/>
                    <a:pt x="2077615" y="1155904"/>
                  </a:cubicBezTo>
                  <a:cubicBezTo>
                    <a:pt x="1902159" y="985808"/>
                    <a:pt x="1914692" y="662627"/>
                    <a:pt x="1946024" y="426923"/>
                  </a:cubicBezTo>
                  <a:cubicBezTo>
                    <a:pt x="1958557" y="234957"/>
                    <a:pt x="1977355" y="79442"/>
                    <a:pt x="2209208" y="25983"/>
                  </a:cubicBezTo>
                  <a:cubicBezTo>
                    <a:pt x="2318345" y="5936"/>
                    <a:pt x="2434532" y="-443"/>
                    <a:pt x="2548075" y="5025"/>
                  </a:cubicBezTo>
                  <a:close/>
                  <a:moveTo>
                    <a:pt x="1184195" y="86"/>
                  </a:moveTo>
                  <a:cubicBezTo>
                    <a:pt x="1412849" y="2955"/>
                    <a:pt x="1621488" y="77771"/>
                    <a:pt x="1732975" y="244677"/>
                  </a:cubicBezTo>
                  <a:cubicBezTo>
                    <a:pt x="1866656" y="436642"/>
                    <a:pt x="1793548" y="672347"/>
                    <a:pt x="1801904" y="871602"/>
                  </a:cubicBezTo>
                  <a:cubicBezTo>
                    <a:pt x="1820702" y="1041698"/>
                    <a:pt x="1996160" y="1255532"/>
                    <a:pt x="1889631" y="1396469"/>
                  </a:cubicBezTo>
                  <a:cubicBezTo>
                    <a:pt x="1714174" y="1644320"/>
                    <a:pt x="1482324" y="1717219"/>
                    <a:pt x="1300601" y="1906754"/>
                  </a:cubicBezTo>
                  <a:cubicBezTo>
                    <a:pt x="1068750" y="2152178"/>
                    <a:pt x="736639" y="2754803"/>
                    <a:pt x="442124" y="2694054"/>
                  </a:cubicBezTo>
                  <a:cubicBezTo>
                    <a:pt x="189385" y="2609005"/>
                    <a:pt x="149697" y="2276103"/>
                    <a:pt x="78680" y="2016101"/>
                  </a:cubicBezTo>
                  <a:cubicBezTo>
                    <a:pt x="-50823" y="1442635"/>
                    <a:pt x="-61268" y="759824"/>
                    <a:pt x="366928" y="302996"/>
                  </a:cubicBezTo>
                  <a:cubicBezTo>
                    <a:pt x="563141" y="111638"/>
                    <a:pt x="890211" y="-3604"/>
                    <a:pt x="1184195" y="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0019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4007</TotalTime>
  <Words>1231</Words>
  <Application>Microsoft Office PowerPoint</Application>
  <PresentationFormat>화면 슬라이드 쇼(16:9)</PresentationFormat>
  <Paragraphs>102</Paragraphs>
  <Slides>17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굴림</vt:lpstr>
      <vt:lpstr>Arial</vt:lpstr>
      <vt:lpstr>맑은 고딕</vt:lpstr>
      <vt:lpstr>배달의민족 한나는 열한살</vt:lpstr>
      <vt:lpstr>배달의민족 주아</vt:lpstr>
      <vt:lpstr>Arial Unicode MS</vt:lpstr>
      <vt:lpstr>배달의민족 도현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Windows 10</cp:lastModifiedBy>
  <cp:revision>184</cp:revision>
  <dcterms:created xsi:type="dcterms:W3CDTF">2016-12-05T23:26:54Z</dcterms:created>
  <dcterms:modified xsi:type="dcterms:W3CDTF">2018-09-30T16:20:04Z</dcterms:modified>
</cp:coreProperties>
</file>