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1152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8590" y="109939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229938" y="5871433"/>
            <a:ext cx="173855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85000"/>
                  </a:schemeClr>
                </a:solidFill>
              </a:rPr>
              <a:t>Saebyeol’s PowerPoint</a:t>
            </a:r>
            <a:endParaRPr lang="ko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9060" y="3968248"/>
            <a:ext cx="4373880" cy="1430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b="0" spc="-150">
                <a:solidFill>
                  <a:schemeClr val="bg1">
                    <a:lumMod val="95000"/>
                  </a:schemeClr>
                </a:solidFill>
              </a:rPr>
              <a:t>미로찾기 게임</a:t>
            </a:r>
            <a:r>
              <a:rPr lang="en-US" altLang="ko-KR" sz="3600" b="0" spc="-15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3600" b="0" spc="-150">
                <a:solidFill>
                  <a:schemeClr val="bg1">
                    <a:lumMod val="95000"/>
                  </a:schemeClr>
                </a:solidFill>
              </a:rPr>
              <a:t>이벤트</a:t>
            </a:r>
            <a:r>
              <a:rPr lang="en-US" altLang="ko-KR" sz="3600" b="0" spc="-15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3600" b="0" spc="-15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600" b="0" spc="-150">
                <a:solidFill>
                  <a:schemeClr val="bg1">
                    <a:lumMod val="95000"/>
                  </a:schemeClr>
                </a:solidFill>
              </a:rPr>
              <a:t>뀨 </a:t>
            </a:r>
            <a:r>
              <a:rPr lang="en-US" altLang="ko-KR" sz="2600" b="0" spc="-150">
                <a:solidFill>
                  <a:schemeClr val="bg1">
                    <a:lumMod val="95000"/>
                  </a:schemeClr>
                </a:solidFill>
              </a:rPr>
              <a:t>Team</a:t>
            </a:r>
            <a:endParaRPr lang="en-US" altLang="ko-KR" sz="2600" b="0" spc="-15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defRPr/>
            </a:pPr>
            <a:r>
              <a:rPr lang="en-US" altLang="ko-KR" sz="2600" b="0" spc="-15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600" b="0" spc="-150">
                <a:solidFill>
                  <a:schemeClr val="bg1">
                    <a:lumMod val="95000"/>
                  </a:schemeClr>
                </a:solidFill>
              </a:rPr>
              <a:t>조장</a:t>
            </a:r>
            <a:r>
              <a:rPr lang="en-US" altLang="ko-KR" sz="2600" b="0" spc="-150">
                <a:solidFill>
                  <a:schemeClr val="bg1">
                    <a:lumMod val="95000"/>
                  </a:schemeClr>
                </a:solidFill>
              </a:rPr>
              <a:t>  : </a:t>
            </a:r>
            <a:r>
              <a:rPr lang="ko-KR" altLang="en-US" sz="2600" b="0" spc="-150">
                <a:solidFill>
                  <a:schemeClr val="bg1">
                    <a:lumMod val="95000"/>
                  </a:schemeClr>
                </a:solidFill>
              </a:rPr>
              <a:t> 정승욱 </a:t>
            </a:r>
            <a:r>
              <a:rPr lang="en-US" altLang="ko-KR" sz="2600" b="0" spc="-15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600" b="0" spc="-150">
                <a:solidFill>
                  <a:schemeClr val="bg1">
                    <a:lumMod val="95000"/>
                  </a:schemeClr>
                </a:solidFill>
              </a:rPr>
              <a:t>조원</a:t>
            </a:r>
            <a:r>
              <a:rPr lang="en-US" altLang="ko-KR" sz="2600" b="0" spc="-150">
                <a:solidFill>
                  <a:schemeClr val="bg1">
                    <a:lumMod val="95000"/>
                  </a:schemeClr>
                </a:solidFill>
              </a:rPr>
              <a:t>  :  </a:t>
            </a:r>
            <a:r>
              <a:rPr lang="ko-KR" altLang="en-US" sz="2600" b="0" spc="-150">
                <a:solidFill>
                  <a:schemeClr val="bg1">
                    <a:lumMod val="95000"/>
                  </a:schemeClr>
                </a:solidFill>
              </a:rPr>
              <a:t>이우민</a:t>
            </a:r>
            <a:r>
              <a:rPr lang="en-US" altLang="ko-KR" sz="2600" b="0" spc="-15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2600" b="0" spc="-15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95510" y="111061"/>
            <a:ext cx="227666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Saebyeol’s PowerPoint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2-5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6" y="238613"/>
            <a:ext cx="4308017" cy="58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</a:t>
            </a:r>
            <a:r>
              <a:rPr lang="en-US" altLang="ko-KR" sz="3300" b="0" spc="-300"/>
              <a:t>Hard</a:t>
            </a:r>
            <a:r>
              <a:rPr lang="ko-KR" altLang="en-US" sz="3300" b="0" spc="-300"/>
              <a:t> 난이도</a:t>
            </a:r>
            <a:endParaRPr lang="ko-KR" altLang="en-US" sz="3300" b="0" spc="-300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8562" y="876122"/>
            <a:ext cx="3968985" cy="4699066"/>
          </a:xfrm>
          <a:prstGeom prst="rect">
            <a:avLst/>
          </a:prstGeom>
        </p:spPr>
      </p:pic>
      <p:sp>
        <p:nvSpPr>
          <p:cNvPr id="32" name="TextBox 4"/>
          <p:cNvSpPr txBox="1"/>
          <p:nvPr/>
        </p:nvSpPr>
        <p:spPr>
          <a:xfrm>
            <a:off x="555357" y="5571899"/>
            <a:ext cx="4308017" cy="1303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0" spc="-300"/>
              <a:t>Hard </a:t>
            </a:r>
            <a:r>
              <a:rPr lang="ko-KR" altLang="en-US" sz="2000" b="0" spc="-300"/>
              <a:t>맵 특징</a:t>
            </a:r>
            <a:endParaRPr lang="ko-KR" altLang="en-US" sz="2000" b="0" spc="-300"/>
          </a:p>
          <a:p>
            <a:pPr lvl="0">
              <a:defRPr/>
            </a:pPr>
            <a:r>
              <a:rPr lang="en-US" altLang="ko-KR" sz="2000" b="0" spc="-300"/>
              <a:t>1</a:t>
            </a:r>
            <a:r>
              <a:rPr lang="ko-KR" altLang="en-US" sz="2000" b="0" spc="-300"/>
              <a:t> </a:t>
            </a:r>
            <a:r>
              <a:rPr lang="en-US" altLang="ko-KR" sz="2000" b="0" spc="-300"/>
              <a:t>.</a:t>
            </a:r>
            <a:r>
              <a:rPr lang="ko-KR" altLang="en-US" sz="2000" b="0" spc="-300"/>
              <a:t> 가장 어려운 난이도</a:t>
            </a:r>
            <a:endParaRPr lang="ko-KR" altLang="en-US" sz="2000" b="0" spc="-300"/>
          </a:p>
          <a:p>
            <a:pPr lvl="0">
              <a:defRPr/>
            </a:pPr>
            <a:r>
              <a:rPr lang="en-US" altLang="ko-KR" sz="2000" b="0" spc="-300"/>
              <a:t>2</a:t>
            </a:r>
            <a:r>
              <a:rPr lang="ko-KR" altLang="en-US" sz="2000" b="0" spc="-300"/>
              <a:t> </a:t>
            </a:r>
            <a:r>
              <a:rPr lang="en-US" altLang="ko-KR" sz="2000" b="0" spc="-300"/>
              <a:t>.</a:t>
            </a:r>
            <a:r>
              <a:rPr lang="ko-KR" altLang="en-US" sz="2000" b="0" spc="-300"/>
              <a:t> 맵 크기는 </a:t>
            </a:r>
            <a:r>
              <a:rPr lang="en-US" altLang="ko-KR" sz="2000" b="0" spc="-300"/>
              <a:t>38</a:t>
            </a:r>
            <a:r>
              <a:rPr lang="ko-KR" altLang="en-US" sz="2000" b="0" spc="-300"/>
              <a:t> </a:t>
            </a:r>
            <a:r>
              <a:rPr lang="en-US" altLang="ko-KR" sz="2000" b="0" spc="-300"/>
              <a:t>X</a:t>
            </a:r>
            <a:r>
              <a:rPr lang="ko-KR" altLang="en-US" sz="2000" b="0" spc="-300"/>
              <a:t> </a:t>
            </a:r>
            <a:r>
              <a:rPr lang="en-US" altLang="ko-KR" sz="2000" b="0" spc="-300"/>
              <a:t>38</a:t>
            </a:r>
            <a:r>
              <a:rPr lang="ko-KR" altLang="en-US" sz="2000" b="0" spc="-300"/>
              <a:t> 사이즈</a:t>
            </a:r>
            <a:endParaRPr lang="ko-KR" altLang="en-US" sz="2000" b="0" spc="-300"/>
          </a:p>
          <a:p>
            <a:pPr lvl="0">
              <a:defRPr/>
            </a:pPr>
            <a:r>
              <a:rPr lang="en-US" altLang="ko-KR" sz="2000" b="0" spc="-300"/>
              <a:t>3</a:t>
            </a:r>
            <a:r>
              <a:rPr lang="ko-KR" altLang="en-US" sz="2000" b="0" spc="-300"/>
              <a:t> </a:t>
            </a:r>
            <a:r>
              <a:rPr lang="en-US" altLang="ko-KR" sz="2000" b="0" spc="-300"/>
              <a:t>.</a:t>
            </a:r>
            <a:r>
              <a:rPr lang="ko-KR" altLang="en-US" sz="2000" b="0" spc="-300"/>
              <a:t> 몬스터 증가</a:t>
            </a:r>
            <a:r>
              <a:rPr lang="en-US" altLang="ko-KR" sz="2000" b="0" spc="-300"/>
              <a:t>,</a:t>
            </a:r>
            <a:r>
              <a:rPr lang="ko-KR" altLang="en-US" sz="2000" b="0" spc="-300"/>
              <a:t> 장애물 등장</a:t>
            </a:r>
            <a:endParaRPr lang="ko-KR" altLang="en-US" sz="2000" b="0" spc="-3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70779" y="878403"/>
            <a:ext cx="3447452" cy="5885392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64868" y="476250"/>
            <a:ext cx="2963781" cy="619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2-6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6" y="238613"/>
            <a:ext cx="4308017" cy="58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점수 저장</a:t>
            </a:r>
            <a:endParaRPr lang="ko-KR" altLang="en-US" sz="3300" b="0" spc="-300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938" y="1024070"/>
            <a:ext cx="4714875" cy="1790700"/>
          </a:xfrm>
          <a:prstGeom prst="rect">
            <a:avLst/>
          </a:prstGeom>
        </p:spPr>
      </p:pic>
      <p:sp>
        <p:nvSpPr>
          <p:cNvPr id="33" name="TextBox 4"/>
          <p:cNvSpPr txBox="1"/>
          <p:nvPr/>
        </p:nvSpPr>
        <p:spPr>
          <a:xfrm>
            <a:off x="510848" y="3429000"/>
            <a:ext cx="4308017" cy="191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점수 저장 기능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1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게임 클리어시 점수</a:t>
            </a:r>
            <a:r>
              <a:rPr lang="en-US" altLang="ko-KR" sz="2400" b="0" spc="-300"/>
              <a:t>,</a:t>
            </a:r>
            <a:r>
              <a:rPr lang="ko-KR" altLang="en-US" sz="2400" b="0" spc="-300"/>
              <a:t>완료시간 출력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2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점수 저장을 위해 이름 입력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3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score .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txt  </a:t>
            </a:r>
            <a:r>
              <a:rPr lang="ko-KR" altLang="en-US" sz="2400" b="0" spc="-300"/>
              <a:t>파일에 생성 및 저장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4.</a:t>
            </a:r>
            <a:r>
              <a:rPr lang="ko-KR" altLang="en-US" sz="2400" b="0" spc="-300"/>
              <a:t> 메인 화면 복귀</a:t>
            </a:r>
            <a:endParaRPr lang="ko-KR" altLang="en-US" sz="2400" b="0" spc="-300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4140" y="737452"/>
            <a:ext cx="7117860" cy="538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2-7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6" y="238613"/>
            <a:ext cx="4308017" cy="58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점수 출력</a:t>
            </a:r>
            <a:endParaRPr lang="ko-KR" altLang="en-US" sz="3300" b="0" spc="-300"/>
          </a:p>
        </p:txBody>
      </p:sp>
      <p:sp>
        <p:nvSpPr>
          <p:cNvPr id="33" name="TextBox 4"/>
          <p:cNvSpPr txBox="1"/>
          <p:nvPr/>
        </p:nvSpPr>
        <p:spPr>
          <a:xfrm>
            <a:off x="0" y="3126338"/>
            <a:ext cx="4717503" cy="338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저장된 점수 출력</a:t>
            </a:r>
            <a:endParaRPr lang="ko-KR" altLang="en-US" sz="2400" b="0" spc="-300"/>
          </a:p>
          <a:p>
            <a:pPr marL="0" lvl="0" indent="0">
              <a:defRPr/>
            </a:pPr>
            <a:r>
              <a:rPr lang="en-US" altLang="ko-KR" sz="2400" b="0" spc="-300"/>
              <a:t>1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저장된 점수가 없으면 </a:t>
            </a:r>
            <a:r>
              <a:rPr lang="en-US" altLang="ko-KR" sz="2400" b="0" spc="-300"/>
              <a:t>“</a:t>
            </a:r>
            <a:r>
              <a:rPr lang="ko-KR" altLang="en-US" sz="2400" b="0" spc="-300"/>
              <a:t> 기록이 없음</a:t>
            </a:r>
            <a:r>
              <a:rPr lang="en-US" altLang="ko-KR" sz="2400" b="0" spc="-300"/>
              <a:t>”</a:t>
            </a:r>
            <a:endParaRPr lang="en-US" altLang="ko-KR" sz="2400" b="0" spc="-300"/>
          </a:p>
          <a:p>
            <a:pPr marL="0" lvl="0" indent="270033">
              <a:defRPr/>
            </a:pPr>
            <a:r>
              <a:rPr lang="ko-KR" altLang="en-US" sz="2400" b="0" spc="-300"/>
              <a:t>출력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2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있으면 텍스트 파일을 읽음</a:t>
            </a:r>
            <a:endParaRPr lang="ko-KR" altLang="en-US" sz="2400" b="0" spc="-300"/>
          </a:p>
          <a:p>
            <a:pPr marL="270033" lvl="0" indent="-270033">
              <a:defRPr/>
            </a:pPr>
            <a:r>
              <a:rPr lang="en-US" altLang="ko-KR" sz="2400" b="0" spc="-300"/>
              <a:t>3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PlayerScore </a:t>
            </a:r>
            <a:r>
              <a:rPr lang="ko-KR" altLang="en-US" sz="2400" b="0" spc="-300"/>
              <a:t>구조체 벡터에 </a:t>
            </a:r>
            <a:endParaRPr lang="ko-KR" altLang="en-US" sz="2400" b="0" spc="-300"/>
          </a:p>
          <a:p>
            <a:pPr marL="270033" lvl="0" indent="0">
              <a:defRPr/>
            </a:pPr>
            <a:r>
              <a:rPr lang="ko-KR" altLang="en-US" sz="2400" b="0" spc="-300"/>
              <a:t>내림차순으로  저장</a:t>
            </a:r>
            <a:endParaRPr lang="ko-KR" altLang="en-US" sz="2400" b="0" spc="-300"/>
          </a:p>
          <a:p>
            <a:pPr marL="270033" lvl="0" indent="-270033">
              <a:defRPr/>
            </a:pPr>
            <a:r>
              <a:rPr lang="en-US" altLang="ko-KR" sz="2400" b="0" spc="-300"/>
              <a:t>4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score .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txt  </a:t>
            </a:r>
            <a:r>
              <a:rPr lang="ko-KR" altLang="en-US" sz="2400" b="0" spc="-300"/>
              <a:t>파일에 </a:t>
            </a:r>
            <a:endParaRPr lang="en-US" altLang="ko-KR" sz="2400" b="0" spc="-300"/>
          </a:p>
          <a:p>
            <a:pPr marL="270033" lvl="0" indent="0">
              <a:defRPr/>
            </a:pPr>
            <a:r>
              <a:rPr lang="en-US" altLang="ko-KR" sz="2400" b="0" spc="-300"/>
              <a:t>PlayerScore </a:t>
            </a:r>
            <a:r>
              <a:rPr lang="ko-KR" altLang="en-US" sz="2400" b="0" spc="-300"/>
              <a:t>구조체 벡터를 저장</a:t>
            </a:r>
            <a:endParaRPr lang="ko-KR" altLang="en-US" sz="2400" b="0" spc="-300"/>
          </a:p>
          <a:p>
            <a:pPr marL="270033" lvl="0" indent="-270033">
              <a:defRPr/>
            </a:pPr>
            <a:r>
              <a:rPr lang="en-US" altLang="ko-KR" sz="2400" b="0" spc="-300"/>
              <a:t>5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score .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txt </a:t>
            </a:r>
            <a:r>
              <a:rPr lang="ko-KR" altLang="en-US" sz="2400" b="0" spc="-300"/>
              <a:t> 파일 출력</a:t>
            </a:r>
            <a:endParaRPr lang="ko-KR" altLang="en-US" sz="2400" b="0" spc="-300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876" y="910795"/>
            <a:ext cx="3448050" cy="200977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4458" y="1098179"/>
            <a:ext cx="3524250" cy="553402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15981" y="640400"/>
            <a:ext cx="3762375" cy="605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2-8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6" y="238613"/>
            <a:ext cx="4308017" cy="58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</a:t>
            </a:r>
            <a:r>
              <a:rPr lang="en-US" altLang="ko-KR" sz="3300" b="0" spc="-300"/>
              <a:t>Player </a:t>
            </a:r>
            <a:r>
              <a:rPr lang="ko-KR" altLang="en-US" sz="3300" b="0" spc="-300"/>
              <a:t>클래스</a:t>
            </a:r>
            <a:endParaRPr lang="ko-KR" altLang="en-US" sz="3300" b="0" spc="-300"/>
          </a:p>
        </p:txBody>
      </p:sp>
      <p:sp>
        <p:nvSpPr>
          <p:cNvPr id="33" name="TextBox 4"/>
          <p:cNvSpPr txBox="1"/>
          <p:nvPr/>
        </p:nvSpPr>
        <p:spPr>
          <a:xfrm>
            <a:off x="938137" y="1132318"/>
            <a:ext cx="4308017" cy="336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defRPr/>
            </a:pPr>
            <a:r>
              <a:rPr lang="en-US" altLang="ko-KR" sz="2400" b="0" spc="-300"/>
              <a:t>1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 체력</a:t>
            </a:r>
            <a:r>
              <a:rPr lang="en-US" altLang="ko-KR" sz="2400" b="0" spc="-300"/>
              <a:t>,</a:t>
            </a:r>
            <a:r>
              <a:rPr lang="ko-KR" altLang="en-US" sz="2400" b="0" spc="-300"/>
              <a:t> 점수</a:t>
            </a:r>
            <a:r>
              <a:rPr lang="en-US" altLang="ko-KR" sz="2400" b="0" spc="-300"/>
              <a:t>,</a:t>
            </a:r>
            <a:r>
              <a:rPr lang="ko-KR" altLang="en-US" sz="2400" b="0" spc="-300"/>
              <a:t> 몬스터  처치 수</a:t>
            </a:r>
            <a:r>
              <a:rPr lang="en-US" altLang="ko-KR" sz="2400" b="0" spc="-300"/>
              <a:t>,</a:t>
            </a:r>
            <a:r>
              <a:rPr lang="ko-KR" altLang="en-US" sz="2400" b="0" spc="-300"/>
              <a:t> </a:t>
            </a:r>
            <a:endParaRPr lang="ko-KR" altLang="en-US" sz="2400" b="0" spc="-300"/>
          </a:p>
          <a:p>
            <a:pPr marL="0" lvl="0" indent="360045">
              <a:defRPr/>
            </a:pPr>
            <a:r>
              <a:rPr lang="ko-KR" altLang="en-US" sz="2400" b="0" spc="-300"/>
              <a:t>문을 열기위한 키 갯수</a:t>
            </a:r>
            <a:endParaRPr lang="ko-KR" altLang="en-US" sz="2400" b="0" spc="-300"/>
          </a:p>
          <a:p>
            <a:pPr marL="0" lvl="0" indent="0">
              <a:defRPr/>
            </a:pPr>
            <a:r>
              <a:rPr lang="en-US" altLang="ko-KR" sz="2400" b="0" spc="-300"/>
              <a:t>2</a:t>
            </a:r>
            <a:r>
              <a:rPr lang="ko-KR" altLang="en-US" sz="2400" b="0" spc="-300"/>
              <a:t> 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플레이어의 시작</a:t>
            </a:r>
            <a:r>
              <a:rPr lang="en-US" altLang="ko-KR" sz="2400" b="0" spc="-300"/>
              <a:t>,</a:t>
            </a:r>
            <a:r>
              <a:rPr lang="ko-KR" altLang="en-US" sz="2400" b="0" spc="-300"/>
              <a:t> 현재</a:t>
            </a:r>
            <a:r>
              <a:rPr lang="en-US" altLang="ko-KR" sz="2400" b="0" spc="-300"/>
              <a:t>,</a:t>
            </a:r>
            <a:r>
              <a:rPr lang="ko-KR" altLang="en-US" sz="2400" b="0" spc="-300"/>
              <a:t> 종료 위치 </a:t>
            </a:r>
            <a:endParaRPr lang="ko-KR" altLang="en-US" sz="2400" b="0" spc="-300"/>
          </a:p>
          <a:p>
            <a:pPr marL="0" lvl="0" indent="0">
              <a:defRPr/>
            </a:pPr>
            <a:r>
              <a:rPr lang="en-US" altLang="ko-KR" sz="2300" b="0" spc="-300"/>
              <a:t>(startPos_X,Y  nowPos_X,Y endPos_X,Y)</a:t>
            </a:r>
            <a:endParaRPr lang="en-US" altLang="ko-KR" sz="2400" b="0" spc="-300"/>
          </a:p>
          <a:p>
            <a:pPr marL="0" lvl="0" indent="0">
              <a:defRPr/>
            </a:pPr>
            <a:r>
              <a:rPr lang="en-US" altLang="ko-KR" sz="2400" b="0" spc="-300"/>
              <a:t>3</a:t>
            </a:r>
            <a:r>
              <a:rPr lang="ko-KR" altLang="en-US" sz="2400" b="0" spc="-300"/>
              <a:t> 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몬스터를 만났을시에 작동하는 </a:t>
            </a:r>
            <a:endParaRPr lang="ko-KR" altLang="en-US" sz="2400" b="0" spc="-300"/>
          </a:p>
          <a:p>
            <a:pPr marL="0" lvl="0" indent="360045">
              <a:defRPr/>
            </a:pPr>
            <a:r>
              <a:rPr lang="en-US" altLang="ko-KR" sz="2400" b="0" spc="-300"/>
              <a:t>Attack( )</a:t>
            </a:r>
            <a:r>
              <a:rPr lang="ko-KR" altLang="en-US" sz="2400" b="0" spc="-300"/>
              <a:t>함수</a:t>
            </a:r>
            <a:r>
              <a:rPr lang="en-US" altLang="ko-KR" sz="2400" b="0" spc="-300"/>
              <a:t>( HP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-10 )</a:t>
            </a:r>
            <a:endParaRPr lang="en-US" altLang="ko-KR" sz="2400" b="0" spc="-300"/>
          </a:p>
          <a:p>
            <a:pPr marL="0" lvl="0" indent="0">
              <a:defRPr/>
            </a:pPr>
            <a:r>
              <a:rPr lang="en-US" altLang="ko-KR" sz="2400" b="0" spc="-300"/>
              <a:t>4  . </a:t>
            </a:r>
            <a:r>
              <a:rPr lang="ko-KR" altLang="en-US" sz="2400" b="0" spc="-300"/>
              <a:t>클래스 변수들의 초기화 함수</a:t>
            </a:r>
            <a:endParaRPr lang="ko-KR" altLang="en-US" sz="2400" b="0" spc="-300"/>
          </a:p>
          <a:p>
            <a:pPr marL="0" lvl="0" indent="0">
              <a:defRPr/>
            </a:pPr>
            <a:r>
              <a:rPr lang="en-US" altLang="ko-KR" sz="2400" b="0" spc="-300"/>
              <a:t>( clear( ) )</a:t>
            </a:r>
            <a:endParaRPr lang="en-US" altLang="ko-KR" sz="2400" b="0" spc="-300"/>
          </a:p>
          <a:p>
            <a:pPr marL="0" lvl="0" indent="0">
              <a:defRPr/>
            </a:pPr>
            <a:r>
              <a:rPr lang="en-US" altLang="ko-KR" sz="2400" b="0" spc="-300"/>
              <a:t>5  . Player </a:t>
            </a:r>
            <a:r>
              <a:rPr lang="ko-KR" altLang="en-US" sz="2400" b="0" spc="-300"/>
              <a:t>함수 호출시 초기값 지정</a:t>
            </a:r>
            <a:endParaRPr lang="ko-KR" altLang="en-US" sz="2400" b="0" spc="-300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3219" y="-7910"/>
            <a:ext cx="3639082" cy="6873822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0763" y="174848"/>
            <a:ext cx="1743786" cy="3254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2-9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6" y="238613"/>
            <a:ext cx="4308017" cy="58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이동 기능</a:t>
            </a:r>
            <a:endParaRPr lang="ko-KR" altLang="en-US" sz="3300" b="0" spc="-300"/>
          </a:p>
        </p:txBody>
      </p:sp>
      <p:sp>
        <p:nvSpPr>
          <p:cNvPr id="33" name="TextBox 4"/>
          <p:cNvSpPr txBox="1"/>
          <p:nvPr/>
        </p:nvSpPr>
        <p:spPr>
          <a:xfrm>
            <a:off x="608769" y="3429000"/>
            <a:ext cx="4308017" cy="3350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이동 기능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1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w, s, a, d </a:t>
            </a:r>
            <a:r>
              <a:rPr lang="ko-KR" altLang="en-US" sz="2400" b="0" spc="-300"/>
              <a:t> 로 이동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2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방향을 문자로 입력 받기 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3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빠른 처리를 위해 </a:t>
            </a:r>
            <a:r>
              <a:rPr lang="en-US" altLang="ko-KR" sz="2400" b="0" spc="-300"/>
              <a:t>_getch</a:t>
            </a:r>
            <a:r>
              <a:rPr lang="ko-KR" altLang="en-US" sz="2400" b="0" spc="-300"/>
              <a:t> 함수 사용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200" b="0" spc="-300"/>
              <a:t>4</a:t>
            </a:r>
            <a:r>
              <a:rPr lang="ko-KR" altLang="en-US" sz="2200" b="0" spc="-300"/>
              <a:t> </a:t>
            </a:r>
            <a:r>
              <a:rPr lang="en-US" altLang="ko-KR" sz="2200" b="0" spc="-300"/>
              <a:t>.</a:t>
            </a:r>
            <a:r>
              <a:rPr lang="ko-KR" altLang="en-US" sz="2200" b="0" spc="-300"/>
              <a:t> 문자를</a:t>
            </a:r>
            <a:r>
              <a:rPr lang="en-US" altLang="ko-KR" sz="2200" b="0" spc="-300"/>
              <a:t>MovePlayer_</a:t>
            </a:r>
            <a:r>
              <a:rPr lang="ko-KR" altLang="en-US" sz="2200" b="0" spc="-300"/>
              <a:t>난이도 함수로 전달</a:t>
            </a:r>
            <a:endParaRPr lang="ko-KR" altLang="en-US" sz="2200" b="0" spc="-300"/>
          </a:p>
          <a:p>
            <a:pPr lvl="0">
              <a:defRPr/>
            </a:pPr>
            <a:r>
              <a:rPr lang="en-US" altLang="ko-KR" sz="2400" b="0" spc="-300"/>
              <a:t>5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방향 별 처리를 위해 </a:t>
            </a:r>
            <a:endParaRPr lang="ko-KR" altLang="en-US" sz="2400" b="0" spc="-300"/>
          </a:p>
          <a:p>
            <a:pPr marL="0" lvl="0" indent="270033">
              <a:defRPr/>
            </a:pPr>
            <a:r>
              <a:rPr lang="en-US" altLang="ko-KR" sz="2400" b="0" spc="-300"/>
              <a:t>Move</a:t>
            </a:r>
            <a:r>
              <a:rPr lang="ko-KR" altLang="en-US" sz="2400" b="0" spc="-300"/>
              <a:t>방향</a:t>
            </a:r>
            <a:r>
              <a:rPr lang="en-US" altLang="ko-KR" sz="2400" b="0" spc="-300"/>
              <a:t>_</a:t>
            </a:r>
            <a:r>
              <a:rPr lang="ko-KR" altLang="en-US" sz="2400" b="0" spc="-300"/>
              <a:t>난이도 함수로 이동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6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이동화면 처리를 위해 </a:t>
            </a:r>
            <a:endParaRPr lang="ko-KR" altLang="en-US" sz="2400" b="0" spc="-300"/>
          </a:p>
          <a:p>
            <a:pPr marL="0" lvl="0" indent="270033">
              <a:defRPr/>
            </a:pPr>
            <a:r>
              <a:rPr lang="en-US" altLang="ko-KR" sz="2400" b="0" spc="-300"/>
              <a:t>(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system(”cls”)</a:t>
            </a:r>
            <a:r>
              <a:rPr lang="ko-KR" altLang="en-US" sz="2400" b="0" spc="-300"/>
              <a:t> 사용</a:t>
            </a:r>
            <a:r>
              <a:rPr lang="en-US" altLang="ko-KR" sz="2400" b="0" spc="-300"/>
              <a:t>)</a:t>
            </a:r>
            <a:endParaRPr lang="en-US" altLang="ko-KR" sz="2400" b="0" spc="-300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888" y="819859"/>
            <a:ext cx="5090089" cy="2624577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559527"/>
            <a:ext cx="4524375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620" r="7030"/>
          <a:stretch>
            <a:fillRect/>
          </a:stretch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117242" cy="1098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/>
                <a:ea typeface="나눔바른펜"/>
              </a:rPr>
              <a:t>03</a:t>
            </a:r>
            <a:endParaRPr lang="en-US" altLang="ko-KR" sz="6600">
              <a:solidFill>
                <a:schemeClr val="accent3">
                  <a:lumMod val="20000"/>
                  <a:lumOff val="8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48478" y="1558017"/>
            <a:ext cx="1123900" cy="2426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0269" y="1861642"/>
            <a:ext cx="29671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2">
                    <a:lumMod val="50000"/>
                  </a:schemeClr>
                </a:solidFill>
              </a:rPr>
              <a:t>프로그램 시연</a:t>
            </a:r>
            <a:endParaRPr lang="ko-KR" altLang="en-US" sz="36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620" r="1620"/>
          <a:stretch>
            <a:fillRect/>
          </a:stretch>
        </p:blipFill>
        <p:spPr>
          <a:xfrm>
            <a:off x="-12912" y="-1"/>
            <a:ext cx="12204912" cy="68652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2912" y="-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1580" y="291981"/>
            <a:ext cx="3671249" cy="2531691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8317" y="675913"/>
            <a:ext cx="3173730" cy="13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300" b="1">
                <a:solidFill>
                  <a:schemeClr val="accent2">
                    <a:lumMod val="50000"/>
                  </a:schemeClr>
                </a:solidFill>
              </a:rPr>
              <a:t>Q&amp;A?</a:t>
            </a:r>
            <a:endParaRPr lang="en-US" altLang="ko-KR" sz="83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792480"/>
            <a:ext cx="585216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9978" y="5168349"/>
            <a:ext cx="293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387018" y="439900"/>
            <a:ext cx="2572927" cy="1365957"/>
            <a:chOff x="605679" y="643489"/>
            <a:chExt cx="2572927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660758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 b="1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C</a:t>
              </a:r>
              <a:endParaRPr lang="ko-KR" altLang="en-US" sz="5400" b="1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713657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 b="1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O</a:t>
              </a:r>
              <a:endParaRPr lang="ko-KR" altLang="en-US" sz="5400" b="1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689612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 b="1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587020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 b="1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T</a:t>
              </a:r>
              <a:endParaRPr lang="ko-KR" altLang="en-US" sz="5400" b="1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58862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 b="1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510" y="643489"/>
              <a:ext cx="689612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 b="1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8762" y="1085275"/>
              <a:ext cx="599844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 b="1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S</a:t>
              </a:r>
              <a:endParaRPr lang="ko-KR" altLang="en-US" sz="5400" b="1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75480" y="2857322"/>
            <a:ext cx="635285" cy="712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100" b="1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sz="41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0991" y="1952927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1675480" y="3661489"/>
            <a:ext cx="2379136" cy="718106"/>
            <a:chOff x="1694918" y="2604052"/>
            <a:chExt cx="2379136" cy="718106"/>
          </a:xfrm>
        </p:grpSpPr>
        <p:sp>
          <p:nvSpPr>
            <p:cNvPr id="22" name="TextBox 21"/>
            <p:cNvSpPr txBox="1"/>
            <p:nvPr/>
          </p:nvSpPr>
          <p:spPr>
            <a:xfrm>
              <a:off x="1694918" y="2604052"/>
              <a:ext cx="635285" cy="718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100" b="1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endParaRPr lang="ko-KR" altLang="en-US" sz="41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85447" y="2668743"/>
              <a:ext cx="1688607" cy="52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900" b="1">
                  <a:solidFill>
                    <a:schemeClr val="accent2">
                      <a:lumMod val="50000"/>
                    </a:schemeClr>
                  </a:solidFill>
                </a:rPr>
                <a:t>코드설명</a:t>
              </a:r>
              <a:endParaRPr lang="ko-KR" altLang="en-US" sz="29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1675480" y="4465656"/>
            <a:ext cx="3319673" cy="714039"/>
            <a:chOff x="1694918" y="2604052"/>
            <a:chExt cx="3319673" cy="714039"/>
          </a:xfrm>
        </p:grpSpPr>
        <p:sp>
          <p:nvSpPr>
            <p:cNvPr id="26" name="TextBox 25"/>
            <p:cNvSpPr txBox="1"/>
            <p:nvPr/>
          </p:nvSpPr>
          <p:spPr>
            <a:xfrm>
              <a:off x="1694918" y="2604052"/>
              <a:ext cx="635285" cy="714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100" b="1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endParaRPr lang="ko-KR" altLang="en-US" sz="41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23159" y="2652649"/>
              <a:ext cx="2591432" cy="5225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900" b="1">
                  <a:solidFill>
                    <a:schemeClr val="accent2">
                      <a:lumMod val="50000"/>
                    </a:schemeClr>
                  </a:solidFill>
                </a:rPr>
                <a:t>프로그램 시연</a:t>
              </a:r>
              <a:endParaRPr lang="ko-KR" altLang="en-US" sz="29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1675480" y="5269823"/>
            <a:ext cx="1834461" cy="719497"/>
            <a:chOff x="1694918" y="2604052"/>
            <a:chExt cx="1834461" cy="719497"/>
          </a:xfrm>
        </p:grpSpPr>
        <p:sp>
          <p:nvSpPr>
            <p:cNvPr id="30" name="TextBox 29"/>
            <p:cNvSpPr txBox="1"/>
            <p:nvPr/>
          </p:nvSpPr>
          <p:spPr>
            <a:xfrm>
              <a:off x="1694918" y="2604052"/>
              <a:ext cx="635285" cy="719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100" b="1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ko-KR" altLang="en-US" sz="41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15382" y="2642929"/>
              <a:ext cx="1113997" cy="528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900" b="1">
                  <a:solidFill>
                    <a:schemeClr val="accent2">
                      <a:lumMod val="50000"/>
                    </a:schemeClr>
                  </a:solidFill>
                </a:rPr>
                <a:t>Q&amp;A</a:t>
              </a:r>
              <a:endParaRPr lang="en-US" altLang="ko-KR" sz="29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2403719" y="2903375"/>
            <a:ext cx="2087881" cy="523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900" b="1">
                <a:solidFill>
                  <a:schemeClr val="accent2">
                    <a:lumMod val="50000"/>
                  </a:schemeClr>
                </a:solidFill>
              </a:rPr>
              <a:t>순서도</a:t>
            </a:r>
            <a:endParaRPr lang="ko-KR" altLang="en-US" sz="29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620" r="7030"/>
          <a:stretch>
            <a:fillRect/>
          </a:stretch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117242" cy="1098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/>
                <a:ea typeface="나눔바른펜"/>
              </a:rPr>
              <a:t>01</a:t>
            </a:r>
            <a:endParaRPr lang="en-US" altLang="ko-KR" sz="6600">
              <a:solidFill>
                <a:schemeClr val="accent3">
                  <a:lumMod val="20000"/>
                  <a:lumOff val="8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48478" y="1558017"/>
            <a:ext cx="1123900" cy="2426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0269" y="1861642"/>
            <a:ext cx="2528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2">
                    <a:lumMod val="50000"/>
                  </a:schemeClr>
                </a:solidFill>
              </a:rPr>
              <a:t>순서도 설명</a:t>
            </a:r>
            <a:endParaRPr lang="ko-KR" altLang="en-US" sz="36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/>
              <a:t>01</a:t>
            </a:r>
            <a:endParaRPr lang="ko-KR" altLang="en-US" sz="3600" b="1"/>
          </a:p>
        </p:txBody>
      </p:sp>
      <p:sp>
        <p:nvSpPr>
          <p:cNvPr id="5" name="TextBox 4"/>
          <p:cNvSpPr txBox="1"/>
          <p:nvPr/>
        </p:nvSpPr>
        <p:spPr>
          <a:xfrm>
            <a:off x="1346557" y="238613"/>
            <a:ext cx="2297708" cy="635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/>
              <a:t>순서도 설명</a:t>
            </a:r>
            <a:endParaRPr lang="ko-KR" altLang="en-US" sz="3600" b="0" spc="-300"/>
          </a:p>
        </p:txBody>
      </p:sp>
      <p:sp>
        <p:nvSpPr>
          <p:cNvPr id="23" name=""/>
          <p:cNvSpPr/>
          <p:nvPr/>
        </p:nvSpPr>
        <p:spPr>
          <a:xfrm>
            <a:off x="258088" y="1256944"/>
            <a:ext cx="1303200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실행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"/>
          <p:cNvCxnSpPr>
            <a:stCxn id="23" idx="3"/>
            <a:endCxn id="26" idx="1"/>
          </p:cNvCxnSpPr>
          <p:nvPr/>
        </p:nvCxnSpPr>
        <p:spPr>
          <a:xfrm>
            <a:off x="1561288" y="1508944"/>
            <a:ext cx="686162" cy="0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2247451" y="1256944"/>
            <a:ext cx="1303200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메인화면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"/>
          <p:cNvCxnSpPr>
            <a:stCxn id="26" idx="3"/>
            <a:endCxn id="28" idx="1"/>
          </p:cNvCxnSpPr>
          <p:nvPr/>
        </p:nvCxnSpPr>
        <p:spPr>
          <a:xfrm flipV="1">
            <a:off x="3550650" y="1489573"/>
            <a:ext cx="1426090" cy="19371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4976741" y="1237572"/>
            <a:ext cx="1303200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게임시작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"/>
          <p:cNvCxnSpPr>
            <a:stCxn id="26" idx="2"/>
            <a:endCxn id="30" idx="0"/>
          </p:cNvCxnSpPr>
          <p:nvPr/>
        </p:nvCxnSpPr>
        <p:spPr>
          <a:xfrm rot="10800000" flipV="1">
            <a:off x="894655" y="1760944"/>
            <a:ext cx="2004395" cy="1164056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243055" y="2925000"/>
            <a:ext cx="1303200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0.</a:t>
            </a:r>
            <a:r>
              <a:rPr lang="ko-KR" altLang="en-US">
                <a:solidFill>
                  <a:schemeClr val="tx1"/>
                </a:solidFill>
              </a:rPr>
              <a:t>종료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2254805" y="3429000"/>
            <a:ext cx="1303200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점수화면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"/>
          <p:cNvCxnSpPr>
            <a:stCxn id="31" idx="2"/>
            <a:endCxn id="42" idx="0"/>
          </p:cNvCxnSpPr>
          <p:nvPr/>
        </p:nvCxnSpPr>
        <p:spPr>
          <a:xfrm rot="16200000" flipH="1">
            <a:off x="2474665" y="4364740"/>
            <a:ext cx="863481" cy="1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26" idx="2"/>
            <a:endCxn id="31" idx="0"/>
          </p:cNvCxnSpPr>
          <p:nvPr/>
        </p:nvCxnSpPr>
        <p:spPr>
          <a:xfrm rot="16200000" flipH="1">
            <a:off x="2068700" y="2591295"/>
            <a:ext cx="1668056" cy="7354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28" idx="3"/>
            <a:endCxn id="39" idx="0"/>
          </p:cNvCxnSpPr>
          <p:nvPr/>
        </p:nvCxnSpPr>
        <p:spPr>
          <a:xfrm rot="16200000" flipH="1">
            <a:off x="6265857" y="1503656"/>
            <a:ext cx="1049830" cy="1021664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6096000" y="2539403"/>
            <a:ext cx="2411208" cy="717644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난이도선택</a:t>
            </a:r>
            <a:r>
              <a:rPr lang="en-US" altLang="ko-KR">
                <a:solidFill>
                  <a:schemeClr val="tx1"/>
                </a:solidFill>
              </a:rPr>
              <a:t>(Easy,Normal,Hard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6096000" y="5301799"/>
            <a:ext cx="2455717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0.</a:t>
            </a:r>
            <a:r>
              <a:rPr lang="ko-KR" altLang="en-US">
                <a:solidFill>
                  <a:schemeClr val="tx1"/>
                </a:solidFill>
              </a:rPr>
              <a:t>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"/>
          <p:cNvCxnSpPr>
            <a:stCxn id="40" idx="1"/>
            <a:endCxn id="26" idx="3"/>
          </p:cNvCxnSpPr>
          <p:nvPr/>
        </p:nvCxnSpPr>
        <p:spPr>
          <a:xfrm rot="16200000" flipV="1">
            <a:off x="2800898" y="2258697"/>
            <a:ext cx="4044855" cy="2545349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/>
          <p:nvPr/>
        </p:nvSpPr>
        <p:spPr>
          <a:xfrm>
            <a:off x="2210296" y="4796481"/>
            <a:ext cx="1392218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점수출력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"/>
          <p:cNvCxnSpPr>
            <a:stCxn id="39" idx="2"/>
            <a:endCxn id="40" idx="0"/>
          </p:cNvCxnSpPr>
          <p:nvPr/>
        </p:nvCxnSpPr>
        <p:spPr>
          <a:xfrm rot="16200000" flipH="1">
            <a:off x="6290355" y="4268296"/>
            <a:ext cx="2044751" cy="22254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/>
          <p:nvPr/>
        </p:nvSpPr>
        <p:spPr>
          <a:xfrm>
            <a:off x="9695799" y="909272"/>
            <a:ext cx="1303200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 실행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"/>
          <p:cNvCxnSpPr>
            <a:stCxn id="39" idx="3"/>
            <a:endCxn id="44" idx="1"/>
          </p:cNvCxnSpPr>
          <p:nvPr/>
        </p:nvCxnSpPr>
        <p:spPr>
          <a:xfrm rot="5400000" flipH="1" flipV="1">
            <a:off x="8233026" y="1435453"/>
            <a:ext cx="1736953" cy="1188591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"/>
          <p:cNvSpPr/>
          <p:nvPr/>
        </p:nvSpPr>
        <p:spPr>
          <a:xfrm>
            <a:off x="9714669" y="2726322"/>
            <a:ext cx="1953034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점수 출력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저장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9732475" y="4512280"/>
            <a:ext cx="1961939" cy="504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메인화면 복귀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"/>
          <p:cNvCxnSpPr>
            <a:stCxn id="44" idx="2"/>
          </p:cNvCxnSpPr>
          <p:nvPr/>
        </p:nvCxnSpPr>
        <p:spPr>
          <a:xfrm rot="16200000" flipH="1">
            <a:off x="9710808" y="2049859"/>
            <a:ext cx="1290225" cy="17052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46" idx="2"/>
            <a:endCxn id="47" idx="0"/>
          </p:cNvCxnSpPr>
          <p:nvPr/>
        </p:nvCxnSpPr>
        <p:spPr>
          <a:xfrm rot="16200000" flipH="1">
            <a:off x="10061336" y="3860172"/>
            <a:ext cx="1281958" cy="22258"/>
          </a:xfrm>
          <a:prstGeom prst="straightConnector1">
            <a:avLst/>
          </a:prstGeom>
          <a:ln w="38100" algn="ctr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620" r="7030"/>
          <a:stretch>
            <a:fillRect/>
          </a:stretch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117242" cy="1098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/>
                <a:ea typeface="나눔바른펜"/>
              </a:rPr>
              <a:t>02</a:t>
            </a:r>
            <a:endParaRPr lang="en-US" altLang="ko-KR" sz="6600">
              <a:solidFill>
                <a:schemeClr val="accent3">
                  <a:lumMod val="20000"/>
                  <a:lumOff val="8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48478" y="1558017"/>
            <a:ext cx="1123900" cy="2426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0269" y="1861642"/>
            <a:ext cx="19574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2">
                    <a:lumMod val="50000"/>
                  </a:schemeClr>
                </a:solidFill>
              </a:rPr>
              <a:t>코드설명</a:t>
            </a:r>
            <a:endParaRPr lang="ko-KR" altLang="en-US" sz="36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2-1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7" y="238613"/>
            <a:ext cx="3383558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메인화면</a:t>
            </a:r>
            <a:endParaRPr lang="ko-KR" altLang="en-US" sz="3300" b="0" spc="-3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78689" y="387419"/>
            <a:ext cx="5875020" cy="115062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01653" y="1864852"/>
            <a:ext cx="5156587" cy="2665398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5434" y="1666383"/>
            <a:ext cx="4720557" cy="4691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2-2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6" y="238613"/>
            <a:ext cx="3383558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게임시작</a:t>
            </a:r>
            <a:endParaRPr lang="ko-KR" altLang="en-US" sz="3300" b="0" spc="-300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1844" y="281121"/>
            <a:ext cx="5781674" cy="12573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721" y="1157287"/>
            <a:ext cx="4624917" cy="5389103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6918" y="1870504"/>
            <a:ext cx="5744821" cy="3116992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60476" y="1078328"/>
            <a:ext cx="1704975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2-3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6" y="238613"/>
            <a:ext cx="4308017" cy="58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</a:t>
            </a:r>
            <a:r>
              <a:rPr lang="en-US" altLang="ko-KR" sz="3300" b="0" spc="-300"/>
              <a:t>Easy</a:t>
            </a:r>
            <a:r>
              <a:rPr lang="ko-KR" altLang="en-US" sz="3300" b="0" spc="-300"/>
              <a:t> 난이도</a:t>
            </a:r>
            <a:endParaRPr lang="ko-KR" altLang="en-US" sz="3300" b="0" spc="-300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404" y="952852"/>
            <a:ext cx="3322055" cy="3631084"/>
          </a:xfrm>
          <a:prstGeom prst="rect">
            <a:avLst/>
          </a:prstGeom>
        </p:spPr>
      </p:pic>
      <p:sp>
        <p:nvSpPr>
          <p:cNvPr id="33" name="TextBox 4"/>
          <p:cNvSpPr txBox="1"/>
          <p:nvPr/>
        </p:nvSpPr>
        <p:spPr>
          <a:xfrm>
            <a:off x="626572" y="4779634"/>
            <a:ext cx="4308018" cy="1552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 </a:t>
            </a:r>
            <a:r>
              <a:rPr lang="en-US" altLang="ko-KR" sz="2400" b="0" spc="-300"/>
              <a:t>Easy </a:t>
            </a:r>
            <a:r>
              <a:rPr lang="ko-KR" altLang="en-US" sz="2400" b="0" spc="-300"/>
              <a:t>맵 특징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1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제일 쉬운 난이도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2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.</a:t>
            </a:r>
            <a:r>
              <a:rPr lang="ko-KR" altLang="en-US" sz="2400" b="0" spc="-300"/>
              <a:t> 맵 크기는 </a:t>
            </a:r>
            <a:r>
              <a:rPr lang="en-US" altLang="ko-KR" sz="2400" b="0" spc="-300"/>
              <a:t>22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X</a:t>
            </a:r>
            <a:r>
              <a:rPr lang="ko-KR" altLang="en-US" sz="2400" b="0" spc="-300"/>
              <a:t> </a:t>
            </a:r>
            <a:r>
              <a:rPr lang="en-US" altLang="ko-KR" sz="2400" b="0" spc="-300"/>
              <a:t>22</a:t>
            </a:r>
            <a:r>
              <a:rPr lang="ko-KR" altLang="en-US" sz="2400" b="0" spc="-300"/>
              <a:t> 사이즈</a:t>
            </a:r>
            <a:endParaRPr lang="ko-KR" altLang="en-US" sz="2400" b="0" spc="-300"/>
          </a:p>
          <a:p>
            <a:pPr lvl="0">
              <a:defRPr/>
            </a:pPr>
            <a:r>
              <a:rPr lang="en-US" altLang="ko-KR" sz="2400" b="0" spc="-300"/>
              <a:t>3.</a:t>
            </a:r>
            <a:r>
              <a:rPr lang="ko-KR" altLang="en-US" sz="2400" b="0" spc="-300"/>
              <a:t> 장애물이나 몬스터가 없다</a:t>
            </a:r>
            <a:r>
              <a:rPr lang="en-US" altLang="ko-KR" sz="2400" b="0" spc="-300"/>
              <a:t>.</a:t>
            </a:r>
            <a:endParaRPr lang="en-US" altLang="ko-KR" sz="2400" b="0" spc="-3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3690" y="886581"/>
            <a:ext cx="3293172" cy="4492721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9621" y="729063"/>
            <a:ext cx="3346980" cy="4936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92563" cy="5881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1"/>
              <a:t>2-4</a:t>
            </a:r>
            <a:endParaRPr lang="en-US" altLang="ko-KR" sz="3300" b="1"/>
          </a:p>
        </p:txBody>
      </p:sp>
      <p:sp>
        <p:nvSpPr>
          <p:cNvPr id="5" name="TextBox 4"/>
          <p:cNvSpPr txBox="1"/>
          <p:nvPr/>
        </p:nvSpPr>
        <p:spPr>
          <a:xfrm>
            <a:off x="1346556" y="238613"/>
            <a:ext cx="4308017" cy="58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0" spc="-300"/>
              <a:t>코드설명 </a:t>
            </a:r>
            <a:r>
              <a:rPr lang="en-US" altLang="ko-KR" sz="3300" b="0" spc="-300"/>
              <a:t>-</a:t>
            </a:r>
            <a:r>
              <a:rPr lang="ko-KR" altLang="en-US" sz="3300" b="0" spc="-300"/>
              <a:t> </a:t>
            </a:r>
            <a:r>
              <a:rPr lang="en-US" altLang="ko-KR" sz="3300" b="0" spc="-300"/>
              <a:t>Normal</a:t>
            </a:r>
            <a:r>
              <a:rPr lang="ko-KR" altLang="en-US" sz="3300" b="0" spc="-300"/>
              <a:t> 난이도</a:t>
            </a:r>
            <a:endParaRPr lang="ko-KR" altLang="en-US" sz="3300" b="0" spc="-300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7197" y="914399"/>
            <a:ext cx="3637838" cy="4385339"/>
          </a:xfrm>
          <a:prstGeom prst="rect">
            <a:avLst/>
          </a:prstGeom>
        </p:spPr>
      </p:pic>
      <p:sp>
        <p:nvSpPr>
          <p:cNvPr id="32" name="TextBox 4"/>
          <p:cNvSpPr txBox="1"/>
          <p:nvPr/>
        </p:nvSpPr>
        <p:spPr>
          <a:xfrm>
            <a:off x="528653" y="5393864"/>
            <a:ext cx="4308017" cy="1433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 spc="-300"/>
              <a:t>Normal </a:t>
            </a:r>
            <a:r>
              <a:rPr lang="ko-KR" altLang="en-US" sz="2200" b="1" spc="-300"/>
              <a:t>맵 특징</a:t>
            </a:r>
            <a:endParaRPr lang="ko-KR" altLang="en-US" sz="2200" b="0" spc="-300"/>
          </a:p>
          <a:p>
            <a:pPr lvl="0">
              <a:defRPr/>
            </a:pPr>
            <a:r>
              <a:rPr lang="en-US" altLang="ko-KR" sz="2200" b="0" spc="-300"/>
              <a:t>1</a:t>
            </a:r>
            <a:r>
              <a:rPr lang="ko-KR" altLang="en-US" sz="2200" b="0" spc="-300"/>
              <a:t> </a:t>
            </a:r>
            <a:r>
              <a:rPr lang="en-US" altLang="ko-KR" sz="2200" b="0" spc="-300"/>
              <a:t>.</a:t>
            </a:r>
            <a:r>
              <a:rPr lang="ko-KR" altLang="en-US" sz="2200" b="0" spc="-300"/>
              <a:t> 보통 난이도</a:t>
            </a:r>
            <a:endParaRPr lang="ko-KR" altLang="en-US" sz="2200" b="0" spc="-300"/>
          </a:p>
          <a:p>
            <a:pPr lvl="0">
              <a:defRPr/>
            </a:pPr>
            <a:r>
              <a:rPr lang="en-US" altLang="ko-KR" sz="2200" b="0" spc="-300"/>
              <a:t>2</a:t>
            </a:r>
            <a:r>
              <a:rPr lang="ko-KR" altLang="en-US" sz="2200" b="0" spc="-300"/>
              <a:t> </a:t>
            </a:r>
            <a:r>
              <a:rPr lang="en-US" altLang="ko-KR" sz="2200" b="0" spc="-300"/>
              <a:t>.</a:t>
            </a:r>
            <a:r>
              <a:rPr lang="ko-KR" altLang="en-US" sz="2200" b="0" spc="-300"/>
              <a:t> 맵 크기는 </a:t>
            </a:r>
            <a:r>
              <a:rPr lang="en-US" altLang="ko-KR" sz="2200" b="0" spc="-300"/>
              <a:t>28</a:t>
            </a:r>
            <a:r>
              <a:rPr lang="ko-KR" altLang="en-US" sz="2200" b="0" spc="-300"/>
              <a:t> </a:t>
            </a:r>
            <a:r>
              <a:rPr lang="en-US" altLang="ko-KR" sz="2200" b="0" spc="-300"/>
              <a:t>X 28</a:t>
            </a:r>
            <a:r>
              <a:rPr lang="ko-KR" altLang="en-US" sz="2200" b="0" spc="-300"/>
              <a:t> 사이즈</a:t>
            </a:r>
            <a:endParaRPr lang="ko-KR" altLang="en-US" sz="2200" b="0" spc="-300"/>
          </a:p>
          <a:p>
            <a:pPr lvl="0">
              <a:defRPr/>
            </a:pPr>
            <a:r>
              <a:rPr lang="en-US" altLang="ko-KR" sz="2200" b="0" spc="-300"/>
              <a:t>3.</a:t>
            </a:r>
            <a:r>
              <a:rPr lang="ko-KR" altLang="en-US" sz="2200" b="0" spc="-300"/>
              <a:t> 몬스터가 등장</a:t>
            </a:r>
            <a:r>
              <a:rPr lang="en-US" altLang="ko-KR" sz="2200" b="0" spc="-300"/>
              <a:t>,</a:t>
            </a:r>
            <a:r>
              <a:rPr lang="ko-KR" altLang="en-US" sz="2200" b="0" spc="-300"/>
              <a:t> </a:t>
            </a:r>
            <a:r>
              <a:rPr lang="en-US" altLang="ko-KR" sz="2200" b="0" spc="-300"/>
              <a:t>HP</a:t>
            </a:r>
            <a:r>
              <a:rPr lang="ko-KR" altLang="en-US" sz="2200" b="0" spc="-300"/>
              <a:t> 가 표시</a:t>
            </a:r>
            <a:endParaRPr lang="ko-KR" altLang="en-US" sz="2200" b="0" spc="-3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4806" y="947871"/>
            <a:ext cx="3904606" cy="5371744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99970" y="792266"/>
            <a:ext cx="3333703" cy="5483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298</ep:Words>
  <ep:PresentationFormat>와이드스크린</ep:PresentationFormat>
  <ep:Paragraphs>90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2017-01-17T13:28:44.000</dcterms:created>
  <dc:creator>Saebyeol Yu</dc:creator>
  <cp:lastModifiedBy>User</cp:lastModifiedBy>
  <dcterms:modified xsi:type="dcterms:W3CDTF">2019-07-23T02:22:52.837</dcterms:modified>
  <cp:revision>35</cp:revision>
  <dc:title>PowerPoint 프레젠테이션</dc:title>
  <cp:version>0906.0100.01</cp:version>
</cp:coreProperties>
</file>