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EEDE5-44F6-2A8D-3E10-661D313C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E8748-ED6E-4986-2532-B5A50A5B6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7C078-DAAF-D3E7-DE4C-BD79FF84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94AD-A12F-494A-9ADE-438EB9441F18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6F825-4F73-08E5-2769-D33C13E5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61420-40C4-A1AE-17F7-68D5B901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C2-77A4-43F0-A1D2-1793E256B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8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E4DFC-E029-F3F4-359C-5D5EE487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6C9B73-29D6-4E98-D0F7-B2D519B2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CDADB-FC63-7496-B24A-F271ADE5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94AD-A12F-494A-9ADE-438EB9441F18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B4F1-6B31-119B-7924-7F6D8F1D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D4820-BF22-07E8-3C10-09535979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C2-77A4-43F0-A1D2-1793E256B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79E8DB-BC78-3841-C5EF-9763C07BD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DF672-EE44-5AE6-15A4-CEFA43941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FFF22-2081-B18B-0063-F58C67F3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94AD-A12F-494A-9ADE-438EB9441F18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BCEB4-9CAE-719B-C6EA-540F77CB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CB394-3171-EC6A-BFB3-745795EB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C2-77A4-43F0-A1D2-1793E256B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A2482-5040-A170-05A1-9E2BC75D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80086-B06F-533E-53F7-C4BC59FC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E823C-56A8-0A6B-33D2-5B020C39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94AD-A12F-494A-9ADE-438EB9441F18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DBED0-A155-87BE-A826-C660E30E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1F0D7-3F61-2C33-A095-E3C3115B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C2-77A4-43F0-A1D2-1793E256B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6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758F5-18F7-3BDC-DADB-28CECDBB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EB4028-C510-B690-DAAC-3318DD68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E7282-4A2B-2C36-3ACD-3D3326F0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94AD-A12F-494A-9ADE-438EB9441F18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B0867-4226-358F-C33E-F6625092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14602-A49C-60AD-9C69-41A40D90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C2-77A4-43F0-A1D2-1793E256B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2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F7018-2959-80E2-E348-374CC07D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33A82-7D82-DC9D-5675-1A7FB959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A2B02-F6C4-8E64-9955-058B7F2BC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B208C-1BEF-512F-4E43-51559387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94AD-A12F-494A-9ADE-438EB9441F18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9A1CEA-730B-6566-80EB-8C1C170A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59C14-C89A-7FB9-FE14-72E4EC8D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C2-77A4-43F0-A1D2-1793E256B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E4474-2478-AFC0-805E-32B5C00E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A02F7-4843-3505-CC4A-C7219BA8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7E612E-AFB3-B09B-35B3-5F9AC00CB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B48D5D-DB70-5C5E-D74B-4745D7734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315E9C-A207-469A-8396-3DC6EC27D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6B7E0-A967-B75B-913D-E1AF040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94AD-A12F-494A-9ADE-438EB9441F18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230D96-B300-5F06-CB16-F5FBA312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DA15B6-4935-6EF3-9053-957B9585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C2-77A4-43F0-A1D2-1793E256B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5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85F69-A0BB-7F05-4AD7-D7DCE092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9D5557-7E57-6ECB-D0C9-43A6FB09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94AD-A12F-494A-9ADE-438EB9441F18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11CD67-9599-EE12-00C3-7FAED5FF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C7E131-9692-9461-AA76-13C71AF2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C2-77A4-43F0-A1D2-1793E256B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7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F47BDB-4F68-4E92-01AA-61B66508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94AD-A12F-494A-9ADE-438EB9441F18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8E3AC9-3C0F-667A-E02C-81EFBD72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834BE-A477-2D3E-B79B-EFDB7A71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C2-77A4-43F0-A1D2-1793E256B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3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5714E-0D66-054F-1EE7-42523890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7D995-3FC8-C7D4-E388-A2DF8C47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3422E-F530-419F-C4EA-24054F9D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08BB0-4809-8535-B415-FA73F34C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94AD-A12F-494A-9ADE-438EB9441F18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70A64-C8BB-B6D4-F977-2ACB1FB0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AB2C7-2F48-4B22-CCA3-C92D4895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C2-77A4-43F0-A1D2-1793E256B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2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E8D62-0959-2AC2-B0F6-24A9367E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6E50F-F70B-C6A8-27CB-594EA486A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EC894-FA85-F4F0-7A56-EB1A89C72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D9355-653D-91EB-53DC-7E7B2189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94AD-A12F-494A-9ADE-438EB9441F18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427C1-BB5B-92B6-1CCC-DE40FF27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88A1F9-4B36-707E-8957-C83A6818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CC2-77A4-43F0-A1D2-1793E256B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4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4D0D07-CC79-1931-DFA4-D42582CA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B0BABE-BC67-1B2E-2588-738B440F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4CC47-5767-44B5-F1FB-8582DCEAC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194AD-A12F-494A-9ADE-438EB9441F18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52C1E-CAD5-82B5-DB87-D70CE03F7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57DAE-F5C6-A037-7D4E-2737E018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40CC2-77A4-43F0-A1D2-1793E256B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0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62B9B-DEC5-7795-396C-8539A9C4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시연 시나리오</a:t>
            </a:r>
          </a:p>
        </p:txBody>
      </p:sp>
    </p:spTree>
    <p:extLst>
      <p:ext uri="{BB962C8B-B14F-4D97-AF65-F5344CB8AC3E}">
        <p14:creationId xmlns:p14="http://schemas.microsoft.com/office/powerpoint/2010/main" val="247509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2E2328-6FA9-9294-13C6-14F4D3286572}"/>
              </a:ext>
            </a:extLst>
          </p:cNvPr>
          <p:cNvSpPr txBox="1"/>
          <p:nvPr/>
        </p:nvSpPr>
        <p:spPr>
          <a:xfrm>
            <a:off x="6096000" y="2413337"/>
            <a:ext cx="55226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사고 신고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포트홀에 의해 사고가 발생했을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자신의 블랙박스가 촬영한 영상과 차량 파손 사진을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페이지에서 등록하고 신고 가능</a:t>
            </a:r>
            <a:endParaRPr lang="en-US" altLang="ko-KR" dirty="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C025566-D1F6-70B0-5383-9E922D0D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0" y="-1"/>
            <a:ext cx="3204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5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2E2328-6FA9-9294-13C6-14F4D3286572}"/>
              </a:ext>
            </a:extLst>
          </p:cNvPr>
          <p:cNvSpPr txBox="1"/>
          <p:nvPr/>
        </p:nvSpPr>
        <p:spPr>
          <a:xfrm>
            <a:off x="6096000" y="2413337"/>
            <a:ext cx="45175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신고내역 확인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사고신고한 내역을 확인 가능하며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관리자가 신고에 대해 어떤 응답을 했는지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페이지에서 확인 가능</a:t>
            </a:r>
            <a:endParaRPr lang="en-US" altLang="ko-KR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6EF3E18-5C6C-9B6D-02D6-E57224CF8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85" y="0"/>
            <a:ext cx="3179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3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62B9B-DEC5-7795-396C-8539A9C4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관리자 웹</a:t>
            </a:r>
          </a:p>
        </p:txBody>
      </p:sp>
    </p:spTree>
    <p:extLst>
      <p:ext uri="{BB962C8B-B14F-4D97-AF65-F5344CB8AC3E}">
        <p14:creationId xmlns:p14="http://schemas.microsoft.com/office/powerpoint/2010/main" val="53265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0C7AA2-274E-D814-809C-7299B204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737"/>
            <a:ext cx="7004383" cy="3434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EFA130-B2DE-9D21-B334-D54B4E866557}"/>
              </a:ext>
            </a:extLst>
          </p:cNvPr>
          <p:cNvSpPr txBox="1"/>
          <p:nvPr/>
        </p:nvSpPr>
        <p:spPr>
          <a:xfrm>
            <a:off x="7532016" y="2690335"/>
            <a:ext cx="26861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로그인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 로그인 </a:t>
            </a:r>
            <a:r>
              <a:rPr lang="en-US" altLang="ko-KR" dirty="0"/>
              <a:t>ID : </a:t>
            </a:r>
            <a:r>
              <a:rPr lang="en-US" altLang="ko-KR" dirty="0" err="1"/>
              <a:t>ssafy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 로그인 </a:t>
            </a:r>
            <a:r>
              <a:rPr lang="en-US" altLang="ko-KR" dirty="0"/>
              <a:t>PW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7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EFA130-B2DE-9D21-B334-D54B4E866557}"/>
              </a:ext>
            </a:extLst>
          </p:cNvPr>
          <p:cNvSpPr txBox="1"/>
          <p:nvPr/>
        </p:nvSpPr>
        <p:spPr>
          <a:xfrm>
            <a:off x="7560296" y="2960931"/>
            <a:ext cx="3414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메뉴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포트홀</a:t>
            </a:r>
            <a:r>
              <a:rPr lang="ko-KR" altLang="en-US" dirty="0"/>
              <a:t> 관리</a:t>
            </a:r>
            <a:r>
              <a:rPr lang="en-US" altLang="ko-KR" dirty="0"/>
              <a:t>, </a:t>
            </a:r>
            <a:r>
              <a:rPr lang="ko-KR" altLang="en-US" dirty="0"/>
              <a:t>신고 및 보상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533092-B9A1-EACD-7B58-5113B95B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737"/>
            <a:ext cx="7004115" cy="342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4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EFA130-B2DE-9D21-B334-D54B4E866557}"/>
              </a:ext>
            </a:extLst>
          </p:cNvPr>
          <p:cNvSpPr txBox="1"/>
          <p:nvPr/>
        </p:nvSpPr>
        <p:spPr>
          <a:xfrm>
            <a:off x="7560296" y="2690335"/>
            <a:ext cx="3457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포트홀</a:t>
            </a:r>
            <a:r>
              <a:rPr lang="ko-KR" altLang="en-US" dirty="0"/>
              <a:t> 신고 내역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Jetson nano</a:t>
            </a:r>
            <a:r>
              <a:rPr lang="ko-KR" altLang="en-US" dirty="0"/>
              <a:t>가 감지한 포트홀이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페이지에서 나타남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4F9BFA-5E60-6FE0-6709-E58F69FE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737"/>
            <a:ext cx="7000581" cy="343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2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EFA130-B2DE-9D21-B334-D54B4E866557}"/>
              </a:ext>
            </a:extLst>
          </p:cNvPr>
          <p:cNvSpPr txBox="1"/>
          <p:nvPr/>
        </p:nvSpPr>
        <p:spPr>
          <a:xfrm>
            <a:off x="7560296" y="2413337"/>
            <a:ext cx="35637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포트홀을 선택하면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공사요청</a:t>
            </a:r>
            <a:r>
              <a:rPr lang="en-US" altLang="ko-KR" dirty="0"/>
              <a:t>, </a:t>
            </a:r>
            <a:r>
              <a:rPr lang="ko-KR" altLang="en-US" dirty="0"/>
              <a:t>반려를 선택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포트홀이 아닐 경우</a:t>
            </a:r>
            <a:r>
              <a:rPr lang="en-US" altLang="ko-KR" dirty="0"/>
              <a:t>, </a:t>
            </a:r>
            <a:r>
              <a:rPr lang="ko-KR" altLang="en-US" dirty="0"/>
              <a:t>반려를 눌러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리스트에서 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4EEF9-1066-63F2-3533-04814F7F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737"/>
            <a:ext cx="6994683" cy="34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EFA130-B2DE-9D21-B334-D54B4E866557}"/>
              </a:ext>
            </a:extLst>
          </p:cNvPr>
          <p:cNvSpPr txBox="1"/>
          <p:nvPr/>
        </p:nvSpPr>
        <p:spPr>
          <a:xfrm>
            <a:off x="7560296" y="2967333"/>
            <a:ext cx="3825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앱 사용자가 직접 신고한 포트홀을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보여주는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5DF3D-CFFD-C594-0167-50A5830A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736"/>
            <a:ext cx="6992884" cy="343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6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EFA130-B2DE-9D21-B334-D54B4E866557}"/>
              </a:ext>
            </a:extLst>
          </p:cNvPr>
          <p:cNvSpPr txBox="1"/>
          <p:nvPr/>
        </p:nvSpPr>
        <p:spPr>
          <a:xfrm>
            <a:off x="7560296" y="2967334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신고한 </a:t>
            </a:r>
            <a:r>
              <a:rPr lang="ko-KR" altLang="en-US" dirty="0" err="1"/>
              <a:t>포트홀</a:t>
            </a:r>
            <a:r>
              <a:rPr lang="ko-KR" altLang="en-US" dirty="0"/>
              <a:t> 신고 내역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포트홀인지</a:t>
            </a:r>
            <a:r>
              <a:rPr lang="ko-KR" altLang="en-US" dirty="0"/>
              <a:t> 여부에 따라 관리 상태 선택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3A837-0941-1904-F183-3799E15E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737"/>
            <a:ext cx="7033993" cy="343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5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EFA130-B2DE-9D21-B334-D54B4E866557}"/>
              </a:ext>
            </a:extLst>
          </p:cNvPr>
          <p:cNvSpPr txBox="1"/>
          <p:nvPr/>
        </p:nvSpPr>
        <p:spPr>
          <a:xfrm>
            <a:off x="7560296" y="2967334"/>
            <a:ext cx="3825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포트홀</a:t>
            </a:r>
            <a:r>
              <a:rPr lang="ko-KR" altLang="en-US" dirty="0"/>
              <a:t> 처리 내역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 요청한 </a:t>
            </a:r>
            <a:r>
              <a:rPr lang="ko-KR" altLang="en-US" dirty="0" err="1"/>
              <a:t>포트홀</a:t>
            </a:r>
            <a:r>
              <a:rPr lang="ko-KR" altLang="en-US" dirty="0"/>
              <a:t> 내역 확인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AAB7E6-CCE3-0D41-7A0B-BAA4A49D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1737"/>
            <a:ext cx="6989361" cy="343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7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62B9B-DEC5-7795-396C-8539A9C4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사용자 앱</a:t>
            </a:r>
          </a:p>
        </p:txBody>
      </p:sp>
    </p:spTree>
    <p:extLst>
      <p:ext uri="{BB962C8B-B14F-4D97-AF65-F5344CB8AC3E}">
        <p14:creationId xmlns:p14="http://schemas.microsoft.com/office/powerpoint/2010/main" val="302678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EFA130-B2DE-9D21-B334-D54B4E866557}"/>
              </a:ext>
            </a:extLst>
          </p:cNvPr>
          <p:cNvSpPr txBox="1"/>
          <p:nvPr/>
        </p:nvSpPr>
        <p:spPr>
          <a:xfrm>
            <a:off x="7560296" y="2413337"/>
            <a:ext cx="27077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공사중인 포트홀에 대한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상세 정보 확인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공사가 완료되었을 경우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공사완료 버튼 클릭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8DAAC7-E4B5-1524-56F2-77607A93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193"/>
            <a:ext cx="6909846" cy="33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95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EFA130-B2DE-9D21-B334-D54B4E866557}"/>
              </a:ext>
            </a:extLst>
          </p:cNvPr>
          <p:cNvSpPr txBox="1"/>
          <p:nvPr/>
        </p:nvSpPr>
        <p:spPr>
          <a:xfrm>
            <a:off x="7560296" y="323806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처리가 완료된 </a:t>
            </a:r>
            <a:r>
              <a:rPr lang="ko-KR" altLang="en-US" dirty="0" err="1"/>
              <a:t>포트홀</a:t>
            </a:r>
            <a:r>
              <a:rPr lang="ko-KR" altLang="en-US" dirty="0"/>
              <a:t> 페이지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B74039-2777-5BA0-5DDB-3414A423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1737"/>
            <a:ext cx="6938129" cy="34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1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EFA130-B2DE-9D21-B334-D54B4E866557}"/>
              </a:ext>
            </a:extLst>
          </p:cNvPr>
          <p:cNvSpPr txBox="1"/>
          <p:nvPr/>
        </p:nvSpPr>
        <p:spPr>
          <a:xfrm>
            <a:off x="7560296" y="3238065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처리 완료된 포트홀에 대한 상세 정보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452D2E-7599-14D7-D94E-DF76BA73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032"/>
            <a:ext cx="6890994" cy="33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70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EFA130-B2DE-9D21-B334-D54B4E866557}"/>
              </a:ext>
            </a:extLst>
          </p:cNvPr>
          <p:cNvSpPr txBox="1"/>
          <p:nvPr/>
        </p:nvSpPr>
        <p:spPr>
          <a:xfrm>
            <a:off x="7560296" y="2967335"/>
            <a:ext cx="436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사고 신고 내역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사고 신고한 내용을 볼 수 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C39004-9634-96BA-2D28-E480AC6C1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738"/>
            <a:ext cx="6996792" cy="343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5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EFA130-B2DE-9D21-B334-D54B4E866557}"/>
              </a:ext>
            </a:extLst>
          </p:cNvPr>
          <p:cNvSpPr txBox="1"/>
          <p:nvPr/>
        </p:nvSpPr>
        <p:spPr>
          <a:xfrm>
            <a:off x="7560296" y="2136335"/>
            <a:ext cx="36615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 내역 상세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첨부파일을 통해 사용자가 등록한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사고 사진 확인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관리자는 매뉴얼에 따라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보상 승인 또는 반려를 선택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5FC9ED-575B-2A89-8D39-CD2CB6C9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736"/>
            <a:ext cx="7008036" cy="343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6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EFA130-B2DE-9D21-B334-D54B4E866557}"/>
              </a:ext>
            </a:extLst>
          </p:cNvPr>
          <p:cNvSpPr txBox="1"/>
          <p:nvPr/>
        </p:nvSpPr>
        <p:spPr>
          <a:xfrm>
            <a:off x="7560296" y="2690336"/>
            <a:ext cx="3430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 처리 내역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신고된 내용들을 처리한 결과를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페이지에서 확인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E2FB3B-55FF-072B-E3D0-6EFC300C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745"/>
            <a:ext cx="6950269" cy="34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9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클립아트, 포유류, 만화 영화이(가) 표시된 사진&#10;&#10;자동 생성된 설명">
            <a:extLst>
              <a:ext uri="{FF2B5EF4-FFF2-40B4-BE49-F238E27FC236}">
                <a16:creationId xmlns:a16="http://schemas.microsoft.com/office/drawing/2014/main" id="{EA76137F-CB61-0B73-210E-23A091516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78" y="0"/>
            <a:ext cx="319237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2E2328-6FA9-9294-13C6-14F4D3286572}"/>
              </a:ext>
            </a:extLst>
          </p:cNvPr>
          <p:cNvSpPr txBox="1"/>
          <p:nvPr/>
        </p:nvSpPr>
        <p:spPr>
          <a:xfrm>
            <a:off x="6096000" y="324433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로그인 및 회원가입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868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2E2328-6FA9-9294-13C6-14F4D3286572}"/>
              </a:ext>
            </a:extLst>
          </p:cNvPr>
          <p:cNvSpPr txBox="1"/>
          <p:nvPr/>
        </p:nvSpPr>
        <p:spPr>
          <a:xfrm>
            <a:off x="6096000" y="324433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페이지</a:t>
            </a:r>
            <a:endParaRPr lang="en-US" altLang="ko-KR" dirty="0"/>
          </a:p>
        </p:txBody>
      </p:sp>
      <p:pic>
        <p:nvPicPr>
          <p:cNvPr id="3" name="그림 2" descr="텍스트, 스크린샷, 폰트, 노랑이(가) 표시된 사진&#10;&#10;자동 생성된 설명">
            <a:extLst>
              <a:ext uri="{FF2B5EF4-FFF2-40B4-BE49-F238E27FC236}">
                <a16:creationId xmlns:a16="http://schemas.microsoft.com/office/drawing/2014/main" id="{34A98FD3-FF97-884A-7F12-40A083C73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3" y="0"/>
            <a:ext cx="3189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2E2328-6FA9-9294-13C6-14F4D3286572}"/>
              </a:ext>
            </a:extLst>
          </p:cNvPr>
          <p:cNvSpPr txBox="1"/>
          <p:nvPr/>
        </p:nvSpPr>
        <p:spPr>
          <a:xfrm>
            <a:off x="6096000" y="2690336"/>
            <a:ext cx="19119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ID : </a:t>
            </a:r>
            <a:r>
              <a:rPr lang="en-US" altLang="ko-KR" dirty="0" err="1"/>
              <a:t>ssafy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PW : 1</a:t>
            </a:r>
          </a:p>
        </p:txBody>
      </p:sp>
      <p:pic>
        <p:nvPicPr>
          <p:cNvPr id="4" name="그림 3" descr="텍스트, 만화 영화, 고양이, 스크린샷이(가) 표시된 사진&#10;&#10;자동 생성된 설명">
            <a:extLst>
              <a:ext uri="{FF2B5EF4-FFF2-40B4-BE49-F238E27FC236}">
                <a16:creationId xmlns:a16="http://schemas.microsoft.com/office/drawing/2014/main" id="{C32010D4-B701-2527-23B0-51368CD4F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0" y="0"/>
            <a:ext cx="3176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3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2E2328-6FA9-9294-13C6-14F4D3286572}"/>
              </a:ext>
            </a:extLst>
          </p:cNvPr>
          <p:cNvSpPr txBox="1"/>
          <p:nvPr/>
        </p:nvSpPr>
        <p:spPr>
          <a:xfrm>
            <a:off x="6096000" y="2967335"/>
            <a:ext cx="3554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내비게이션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TMAP API</a:t>
            </a:r>
            <a:r>
              <a:rPr lang="ko-KR" altLang="en-US" dirty="0"/>
              <a:t>를 이용하여 지도 표시</a:t>
            </a:r>
            <a:endParaRPr lang="en-US" altLang="ko-KR" dirty="0"/>
          </a:p>
        </p:txBody>
      </p:sp>
      <p:pic>
        <p:nvPicPr>
          <p:cNvPr id="3" name="그림 2" descr="텍스트, 지도, 스크린샷, 폰트이(가) 표시된 사진&#10;&#10;자동 생성된 설명">
            <a:extLst>
              <a:ext uri="{FF2B5EF4-FFF2-40B4-BE49-F238E27FC236}">
                <a16:creationId xmlns:a16="http://schemas.microsoft.com/office/drawing/2014/main" id="{174C254B-209D-B05D-6F3A-18BB384C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48" y="0"/>
            <a:ext cx="3189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2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2E2328-6FA9-9294-13C6-14F4D3286572}"/>
              </a:ext>
            </a:extLst>
          </p:cNvPr>
          <p:cNvSpPr txBox="1"/>
          <p:nvPr/>
        </p:nvSpPr>
        <p:spPr>
          <a:xfrm>
            <a:off x="6096000" y="2413337"/>
            <a:ext cx="40014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포트홀이 존재할 경우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왼쪽 화면처럼 포트홀이 지도에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Jetson nano</a:t>
            </a:r>
            <a:r>
              <a:rPr lang="ko-KR" altLang="en-US" dirty="0"/>
              <a:t>로 만든 블랙박스가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포트홀을 발견할 경우</a:t>
            </a:r>
            <a:r>
              <a:rPr lang="en-US" altLang="ko-KR" dirty="0"/>
              <a:t>, </a:t>
            </a:r>
            <a:r>
              <a:rPr lang="ko-KR" altLang="en-US" dirty="0"/>
              <a:t>지도에 등록됨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853C4-0088-C26A-1B60-4ADD7937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58" y="0"/>
            <a:ext cx="3200399" cy="6858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A2961A-8192-4A5F-4694-292419A50898}"/>
              </a:ext>
            </a:extLst>
          </p:cNvPr>
          <p:cNvCxnSpPr/>
          <p:nvPr/>
        </p:nvCxnSpPr>
        <p:spPr>
          <a:xfrm>
            <a:off x="3948857" y="1923068"/>
            <a:ext cx="0" cy="2592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2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2E2328-6FA9-9294-13C6-14F4D3286572}"/>
              </a:ext>
            </a:extLst>
          </p:cNvPr>
          <p:cNvSpPr txBox="1"/>
          <p:nvPr/>
        </p:nvSpPr>
        <p:spPr>
          <a:xfrm>
            <a:off x="6096000" y="2413337"/>
            <a:ext cx="55002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목적지를 선택할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TMAP API</a:t>
            </a:r>
            <a:r>
              <a:rPr lang="ko-KR" altLang="en-US" dirty="0"/>
              <a:t>를 통해 경로 그리기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안내 시작을 누를 경우</a:t>
            </a:r>
            <a:r>
              <a:rPr lang="en-US" altLang="ko-KR" dirty="0"/>
              <a:t>, </a:t>
            </a:r>
            <a:r>
              <a:rPr lang="ko-KR" altLang="en-US" dirty="0"/>
              <a:t>설치된 </a:t>
            </a:r>
            <a:r>
              <a:rPr lang="en-US" altLang="ko-KR" dirty="0"/>
              <a:t>TMAP</a:t>
            </a:r>
            <a:r>
              <a:rPr lang="ko-KR" altLang="en-US" dirty="0"/>
              <a:t>으로 연결되어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경로 안내 가능</a:t>
            </a:r>
            <a:r>
              <a:rPr lang="en-US" altLang="ko-KR" dirty="0"/>
              <a:t>(TMAP</a:t>
            </a:r>
            <a:r>
              <a:rPr lang="ko-KR" altLang="en-US" dirty="0"/>
              <a:t>은 </a:t>
            </a:r>
            <a:r>
              <a:rPr lang="en-US" altLang="ko-KR" dirty="0"/>
              <a:t>PIP</a:t>
            </a:r>
            <a:r>
              <a:rPr lang="ko-KR" altLang="en-US" dirty="0"/>
              <a:t>로 표시 가능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1CEE19-5B51-103E-E71B-C35EB8A6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1" y="-1"/>
            <a:ext cx="3180056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772001-1CE9-87FD-A7CD-B83E2E170DB5}"/>
              </a:ext>
            </a:extLst>
          </p:cNvPr>
          <p:cNvCxnSpPr/>
          <p:nvPr/>
        </p:nvCxnSpPr>
        <p:spPr>
          <a:xfrm>
            <a:off x="3948857" y="1923068"/>
            <a:ext cx="0" cy="2592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2E2328-6FA9-9294-13C6-14F4D3286572}"/>
              </a:ext>
            </a:extLst>
          </p:cNvPr>
          <p:cNvSpPr txBox="1"/>
          <p:nvPr/>
        </p:nvSpPr>
        <p:spPr>
          <a:xfrm>
            <a:off x="6096000" y="2413337"/>
            <a:ext cx="57807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블랙박스 영상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Jetson</a:t>
            </a:r>
            <a:r>
              <a:rPr lang="ko-KR" altLang="en-US" dirty="0"/>
              <a:t> </a:t>
            </a:r>
            <a:r>
              <a:rPr lang="en-US" altLang="ko-KR" dirty="0"/>
              <a:t>nano</a:t>
            </a:r>
            <a:r>
              <a:rPr lang="ko-KR" altLang="en-US" dirty="0"/>
              <a:t>가 촬영한 영상을 볼 수 있는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Jetson nano</a:t>
            </a:r>
            <a:r>
              <a:rPr lang="ko-KR" altLang="en-US" dirty="0"/>
              <a:t>가 포트홀을 발견하고 충격을 감지할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영상을 촬영하여 </a:t>
            </a:r>
            <a:r>
              <a:rPr lang="en-US" altLang="ko-KR" dirty="0"/>
              <a:t>S3 </a:t>
            </a:r>
            <a:r>
              <a:rPr lang="ko-KR" altLang="en-US" dirty="0"/>
              <a:t>서버에 저장</a:t>
            </a:r>
            <a:endParaRPr lang="en-US" altLang="ko-KR" dirty="0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C2BC018-EB58-8A2C-D5B2-31EF9ABED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9" y="0"/>
            <a:ext cx="3184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3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295</Words>
  <Application>Microsoft Office PowerPoint</Application>
  <PresentationFormat>와이드스크린</PresentationFormat>
  <Paragraphs>103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시연 시나리오</vt:lpstr>
      <vt:lpstr>1. 사용자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관리자 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시연 시나리오</dc:title>
  <dc:creator>성호 양</dc:creator>
  <cp:lastModifiedBy>성호 양</cp:lastModifiedBy>
  <cp:revision>1</cp:revision>
  <dcterms:created xsi:type="dcterms:W3CDTF">2024-05-19T09:13:17Z</dcterms:created>
  <dcterms:modified xsi:type="dcterms:W3CDTF">2024-05-19T09:58:41Z</dcterms:modified>
</cp:coreProperties>
</file>