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FA7DAF-FB6C-464D-9824-E9E09F4AD0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A4808EB-41CE-47F9-971B-D381D0C879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228AFB-A43B-41AE-82B5-FDBAE4857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741C-C433-404C-A096-8144BE32B6BD}" type="datetimeFigureOut">
              <a:rPr lang="ko-KR" altLang="en-US" smtClean="0"/>
              <a:t>2018-02-16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DB5A6E-4F4C-498A-A89C-2A995054C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20FD73-12DC-4593-ABC4-7EC1DAC5C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B231-DE48-4E9C-B303-0F5F51D775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2352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5D9B71-08CF-49DB-AA31-ABD9FF41C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12E8462-49DE-4970-852D-F9BA6AB1CA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036371-02BF-4162-81CE-4DE4DB0F5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741C-C433-404C-A096-8144BE32B6BD}" type="datetimeFigureOut">
              <a:rPr lang="ko-KR" altLang="en-US" smtClean="0"/>
              <a:t>2018-02-16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0ED62C-8AF3-458D-B731-51FF64922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FB5A03-FD67-4128-AB16-D324E4BC6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B231-DE48-4E9C-B303-0F5F51D775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4531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39784F5-9961-4C2D-AFFA-648FA9B33C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3F9047F-F2F5-475D-B3D9-84B5A3129F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35AF29-494E-4BF6-ABF4-21AA26872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741C-C433-404C-A096-8144BE32B6BD}" type="datetimeFigureOut">
              <a:rPr lang="ko-KR" altLang="en-US" smtClean="0"/>
              <a:t>2018-02-16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A2A420-D6C6-4796-B0DB-A03FDC9E0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520DF2-039B-4222-BC06-51592D58D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B231-DE48-4E9C-B303-0F5F51D775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742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B54D03-A17B-4BED-9869-71EFE1ED8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4140D9-09C6-4CF1-B7CD-3D5F590A3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66EDDD-5D8F-4488-857D-23E297859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741C-C433-404C-A096-8144BE32B6BD}" type="datetimeFigureOut">
              <a:rPr lang="ko-KR" altLang="en-US" smtClean="0"/>
              <a:t>2018-02-16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E4A02D-12FC-4C18-A8C5-7B7DCA681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A65063-1142-4B8E-AA09-7F4A1E675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B231-DE48-4E9C-B303-0F5F51D775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757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A5A9AC-4A2E-4F9E-9AC0-570A3BBD6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64224A-648E-4E7F-9864-A79186160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101BA6-449C-4DFA-8C0D-CD1042236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741C-C433-404C-A096-8144BE32B6BD}" type="datetimeFigureOut">
              <a:rPr lang="ko-KR" altLang="en-US" smtClean="0"/>
              <a:t>2018-02-16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8A61FC-658D-4ED8-AABA-93CD26739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79BF1C-CA3F-4C11-BA2D-BE5796970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B231-DE48-4E9C-B303-0F5F51D775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4645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AE1185-27C7-4B34-8A86-22E5D29EB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E09BED-98C9-47BB-BE07-76D22B69F8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F82024-FE8B-403F-82AE-5D9E3A8C4C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61363F-63E1-412E-8DE8-4556A055C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741C-C433-404C-A096-8144BE32B6BD}" type="datetimeFigureOut">
              <a:rPr lang="ko-KR" altLang="en-US" smtClean="0"/>
              <a:t>2018-02-16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F33AE1-B938-49F2-A66B-2790837E6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63192A-9C25-4E92-A438-BC13F9DB8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B231-DE48-4E9C-B303-0F5F51D775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805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759FD2-D456-431E-97B9-F0A3964A9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9FD557-183F-419C-B483-C511FB1D5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CF639F-629C-4FF8-9149-E40BAC8DB9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0135FBB-3E2C-40C3-9315-D3299FEAE8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5D13C7E-1C77-4B43-8FDE-5B8D13D07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E76A9F7-4DA6-43C7-A62F-0A6233EB5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741C-C433-404C-A096-8144BE32B6BD}" type="datetimeFigureOut">
              <a:rPr lang="ko-KR" altLang="en-US" smtClean="0"/>
              <a:t>2018-02-16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76A82BB-4137-4C28-A367-DA8596F7F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C0D3E90-4AC2-46C9-B5CC-EC275CE25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B231-DE48-4E9C-B303-0F5F51D775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443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3CFF07-E5F8-491C-9788-500C2142E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1E512C8-D2BB-422E-BD48-D2203181E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741C-C433-404C-A096-8144BE32B6BD}" type="datetimeFigureOut">
              <a:rPr lang="ko-KR" altLang="en-US" smtClean="0"/>
              <a:t>2018-02-16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5F91692-8682-4BF3-807F-ADB11B488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2E4D597-9B79-4B58-85D2-AD52BECF2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B231-DE48-4E9C-B303-0F5F51D775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937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3EE786F-D94E-4C89-A4D6-C273476CF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741C-C433-404C-A096-8144BE32B6BD}" type="datetimeFigureOut">
              <a:rPr lang="ko-KR" altLang="en-US" smtClean="0"/>
              <a:t>2018-02-16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9C6DF17-4F44-431F-88B9-A4324BCB9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90BF24-9AFD-4EB4-928E-2830B0FB0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B231-DE48-4E9C-B303-0F5F51D775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416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2B8A8F-E2D5-486A-B904-426F989F2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1D7E78-0F02-4DF7-B4B8-34536DD6C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C8B7A70-A8CE-49A5-8234-E6C6D7F144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F663B1-666F-402B-B028-6B71256B4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741C-C433-404C-A096-8144BE32B6BD}" type="datetimeFigureOut">
              <a:rPr lang="ko-KR" altLang="en-US" smtClean="0"/>
              <a:t>2018-02-16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26C1D3-432E-4F47-8CB4-60A23195C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F2B566-07CA-467E-A491-D5F5C2F98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B231-DE48-4E9C-B303-0F5F51D775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7062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9506EC-FF89-4FD7-9B66-AC18B680A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0D2BC3F-5471-4158-8026-CC4C3BA7F1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224579-9251-4215-974C-D7592869BC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48AF3E-3C65-4F7E-B112-C307A2501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741C-C433-404C-A096-8144BE32B6BD}" type="datetimeFigureOut">
              <a:rPr lang="ko-KR" altLang="en-US" smtClean="0"/>
              <a:t>2018-02-16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6F47BF-0375-4178-90E7-2AC3EC170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538571-D0EC-4F1C-BCFB-E6057816B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B231-DE48-4E9C-B303-0F5F51D775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781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01C48BE-8A6D-4B7C-B3CB-D82C936D0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34C564-E29B-4C76-8E1B-9BB066A75E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081223-C457-49D1-8397-29E3AF2210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8741C-C433-404C-A096-8144BE32B6BD}" type="datetimeFigureOut">
              <a:rPr lang="ko-KR" altLang="en-US" smtClean="0"/>
              <a:t>2018-02-16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2058CB-280A-4190-B0EF-333C484683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04EEBF-8FF7-4B27-95DC-01AE236C34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9B231-DE48-4E9C-B303-0F5F51D775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9725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655D0A-7366-4373-AEFC-7E34218CDE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20185D6-F7C1-4A32-94CC-A5E51303D9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AAD7B6A-46FC-40AB-90F5-52E3C98DB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86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AFBF20-3A3F-4323-8307-414AA2348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72E30A-0B96-46A4-936D-966A44EEF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6D4C968-7CA4-4518-9445-57D3EC3CE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819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771FDC-B8DD-4A02-BA8A-5C8139593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3038A4-CA55-4F4B-A084-CD404DC1B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5D119AD-213C-4311-87F8-6CF626A9F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117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3A8347-42BF-440C-8AEB-08DEBAD69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509CA8-45C3-4A56-A033-863E6FC2D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3ABEF58-8468-46D7-B3AC-944539C4E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714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0FA286-7B03-49CE-9651-5B137CADD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948FC3-CFAC-4566-A33E-26F062B52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8BA775E-232C-461F-B6D7-1A77930C2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874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8D4EE9-8A82-4171-9334-38F355CFE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66E720-F06F-4A37-A428-51884377C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7BCB071-E306-4668-B76D-2C929F340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2601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769DB7-2189-4BE8-A0F2-344EBC64F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20ED17-9E7D-436B-B4FC-98BBBF494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8643C28-DCD7-4215-9DE2-961FEB4A7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123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1079F5-8644-4DC6-8B2E-6A1CE133D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A6A22C-A182-4D81-827E-B21F66D9E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016EAA7-D1AF-40F2-836F-6D3B6BA08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2059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D0452A-3819-405A-A41C-F63F3EF59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58FD51-8E45-4A1A-AE82-5DF53CE35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98B78D3-C574-49DD-B0FE-D014DB3E30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3932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4A09A1-C88B-4B45-AE0B-2C79FAF0E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1EF654-169E-4809-8422-6BA11007D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65315F5-B56B-400B-9484-0322FC52D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4779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5AA939-DA81-4566-8428-AD75A5A57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405FA3-E976-4031-B687-2E4F77DAE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772368D-DE7B-4784-80AA-08ADA753A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603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21812A-F569-412C-BF40-E56D058B9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34EDC7-2DF6-47F8-BE4E-CC88258D1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9AC8424-0315-4E6B-AF32-4FEF33319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1278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712C61-F568-410C-88F5-33CB8EF40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658C7D-75C0-4B16-92CD-01664AB8F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789FD66-84F4-4544-BCED-BCDC17ACF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451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9F80A6-E2EC-409E-9425-62075BD3F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895B93-3C49-4464-8918-6BB677CA3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F1E4CFA-0841-482B-81BC-A2514F028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6149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04B7EC-FF42-47FC-AE49-25C8137BF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FECA42-897A-4222-9E66-72ACF7B0A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0CAFA71-0803-4FA5-823D-DCBA85A62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738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378C45-E22F-407E-87D3-BDFC1263D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70F15B-A09B-48A3-8AA0-FE41A16B1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D09E8E9-CDBE-45AC-BF15-C4517854D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771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CB4AE1-B424-40C8-B1A3-7F164EFAD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1D1C58-E6D0-4FC7-9E03-550C7B284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A76AFB2-AAC6-488E-BF7C-8C0058CA6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630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3E9A6F-BCA2-48AF-B7E9-9BC592104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7C65E2-7D4C-4BB5-B48D-01C1B718B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63FB57F-0F34-4C4F-BE18-96F698BDD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093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889A0F-FD11-4F42-A8CE-6F1A1326B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D92DF2-D403-4B92-9339-F31A3D269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E5E99F5-24F9-4860-A062-7DB7DB477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740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71971C-8B98-47B9-8599-2D71E3129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62CC93-97FE-40D8-83C1-1CBD5B708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B5B77BB-9A27-4291-B6CC-D3BA8537C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87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3F9215-10A4-43F3-851D-D6F0C5D33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54BFA3-3C96-400B-87D1-5E17A0C61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6DB8D46-B0DC-4C73-9EE5-BD1897975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424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967B00-6ACC-4524-BD33-777993BB9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DC2649-A8AD-45EF-BEFA-0B83EBB91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45CDD4A-17E5-4401-8868-B2B08CB53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818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0</Words>
  <Application>Microsoft Office PowerPoint</Application>
  <PresentationFormat>와이드스크린</PresentationFormat>
  <Paragraphs>0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5" baseType="lpstr"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Seungyong Son</dc:creator>
  <cp:lastModifiedBy>Seungyong Son</cp:lastModifiedBy>
  <cp:revision>3</cp:revision>
  <dcterms:created xsi:type="dcterms:W3CDTF">2018-02-15T16:57:52Z</dcterms:created>
  <dcterms:modified xsi:type="dcterms:W3CDTF">2018-02-16T14:00:32Z</dcterms:modified>
</cp:coreProperties>
</file>