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A7DAF-FB6C-464D-9824-E9E09F4A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4808EB-41CE-47F9-971B-D381D0C87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28AFB-A43B-41AE-82B5-FDBAE485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B5A6E-4F4C-498A-A89C-2A995054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0FD73-12DC-4593-ABC4-7EC1DAC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D9B71-08CF-49DB-AA31-ABD9FF41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E8462-49DE-4970-852D-F9BA6AB1C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36371-02BF-4162-81CE-4DE4DB0F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ED62C-8AF3-458D-B731-51FF6492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B5A03-FD67-4128-AB16-D324E4BC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3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9784F5-9961-4C2D-AFFA-648FA9B33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F9047F-F2F5-475D-B3D9-84B5A3129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5AF29-494E-4BF6-ABF4-21AA2687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2A420-D6C6-4796-B0DB-A03FDC9E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20DF2-039B-4222-BC06-51592D58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54D03-A17B-4BED-9869-71EFE1ED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140D9-09C6-4CF1-B7CD-3D5F590A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6EDDD-5D8F-4488-857D-23E29785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4A02D-12FC-4C18-A8C5-7B7DCA6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65063-1142-4B8E-AA09-7F4A1E67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5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5A9AC-4A2E-4F9E-9AC0-570A3BBD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4224A-648E-4E7F-9864-A79186160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01BA6-449C-4DFA-8C0D-CD104223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61FC-658D-4ED8-AABA-93CD2673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9BF1C-CA3F-4C11-BA2D-BE579697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E1185-27C7-4B34-8A86-22E5D29E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BED-98C9-47BB-BE07-76D22B69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82024-FE8B-403F-82AE-5D9E3A8C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1363F-63E1-412E-8DE8-4556A055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33AE1-B938-49F2-A66B-2790837E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3192A-9C25-4E92-A438-BC13F9DB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59FD2-D456-431E-97B9-F0A3964A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FD557-183F-419C-B483-C511FB1D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F639F-629C-4FF8-9149-E40BAC8D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135FBB-3E2C-40C3-9315-D3299FEAE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D13C7E-1C77-4B43-8FDE-5B8D13D07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6A9F7-4DA6-43C7-A62F-0A6233EB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6A82BB-4137-4C28-A367-DA8596F7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0D3E90-4AC2-46C9-B5CC-EC275CE2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4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CFF07-E5F8-491C-9788-500C2142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512C8-D2BB-422E-BD48-D2203181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F91692-8682-4BF3-807F-ADB11B48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E4D597-9B79-4B58-85D2-AD52BECF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3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EE786F-D94E-4C89-A4D6-C273476C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6DF17-4F44-431F-88B9-A4324BCB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0BF24-9AFD-4EB4-928E-2830B0FB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1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B8A8F-E2D5-486A-B904-426F989F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D7E78-0F02-4DF7-B4B8-34536DD6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B7A70-A8CE-49A5-8234-E6C6D7F1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663B1-666F-402B-B028-6B71256B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6C1D3-432E-4F47-8CB4-60A23195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2B566-07CA-467E-A491-D5F5C2F9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506EC-FF89-4FD7-9B66-AC18B680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D2BC3F-5471-4158-8026-CC4C3BA7F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4579-9251-4215-974C-D7592869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48AF3E-3C65-4F7E-B112-C307A250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F47BF-0375-4178-90E7-2AC3EC17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38571-D0EC-4F1C-BCFB-E6057816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1C48BE-8A6D-4B7C-B3CB-D82C936D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4C564-E29B-4C76-8E1B-9BB066A7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81223-C457-49D1-8397-29E3AF221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741C-C433-404C-A096-8144BE32B6BD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58CB-280A-4190-B0EF-333C48468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4EEBF-8FF7-4B27-95DC-01AE236C3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2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5D0A-7366-4373-AEFC-7E34218CD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185D6-F7C1-4A32-94CC-A5E51303D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D7B6A-46FC-40AB-90F5-52E3C98D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FBF20-3A3F-4323-8307-414AA234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2E30A-0B96-46A4-936D-966A44EE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4C968-7CA4-4518-9445-57D3EC3C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71FDC-B8DD-4A02-BA8A-5C813959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038A4-CA55-4F4B-A084-CD404DC1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119AD-213C-4311-87F8-6CF626A9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1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A8347-42BF-440C-8AEB-08DEBAD6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9CA8-45C3-4A56-A033-863E6FC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BEF58-8468-46D7-B3AC-944539C4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FA286-7B03-49CE-9651-5B137CAD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48FC3-CFAC-4566-A33E-26F062B5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BA775E-232C-461F-B6D7-1A77930C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D4EE9-8A82-4171-9334-38F355CF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6E720-F06F-4A37-A428-51884377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BCB071-E306-4668-B76D-2C929F34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6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69DB7-2189-4BE8-A0F2-344EBC6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0ED17-9E7D-436B-B4FC-98BBBF4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643C28-DCD7-4215-9DE2-961FEB4A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2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079F5-8644-4DC6-8B2E-6A1CE13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6A22C-A182-4D81-827E-B21F66D9E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16EAA7-D1AF-40F2-836F-6D3B6BA0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0452A-3819-405A-A41C-F63F3EF5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8FD51-8E45-4A1A-AE82-5DF53CE3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B78D3-C574-49DD-B0FE-D014DB3E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9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A09A1-C88B-4B45-AE0B-2C79FAF0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EF654-169E-4809-8422-6BA11007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5315F5-B56B-400B-9484-0322FC52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A939-DA81-4566-8428-AD75A5A5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05FA3-E976-4031-B687-2E4F77DA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2368D-DE7B-4784-80AA-08ADA753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1812A-F569-412C-BF40-E56D058B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4EDC7-2DF6-47F8-BE4E-CC88258D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AC8424-0315-4E6B-AF32-4FEF3331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7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2C61-F568-410C-88F5-33CB8EF4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58C7D-75C0-4B16-92CD-01664AB8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89FD66-84F4-4544-BCED-BCDC17AC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F80A6-E2EC-409E-9425-62075BD3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95B93-3C49-4464-8918-6BB677CA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1E4CFA-0841-482B-81BC-A2514F02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1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4B7EC-FF42-47FC-AE49-25C8137B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ECA42-897A-4222-9E66-72ACF7B0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CAFA71-0803-4FA5-823D-DCBA85A6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3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83BF-7EE5-48FE-88BE-F94981F1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AED99-9780-4F76-9135-A8683FA8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2941D5-31A7-4661-8196-BF0B9997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78C45-E22F-407E-87D3-BDFC1263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0F15B-A09B-48A3-8AA0-FE41A16B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09E8E9-CDBE-45AC-BF15-C4517854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4AE1-B424-40C8-B1A3-7F164EFA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D1C58-E6D0-4FC7-9E03-550C7B28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76AFB2-AAC6-488E-BF7C-8C0058CA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E9A6F-BCA2-48AF-B7E9-9BC59210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C65E2-7D4C-4BB5-B48D-01C1B718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FB57F-0F34-4C4F-BE18-96F698BD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9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89A0F-FD11-4F42-A8CE-6F1A1326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92DF2-D403-4B92-9339-F31A3D26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5E99F5-24F9-4860-A062-7DB7DB47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4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1971C-8B98-47B9-8599-2D71E312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2CC93-97FE-40D8-83C1-1CBD5B70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B77BB-9A27-4291-B6CC-D3BA8537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F9215-10A4-43F3-851D-D6F0C5D3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4BFA3-3C96-400B-87D1-5E17A0C6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B8D46-B0DC-4C73-9EE5-BD189797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2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67B00-6ACC-4524-BD33-777993BB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C2649-A8AD-45EF-BEFA-0B83EBB9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5CDD4A-17E5-4401-8868-B2B08CB5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1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Seungyong Son</dc:creator>
  <cp:lastModifiedBy>Seungyong Son</cp:lastModifiedBy>
  <cp:revision>4</cp:revision>
  <dcterms:created xsi:type="dcterms:W3CDTF">2018-02-15T16:57:52Z</dcterms:created>
  <dcterms:modified xsi:type="dcterms:W3CDTF">2018-02-16T15:31:38Z</dcterms:modified>
</cp:coreProperties>
</file>