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6F6"/>
    <a:srgbClr val="22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228AE6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+mn-cs"/>
              </a:defRPr>
            </a:pPr>
            <a:r>
              <a:rPr lang="ko-KR">
                <a:solidFill>
                  <a:srgbClr val="228AE6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우리동네 따릉이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228AE6"/>
              </a:solidFill>
              <a:latin typeface="S-Core Dream 8 Heavy" panose="020B0903030302020204" pitchFamily="34" charset="-127"/>
              <a:ea typeface="S-Core Dream 8 Heavy" panose="020B0903030302020204" pitchFamily="34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정상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구글크롬</c:v>
                </c:pt>
                <c:pt idx="1">
                  <c:v>MS엣지</c:v>
                </c:pt>
                <c:pt idx="2">
                  <c:v>Safari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</c:v>
                </c:pt>
                <c:pt idx="1">
                  <c:v>49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2-4CEF-857B-85DE817F4E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에러</c:v>
                </c:pt>
              </c:strCache>
            </c:strRef>
          </c:tx>
          <c:spPr>
            <a:solidFill>
              <a:srgbClr val="98D6F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구글크롬</c:v>
                </c:pt>
                <c:pt idx="1">
                  <c:v>MS엣지</c:v>
                </c:pt>
                <c:pt idx="2">
                  <c:v>Safari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</c:v>
                </c:pt>
                <c:pt idx="1">
                  <c:v>11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2-4CEF-857B-85DE817F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5489920"/>
        <c:axId val="315484096"/>
      </c:barChart>
      <c:catAx>
        <c:axId val="31548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-Core Dream 4 Regular" panose="020B0503030302020204" pitchFamily="34" charset="-127"/>
                <a:ea typeface="S-Core Dream 4 Regular" panose="020B0503030302020204" pitchFamily="34" charset="-127"/>
                <a:cs typeface="+mn-cs"/>
              </a:defRPr>
            </a:pPr>
            <a:endParaRPr lang="en-US"/>
          </a:p>
        </c:txPr>
        <c:crossAx val="315484096"/>
        <c:crosses val="autoZero"/>
        <c:auto val="1"/>
        <c:lblAlgn val="ctr"/>
        <c:lblOffset val="100"/>
        <c:noMultiLvlLbl val="0"/>
      </c:catAx>
      <c:valAx>
        <c:axId val="31548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8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-Core Dream 4 Regular" panose="020B0503030302020204" pitchFamily="34" charset="-127"/>
              <a:ea typeface="S-Core Dream 4 Regular" panose="020B0503030302020204" pitchFamily="34" charset="-127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3C5F3-10C6-4520-A0ED-BE51F745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77E38-ACED-48C3-A3E5-70BCA8585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6C144-4C2C-4525-BB2E-3A2A7208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55C70-0AD1-4F2B-BD5B-21CB1549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F0107-F77D-4ADF-9E31-87BA88F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AD30-D9D8-40F8-AEFF-8FE7CCD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057D5D-0B8B-485E-9451-884E58C39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F2BE4-46F8-45A9-959C-77310905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3E30F-6109-4AE2-8D1C-2255E024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7E16A-8CFB-445F-8001-8AB705AD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73A8D7-1B30-4BB6-BD0F-1C662BA08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7394F-61C9-455C-88EE-5252A90F8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5FFD4-4EE0-4791-888C-FB35D31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7D91B-4B79-494C-9638-8B530AD8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2BDB8-B6AA-4712-8A01-260C6621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E18E-EDDF-4A48-8515-56D95F3F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747A1-AFCE-4B5B-B70D-03FB6482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3D101-E66C-47E3-A796-AA6B7ED6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99AFD-7F00-48C7-8316-47FC582A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DD61B-5377-4D13-B72E-2E7E5508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2903F-8BA7-4338-9F87-DD09F9EC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999C4-9B97-478C-829F-16202D7F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C60B-107B-4A20-9FB1-2E28651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6F70C-B1DD-4B49-8EE1-DD7F2BC9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226BF-4015-4D08-999F-3F8A425B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26C20-A053-4336-BADB-7EBF433A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41A31-DF07-4665-BEBC-098CB8BF8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2280A-51C9-4E57-A9F7-93EA9E0F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3D577-574B-4882-AF7A-C30B3961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C3C9D-9205-4C14-8B5C-7DDC733B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FC0DF-3AD7-4791-9BE0-CD9F2C85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AD68-9F38-472A-886E-C6AF2D6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E20E0-2E46-488A-B94F-03C71F7E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39295-1F46-4F65-992B-A89280C7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39B55-049B-446D-AD14-F8267854A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92BA3-E8C2-48E5-A517-E507824E6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9C299-7F22-4157-8D61-8D95F1AE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111880-EBDC-4F54-B7AD-7ABD654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EEDF7-8501-4A3D-9ACC-D5914F06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DFC9D-7A2E-4B49-80F3-6F400546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3BD9F-0BA9-4232-AB6E-4B101730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0116F7-A597-4BD3-9DC7-1FDE45B4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CBF50-B0CE-4AD9-BC8B-30DEA5DD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719ED9-6668-4D91-A9DB-91F46E73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583A2-8E61-478C-B3BA-BFA0E71B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E050E4-3B89-490F-ACE6-98B00490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DDA71-F472-4679-8B53-9DF55847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314ED-E5B3-4234-8A93-546B915B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17078-DDB3-4CF6-B5C7-9F5A73A82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59745-D161-4884-9D49-475C2979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E0521-7D53-47E4-948F-92DE4552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C782E-ED77-4996-8451-E6492987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5FCCB-4D8E-430F-8243-B3D40298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316429-CB5B-4E99-9C70-D4765E75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498AB-1F2C-46A3-8A62-B5ED3FF6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2BEE6-FCEB-4D46-9FD9-552A650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A2356-CAEB-4BB0-8193-EF8F95F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50E41-CBC6-448C-85E8-9BF7BA87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DA9F4-DFB4-4779-AB2C-FB82C4BC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FFB61-85C5-4C99-BD8D-36BD9DA0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7B510-4447-4D0D-89F0-60D3EEF1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875C-6945-4DDE-B218-8989A71691C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B1B97-F341-4B61-92ED-47EBE705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BD43B-75FD-4964-9918-0E8C4A105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648D-5316-4FF3-A58E-B1AAEAB6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C45386C-EF7D-4EA0-A562-B86F452EC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77766"/>
              </p:ext>
            </p:extLst>
          </p:nvPr>
        </p:nvGraphicFramePr>
        <p:xfrm>
          <a:off x="668065" y="1225127"/>
          <a:ext cx="5173134" cy="440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DF6933-C24A-464B-BC62-4AF39562D242}"/>
              </a:ext>
            </a:extLst>
          </p:cNvPr>
          <p:cNvSpPr txBox="1"/>
          <p:nvPr/>
        </p:nvSpPr>
        <p:spPr>
          <a:xfrm>
            <a:off x="6867698" y="151892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프로젝트 개선 사항</a:t>
            </a:r>
            <a:endParaRPr lang="en-US" sz="14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E8FBB-9EA6-4880-8197-16867C1D3ACB}"/>
              </a:ext>
            </a:extLst>
          </p:cNvPr>
          <p:cNvSpPr txBox="1"/>
          <p:nvPr/>
        </p:nvSpPr>
        <p:spPr>
          <a:xfrm>
            <a:off x="6867698" y="3708339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수정 계획</a:t>
            </a:r>
            <a:endParaRPr lang="en-US" sz="14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8BFFB-ECE9-4F62-B56E-8C2538F1A361}"/>
              </a:ext>
            </a:extLst>
          </p:cNvPr>
          <p:cNvSpPr txBox="1"/>
          <p:nvPr/>
        </p:nvSpPr>
        <p:spPr>
          <a:xfrm>
            <a:off x="6867698" y="4032352"/>
            <a:ext cx="4463081" cy="1169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사용자의 로그인 여부에 따라 페이지 사용여부가 </a:t>
            </a:r>
            <a:endParaRPr lang="en-US" altLang="ko-KR" sz="12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가능할 수 있도록 수정이 필요함</a:t>
            </a: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endParaRPr lang="en-US" altLang="ko-KR" sz="12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2. 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주소에 따른 검색어가 작동할 수 있도록 수정이 필요함</a:t>
            </a: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endParaRPr lang="en-US" sz="12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3. 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댓글 리스트가 게시물에 따라 작동할 수 있도록 수정이 필요함</a:t>
            </a: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  <a:endParaRPr lang="en-US" sz="12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40014-43B3-4BF2-A589-099624B873B0}"/>
              </a:ext>
            </a:extLst>
          </p:cNvPr>
          <p:cNvSpPr txBox="1"/>
          <p:nvPr/>
        </p:nvSpPr>
        <p:spPr>
          <a:xfrm>
            <a:off x="6921672" y="1842532"/>
            <a:ext cx="4668266" cy="1446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1. UI 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디자인에 미흡 부분이 있어서 보완이 필요함</a:t>
            </a: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2. 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이메일 인증 구현이 되지 않음으로 보완이 필요함</a:t>
            </a:r>
            <a:endParaRPr lang="en-US" sz="12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3. 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화면 구성을 모바일 환경에서도 사용할 수 있도록 하기 위해서</a:t>
            </a:r>
            <a:endParaRPr lang="en-US" altLang="ko-KR" sz="1200" dirty="0">
              <a:latin typeface="S-Core Dream 4 Regular" panose="020B0503030302020204" pitchFamily="34" charset="-127"/>
              <a:ea typeface="S-Core Dream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버튼이나 글자가 환경에 맞게 변화할 수 있는 보완이 필요함</a:t>
            </a: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4. 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대여소 찾기와</a:t>
            </a: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 </a:t>
            </a:r>
            <a:r>
              <a:rPr lang="ko-KR" altLang="en-US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커뮤니티를 기반으로 마이페이지 완성이 되어야함</a:t>
            </a:r>
            <a:r>
              <a:rPr lang="en-US" altLang="ko-KR" sz="1200" dirty="0">
                <a:latin typeface="S-Core Dream 4 Regular" panose="020B0503030302020204" pitchFamily="34" charset="-127"/>
                <a:ea typeface="S-Core Dream 4 Regular" panose="020B0503030302020204" pitchFamily="34" charset="-127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AA9B27-2EDE-43D3-8B02-C4027AC6A379}"/>
              </a:ext>
            </a:extLst>
          </p:cNvPr>
          <p:cNvCxnSpPr/>
          <p:nvPr/>
        </p:nvCxnSpPr>
        <p:spPr>
          <a:xfrm>
            <a:off x="6867698" y="3444240"/>
            <a:ext cx="4722240" cy="0"/>
          </a:xfrm>
          <a:prstGeom prst="line">
            <a:avLst/>
          </a:prstGeom>
          <a:ln>
            <a:solidFill>
              <a:srgbClr val="98D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0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S-Core Dream 4 Regular</vt:lpstr>
      <vt:lpstr>S-Core Dream 8 Heavy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이승아</dc:creator>
  <cp:lastModifiedBy>이승아</cp:lastModifiedBy>
  <cp:revision>10</cp:revision>
  <dcterms:created xsi:type="dcterms:W3CDTF">2022-07-16T15:16:06Z</dcterms:created>
  <dcterms:modified xsi:type="dcterms:W3CDTF">2022-07-16T16:48:23Z</dcterms:modified>
</cp:coreProperties>
</file>