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93650" y="-123810"/>
            <a:ext cx="6928418" cy="10511290"/>
            <a:chOff x="11393650" y="-123810"/>
            <a:chExt cx="6928418" cy="10511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3328" y="-5365508"/>
              <a:ext cx="13856837" cy="2102258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3650" y="-123810"/>
              <a:ext cx="6928418" cy="105112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4659" y="986332"/>
            <a:ext cx="8304485" cy="3753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F9D799-F542-4E7B-8BA6-CE4DA5939336}"/>
              </a:ext>
            </a:extLst>
          </p:cNvPr>
          <p:cNvSpPr txBox="1"/>
          <p:nvPr/>
        </p:nvSpPr>
        <p:spPr>
          <a:xfrm>
            <a:off x="1447800" y="8267700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작성일 </a:t>
            </a:r>
            <a:r>
              <a:rPr lang="en-US" altLang="ko-KR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: 2022.06.10</a:t>
            </a:r>
            <a:endParaRPr lang="en-US" sz="2500" dirty="0">
              <a:solidFill>
                <a:schemeClr val="bg1"/>
              </a:solidFill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BC941-3638-4AAD-A3D1-47EF6D88873C}"/>
              </a:ext>
            </a:extLst>
          </p:cNvPr>
          <p:cNvSpPr txBox="1"/>
          <p:nvPr/>
        </p:nvSpPr>
        <p:spPr>
          <a:xfrm>
            <a:off x="1447799" y="8801100"/>
            <a:ext cx="6747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작성자 </a:t>
            </a:r>
            <a:r>
              <a:rPr lang="en-US" altLang="ko-KR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: </a:t>
            </a:r>
            <a:r>
              <a:rPr lang="ko-KR" altLang="en-US" sz="2500" dirty="0" err="1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박찬우</a:t>
            </a:r>
            <a:r>
              <a:rPr lang="en-US" altLang="ko-KR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이승아</a:t>
            </a:r>
            <a:r>
              <a:rPr lang="en-US" altLang="ko-KR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천경재</a:t>
            </a:r>
            <a:r>
              <a:rPr lang="en-US" altLang="ko-KR" sz="2500" dirty="0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, </a:t>
            </a:r>
            <a:r>
              <a:rPr lang="ko-KR" altLang="en-US" sz="2500" dirty="0" err="1">
                <a:solidFill>
                  <a:schemeClr val="bg1"/>
                </a:solidFill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한주애</a:t>
            </a:r>
            <a:endParaRPr lang="en-US" sz="2500" dirty="0">
              <a:solidFill>
                <a:schemeClr val="bg1"/>
              </a:solidFill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S-Core Dream 7 ExtraBold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5</cp:revision>
  <dcterms:created xsi:type="dcterms:W3CDTF">2022-06-09T19:26:10Z</dcterms:created>
  <dcterms:modified xsi:type="dcterms:W3CDTF">2022-06-09T16:36:43Z</dcterms:modified>
</cp:coreProperties>
</file>