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18" y="-10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B4E37-4DD9-4B33-80A5-293E580CF46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5067F-9759-43B0-B1F8-C1973AA3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0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C5067F-9759-43B0-B1F8-C1973AA356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80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C5067F-9759-43B0-B1F8-C1973AA356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28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C5067F-9759-43B0-B1F8-C1973AA356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62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C5067F-9759-43B0-B1F8-C1973AA356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97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79.png"/><Relationship Id="rId3" Type="http://schemas.openxmlformats.org/officeDocument/2006/relationships/image" Target="../media/image1.png"/><Relationship Id="rId7" Type="http://schemas.openxmlformats.org/officeDocument/2006/relationships/image" Target="../media/image76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11" Type="http://schemas.openxmlformats.org/officeDocument/2006/relationships/image" Target="../media/image78.png"/><Relationship Id="rId5" Type="http://schemas.openxmlformats.org/officeDocument/2006/relationships/image" Target="../media/image74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1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0" Type="http://schemas.openxmlformats.org/officeDocument/2006/relationships/image" Target="../media/image14.png"/><Relationship Id="rId4" Type="http://schemas.openxmlformats.org/officeDocument/2006/relationships/image" Target="../media/image24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12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26.png"/><Relationship Id="rId5" Type="http://schemas.openxmlformats.org/officeDocument/2006/relationships/image" Target="../media/image24.png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1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3.png"/><Relationship Id="rId10" Type="http://schemas.openxmlformats.org/officeDocument/2006/relationships/image" Target="../media/image55.png"/><Relationship Id="rId4" Type="http://schemas.openxmlformats.org/officeDocument/2006/relationships/image" Target="../media/image52.png"/><Relationship Id="rId9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57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66.png"/><Relationship Id="rId3" Type="http://schemas.openxmlformats.org/officeDocument/2006/relationships/image" Target="../media/image1.png"/><Relationship Id="rId7" Type="http://schemas.openxmlformats.org/officeDocument/2006/relationships/image" Target="../media/image63.png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11" Type="http://schemas.openxmlformats.org/officeDocument/2006/relationships/image" Target="../media/image64.png"/><Relationship Id="rId5" Type="http://schemas.openxmlformats.org/officeDocument/2006/relationships/image" Target="../media/image61.png"/><Relationship Id="rId10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2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15.png"/><Relationship Id="rId5" Type="http://schemas.openxmlformats.org/officeDocument/2006/relationships/image" Target="../media/image67.png"/><Relationship Id="rId10" Type="http://schemas.openxmlformats.org/officeDocument/2006/relationships/image" Target="../media/image70.png"/><Relationship Id="rId4" Type="http://schemas.openxmlformats.org/officeDocument/2006/relationships/image" Target="../media/image2.png"/><Relationship Id="rId9" Type="http://schemas.openxmlformats.org/officeDocument/2006/relationships/image" Target="../media/image14.png"/><Relationship Id="rId14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1001">
            <a:extLst>
              <a:ext uri="{FF2B5EF4-FFF2-40B4-BE49-F238E27FC236}">
                <a16:creationId xmlns:a16="http://schemas.microsoft.com/office/drawing/2014/main" id="{37B57E4C-CEB3-4548-BEDD-89A972DB06B6}"/>
              </a:ext>
            </a:extLst>
          </p:cNvPr>
          <p:cNvGrpSpPr/>
          <p:nvPr/>
        </p:nvGrpSpPr>
        <p:grpSpPr>
          <a:xfrm>
            <a:off x="584022" y="796825"/>
            <a:ext cx="17061110" cy="8692064"/>
            <a:chOff x="584022" y="796825"/>
            <a:chExt cx="17061110" cy="8692064"/>
          </a:xfrm>
        </p:grpSpPr>
        <p:pic>
          <p:nvPicPr>
            <p:cNvPr id="84" name="Object 2">
              <a:extLst>
                <a:ext uri="{FF2B5EF4-FFF2-40B4-BE49-F238E27FC236}">
                  <a16:creationId xmlns:a16="http://schemas.microsoft.com/office/drawing/2014/main" id="{CAAE586C-0EA6-4816-B9E2-20E046341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022" y="796825"/>
              <a:ext cx="17061110" cy="86920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6009" y="1185287"/>
            <a:ext cx="4318317" cy="38347"/>
            <a:chOff x="986009" y="1185287"/>
            <a:chExt cx="4318317" cy="383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6009" y="1185287"/>
              <a:ext cx="4318317" cy="3834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5059" y="1335382"/>
            <a:ext cx="2251023" cy="104124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815575" y="1562099"/>
            <a:ext cx="4572660" cy="7774979"/>
            <a:chOff x="11815574" y="1060889"/>
            <a:chExt cx="4867435" cy="8276190"/>
          </a:xfrm>
          <a:effectLst>
            <a:outerShdw blurRad="127000" algn="ctr" rotWithShape="0">
              <a:srgbClr val="000000">
                <a:alpha val="50000"/>
              </a:srgbClr>
            </a:outerShdw>
          </a:effectLst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15574" y="1060889"/>
              <a:ext cx="4867435" cy="8276190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1483" y="2732310"/>
            <a:ext cx="2638055" cy="582845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01483" y="3460331"/>
            <a:ext cx="2403683" cy="586550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01483" y="4199391"/>
            <a:ext cx="2505988" cy="582845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01483" y="4923046"/>
            <a:ext cx="2798579" cy="314274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01483" y="5401097"/>
            <a:ext cx="2696274" cy="314274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01483" y="5972518"/>
            <a:ext cx="3032950" cy="582845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1483" y="6683227"/>
            <a:ext cx="2988864" cy="860722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01483" y="7646798"/>
            <a:ext cx="3022902" cy="849502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06197" y="2676065"/>
            <a:ext cx="610595" cy="629834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06197" y="3410753"/>
            <a:ext cx="610595" cy="629834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06197" y="4145441"/>
            <a:ext cx="610596" cy="629834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06197" y="4787194"/>
            <a:ext cx="610596" cy="629834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06197" y="5265245"/>
            <a:ext cx="610596" cy="629834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06197" y="5918568"/>
            <a:ext cx="610596" cy="629834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06197" y="6731180"/>
            <a:ext cx="610596" cy="629834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06197" y="7688084"/>
            <a:ext cx="610596" cy="629834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A28FEDCF-28EA-48DD-BD9C-158C42C7B52C}"/>
              </a:ext>
            </a:extLst>
          </p:cNvPr>
          <p:cNvGrpSpPr/>
          <p:nvPr/>
        </p:nvGrpSpPr>
        <p:grpSpPr>
          <a:xfrm>
            <a:off x="6481244" y="1561977"/>
            <a:ext cx="4577471" cy="7773070"/>
            <a:chOff x="6481244" y="1060889"/>
            <a:chExt cx="4872556" cy="827415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6481244" y="1060889"/>
              <a:ext cx="4866239" cy="8274158"/>
              <a:chOff x="6481244" y="1060889"/>
              <a:chExt cx="4866239" cy="8274158"/>
            </a:xfrm>
            <a:effectLst>
              <a:outerShdw blurRad="127000" algn="ctr" rotWithShape="0">
                <a:srgbClr val="000000">
                  <a:alpha val="50000"/>
                </a:srgbClr>
              </a:outerShdw>
            </a:effectLst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6481244" y="1060889"/>
                <a:ext cx="4866239" cy="8274158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590805" y="3500893"/>
              <a:ext cx="610595" cy="629834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590805" y="3877918"/>
              <a:ext cx="610595" cy="629834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109454" y="4369215"/>
              <a:ext cx="610596" cy="629834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722658" y="4369215"/>
              <a:ext cx="610596" cy="629834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308487" y="4369215"/>
              <a:ext cx="610596" cy="629834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896586" y="6033028"/>
              <a:ext cx="610596" cy="629834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333166" y="6033028"/>
              <a:ext cx="610596" cy="629834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743204" y="7028266"/>
              <a:ext cx="610596" cy="629834"/>
            </a:xfrm>
            <a:prstGeom prst="rect">
              <a:avLst/>
            </a:prstGeom>
          </p:spPr>
        </p:pic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CCF1330-0696-47B2-9D62-22A6624F3EAF}"/>
                </a:ext>
              </a:extLst>
            </p:cNvPr>
            <p:cNvSpPr/>
            <p:nvPr/>
          </p:nvSpPr>
          <p:spPr>
            <a:xfrm>
              <a:off x="9675328" y="3619500"/>
              <a:ext cx="978322" cy="285892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lgDashDot"/>
                </a:ln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39A0096-01B6-4303-82FD-153A02927183}"/>
                </a:ext>
              </a:extLst>
            </p:cNvPr>
            <p:cNvSpPr/>
            <p:nvPr/>
          </p:nvSpPr>
          <p:spPr>
            <a:xfrm>
              <a:off x="9705703" y="4011026"/>
              <a:ext cx="978322" cy="285892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lgDashDot"/>
                </a:ln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F71A5C3-8AB6-4B19-8C5C-F04EB540D141}"/>
                </a:ext>
              </a:extLst>
            </p:cNvPr>
            <p:cNvSpPr/>
            <p:nvPr/>
          </p:nvSpPr>
          <p:spPr>
            <a:xfrm>
              <a:off x="9144000" y="4785454"/>
              <a:ext cx="533883" cy="27639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lgDashDot"/>
                </a:ln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69FA397-9B04-4000-92E6-98C06B2123BF}"/>
                </a:ext>
              </a:extLst>
            </p:cNvPr>
            <p:cNvSpPr/>
            <p:nvPr/>
          </p:nvSpPr>
          <p:spPr>
            <a:xfrm>
              <a:off x="9753600" y="4790910"/>
              <a:ext cx="533883" cy="27639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lgDashDot"/>
                </a:ln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7C789CE-00CC-4111-8FCC-F86FA9DB568D}"/>
                </a:ext>
              </a:extLst>
            </p:cNvPr>
            <p:cNvSpPr/>
            <p:nvPr/>
          </p:nvSpPr>
          <p:spPr>
            <a:xfrm>
              <a:off x="10362717" y="4790910"/>
              <a:ext cx="533883" cy="27639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lgDashDot"/>
                </a:ln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B4D0668-2371-43AB-8E5B-545FCDC7DFB0}"/>
                </a:ext>
              </a:extLst>
            </p:cNvPr>
            <p:cNvSpPr/>
            <p:nvPr/>
          </p:nvSpPr>
          <p:spPr>
            <a:xfrm>
              <a:off x="10465062" y="6428687"/>
              <a:ext cx="346803" cy="28078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lgDashDot"/>
                </a:ln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C3DF8FD-B0BB-41DE-8765-0F333880E043}"/>
                </a:ext>
              </a:extLst>
            </p:cNvPr>
            <p:cNvSpPr/>
            <p:nvPr/>
          </p:nvSpPr>
          <p:spPr>
            <a:xfrm>
              <a:off x="10047967" y="6428687"/>
              <a:ext cx="346803" cy="28078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lgDashDot"/>
                </a:ln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F82301D-6C96-4F64-ACF6-2435AFC2A973}"/>
                </a:ext>
              </a:extLst>
            </p:cNvPr>
            <p:cNvSpPr/>
            <p:nvPr/>
          </p:nvSpPr>
          <p:spPr>
            <a:xfrm>
              <a:off x="10549299" y="7131706"/>
              <a:ext cx="346803" cy="28078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lgDashDot"/>
                </a:ln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1001">
            <a:extLst>
              <a:ext uri="{FF2B5EF4-FFF2-40B4-BE49-F238E27FC236}">
                <a16:creationId xmlns:a16="http://schemas.microsoft.com/office/drawing/2014/main" id="{0578981B-B2C1-4F6E-B66F-5B848A48A4FF}"/>
              </a:ext>
            </a:extLst>
          </p:cNvPr>
          <p:cNvGrpSpPr/>
          <p:nvPr/>
        </p:nvGrpSpPr>
        <p:grpSpPr>
          <a:xfrm>
            <a:off x="613445" y="797468"/>
            <a:ext cx="17061110" cy="8692064"/>
            <a:chOff x="584022" y="796825"/>
            <a:chExt cx="17061110" cy="8692064"/>
          </a:xfrm>
        </p:grpSpPr>
        <p:pic>
          <p:nvPicPr>
            <p:cNvPr id="51" name="Object 2">
              <a:extLst>
                <a:ext uri="{FF2B5EF4-FFF2-40B4-BE49-F238E27FC236}">
                  <a16:creationId xmlns:a16="http://schemas.microsoft.com/office/drawing/2014/main" id="{EBDDBFB3-7298-4FE8-A9D3-3CC39852F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022" y="796825"/>
              <a:ext cx="17061110" cy="8692064"/>
            </a:xfrm>
            <a:prstGeom prst="rect">
              <a:avLst/>
            </a:prstGeom>
          </p:spPr>
        </p:pic>
      </p:grpSp>
      <p:grpSp>
        <p:nvGrpSpPr>
          <p:cNvPr id="28" name="그룹 1002">
            <a:extLst>
              <a:ext uri="{FF2B5EF4-FFF2-40B4-BE49-F238E27FC236}">
                <a16:creationId xmlns:a16="http://schemas.microsoft.com/office/drawing/2014/main" id="{52743FFA-AA3E-4CE7-AF62-C503A8C4ADCB}"/>
              </a:ext>
            </a:extLst>
          </p:cNvPr>
          <p:cNvGrpSpPr/>
          <p:nvPr/>
        </p:nvGrpSpPr>
        <p:grpSpPr>
          <a:xfrm>
            <a:off x="1014290" y="1197820"/>
            <a:ext cx="4318317" cy="38347"/>
            <a:chOff x="1014290" y="1197820"/>
            <a:chExt cx="4318317" cy="38347"/>
          </a:xfrm>
        </p:grpSpPr>
        <p:pic>
          <p:nvPicPr>
            <p:cNvPr id="33" name="Object 5">
              <a:extLst>
                <a:ext uri="{FF2B5EF4-FFF2-40B4-BE49-F238E27FC236}">
                  <a16:creationId xmlns:a16="http://schemas.microsoft.com/office/drawing/2014/main" id="{1544FA11-08B4-4692-A133-7F02BBDF0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4290" y="1197820"/>
              <a:ext cx="4318317" cy="38347"/>
            </a:xfrm>
            <a:prstGeom prst="rect">
              <a:avLst/>
            </a:prstGeom>
          </p:spPr>
        </p:pic>
      </p:grpSp>
      <p:grpSp>
        <p:nvGrpSpPr>
          <p:cNvPr id="37" name="그룹 1003">
            <a:extLst>
              <a:ext uri="{FF2B5EF4-FFF2-40B4-BE49-F238E27FC236}">
                <a16:creationId xmlns:a16="http://schemas.microsoft.com/office/drawing/2014/main" id="{69C2A8E7-DB38-4D0F-B510-70A3F344A0FA}"/>
              </a:ext>
            </a:extLst>
          </p:cNvPr>
          <p:cNvGrpSpPr/>
          <p:nvPr/>
        </p:nvGrpSpPr>
        <p:grpSpPr>
          <a:xfrm>
            <a:off x="6294242" y="1485900"/>
            <a:ext cx="4623033" cy="7860632"/>
            <a:chOff x="6665655" y="1993474"/>
            <a:chExt cx="3629571" cy="6171429"/>
          </a:xfrm>
          <a:effectLst>
            <a:outerShdw blurRad="127000" algn="ctr" rotWithShape="0">
              <a:srgbClr val="000000">
                <a:alpha val="50000"/>
              </a:srgbClr>
            </a:outerShdw>
          </a:effectLst>
        </p:grpSpPr>
        <p:pic>
          <p:nvPicPr>
            <p:cNvPr id="38" name="Object 11">
              <a:extLst>
                <a:ext uri="{FF2B5EF4-FFF2-40B4-BE49-F238E27FC236}">
                  <a16:creationId xmlns:a16="http://schemas.microsoft.com/office/drawing/2014/main" id="{BB5222EA-2577-4B89-A0E8-E6518FF5B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65655" y="1993474"/>
              <a:ext cx="3629571" cy="6171429"/>
            </a:xfrm>
            <a:prstGeom prst="rect">
              <a:avLst/>
            </a:prstGeom>
          </p:spPr>
        </p:pic>
      </p:grpSp>
      <p:pic>
        <p:nvPicPr>
          <p:cNvPr id="45" name="Object 20">
            <a:extLst>
              <a:ext uri="{FF2B5EF4-FFF2-40B4-BE49-F238E27FC236}">
                <a16:creationId xmlns:a16="http://schemas.microsoft.com/office/drawing/2014/main" id="{C8C37110-822B-4DC0-9D4A-8288382C2B52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4400" y="1312201"/>
            <a:ext cx="2251833" cy="1041242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79AF3FF-9E73-40CD-A913-EFB3DC6E972D}"/>
              </a:ext>
            </a:extLst>
          </p:cNvPr>
          <p:cNvGrpSpPr/>
          <p:nvPr/>
        </p:nvGrpSpPr>
        <p:grpSpPr>
          <a:xfrm>
            <a:off x="1026437" y="2646668"/>
            <a:ext cx="3888639" cy="591832"/>
            <a:chOff x="1026437" y="2858074"/>
            <a:chExt cx="3888639" cy="591832"/>
          </a:xfrm>
        </p:grpSpPr>
        <p:pic>
          <p:nvPicPr>
            <p:cNvPr id="34" name="Object 7">
              <a:extLst>
                <a:ext uri="{FF2B5EF4-FFF2-40B4-BE49-F238E27FC236}">
                  <a16:creationId xmlns:a16="http://schemas.microsoft.com/office/drawing/2014/main" id="{0150971E-62A8-4388-8DDB-9F17C3945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7574" y="2979085"/>
              <a:ext cx="3327502" cy="314274"/>
            </a:xfrm>
            <a:prstGeom prst="rect">
              <a:avLst/>
            </a:prstGeom>
          </p:spPr>
        </p:pic>
        <p:pic>
          <p:nvPicPr>
            <p:cNvPr id="59" name="Object 13">
              <a:extLst>
                <a:ext uri="{FF2B5EF4-FFF2-40B4-BE49-F238E27FC236}">
                  <a16:creationId xmlns:a16="http://schemas.microsoft.com/office/drawing/2014/main" id="{5F37919B-A09B-4822-9252-117F6D026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6437" y="2858074"/>
              <a:ext cx="573763" cy="591832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5153C5-869E-40CC-9A9B-F742B707D0FE}"/>
              </a:ext>
            </a:extLst>
          </p:cNvPr>
          <p:cNvGrpSpPr/>
          <p:nvPr/>
        </p:nvGrpSpPr>
        <p:grpSpPr>
          <a:xfrm>
            <a:off x="1026437" y="3133084"/>
            <a:ext cx="4080764" cy="591832"/>
            <a:chOff x="1024636" y="3712190"/>
            <a:chExt cx="4080764" cy="591832"/>
          </a:xfrm>
        </p:grpSpPr>
        <p:pic>
          <p:nvPicPr>
            <p:cNvPr id="35" name="Object 8">
              <a:extLst>
                <a:ext uri="{FF2B5EF4-FFF2-40B4-BE49-F238E27FC236}">
                  <a16:creationId xmlns:a16="http://schemas.microsoft.com/office/drawing/2014/main" id="{6E2F6CB6-C3B0-4803-B30A-E572FA300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87574" y="3856684"/>
              <a:ext cx="3517826" cy="302845"/>
            </a:xfrm>
            <a:prstGeom prst="rect">
              <a:avLst/>
            </a:prstGeom>
          </p:spPr>
        </p:pic>
        <p:pic>
          <p:nvPicPr>
            <p:cNvPr id="60" name="Object 23">
              <a:extLst>
                <a:ext uri="{FF2B5EF4-FFF2-40B4-BE49-F238E27FC236}">
                  <a16:creationId xmlns:a16="http://schemas.microsoft.com/office/drawing/2014/main" id="{575FEBB0-B43F-4BF7-990A-8276E329F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4636" y="3712190"/>
              <a:ext cx="573763" cy="591832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874C1CA-6447-4356-BCC3-82E5ADEDEB4B}"/>
              </a:ext>
            </a:extLst>
          </p:cNvPr>
          <p:cNvGrpSpPr/>
          <p:nvPr/>
        </p:nvGrpSpPr>
        <p:grpSpPr>
          <a:xfrm>
            <a:off x="1032064" y="3619500"/>
            <a:ext cx="4073336" cy="586036"/>
            <a:chOff x="1032064" y="4832742"/>
            <a:chExt cx="4073336" cy="586036"/>
          </a:xfrm>
        </p:grpSpPr>
        <p:pic>
          <p:nvPicPr>
            <p:cNvPr id="36" name="Object 9">
              <a:extLst>
                <a:ext uri="{FF2B5EF4-FFF2-40B4-BE49-F238E27FC236}">
                  <a16:creationId xmlns:a16="http://schemas.microsoft.com/office/drawing/2014/main" id="{6E2243D8-329E-4348-9923-DB7BEC400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87574" y="4883861"/>
              <a:ext cx="3517826" cy="483798"/>
            </a:xfrm>
            <a:prstGeom prst="rect">
              <a:avLst/>
            </a:prstGeom>
          </p:spPr>
        </p:pic>
        <p:pic>
          <p:nvPicPr>
            <p:cNvPr id="61" name="Object 37">
              <a:extLst>
                <a:ext uri="{FF2B5EF4-FFF2-40B4-BE49-F238E27FC236}">
                  <a16:creationId xmlns:a16="http://schemas.microsoft.com/office/drawing/2014/main" id="{860D8908-E421-432C-83F8-8DA06B10D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2064" y="4832742"/>
              <a:ext cx="568136" cy="586036"/>
            </a:xfrm>
            <a:prstGeom prst="rect">
              <a:avLst/>
            </a:prstGeom>
          </p:spPr>
        </p:pic>
      </p:grpSp>
      <p:pic>
        <p:nvPicPr>
          <p:cNvPr id="64" name="Object 13">
            <a:extLst>
              <a:ext uri="{FF2B5EF4-FFF2-40B4-BE49-F238E27FC236}">
                <a16:creationId xmlns:a16="http://schemas.microsoft.com/office/drawing/2014/main" id="{B7B8E73C-8E33-4BC6-BAA4-FD827664D004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67600" y="-2283623"/>
            <a:ext cx="573763" cy="591832"/>
          </a:xfrm>
          <a:prstGeom prst="rect">
            <a:avLst/>
          </a:prstGeom>
        </p:spPr>
      </p:pic>
      <p:pic>
        <p:nvPicPr>
          <p:cNvPr id="65" name="Object 23">
            <a:extLst>
              <a:ext uri="{FF2B5EF4-FFF2-40B4-BE49-F238E27FC236}">
                <a16:creationId xmlns:a16="http://schemas.microsoft.com/office/drawing/2014/main" id="{5E36A46F-A855-447F-99BD-08D168326F9F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52250" y="-1411739"/>
            <a:ext cx="573763" cy="591832"/>
          </a:xfrm>
          <a:prstGeom prst="rect">
            <a:avLst/>
          </a:prstGeom>
        </p:spPr>
      </p:pic>
      <p:pic>
        <p:nvPicPr>
          <p:cNvPr id="67" name="Object 13">
            <a:extLst>
              <a:ext uri="{FF2B5EF4-FFF2-40B4-BE49-F238E27FC236}">
                <a16:creationId xmlns:a16="http://schemas.microsoft.com/office/drawing/2014/main" id="{B34352B3-A67F-4C6C-B0A1-D60DC257C4DB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99037" y="7655324"/>
            <a:ext cx="573763" cy="591832"/>
          </a:xfrm>
          <a:prstGeom prst="rect">
            <a:avLst/>
          </a:prstGeom>
        </p:spPr>
      </p:pic>
      <p:pic>
        <p:nvPicPr>
          <p:cNvPr id="68" name="Object 23">
            <a:extLst>
              <a:ext uri="{FF2B5EF4-FFF2-40B4-BE49-F238E27FC236}">
                <a16:creationId xmlns:a16="http://schemas.microsoft.com/office/drawing/2014/main" id="{6CF7BCD0-3222-4155-9B47-190D2105D4FB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751626" y="7040724"/>
            <a:ext cx="573763" cy="591832"/>
          </a:xfrm>
          <a:prstGeom prst="rect">
            <a:avLst/>
          </a:prstGeom>
        </p:spPr>
      </p:pic>
      <p:pic>
        <p:nvPicPr>
          <p:cNvPr id="69" name="Object 37">
            <a:extLst>
              <a:ext uri="{FF2B5EF4-FFF2-40B4-BE49-F238E27FC236}">
                <a16:creationId xmlns:a16="http://schemas.microsoft.com/office/drawing/2014/main" id="{1411417D-6105-4B13-B47D-CC5C72E20740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739131" y="7040724"/>
            <a:ext cx="568136" cy="586036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93B3E5CF-F023-4DA2-B2FE-273B46289733}"/>
              </a:ext>
            </a:extLst>
          </p:cNvPr>
          <p:cNvSpPr/>
          <p:nvPr/>
        </p:nvSpPr>
        <p:spPr>
          <a:xfrm>
            <a:off x="7543800" y="7406651"/>
            <a:ext cx="1002424" cy="327649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A359961-81BE-4A34-B588-BD5A7120A4FA}"/>
              </a:ext>
            </a:extLst>
          </p:cNvPr>
          <p:cNvSpPr/>
          <p:nvPr/>
        </p:nvSpPr>
        <p:spPr>
          <a:xfrm>
            <a:off x="8598776" y="7406651"/>
            <a:ext cx="1002424" cy="327649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0EF14DB-38D2-4950-AFE6-B9D5ADA228D6}"/>
              </a:ext>
            </a:extLst>
          </p:cNvPr>
          <p:cNvSpPr/>
          <p:nvPr/>
        </p:nvSpPr>
        <p:spPr>
          <a:xfrm>
            <a:off x="9777442" y="7571731"/>
            <a:ext cx="708484" cy="58905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grpSp>
        <p:nvGrpSpPr>
          <p:cNvPr id="75" name="그룹 1004">
            <a:extLst>
              <a:ext uri="{FF2B5EF4-FFF2-40B4-BE49-F238E27FC236}">
                <a16:creationId xmlns:a16="http://schemas.microsoft.com/office/drawing/2014/main" id="{CAE4FA53-7C5F-4AD1-9FDD-3DFA354085CB}"/>
              </a:ext>
            </a:extLst>
          </p:cNvPr>
          <p:cNvGrpSpPr/>
          <p:nvPr/>
        </p:nvGrpSpPr>
        <p:grpSpPr>
          <a:xfrm>
            <a:off x="11452626" y="1490824"/>
            <a:ext cx="5970338" cy="7855708"/>
            <a:chOff x="10134295" y="1728297"/>
            <a:chExt cx="4690286" cy="6171429"/>
          </a:xfrm>
          <a:effectLst>
            <a:outerShdw blurRad="127000" algn="ctr" rotWithShape="0">
              <a:srgbClr val="000000">
                <a:alpha val="50000"/>
              </a:srgbClr>
            </a:outerShdw>
          </a:effectLst>
        </p:grpSpPr>
        <p:pic>
          <p:nvPicPr>
            <p:cNvPr id="76" name="Object 14">
              <a:extLst>
                <a:ext uri="{FF2B5EF4-FFF2-40B4-BE49-F238E27FC236}">
                  <a16:creationId xmlns:a16="http://schemas.microsoft.com/office/drawing/2014/main" id="{F63CFACB-8D3C-4954-828E-A8098EE7E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134295" y="1728297"/>
              <a:ext cx="4690286" cy="6171429"/>
            </a:xfrm>
            <a:prstGeom prst="rect">
              <a:avLst/>
            </a:prstGeom>
          </p:spPr>
        </p:pic>
      </p:grpSp>
      <p:pic>
        <p:nvPicPr>
          <p:cNvPr id="70" name="Object 23">
            <a:extLst>
              <a:ext uri="{FF2B5EF4-FFF2-40B4-BE49-F238E27FC236}">
                <a16:creationId xmlns:a16="http://schemas.microsoft.com/office/drawing/2014/main" id="{16C2C85A-478B-4585-831B-11F208BC76AA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675637" y="6685268"/>
            <a:ext cx="573763" cy="59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1001">
            <a:extLst>
              <a:ext uri="{FF2B5EF4-FFF2-40B4-BE49-F238E27FC236}">
                <a16:creationId xmlns:a16="http://schemas.microsoft.com/office/drawing/2014/main" id="{07F67780-A57B-460B-98BF-769DE48A6797}"/>
              </a:ext>
            </a:extLst>
          </p:cNvPr>
          <p:cNvGrpSpPr/>
          <p:nvPr/>
        </p:nvGrpSpPr>
        <p:grpSpPr>
          <a:xfrm>
            <a:off x="584022" y="796825"/>
            <a:ext cx="17061110" cy="8692064"/>
            <a:chOff x="584022" y="796825"/>
            <a:chExt cx="17061110" cy="8692064"/>
          </a:xfrm>
        </p:grpSpPr>
        <p:pic>
          <p:nvPicPr>
            <p:cNvPr id="61" name="Object 2">
              <a:extLst>
                <a:ext uri="{FF2B5EF4-FFF2-40B4-BE49-F238E27FC236}">
                  <a16:creationId xmlns:a16="http://schemas.microsoft.com/office/drawing/2014/main" id="{D4F0F9B0-C9EC-4B16-A8D2-4AB7022EB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061110" cy="86920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6009" y="1185287"/>
            <a:ext cx="4318317" cy="38347"/>
            <a:chOff x="986009" y="1185287"/>
            <a:chExt cx="4318317" cy="383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009" y="1185287"/>
              <a:ext cx="4318317" cy="38347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5059" y="1335382"/>
            <a:ext cx="2251023" cy="1041242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042059" y="2781300"/>
            <a:ext cx="4901541" cy="758076"/>
            <a:chOff x="1053815" y="2855048"/>
            <a:chExt cx="4901541" cy="75807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00382" y="2832191"/>
              <a:ext cx="3664102" cy="849502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6197" y="2807430"/>
              <a:ext cx="610614" cy="63491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42059" y="3675802"/>
            <a:ext cx="4901541" cy="449033"/>
            <a:chOff x="1053815" y="3749550"/>
            <a:chExt cx="4901541" cy="44903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0858" y="3751215"/>
              <a:ext cx="2606741" cy="497007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6197" y="3701932"/>
              <a:ext cx="610614" cy="63491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42059" y="4261261"/>
            <a:ext cx="4239929" cy="1310443"/>
            <a:chOff x="1053815" y="4335009"/>
            <a:chExt cx="4239929" cy="1310443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66586" y="4312153"/>
              <a:ext cx="3664102" cy="1401874"/>
            </a:xfrm>
            <a:prstGeom prst="rect">
              <a:avLst/>
            </a:prstGeom>
          </p:spPr>
        </p:pic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6197" y="4287391"/>
              <a:ext cx="610615" cy="634919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B3F3510-2AF6-4738-9A0C-01C74A073211}"/>
              </a:ext>
            </a:extLst>
          </p:cNvPr>
          <p:cNvGrpSpPr/>
          <p:nvPr/>
        </p:nvGrpSpPr>
        <p:grpSpPr>
          <a:xfrm>
            <a:off x="5532184" y="1562100"/>
            <a:ext cx="3671355" cy="7698779"/>
            <a:chOff x="5410200" y="1060889"/>
            <a:chExt cx="3945739" cy="8274158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5410200" y="1060889"/>
              <a:ext cx="3945739" cy="8274158"/>
              <a:chOff x="5622965" y="1060889"/>
              <a:chExt cx="3945739" cy="8274158"/>
            </a:xfrm>
            <a:effectLst>
              <a:outerShdw blurRad="127000" algn="ctr" rotWithShape="0">
                <a:srgbClr val="000000">
                  <a:alpha val="50000"/>
                </a:srgbClr>
              </a:outerShdw>
            </a:effectLst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622965" y="1060889"/>
                <a:ext cx="3945739" cy="8274158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81397" y="3562733"/>
              <a:ext cx="610595" cy="629834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24356" y="3562733"/>
              <a:ext cx="610595" cy="629834"/>
            </a:xfrm>
            <a:prstGeom prst="rect">
              <a:avLst/>
            </a:prstGeom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D71B7E0-DCB2-4391-83B4-CCE1917CB5E5}"/>
                </a:ext>
              </a:extLst>
            </p:cNvPr>
            <p:cNvSpPr/>
            <p:nvPr/>
          </p:nvSpPr>
          <p:spPr>
            <a:xfrm>
              <a:off x="5821295" y="3983596"/>
              <a:ext cx="1475204" cy="1121166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lgDashDot"/>
                </a:ln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46B46AB-0865-4C86-980B-866D1A468905}"/>
                </a:ext>
              </a:extLst>
            </p:cNvPr>
            <p:cNvSpPr/>
            <p:nvPr/>
          </p:nvSpPr>
          <p:spPr>
            <a:xfrm>
              <a:off x="7409107" y="3952370"/>
              <a:ext cx="1458941" cy="50533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lgDashDot"/>
                </a:ln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61C0F7A-0338-484D-98D8-03D575D432D9}"/>
              </a:ext>
            </a:extLst>
          </p:cNvPr>
          <p:cNvGrpSpPr/>
          <p:nvPr/>
        </p:nvGrpSpPr>
        <p:grpSpPr>
          <a:xfrm>
            <a:off x="9624262" y="1564132"/>
            <a:ext cx="3671355" cy="7698779"/>
            <a:chOff x="9502278" y="1062921"/>
            <a:chExt cx="3945739" cy="827415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502278" y="1062921"/>
              <a:ext cx="3945739" cy="8274158"/>
              <a:chOff x="9578478" y="1062921"/>
              <a:chExt cx="3945739" cy="8274158"/>
            </a:xfrm>
            <a:effectLst>
              <a:outerShdw blurRad="127000" algn="ctr" rotWithShape="0">
                <a:srgbClr val="000000">
                  <a:alpha val="50000"/>
                </a:srgbClr>
              </a:outerShdw>
            </a:effectLst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9578478" y="1062921"/>
                <a:ext cx="3945739" cy="8274158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165133" y="3562733"/>
              <a:ext cx="610595" cy="629834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817068" y="3562733"/>
              <a:ext cx="610595" cy="629834"/>
            </a:xfrm>
            <a:prstGeom prst="rect">
              <a:avLst/>
            </a:prstGeom>
          </p:spPr>
        </p:pic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7B1812C-6E52-4F0C-8AD7-6E0F6365C9A2}"/>
                </a:ext>
              </a:extLst>
            </p:cNvPr>
            <p:cNvSpPr/>
            <p:nvPr/>
          </p:nvSpPr>
          <p:spPr>
            <a:xfrm>
              <a:off x="9907247" y="3971128"/>
              <a:ext cx="1475204" cy="1121166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lgDashDot"/>
                </a:ln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83C6300-B1D4-4A35-B1F7-011E42606A53}"/>
                </a:ext>
              </a:extLst>
            </p:cNvPr>
            <p:cNvSpPr/>
            <p:nvPr/>
          </p:nvSpPr>
          <p:spPr>
            <a:xfrm>
              <a:off x="11495059" y="3939902"/>
              <a:ext cx="1458941" cy="50533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lgDashDot"/>
                </a:ln>
              </a:endParaRPr>
            </a:p>
          </p:txBody>
        </p:sp>
      </p:grpSp>
      <p:grpSp>
        <p:nvGrpSpPr>
          <p:cNvPr id="1006" name="그룹 1006"/>
          <p:cNvGrpSpPr/>
          <p:nvPr/>
        </p:nvGrpSpPr>
        <p:grpSpPr>
          <a:xfrm>
            <a:off x="13702245" y="1564132"/>
            <a:ext cx="3671355" cy="7698779"/>
            <a:chOff x="13530064" y="1062921"/>
            <a:chExt cx="3945739" cy="8274158"/>
          </a:xfrm>
          <a:effectLst>
            <a:outerShdw blurRad="127000" algn="ctr" rotWithShape="0">
              <a:srgbClr val="000000">
                <a:alpha val="50000"/>
              </a:srgbClr>
            </a:outerShdw>
          </a:effectLst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530064" y="1062921"/>
              <a:ext cx="3945739" cy="8274158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103838" y="5114400"/>
            <a:ext cx="568136" cy="586036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0FD3E4E7-5CD9-4BA5-A00F-9398BC6C50DB}"/>
              </a:ext>
            </a:extLst>
          </p:cNvPr>
          <p:cNvSpPr/>
          <p:nvPr/>
        </p:nvSpPr>
        <p:spPr>
          <a:xfrm>
            <a:off x="15581438" y="4808258"/>
            <a:ext cx="1357487" cy="108354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1001">
            <a:extLst>
              <a:ext uri="{FF2B5EF4-FFF2-40B4-BE49-F238E27FC236}">
                <a16:creationId xmlns:a16="http://schemas.microsoft.com/office/drawing/2014/main" id="{35AD6218-723A-4E9F-B103-294A7BEF9BB7}"/>
              </a:ext>
            </a:extLst>
          </p:cNvPr>
          <p:cNvGrpSpPr/>
          <p:nvPr/>
        </p:nvGrpSpPr>
        <p:grpSpPr>
          <a:xfrm>
            <a:off x="584022" y="796825"/>
            <a:ext cx="17061110" cy="8692064"/>
            <a:chOff x="584022" y="796825"/>
            <a:chExt cx="17061110" cy="8692064"/>
          </a:xfrm>
        </p:grpSpPr>
        <p:pic>
          <p:nvPicPr>
            <p:cNvPr id="51" name="Object 2">
              <a:extLst>
                <a:ext uri="{FF2B5EF4-FFF2-40B4-BE49-F238E27FC236}">
                  <a16:creationId xmlns:a16="http://schemas.microsoft.com/office/drawing/2014/main" id="{B5183B82-C5E6-45A1-BC04-A193860F0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061110" cy="86920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6009" y="1185287"/>
            <a:ext cx="4318317" cy="38347"/>
            <a:chOff x="986009" y="1185287"/>
            <a:chExt cx="4318317" cy="383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009" y="1185287"/>
              <a:ext cx="4318317" cy="3834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53815" y="2781300"/>
            <a:ext cx="3750418" cy="758076"/>
            <a:chOff x="1053815" y="2863133"/>
            <a:chExt cx="3750418" cy="75807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6197" y="2815515"/>
              <a:ext cx="610614" cy="634919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2124" y="2840277"/>
              <a:ext cx="2842550" cy="84950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53815" y="3718337"/>
            <a:ext cx="3825589" cy="758076"/>
            <a:chOff x="1053815" y="3800170"/>
            <a:chExt cx="3825589" cy="758076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6197" y="3752552"/>
              <a:ext cx="610614" cy="634919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30190" y="3765885"/>
              <a:ext cx="3271407" cy="8703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25701" y="1562035"/>
            <a:ext cx="3707724" cy="7775043"/>
            <a:chOff x="6665120" y="1062921"/>
            <a:chExt cx="3945739" cy="8274158"/>
          </a:xfrm>
          <a:effectLst>
            <a:outerShdw blurRad="127000" algn="ctr" rotWithShape="0">
              <a:srgbClr val="000000">
                <a:alpha val="50000"/>
              </a:srgbClr>
            </a:outerShdw>
          </a:effectLst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65120" y="1062921"/>
              <a:ext cx="3945739" cy="827415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86600" y="3880625"/>
            <a:ext cx="573763" cy="59183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857841" y="3068734"/>
            <a:ext cx="573763" cy="591832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4C4DCE6F-8C3D-4049-96B3-0F89BED96DDA}"/>
              </a:ext>
            </a:extLst>
          </p:cNvPr>
          <p:cNvSpPr/>
          <p:nvPr/>
        </p:nvSpPr>
        <p:spPr>
          <a:xfrm>
            <a:off x="6708997" y="4275641"/>
            <a:ext cx="1386217" cy="105353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AADA19-1333-4CF9-A561-5092F310CD19}"/>
              </a:ext>
            </a:extLst>
          </p:cNvPr>
          <p:cNvSpPr/>
          <p:nvPr/>
        </p:nvSpPr>
        <p:spPr>
          <a:xfrm>
            <a:off x="8731901" y="3438803"/>
            <a:ext cx="782391" cy="382386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1796277" y="1562099"/>
            <a:ext cx="4573282" cy="7776037"/>
            <a:chOff x="11506097" y="1062921"/>
            <a:chExt cx="4866862" cy="8275216"/>
          </a:xfrm>
          <a:effectLst>
            <a:outerShdw blurRad="127000" algn="ctr" rotWithShape="0">
              <a:srgbClr val="000000">
                <a:alpha val="50000"/>
              </a:srgbClr>
            </a:outerShdw>
          </a:effectLst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506097" y="1062921"/>
              <a:ext cx="4866862" cy="8275216"/>
            </a:xfrm>
            <a:prstGeom prst="rect">
              <a:avLst/>
            </a:prstGeom>
          </p:spPr>
        </p:pic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0D56522-1DAC-4E75-9D24-80A125647D2D}"/>
              </a:ext>
            </a:extLst>
          </p:cNvPr>
          <p:cNvSpPr/>
          <p:nvPr/>
        </p:nvSpPr>
        <p:spPr>
          <a:xfrm>
            <a:off x="13228443" y="3846193"/>
            <a:ext cx="1386216" cy="83991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20509F9-FF2E-45EE-8D2F-D2C9DBB2F571}"/>
              </a:ext>
            </a:extLst>
          </p:cNvPr>
          <p:cNvCxnSpPr>
            <a:cxnSpLocks/>
          </p:cNvCxnSpPr>
          <p:nvPr/>
        </p:nvCxnSpPr>
        <p:spPr>
          <a:xfrm>
            <a:off x="10515600" y="5524500"/>
            <a:ext cx="84599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Object 31">
            <a:extLst>
              <a:ext uri="{FF2B5EF4-FFF2-40B4-BE49-F238E27FC236}">
                <a16:creationId xmlns:a16="http://schemas.microsoft.com/office/drawing/2014/main" id="{48859FC9-5A7B-4F41-B0A6-4E625B87B2C0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25059" y="1335382"/>
            <a:ext cx="2251832" cy="1041242"/>
          </a:xfrm>
          <a:prstGeom prst="rect">
            <a:avLst/>
          </a:prstGeom>
        </p:spPr>
      </p:pic>
      <p:pic>
        <p:nvPicPr>
          <p:cNvPr id="46" name="Object 23">
            <a:extLst>
              <a:ext uri="{FF2B5EF4-FFF2-40B4-BE49-F238E27FC236}">
                <a16:creationId xmlns:a16="http://schemas.microsoft.com/office/drawing/2014/main" id="{D100D4B0-F0FE-4F2B-91AA-C6AC9B52B50B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634669" y="3438803"/>
            <a:ext cx="573763" cy="5918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1001">
            <a:extLst>
              <a:ext uri="{FF2B5EF4-FFF2-40B4-BE49-F238E27FC236}">
                <a16:creationId xmlns:a16="http://schemas.microsoft.com/office/drawing/2014/main" id="{60E1ED8C-4A1B-4B18-B150-DF287BBA77AD}"/>
              </a:ext>
            </a:extLst>
          </p:cNvPr>
          <p:cNvGrpSpPr/>
          <p:nvPr/>
        </p:nvGrpSpPr>
        <p:grpSpPr>
          <a:xfrm>
            <a:off x="584022" y="796825"/>
            <a:ext cx="17061110" cy="8692064"/>
            <a:chOff x="584022" y="796825"/>
            <a:chExt cx="17061110" cy="8692064"/>
          </a:xfrm>
        </p:grpSpPr>
        <p:pic>
          <p:nvPicPr>
            <p:cNvPr id="58" name="Object 2">
              <a:extLst>
                <a:ext uri="{FF2B5EF4-FFF2-40B4-BE49-F238E27FC236}">
                  <a16:creationId xmlns:a16="http://schemas.microsoft.com/office/drawing/2014/main" id="{4A461797-901E-4585-ABB5-98BDB8F15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061110" cy="86920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6009" y="1185287"/>
            <a:ext cx="4318317" cy="38347"/>
            <a:chOff x="986009" y="1185287"/>
            <a:chExt cx="4318317" cy="383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009" y="1185287"/>
              <a:ext cx="4318317" cy="38347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5059" y="1335382"/>
            <a:ext cx="2251975" cy="1041242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053815" y="2781300"/>
            <a:ext cx="4997404" cy="491416"/>
            <a:chOff x="1053815" y="2941210"/>
            <a:chExt cx="4997404" cy="491416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6197" y="2893592"/>
              <a:ext cx="610614" cy="634919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2039" y="2906924"/>
              <a:ext cx="2505950" cy="596150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E90F244-CA7F-4752-ACF0-C01DA5F6D6C0}"/>
              </a:ext>
            </a:extLst>
          </p:cNvPr>
          <p:cNvGrpSpPr/>
          <p:nvPr/>
        </p:nvGrpSpPr>
        <p:grpSpPr>
          <a:xfrm>
            <a:off x="6322809" y="1562099"/>
            <a:ext cx="4572660" cy="7774979"/>
            <a:chOff x="6191947" y="1060889"/>
            <a:chExt cx="4867435" cy="827619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191947" y="1060889"/>
              <a:ext cx="4867435" cy="8276190"/>
              <a:chOff x="6191947" y="1060889"/>
              <a:chExt cx="4867435" cy="8276190"/>
            </a:xfrm>
            <a:effectLst>
              <a:outerShdw blurRad="127000" algn="ctr" rotWithShape="0">
                <a:srgbClr val="000000">
                  <a:alpha val="50000"/>
                </a:srgbClr>
              </a:outerShdw>
            </a:effectLst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191947" y="1060889"/>
                <a:ext cx="4867435" cy="8276190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36012" y="3883859"/>
              <a:ext cx="610595" cy="629834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10583" y="4231191"/>
              <a:ext cx="610595" cy="629834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E345B82-4945-46A8-9EFB-3312E61C6300}"/>
                </a:ext>
              </a:extLst>
            </p:cNvPr>
            <p:cNvSpPr/>
            <p:nvPr/>
          </p:nvSpPr>
          <p:spPr>
            <a:xfrm>
              <a:off x="7484509" y="4034459"/>
              <a:ext cx="2277461" cy="116452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lgDashDot"/>
                </a:ln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11AA152-52FF-4E3A-9ABE-BFC26569DAC5}"/>
                </a:ext>
              </a:extLst>
            </p:cNvPr>
            <p:cNvSpPr/>
            <p:nvPr/>
          </p:nvSpPr>
          <p:spPr>
            <a:xfrm>
              <a:off x="9396268" y="3979147"/>
              <a:ext cx="1003281" cy="36734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lgDashDot"/>
                </a:ln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36D33C31-BA51-48C8-8602-9C6A49483741}"/>
              </a:ext>
            </a:extLst>
          </p:cNvPr>
          <p:cNvGrpSpPr/>
          <p:nvPr/>
        </p:nvGrpSpPr>
        <p:grpSpPr>
          <a:xfrm>
            <a:off x="11834822" y="1562099"/>
            <a:ext cx="4572660" cy="7774979"/>
            <a:chOff x="11696961" y="1060889"/>
            <a:chExt cx="4867435" cy="827619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1696961" y="1060889"/>
              <a:ext cx="4867435" cy="8276190"/>
              <a:chOff x="11696961" y="1060889"/>
              <a:chExt cx="4867435" cy="8276190"/>
            </a:xfrm>
            <a:effectLst>
              <a:outerShdw blurRad="127000" algn="ctr" rotWithShape="0">
                <a:srgbClr val="000000">
                  <a:alpha val="50000"/>
                </a:srgbClr>
              </a:outerShdw>
            </a:effectLst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1696961" y="1060889"/>
                <a:ext cx="4867435" cy="8276190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15246" y="2918180"/>
              <a:ext cx="610595" cy="629834"/>
            </a:xfrm>
            <a:prstGeom prst="rect">
              <a:avLst/>
            </a:prstGeom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AB59ACE-F427-4195-8F9D-73F6AEC56903}"/>
                </a:ext>
              </a:extLst>
            </p:cNvPr>
            <p:cNvSpPr/>
            <p:nvPr/>
          </p:nvSpPr>
          <p:spPr>
            <a:xfrm>
              <a:off x="12005039" y="3381583"/>
              <a:ext cx="4225561" cy="116452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lgDashDot"/>
                </a:ln>
              </a:endParaRPr>
            </a:p>
          </p:txBody>
        </p:sp>
      </p:grpSp>
      <p:grpSp>
        <p:nvGrpSpPr>
          <p:cNvPr id="52" name="그룹 1013">
            <a:extLst>
              <a:ext uri="{FF2B5EF4-FFF2-40B4-BE49-F238E27FC236}">
                <a16:creationId xmlns:a16="http://schemas.microsoft.com/office/drawing/2014/main" id="{08D688F2-B242-4493-BE7D-1C0E5EDBF207}"/>
              </a:ext>
            </a:extLst>
          </p:cNvPr>
          <p:cNvGrpSpPr/>
          <p:nvPr/>
        </p:nvGrpSpPr>
        <p:grpSpPr>
          <a:xfrm>
            <a:off x="1053815" y="3586720"/>
            <a:ext cx="4354295" cy="491420"/>
            <a:chOff x="1053815" y="3586720"/>
            <a:chExt cx="4354295" cy="491420"/>
          </a:xfrm>
        </p:grpSpPr>
        <p:pic>
          <p:nvPicPr>
            <p:cNvPr id="53" name="Object 41">
              <a:extLst>
                <a:ext uri="{FF2B5EF4-FFF2-40B4-BE49-F238E27FC236}">
                  <a16:creationId xmlns:a16="http://schemas.microsoft.com/office/drawing/2014/main" id="{6AD89FC3-EA24-47C6-BB4B-FC7C59AD5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6197" y="3539102"/>
              <a:ext cx="610614" cy="634919"/>
            </a:xfrm>
            <a:prstGeom prst="rect">
              <a:avLst/>
            </a:prstGeom>
          </p:spPr>
        </p:pic>
        <p:pic>
          <p:nvPicPr>
            <p:cNvPr id="54" name="Object 42">
              <a:extLst>
                <a:ext uri="{FF2B5EF4-FFF2-40B4-BE49-F238E27FC236}">
                  <a16:creationId xmlns:a16="http://schemas.microsoft.com/office/drawing/2014/main" id="{708D42F0-9D5D-4DA3-8603-F2EB09110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26934" y="3563867"/>
              <a:ext cx="3741188" cy="5828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1001">
            <a:extLst>
              <a:ext uri="{FF2B5EF4-FFF2-40B4-BE49-F238E27FC236}">
                <a16:creationId xmlns:a16="http://schemas.microsoft.com/office/drawing/2014/main" id="{69DA925E-1EF9-42A7-B0D6-C3455BDBB540}"/>
              </a:ext>
            </a:extLst>
          </p:cNvPr>
          <p:cNvGrpSpPr/>
          <p:nvPr/>
        </p:nvGrpSpPr>
        <p:grpSpPr>
          <a:xfrm>
            <a:off x="584022" y="796825"/>
            <a:ext cx="17061110" cy="8692064"/>
            <a:chOff x="584022" y="796825"/>
            <a:chExt cx="17061110" cy="8692064"/>
          </a:xfrm>
        </p:grpSpPr>
        <p:pic>
          <p:nvPicPr>
            <p:cNvPr id="81" name="Object 2">
              <a:extLst>
                <a:ext uri="{FF2B5EF4-FFF2-40B4-BE49-F238E27FC236}">
                  <a16:creationId xmlns:a16="http://schemas.microsoft.com/office/drawing/2014/main" id="{8613C20D-4FF7-4DD4-AB34-FD9B1ECD9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061110" cy="8692064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8130B99-E2D8-406C-8C4F-5C9D69D1187D}"/>
              </a:ext>
            </a:extLst>
          </p:cNvPr>
          <p:cNvGrpSpPr/>
          <p:nvPr/>
        </p:nvGrpSpPr>
        <p:grpSpPr>
          <a:xfrm>
            <a:off x="13487400" y="2881381"/>
            <a:ext cx="3848018" cy="6542857"/>
            <a:chOff x="13487400" y="2881381"/>
            <a:chExt cx="3848018" cy="6542857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3487400" y="2881381"/>
              <a:ext cx="3848018" cy="6542857"/>
              <a:chOff x="12971597" y="2881381"/>
              <a:chExt cx="3848018" cy="6542857"/>
            </a:xfrm>
            <a:effectLst>
              <a:outerShdw blurRad="127000" algn="ctr" rotWithShape="0">
                <a:srgbClr val="000000">
                  <a:alpha val="50000"/>
                </a:srgbClr>
              </a:outerShdw>
            </a:effectLst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2971597" y="2881381"/>
                <a:ext cx="3848018" cy="6542857"/>
              </a:xfrm>
              <a:prstGeom prst="rect">
                <a:avLst/>
              </a:prstGeom>
            </p:spPr>
          </p:pic>
        </p:grpSp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82990" y="6698461"/>
              <a:ext cx="610319" cy="638557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D5544D9-E22D-44DC-A19E-E183DC6213C9}"/>
                </a:ext>
              </a:extLst>
            </p:cNvPr>
            <p:cNvSpPr/>
            <p:nvPr/>
          </p:nvSpPr>
          <p:spPr>
            <a:xfrm>
              <a:off x="16213003" y="7110804"/>
              <a:ext cx="481917" cy="327703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lgDashDot"/>
                </a:ln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0909F1E-E7FA-45AE-9824-380FF7C33849}"/>
              </a:ext>
            </a:extLst>
          </p:cNvPr>
          <p:cNvGrpSpPr/>
          <p:nvPr/>
        </p:nvGrpSpPr>
        <p:grpSpPr>
          <a:xfrm>
            <a:off x="9321800" y="2881381"/>
            <a:ext cx="3845224" cy="6538107"/>
            <a:chOff x="9113565" y="2881381"/>
            <a:chExt cx="3845224" cy="653810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9113565" y="2881381"/>
              <a:ext cx="3845224" cy="6538107"/>
              <a:chOff x="9113565" y="2881381"/>
              <a:chExt cx="3845224" cy="6538107"/>
            </a:xfrm>
            <a:effectLst>
              <a:outerShdw blurRad="127000" algn="ctr" rotWithShape="0">
                <a:srgbClr val="000000">
                  <a:alpha val="50000"/>
                </a:srgbClr>
              </a:outerShdw>
            </a:effectLst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113565" y="2881381"/>
                <a:ext cx="3845224" cy="6538107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79583" y="5399981"/>
              <a:ext cx="610319" cy="638557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CB2111E-0F14-454E-9A42-E78F77CB94A4}"/>
                </a:ext>
              </a:extLst>
            </p:cNvPr>
            <p:cNvSpPr/>
            <p:nvPr/>
          </p:nvSpPr>
          <p:spPr>
            <a:xfrm>
              <a:off x="12115800" y="5753100"/>
              <a:ext cx="481917" cy="327703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lgDashDot"/>
                </a:ln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1521414-72E1-43E9-84EC-9B809A1CB0A9}"/>
                </a:ext>
              </a:extLst>
            </p:cNvPr>
            <p:cNvSpPr/>
            <p:nvPr/>
          </p:nvSpPr>
          <p:spPr>
            <a:xfrm>
              <a:off x="12143783" y="7050863"/>
              <a:ext cx="481917" cy="327703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lgDashDot"/>
                </a:ln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7B8ACF0-482C-4CA3-B250-1B2164443BF2}"/>
                </a:ext>
              </a:extLst>
            </p:cNvPr>
            <p:cNvSpPr/>
            <p:nvPr/>
          </p:nvSpPr>
          <p:spPr>
            <a:xfrm>
              <a:off x="12143783" y="8478611"/>
              <a:ext cx="481917" cy="327703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lgDashDot"/>
                </a:ln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89B3D1F-6DC6-46E7-9095-2E541D9C1144}"/>
              </a:ext>
            </a:extLst>
          </p:cNvPr>
          <p:cNvGrpSpPr/>
          <p:nvPr/>
        </p:nvGrpSpPr>
        <p:grpSpPr>
          <a:xfrm>
            <a:off x="5156200" y="2881381"/>
            <a:ext cx="3845224" cy="6538107"/>
            <a:chOff x="5258251" y="2881381"/>
            <a:chExt cx="3845224" cy="653810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5258251" y="2881381"/>
              <a:ext cx="3845224" cy="6538107"/>
              <a:chOff x="5258251" y="2881381"/>
              <a:chExt cx="3845224" cy="6538107"/>
            </a:xfrm>
            <a:effectLst>
              <a:outerShdw blurRad="127000" algn="ctr" rotWithShape="0">
                <a:srgbClr val="000000">
                  <a:alpha val="50000"/>
                </a:srgbClr>
              </a:outerShdw>
            </a:effectLst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258251" y="2881381"/>
                <a:ext cx="3845224" cy="6538107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74232" y="5399981"/>
              <a:ext cx="610319" cy="638557"/>
            </a:xfrm>
            <a:prstGeom prst="rect">
              <a:avLst/>
            </a:prstGeom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F85E632-6141-45AD-AD8B-4714BC08B67A}"/>
                </a:ext>
              </a:extLst>
            </p:cNvPr>
            <p:cNvSpPr/>
            <p:nvPr/>
          </p:nvSpPr>
          <p:spPr>
            <a:xfrm>
              <a:off x="7812449" y="5796849"/>
              <a:ext cx="533883" cy="27639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lgDashDot"/>
                </a:ln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152BF7E-3684-45FF-B09E-BBC134E46065}"/>
                </a:ext>
              </a:extLst>
            </p:cNvPr>
            <p:cNvSpPr/>
            <p:nvPr/>
          </p:nvSpPr>
          <p:spPr>
            <a:xfrm>
              <a:off x="7989539" y="7089356"/>
              <a:ext cx="481917" cy="327703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lgDashDot"/>
                </a:ln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CDBF62D-CDBE-4186-8BDE-2CCC055072B9}"/>
                </a:ext>
              </a:extLst>
            </p:cNvPr>
            <p:cNvSpPr/>
            <p:nvPr/>
          </p:nvSpPr>
          <p:spPr>
            <a:xfrm>
              <a:off x="7989539" y="8517104"/>
              <a:ext cx="481917" cy="327703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lgDashDot"/>
                </a:ln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2B939F9-DFD3-4951-8A09-FE91A86E4F15}"/>
              </a:ext>
            </a:extLst>
          </p:cNvPr>
          <p:cNvGrpSpPr/>
          <p:nvPr/>
        </p:nvGrpSpPr>
        <p:grpSpPr>
          <a:xfrm>
            <a:off x="990600" y="2881381"/>
            <a:ext cx="3845224" cy="6538107"/>
            <a:chOff x="990600" y="2881381"/>
            <a:chExt cx="3845224" cy="6538107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990600" y="2881381"/>
              <a:ext cx="3845224" cy="6538107"/>
              <a:chOff x="1400414" y="2881381"/>
              <a:chExt cx="3845224" cy="6538107"/>
            </a:xfrm>
            <a:effectLst>
              <a:outerShdw blurRad="127000" algn="ctr" rotWithShape="0">
                <a:srgbClr val="000000">
                  <a:alpha val="50000"/>
                </a:srgbClr>
              </a:outerShdw>
            </a:effectLst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400414" y="2881381"/>
                <a:ext cx="3845224" cy="6538107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09379" y="5399981"/>
              <a:ext cx="610319" cy="638557"/>
            </a:xfrm>
            <a:prstGeom prst="rect">
              <a:avLst/>
            </a:prstGeom>
          </p:spPr>
        </p:pic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5AA6F11-DC78-42B3-9EF9-01FEA9BDE7FE}"/>
                </a:ext>
              </a:extLst>
            </p:cNvPr>
            <p:cNvSpPr/>
            <p:nvPr/>
          </p:nvSpPr>
          <p:spPr>
            <a:xfrm>
              <a:off x="3019186" y="5781510"/>
              <a:ext cx="533883" cy="27639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lgDashDot"/>
                </a:ln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4BAA49B-A4AB-44E4-A45D-C544A174110E}"/>
                </a:ext>
              </a:extLst>
            </p:cNvPr>
            <p:cNvSpPr/>
            <p:nvPr/>
          </p:nvSpPr>
          <p:spPr>
            <a:xfrm>
              <a:off x="1752600" y="7658100"/>
              <a:ext cx="685800" cy="2286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lgDashDot"/>
                </a:ln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7CAA06B-24BE-4218-9AF9-3D794E6CA08C}"/>
              </a:ext>
            </a:extLst>
          </p:cNvPr>
          <p:cNvGrpSpPr/>
          <p:nvPr/>
        </p:nvGrpSpPr>
        <p:grpSpPr>
          <a:xfrm>
            <a:off x="7438040" y="1181100"/>
            <a:ext cx="3501887" cy="638557"/>
            <a:chOff x="7438040" y="1169158"/>
            <a:chExt cx="3501887" cy="63855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8E843EE-74BF-4772-A9C2-3CF636C98885}"/>
                </a:ext>
              </a:extLst>
            </p:cNvPr>
            <p:cNvSpPr txBox="1"/>
            <p:nvPr/>
          </p:nvSpPr>
          <p:spPr>
            <a:xfrm>
              <a:off x="7887488" y="1262128"/>
              <a:ext cx="3052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S-Core Dream 3 Light" panose="020B0303030302020204" pitchFamily="34" charset="-127"/>
                  <a:ea typeface="S-Core Dream 3 Light" panose="020B0303030302020204" pitchFamily="34" charset="-127"/>
                </a:rPr>
                <a:t>내가 작성한 글 목록이 작성일 순으로 정렬</a:t>
              </a:r>
              <a:r>
                <a:rPr lang="en-US" altLang="ko-KR" sz="1200" dirty="0">
                  <a:latin typeface="S-Core Dream 3 Light" panose="020B0303030302020204" pitchFamily="34" charset="-127"/>
                  <a:ea typeface="S-Core Dream 3 Light" panose="020B0303030302020204" pitchFamily="34" charset="-127"/>
                </a:rPr>
                <a:t>, </a:t>
              </a:r>
            </a:p>
            <a:p>
              <a:r>
                <a:rPr lang="ko-KR" altLang="en-US" sz="1200" dirty="0">
                  <a:latin typeface="S-Core Dream 3 Light" panose="020B0303030302020204" pitchFamily="34" charset="-127"/>
                  <a:ea typeface="S-Core Dream 3 Light" panose="020B0303030302020204" pitchFamily="34" charset="-127"/>
                </a:rPr>
                <a:t>디폴트 값이다</a:t>
              </a:r>
              <a:r>
                <a:rPr lang="en-US" altLang="ko-KR" sz="1200" dirty="0">
                  <a:latin typeface="S-Core Dream 3 Light" panose="020B0303030302020204" pitchFamily="34" charset="-127"/>
                  <a:ea typeface="S-Core Dream 3 Light" panose="020B0303030302020204" pitchFamily="34" charset="-127"/>
                </a:rPr>
                <a:t>.</a:t>
              </a:r>
              <a:endParaRPr 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endParaRPr>
            </a:p>
          </p:txBody>
        </p:sp>
        <p:pic>
          <p:nvPicPr>
            <p:cNvPr id="73" name="Object 28">
              <a:extLst>
                <a:ext uri="{FF2B5EF4-FFF2-40B4-BE49-F238E27FC236}">
                  <a16:creationId xmlns:a16="http://schemas.microsoft.com/office/drawing/2014/main" id="{DC4773E8-C6EC-4CD5-ACAE-CEAE843D9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38040" y="1169158"/>
              <a:ext cx="610319" cy="638557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F2627CE-7998-4F16-BAFA-38B296B7348D}"/>
              </a:ext>
            </a:extLst>
          </p:cNvPr>
          <p:cNvGrpSpPr/>
          <p:nvPr/>
        </p:nvGrpSpPr>
        <p:grpSpPr>
          <a:xfrm>
            <a:off x="7456903" y="1900401"/>
            <a:ext cx="3438140" cy="638557"/>
            <a:chOff x="7456903" y="1892776"/>
            <a:chExt cx="3438140" cy="638557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D331DFB-5EDA-4F08-87AB-25002210A379}"/>
                </a:ext>
              </a:extLst>
            </p:cNvPr>
            <p:cNvSpPr txBox="1"/>
            <p:nvPr/>
          </p:nvSpPr>
          <p:spPr>
            <a:xfrm>
              <a:off x="7887488" y="2019300"/>
              <a:ext cx="30075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S-Core Dream 3 Light" panose="020B0303030302020204" pitchFamily="34" charset="-127"/>
                  <a:ea typeface="S-Core Dream 3 Light" panose="020B0303030302020204" pitchFamily="34" charset="-127"/>
                </a:rPr>
                <a:t>내가 작성한 글 목록이 좋아요 순으로 정렬</a:t>
              </a:r>
              <a:r>
                <a:rPr lang="en-US" altLang="ko-KR" sz="1200" dirty="0">
                  <a:latin typeface="S-Core Dream 3 Light" panose="020B0303030302020204" pitchFamily="34" charset="-127"/>
                  <a:ea typeface="S-Core Dream 3 Light" panose="020B0303030302020204" pitchFamily="34" charset="-127"/>
                </a:rPr>
                <a:t>,</a:t>
              </a:r>
              <a:endParaRPr 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endParaRPr>
            </a:p>
          </p:txBody>
        </p:sp>
        <p:pic>
          <p:nvPicPr>
            <p:cNvPr id="74" name="Object 29">
              <a:extLst>
                <a:ext uri="{FF2B5EF4-FFF2-40B4-BE49-F238E27FC236}">
                  <a16:creationId xmlns:a16="http://schemas.microsoft.com/office/drawing/2014/main" id="{2D847193-516A-4B76-8E29-ACD4EA7EE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56903" y="1892776"/>
              <a:ext cx="610319" cy="638557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DBF77DA-94AA-4EA5-B5BA-2722A7B64C64}"/>
              </a:ext>
            </a:extLst>
          </p:cNvPr>
          <p:cNvGrpSpPr/>
          <p:nvPr/>
        </p:nvGrpSpPr>
        <p:grpSpPr>
          <a:xfrm>
            <a:off x="11430000" y="1181100"/>
            <a:ext cx="3261881" cy="638557"/>
            <a:chOff x="11430000" y="1193041"/>
            <a:chExt cx="3261881" cy="638557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C8D0C2E-8CDF-4B47-9D0A-9B82C5945993}"/>
                </a:ext>
              </a:extLst>
            </p:cNvPr>
            <p:cNvSpPr txBox="1"/>
            <p:nvPr/>
          </p:nvSpPr>
          <p:spPr>
            <a:xfrm>
              <a:off x="11878290" y="1336362"/>
              <a:ext cx="2813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S-Core Dream 3 Light" panose="020B0303030302020204" pitchFamily="34" charset="-127"/>
                  <a:ea typeface="S-Core Dream 3 Light" panose="020B0303030302020204" pitchFamily="34" charset="-127"/>
                </a:rPr>
                <a:t>내가 작성한 글 목록이 댓글 순으로 정렬</a:t>
              </a:r>
              <a:endParaRPr 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endParaRPr>
            </a:p>
          </p:txBody>
        </p:sp>
        <p:pic>
          <p:nvPicPr>
            <p:cNvPr id="75" name="Object 30">
              <a:extLst>
                <a:ext uri="{FF2B5EF4-FFF2-40B4-BE49-F238E27FC236}">
                  <a16:creationId xmlns:a16="http://schemas.microsoft.com/office/drawing/2014/main" id="{1F7999B2-5FC0-4B3D-A24E-6F61FAE29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30000" y="1193041"/>
              <a:ext cx="610319" cy="638557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892F8E3-72A2-4308-A7B0-A58790AB682D}"/>
              </a:ext>
            </a:extLst>
          </p:cNvPr>
          <p:cNvGrpSpPr/>
          <p:nvPr/>
        </p:nvGrpSpPr>
        <p:grpSpPr>
          <a:xfrm>
            <a:off x="11430000" y="1900401"/>
            <a:ext cx="4176391" cy="638557"/>
            <a:chOff x="11430000" y="1908025"/>
            <a:chExt cx="4176391" cy="638557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462D20A-0006-4F08-B572-7AB2F25040E6}"/>
                </a:ext>
              </a:extLst>
            </p:cNvPr>
            <p:cNvSpPr txBox="1"/>
            <p:nvPr/>
          </p:nvSpPr>
          <p:spPr>
            <a:xfrm>
              <a:off x="11874279" y="1965693"/>
              <a:ext cx="37321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S-Core Dream 3 Light" panose="020B0303030302020204" pitchFamily="34" charset="-127"/>
                  <a:ea typeface="S-Core Dream 3 Light" panose="020B0303030302020204" pitchFamily="34" charset="-127"/>
                </a:rPr>
                <a:t>좋아요 버튼 클릭 시 하트 색이 채워지며 숫자 카운트</a:t>
              </a:r>
              <a:r>
                <a:rPr lang="en-US" altLang="ko-KR" sz="1200" dirty="0">
                  <a:latin typeface="S-Core Dream 3 Light" panose="020B0303030302020204" pitchFamily="34" charset="-127"/>
                  <a:ea typeface="S-Core Dream 3 Light" panose="020B0303030302020204" pitchFamily="34" charset="-127"/>
                </a:rPr>
                <a:t>, </a:t>
              </a:r>
            </a:p>
            <a:p>
              <a:r>
                <a:rPr lang="ko-KR" altLang="en-US" sz="1200" dirty="0" err="1">
                  <a:latin typeface="S-Core Dream 3 Light" panose="020B0303030302020204" pitchFamily="34" charset="-127"/>
                  <a:ea typeface="S-Core Dream 3 Light" panose="020B0303030302020204" pitchFamily="34" charset="-127"/>
                </a:rPr>
                <a:t>좋아요는</a:t>
              </a:r>
              <a:r>
                <a:rPr lang="ko-KR" altLang="en-US" sz="1200" dirty="0">
                  <a:latin typeface="S-Core Dream 3 Light" panose="020B0303030302020204" pitchFamily="34" charset="-127"/>
                  <a:ea typeface="S-Core Dream 3 Light" panose="020B0303030302020204" pitchFamily="34" charset="-127"/>
                </a:rPr>
                <a:t> 하나만 가능</a:t>
              </a:r>
              <a:r>
                <a:rPr lang="en-US" altLang="ko-KR" sz="1200" dirty="0">
                  <a:latin typeface="S-Core Dream 3 Light" panose="020B0303030302020204" pitchFamily="34" charset="-127"/>
                  <a:ea typeface="S-Core Dream 3 Light" panose="020B0303030302020204" pitchFamily="34" charset="-127"/>
                </a:rPr>
                <a:t>.</a:t>
              </a:r>
              <a:endParaRPr 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endParaRPr>
            </a:p>
          </p:txBody>
        </p:sp>
        <p:pic>
          <p:nvPicPr>
            <p:cNvPr id="76" name="Object 55">
              <a:extLst>
                <a:ext uri="{FF2B5EF4-FFF2-40B4-BE49-F238E27FC236}">
                  <a16:creationId xmlns:a16="http://schemas.microsoft.com/office/drawing/2014/main" id="{7AB5E607-579F-4F3D-AD18-F9371EB0E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0000" y="1908025"/>
              <a:ext cx="610319" cy="638557"/>
            </a:xfrm>
            <a:prstGeom prst="rect">
              <a:avLst/>
            </a:prstGeom>
          </p:spPr>
        </p:pic>
      </p:grpSp>
      <p:pic>
        <p:nvPicPr>
          <p:cNvPr id="79" name="Object 57">
            <a:extLst>
              <a:ext uri="{FF2B5EF4-FFF2-40B4-BE49-F238E27FC236}">
                <a16:creationId xmlns:a16="http://schemas.microsoft.com/office/drawing/2014/main" id="{50FE6685-666A-4B50-8711-D96CD7B393E5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25059" y="1335382"/>
            <a:ext cx="3082670" cy="1041242"/>
          </a:xfrm>
          <a:prstGeom prst="rect">
            <a:avLst/>
          </a:prstGeom>
        </p:spPr>
      </p:pic>
      <p:grpSp>
        <p:nvGrpSpPr>
          <p:cNvPr id="82" name="그룹 1002">
            <a:extLst>
              <a:ext uri="{FF2B5EF4-FFF2-40B4-BE49-F238E27FC236}">
                <a16:creationId xmlns:a16="http://schemas.microsoft.com/office/drawing/2014/main" id="{A3452045-98A3-4726-88CE-E208291ACF21}"/>
              </a:ext>
            </a:extLst>
          </p:cNvPr>
          <p:cNvGrpSpPr/>
          <p:nvPr/>
        </p:nvGrpSpPr>
        <p:grpSpPr>
          <a:xfrm>
            <a:off x="986009" y="1197820"/>
            <a:ext cx="4318317" cy="38347"/>
            <a:chOff x="986009" y="1197820"/>
            <a:chExt cx="4318317" cy="38347"/>
          </a:xfrm>
        </p:grpSpPr>
        <p:pic>
          <p:nvPicPr>
            <p:cNvPr id="83" name="Object 5">
              <a:extLst>
                <a:ext uri="{FF2B5EF4-FFF2-40B4-BE49-F238E27FC236}">
                  <a16:creationId xmlns:a16="http://schemas.microsoft.com/office/drawing/2014/main" id="{AEDBE805-B2A6-401B-BD85-4AD94C7A1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86009" y="1197820"/>
              <a:ext cx="4318317" cy="383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1001">
            <a:extLst>
              <a:ext uri="{FF2B5EF4-FFF2-40B4-BE49-F238E27FC236}">
                <a16:creationId xmlns:a16="http://schemas.microsoft.com/office/drawing/2014/main" id="{DD905F5C-BDAB-48EA-8CB5-17EC0EB79F5E}"/>
              </a:ext>
            </a:extLst>
          </p:cNvPr>
          <p:cNvGrpSpPr/>
          <p:nvPr/>
        </p:nvGrpSpPr>
        <p:grpSpPr>
          <a:xfrm>
            <a:off x="584022" y="796825"/>
            <a:ext cx="17061110" cy="8692064"/>
            <a:chOff x="584022" y="796825"/>
            <a:chExt cx="17061110" cy="8692064"/>
          </a:xfrm>
        </p:grpSpPr>
        <p:pic>
          <p:nvPicPr>
            <p:cNvPr id="35" name="Object 2">
              <a:extLst>
                <a:ext uri="{FF2B5EF4-FFF2-40B4-BE49-F238E27FC236}">
                  <a16:creationId xmlns:a16="http://schemas.microsoft.com/office/drawing/2014/main" id="{4AFA6983-9717-4D1A-B645-300BF7363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061110" cy="869206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55231" y="1562100"/>
            <a:ext cx="3605028" cy="7763183"/>
            <a:chOff x="6277000" y="1694118"/>
            <a:chExt cx="2865857" cy="6171429"/>
          </a:xfrm>
          <a:effectLst>
            <a:outerShdw blurRad="127000" algn="ctr" rotWithShape="0">
              <a:srgbClr val="000000">
                <a:alpha val="50000"/>
              </a:srgbClr>
            </a:outerShdw>
          </a:effectLst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77000" y="1694118"/>
              <a:ext cx="2865857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796277" y="1562100"/>
            <a:ext cx="3605028" cy="7763183"/>
            <a:chOff x="9501028" y="1694118"/>
            <a:chExt cx="2865857" cy="6171429"/>
          </a:xfrm>
          <a:effectLst>
            <a:outerShdw blurRad="127000" algn="ctr" rotWithShape="0">
              <a:srgbClr val="000000">
                <a:alpha val="50000"/>
              </a:srgbClr>
            </a:outerShdw>
          </a:effectLst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01028" y="1694118"/>
              <a:ext cx="2865857" cy="617142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5059" y="1335382"/>
            <a:ext cx="2251975" cy="1041242"/>
          </a:xfrm>
          <a:prstGeom prst="rect">
            <a:avLst/>
          </a:prstGeom>
        </p:spPr>
      </p:pic>
      <p:grpSp>
        <p:nvGrpSpPr>
          <p:cNvPr id="36" name="그룹 1002">
            <a:extLst>
              <a:ext uri="{FF2B5EF4-FFF2-40B4-BE49-F238E27FC236}">
                <a16:creationId xmlns:a16="http://schemas.microsoft.com/office/drawing/2014/main" id="{34520EF6-4CE0-424B-B8A7-CBAF1C19933A}"/>
              </a:ext>
            </a:extLst>
          </p:cNvPr>
          <p:cNvGrpSpPr/>
          <p:nvPr/>
        </p:nvGrpSpPr>
        <p:grpSpPr>
          <a:xfrm>
            <a:off x="986009" y="1197820"/>
            <a:ext cx="4318317" cy="38347"/>
            <a:chOff x="986009" y="1197820"/>
            <a:chExt cx="4318317" cy="38347"/>
          </a:xfrm>
        </p:grpSpPr>
        <p:pic>
          <p:nvPicPr>
            <p:cNvPr id="37" name="Object 5">
              <a:extLst>
                <a:ext uri="{FF2B5EF4-FFF2-40B4-BE49-F238E27FC236}">
                  <a16:creationId xmlns:a16="http://schemas.microsoft.com/office/drawing/2014/main" id="{8DCFD887-C480-4228-9AEF-61632D225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6009" y="1197820"/>
              <a:ext cx="4318317" cy="38347"/>
            </a:xfrm>
            <a:prstGeom prst="rect">
              <a:avLst/>
            </a:prstGeom>
          </p:spPr>
        </p:pic>
      </p:grpSp>
      <p:pic>
        <p:nvPicPr>
          <p:cNvPr id="40" name="Object 13">
            <a:extLst>
              <a:ext uri="{FF2B5EF4-FFF2-40B4-BE49-F238E27FC236}">
                <a16:creationId xmlns:a16="http://schemas.microsoft.com/office/drawing/2014/main" id="{64D86502-EFF7-4D68-A75D-84D50FB10861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79837" y="5001219"/>
            <a:ext cx="573763" cy="591832"/>
          </a:xfrm>
          <a:prstGeom prst="rect">
            <a:avLst/>
          </a:prstGeom>
        </p:spPr>
      </p:pic>
      <p:pic>
        <p:nvPicPr>
          <p:cNvPr id="41" name="Object 23">
            <a:extLst>
              <a:ext uri="{FF2B5EF4-FFF2-40B4-BE49-F238E27FC236}">
                <a16:creationId xmlns:a16="http://schemas.microsoft.com/office/drawing/2014/main" id="{ABCAA6D2-4B4E-466A-A873-64F01D193415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569516" y="5607296"/>
            <a:ext cx="573763" cy="591832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BA43DCA0-62EF-4083-8756-5819E110F570}"/>
              </a:ext>
            </a:extLst>
          </p:cNvPr>
          <p:cNvGrpSpPr/>
          <p:nvPr/>
        </p:nvGrpSpPr>
        <p:grpSpPr>
          <a:xfrm>
            <a:off x="1023221" y="2646668"/>
            <a:ext cx="4767979" cy="591832"/>
            <a:chOff x="1023221" y="2991399"/>
            <a:chExt cx="4767979" cy="591832"/>
          </a:xfrm>
        </p:grpSpPr>
        <p:pic>
          <p:nvPicPr>
            <p:cNvPr id="45" name="Object 8">
              <a:extLst>
                <a:ext uri="{FF2B5EF4-FFF2-40B4-BE49-F238E27FC236}">
                  <a16:creationId xmlns:a16="http://schemas.microsoft.com/office/drawing/2014/main" id="{1DCD6866-6307-4CC4-8E39-981BF772C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2259" y="3045416"/>
              <a:ext cx="4188941" cy="483798"/>
            </a:xfrm>
            <a:prstGeom prst="rect">
              <a:avLst/>
            </a:prstGeom>
          </p:spPr>
        </p:pic>
        <p:pic>
          <p:nvPicPr>
            <p:cNvPr id="50" name="Object 13">
              <a:extLst>
                <a:ext uri="{FF2B5EF4-FFF2-40B4-BE49-F238E27FC236}">
                  <a16:creationId xmlns:a16="http://schemas.microsoft.com/office/drawing/2014/main" id="{9F163051-6D77-49EF-A3F2-A8F0CB9A3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3221" y="2991399"/>
              <a:ext cx="573763" cy="591832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FD92BF9-95DA-4E09-AC78-F9D90E747C5F}"/>
              </a:ext>
            </a:extLst>
          </p:cNvPr>
          <p:cNvGrpSpPr/>
          <p:nvPr/>
        </p:nvGrpSpPr>
        <p:grpSpPr>
          <a:xfrm>
            <a:off x="1033779" y="3162300"/>
            <a:ext cx="4994047" cy="591832"/>
            <a:chOff x="1033779" y="4191796"/>
            <a:chExt cx="4994047" cy="591832"/>
          </a:xfrm>
        </p:grpSpPr>
        <p:pic>
          <p:nvPicPr>
            <p:cNvPr id="46" name="Object 9">
              <a:extLst>
                <a:ext uri="{FF2B5EF4-FFF2-40B4-BE49-F238E27FC236}">
                  <a16:creationId xmlns:a16="http://schemas.microsoft.com/office/drawing/2014/main" id="{1DDDB075-F37D-43FB-BEE8-D9203B124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0200" y="4330575"/>
              <a:ext cx="4427626" cy="314274"/>
            </a:xfrm>
            <a:prstGeom prst="rect">
              <a:avLst/>
            </a:prstGeom>
          </p:spPr>
        </p:pic>
        <p:pic>
          <p:nvPicPr>
            <p:cNvPr id="51" name="Object 23">
              <a:extLst>
                <a:ext uri="{FF2B5EF4-FFF2-40B4-BE49-F238E27FC236}">
                  <a16:creationId xmlns:a16="http://schemas.microsoft.com/office/drawing/2014/main" id="{8919C743-983D-430D-ADE4-E36CAE909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3779" y="4191796"/>
              <a:ext cx="573763" cy="591832"/>
            </a:xfrm>
            <a:prstGeom prst="rect">
              <a:avLst/>
            </a:prstGeom>
          </p:spPr>
        </p:pic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B872C6F-CC4B-4475-A7E7-A9B84ABE51B3}"/>
              </a:ext>
            </a:extLst>
          </p:cNvPr>
          <p:cNvSpPr/>
          <p:nvPr/>
        </p:nvSpPr>
        <p:spPr>
          <a:xfrm>
            <a:off x="9239642" y="5477152"/>
            <a:ext cx="388827" cy="31868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7E93C96-84FB-44D4-A732-E84DF8590A59}"/>
              </a:ext>
            </a:extLst>
          </p:cNvPr>
          <p:cNvSpPr/>
          <p:nvPr/>
        </p:nvSpPr>
        <p:spPr>
          <a:xfrm>
            <a:off x="14478000" y="6134100"/>
            <a:ext cx="646605" cy="46268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1001">
            <a:extLst>
              <a:ext uri="{FF2B5EF4-FFF2-40B4-BE49-F238E27FC236}">
                <a16:creationId xmlns:a16="http://schemas.microsoft.com/office/drawing/2014/main" id="{0EA8BBA2-7524-4439-8BE9-670F5047391B}"/>
              </a:ext>
            </a:extLst>
          </p:cNvPr>
          <p:cNvGrpSpPr/>
          <p:nvPr/>
        </p:nvGrpSpPr>
        <p:grpSpPr>
          <a:xfrm>
            <a:off x="584022" y="796825"/>
            <a:ext cx="17061110" cy="8692064"/>
            <a:chOff x="584022" y="796825"/>
            <a:chExt cx="17061110" cy="8692064"/>
          </a:xfrm>
        </p:grpSpPr>
        <p:pic>
          <p:nvPicPr>
            <p:cNvPr id="40" name="Object 2">
              <a:extLst>
                <a:ext uri="{FF2B5EF4-FFF2-40B4-BE49-F238E27FC236}">
                  <a16:creationId xmlns:a16="http://schemas.microsoft.com/office/drawing/2014/main" id="{0A48A909-502B-46B3-8888-F5F53E589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061110" cy="86920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6009" y="1197820"/>
            <a:ext cx="4318317" cy="38347"/>
            <a:chOff x="986009" y="1197820"/>
            <a:chExt cx="4318317" cy="383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009" y="1197820"/>
              <a:ext cx="4318317" cy="38347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5059" y="1335382"/>
            <a:ext cx="2251975" cy="1041242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6294BB9F-FEF2-4F50-9D2F-5C0B246A70AA}"/>
              </a:ext>
            </a:extLst>
          </p:cNvPr>
          <p:cNvGrpSpPr/>
          <p:nvPr/>
        </p:nvGrpSpPr>
        <p:grpSpPr>
          <a:xfrm>
            <a:off x="6338290" y="1485900"/>
            <a:ext cx="3650279" cy="7860629"/>
            <a:chOff x="5349633" y="1485900"/>
            <a:chExt cx="3650279" cy="7860629"/>
          </a:xfrm>
        </p:grpSpPr>
        <p:grpSp>
          <p:nvGrpSpPr>
            <p:cNvPr id="45" name="그룹 1004">
              <a:extLst>
                <a:ext uri="{FF2B5EF4-FFF2-40B4-BE49-F238E27FC236}">
                  <a16:creationId xmlns:a16="http://schemas.microsoft.com/office/drawing/2014/main" id="{33CF3D20-0965-4D9B-A8E7-6FB365446C6C}"/>
                </a:ext>
              </a:extLst>
            </p:cNvPr>
            <p:cNvGrpSpPr/>
            <p:nvPr/>
          </p:nvGrpSpPr>
          <p:grpSpPr>
            <a:xfrm>
              <a:off x="5349633" y="1485900"/>
              <a:ext cx="3650279" cy="7860629"/>
              <a:chOff x="5982295" y="2057143"/>
              <a:chExt cx="2865857" cy="6171429"/>
            </a:xfrm>
            <a:effectLst>
              <a:outerShdw blurRad="127000" algn="ctr" rotWithShape="0">
                <a:srgbClr val="000000">
                  <a:alpha val="50000"/>
                </a:srgbClr>
              </a:outerShdw>
            </a:effectLst>
          </p:grpSpPr>
          <p:pic>
            <p:nvPicPr>
              <p:cNvPr id="46" name="Object 21">
                <a:extLst>
                  <a:ext uri="{FF2B5EF4-FFF2-40B4-BE49-F238E27FC236}">
                    <a16:creationId xmlns:a16="http://schemas.microsoft.com/office/drawing/2014/main" id="{0535EDD1-795F-4155-A1A2-B67A1C45FA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982295" y="2057143"/>
                <a:ext cx="2865857" cy="6171429"/>
              </a:xfrm>
              <a:prstGeom prst="rect">
                <a:avLst/>
              </a:prstGeom>
            </p:spPr>
          </p:pic>
        </p:grpSp>
        <p:pic>
          <p:nvPicPr>
            <p:cNvPr id="58" name="Object 13">
              <a:extLst>
                <a:ext uri="{FF2B5EF4-FFF2-40B4-BE49-F238E27FC236}">
                  <a16:creationId xmlns:a16="http://schemas.microsoft.com/office/drawing/2014/main" id="{751EAF60-F1AE-49AC-A979-ED7D2A21C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43380" y="6532868"/>
              <a:ext cx="573763" cy="591832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7D40EFE-4C1D-4ACD-AB12-94D632D5F674}"/>
              </a:ext>
            </a:extLst>
          </p:cNvPr>
          <p:cNvGrpSpPr/>
          <p:nvPr/>
        </p:nvGrpSpPr>
        <p:grpSpPr>
          <a:xfrm>
            <a:off x="11796277" y="1485900"/>
            <a:ext cx="3650280" cy="7860631"/>
            <a:chOff x="9191558" y="1485900"/>
            <a:chExt cx="3650280" cy="7860631"/>
          </a:xfrm>
        </p:grpSpPr>
        <p:grpSp>
          <p:nvGrpSpPr>
            <p:cNvPr id="43" name="그룹 1003">
              <a:extLst>
                <a:ext uri="{FF2B5EF4-FFF2-40B4-BE49-F238E27FC236}">
                  <a16:creationId xmlns:a16="http://schemas.microsoft.com/office/drawing/2014/main" id="{D242C254-10FC-42AB-A139-963C18E45230}"/>
                </a:ext>
              </a:extLst>
            </p:cNvPr>
            <p:cNvGrpSpPr/>
            <p:nvPr/>
          </p:nvGrpSpPr>
          <p:grpSpPr>
            <a:xfrm>
              <a:off x="9191558" y="1485900"/>
              <a:ext cx="3650280" cy="7860631"/>
              <a:chOff x="9142857" y="2057143"/>
              <a:chExt cx="2865857" cy="6171429"/>
            </a:xfrm>
            <a:effectLst>
              <a:outerShdw blurRad="127000" algn="ctr" rotWithShape="0">
                <a:srgbClr val="000000">
                  <a:alpha val="50000"/>
                </a:srgbClr>
              </a:outerShdw>
            </a:effectLst>
          </p:grpSpPr>
          <p:pic>
            <p:nvPicPr>
              <p:cNvPr id="44" name="Object 18">
                <a:extLst>
                  <a:ext uri="{FF2B5EF4-FFF2-40B4-BE49-F238E27FC236}">
                    <a16:creationId xmlns:a16="http://schemas.microsoft.com/office/drawing/2014/main" id="{160A1962-9400-417D-852D-262AF3008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142857" y="2057143"/>
                <a:ext cx="2865857" cy="6171429"/>
              </a:xfrm>
              <a:prstGeom prst="rect">
                <a:avLst/>
              </a:prstGeom>
            </p:spPr>
          </p:pic>
        </p:grpSp>
        <p:pic>
          <p:nvPicPr>
            <p:cNvPr id="59" name="Object 23">
              <a:extLst>
                <a:ext uri="{FF2B5EF4-FFF2-40B4-BE49-F238E27FC236}">
                  <a16:creationId xmlns:a16="http://schemas.microsoft.com/office/drawing/2014/main" id="{4FCE200E-8E0B-4ED3-B168-DE40FB2B4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44030" y="5700436"/>
              <a:ext cx="573763" cy="591832"/>
            </a:xfrm>
            <a:prstGeom prst="rect">
              <a:avLst/>
            </a:prstGeom>
          </p:spPr>
        </p:pic>
        <p:pic>
          <p:nvPicPr>
            <p:cNvPr id="61" name="Object 23">
              <a:extLst>
                <a:ext uri="{FF2B5EF4-FFF2-40B4-BE49-F238E27FC236}">
                  <a16:creationId xmlns:a16="http://schemas.microsoft.com/office/drawing/2014/main" id="{439A0B8A-42A0-48F4-894B-9BD3A3994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999237" y="6532868"/>
              <a:ext cx="573763" cy="5918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3014EDB-CE53-464E-BD85-9F50ADE447AA}"/>
              </a:ext>
            </a:extLst>
          </p:cNvPr>
          <p:cNvGrpSpPr/>
          <p:nvPr/>
        </p:nvGrpSpPr>
        <p:grpSpPr>
          <a:xfrm>
            <a:off x="1030957" y="2716636"/>
            <a:ext cx="4684043" cy="674264"/>
            <a:chOff x="1030957" y="2716636"/>
            <a:chExt cx="4684043" cy="674264"/>
          </a:xfrm>
        </p:grpSpPr>
        <p:pic>
          <p:nvPicPr>
            <p:cNvPr id="41" name="Object 7">
              <a:extLst>
                <a:ext uri="{FF2B5EF4-FFF2-40B4-BE49-F238E27FC236}">
                  <a16:creationId xmlns:a16="http://schemas.microsoft.com/office/drawing/2014/main" id="{07746062-5C00-4773-B38A-0475CCE10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70107" y="2716636"/>
              <a:ext cx="4144893" cy="674264"/>
            </a:xfrm>
            <a:prstGeom prst="rect">
              <a:avLst/>
            </a:prstGeom>
          </p:spPr>
        </p:pic>
        <p:pic>
          <p:nvPicPr>
            <p:cNvPr id="62" name="Object 13">
              <a:extLst>
                <a:ext uri="{FF2B5EF4-FFF2-40B4-BE49-F238E27FC236}">
                  <a16:creationId xmlns:a16="http://schemas.microsoft.com/office/drawing/2014/main" id="{C5ABC27A-F89C-4D4E-8F49-A9D96CFE5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0957" y="2757852"/>
              <a:ext cx="573763" cy="59183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046FF8D-A687-4709-ACCD-B2294DE8DC9C}"/>
              </a:ext>
            </a:extLst>
          </p:cNvPr>
          <p:cNvGrpSpPr/>
          <p:nvPr/>
        </p:nvGrpSpPr>
        <p:grpSpPr>
          <a:xfrm>
            <a:off x="1026437" y="3408668"/>
            <a:ext cx="4102827" cy="591832"/>
            <a:chOff x="1026437" y="4478246"/>
            <a:chExt cx="4102827" cy="591832"/>
          </a:xfrm>
        </p:grpSpPr>
        <p:pic>
          <p:nvPicPr>
            <p:cNvPr id="42" name="Object 8">
              <a:extLst>
                <a:ext uri="{FF2B5EF4-FFF2-40B4-BE49-F238E27FC236}">
                  <a16:creationId xmlns:a16="http://schemas.microsoft.com/office/drawing/2014/main" id="{6D0151C2-FBFD-4C2B-A8A3-0A8FBB28C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67390" y="4532263"/>
              <a:ext cx="3561874" cy="483798"/>
            </a:xfrm>
            <a:prstGeom prst="rect">
              <a:avLst/>
            </a:prstGeom>
          </p:spPr>
        </p:pic>
        <p:pic>
          <p:nvPicPr>
            <p:cNvPr id="63" name="Object 23">
              <a:extLst>
                <a:ext uri="{FF2B5EF4-FFF2-40B4-BE49-F238E27FC236}">
                  <a16:creationId xmlns:a16="http://schemas.microsoft.com/office/drawing/2014/main" id="{072ED3B5-9C6E-4044-A04B-587149710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6437" y="4478246"/>
              <a:ext cx="573763" cy="591832"/>
            </a:xfrm>
            <a:prstGeom prst="rect">
              <a:avLst/>
            </a:prstGeom>
          </p:spPr>
        </p:pic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23FAD8C-4C1D-4113-87B8-707E0AF3EEE0}"/>
              </a:ext>
            </a:extLst>
          </p:cNvPr>
          <p:cNvSpPr/>
          <p:nvPr/>
        </p:nvSpPr>
        <p:spPr>
          <a:xfrm>
            <a:off x="6629400" y="6946423"/>
            <a:ext cx="2590800" cy="25447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ED2D7EC-4EC3-4A1B-A75E-D79453D3BE59}"/>
              </a:ext>
            </a:extLst>
          </p:cNvPr>
          <p:cNvSpPr/>
          <p:nvPr/>
        </p:nvSpPr>
        <p:spPr>
          <a:xfrm>
            <a:off x="12268200" y="6134100"/>
            <a:ext cx="990566" cy="191193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23E45AD-8BDF-4469-8ABC-E7731972EFA8}"/>
              </a:ext>
            </a:extLst>
          </p:cNvPr>
          <p:cNvSpPr/>
          <p:nvPr/>
        </p:nvSpPr>
        <p:spPr>
          <a:xfrm>
            <a:off x="14726659" y="6916939"/>
            <a:ext cx="284741" cy="2839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1001">
            <a:extLst>
              <a:ext uri="{FF2B5EF4-FFF2-40B4-BE49-F238E27FC236}">
                <a16:creationId xmlns:a16="http://schemas.microsoft.com/office/drawing/2014/main" id="{9DFA7EC5-CAEC-4EDA-AA7A-AD308EC23018}"/>
              </a:ext>
            </a:extLst>
          </p:cNvPr>
          <p:cNvGrpSpPr/>
          <p:nvPr/>
        </p:nvGrpSpPr>
        <p:grpSpPr>
          <a:xfrm>
            <a:off x="584022" y="796825"/>
            <a:ext cx="17061110" cy="8692064"/>
            <a:chOff x="584022" y="796825"/>
            <a:chExt cx="17061110" cy="8692064"/>
          </a:xfrm>
        </p:grpSpPr>
        <p:pic>
          <p:nvPicPr>
            <p:cNvPr id="32" name="Object 2">
              <a:extLst>
                <a:ext uri="{FF2B5EF4-FFF2-40B4-BE49-F238E27FC236}">
                  <a16:creationId xmlns:a16="http://schemas.microsoft.com/office/drawing/2014/main" id="{9CF55F58-8413-408B-A077-38CAAFE47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022" y="796825"/>
              <a:ext cx="17061110" cy="86920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6009" y="1197820"/>
            <a:ext cx="4318317" cy="38347"/>
            <a:chOff x="986009" y="1197820"/>
            <a:chExt cx="4318317" cy="383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6009" y="1197820"/>
              <a:ext cx="4318317" cy="3834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5059" y="1335382"/>
            <a:ext cx="2251975" cy="1041242"/>
          </a:xfrm>
          <a:prstGeom prst="rect">
            <a:avLst/>
          </a:prstGeom>
        </p:spPr>
      </p:pic>
      <p:grpSp>
        <p:nvGrpSpPr>
          <p:cNvPr id="36" name="그룹 1003">
            <a:extLst>
              <a:ext uri="{FF2B5EF4-FFF2-40B4-BE49-F238E27FC236}">
                <a16:creationId xmlns:a16="http://schemas.microsoft.com/office/drawing/2014/main" id="{A5EB4DE1-4332-46C6-A991-9FEF54EDB247}"/>
              </a:ext>
            </a:extLst>
          </p:cNvPr>
          <p:cNvGrpSpPr/>
          <p:nvPr/>
        </p:nvGrpSpPr>
        <p:grpSpPr>
          <a:xfrm>
            <a:off x="11796277" y="1485899"/>
            <a:ext cx="3959793" cy="7860633"/>
            <a:chOff x="9018643" y="1799171"/>
            <a:chExt cx="3108857" cy="6171429"/>
          </a:xfrm>
          <a:effectLst>
            <a:outerShdw blurRad="127000" algn="ctr" rotWithShape="0">
              <a:srgbClr val="000000">
                <a:alpha val="50000"/>
              </a:srgbClr>
            </a:outerShdw>
          </a:effectLst>
        </p:grpSpPr>
        <p:pic>
          <p:nvPicPr>
            <p:cNvPr id="37" name="Object 19">
              <a:extLst>
                <a:ext uri="{FF2B5EF4-FFF2-40B4-BE49-F238E27FC236}">
                  <a16:creationId xmlns:a16="http://schemas.microsoft.com/office/drawing/2014/main" id="{CD2FBFBE-AC25-4489-9C09-35FD8CD61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18643" y="1799171"/>
              <a:ext cx="3108857" cy="6171429"/>
            </a:xfrm>
            <a:prstGeom prst="rect">
              <a:avLst/>
            </a:prstGeom>
          </p:spPr>
        </p:pic>
      </p:grpSp>
      <p:grpSp>
        <p:nvGrpSpPr>
          <p:cNvPr id="38" name="그룹 1004">
            <a:extLst>
              <a:ext uri="{FF2B5EF4-FFF2-40B4-BE49-F238E27FC236}">
                <a16:creationId xmlns:a16="http://schemas.microsoft.com/office/drawing/2014/main" id="{EF16B5BD-0DAE-476B-B2B2-673B3433F580}"/>
              </a:ext>
            </a:extLst>
          </p:cNvPr>
          <p:cNvGrpSpPr/>
          <p:nvPr/>
        </p:nvGrpSpPr>
        <p:grpSpPr>
          <a:xfrm>
            <a:off x="6353774" y="1488301"/>
            <a:ext cx="3670361" cy="7903875"/>
            <a:chOff x="6152786" y="1799171"/>
            <a:chExt cx="2865857" cy="6171429"/>
          </a:xfrm>
          <a:effectLst>
            <a:outerShdw blurRad="127000" algn="ctr" rotWithShape="0">
              <a:srgbClr val="000000">
                <a:alpha val="50000"/>
              </a:srgbClr>
            </a:outerShdw>
          </a:effectLst>
        </p:grpSpPr>
        <p:pic>
          <p:nvPicPr>
            <p:cNvPr id="39" name="Object 22">
              <a:extLst>
                <a:ext uri="{FF2B5EF4-FFF2-40B4-BE49-F238E27FC236}">
                  <a16:creationId xmlns:a16="http://schemas.microsoft.com/office/drawing/2014/main" id="{A2F21F14-7D6B-4B95-BCF6-52BE0B150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52786" y="1799171"/>
              <a:ext cx="2865857" cy="6171429"/>
            </a:xfrm>
            <a:prstGeom prst="rect">
              <a:avLst/>
            </a:prstGeom>
          </p:spPr>
        </p:pic>
      </p:grpSp>
      <p:pic>
        <p:nvPicPr>
          <p:cNvPr id="51" name="Object 13">
            <a:extLst>
              <a:ext uri="{FF2B5EF4-FFF2-40B4-BE49-F238E27FC236}">
                <a16:creationId xmlns:a16="http://schemas.microsoft.com/office/drawing/2014/main" id="{E2B91025-7C2C-4102-AD64-FAB769CDB104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02072" y="5577530"/>
            <a:ext cx="573763" cy="591832"/>
          </a:xfrm>
          <a:prstGeom prst="rect">
            <a:avLst/>
          </a:prstGeom>
        </p:spPr>
      </p:pic>
      <p:pic>
        <p:nvPicPr>
          <p:cNvPr id="52" name="Object 23">
            <a:extLst>
              <a:ext uri="{FF2B5EF4-FFF2-40B4-BE49-F238E27FC236}">
                <a16:creationId xmlns:a16="http://schemas.microsoft.com/office/drawing/2014/main" id="{6B7E67A3-B3C6-4AD7-8A61-3C7F03BE0665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260200" y="6515100"/>
            <a:ext cx="573763" cy="591832"/>
          </a:xfrm>
          <a:prstGeom prst="rect">
            <a:avLst/>
          </a:prstGeom>
        </p:spPr>
      </p:pic>
      <p:pic>
        <p:nvPicPr>
          <p:cNvPr id="53" name="Object 37">
            <a:extLst>
              <a:ext uri="{FF2B5EF4-FFF2-40B4-BE49-F238E27FC236}">
                <a16:creationId xmlns:a16="http://schemas.microsoft.com/office/drawing/2014/main" id="{96404E21-AC44-4C5D-878B-9A6B0693EC48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32864" y="6515100"/>
            <a:ext cx="568136" cy="586036"/>
          </a:xfrm>
          <a:prstGeom prst="rect">
            <a:avLst/>
          </a:prstGeom>
        </p:spPr>
      </p:pic>
      <p:pic>
        <p:nvPicPr>
          <p:cNvPr id="54" name="Object 23">
            <a:extLst>
              <a:ext uri="{FF2B5EF4-FFF2-40B4-BE49-F238E27FC236}">
                <a16:creationId xmlns:a16="http://schemas.microsoft.com/office/drawing/2014/main" id="{AEB3FD7E-796A-4DEE-BCE1-19EA57A70AA9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335000" y="6075668"/>
            <a:ext cx="573763" cy="591832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C698049A-F227-400E-B6ED-800C87AA3227}"/>
              </a:ext>
            </a:extLst>
          </p:cNvPr>
          <p:cNvGrpSpPr/>
          <p:nvPr/>
        </p:nvGrpSpPr>
        <p:grpSpPr>
          <a:xfrm>
            <a:off x="1026437" y="2646668"/>
            <a:ext cx="4235789" cy="591832"/>
            <a:chOff x="1026437" y="2736424"/>
            <a:chExt cx="4235789" cy="591832"/>
          </a:xfrm>
        </p:grpSpPr>
        <p:pic>
          <p:nvPicPr>
            <p:cNvPr id="33" name="Object 7">
              <a:extLst>
                <a:ext uri="{FF2B5EF4-FFF2-40B4-BE49-F238E27FC236}">
                  <a16:creationId xmlns:a16="http://schemas.microsoft.com/office/drawing/2014/main" id="{B5727CEA-23CF-41BA-A251-418B5F842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00200" y="2790441"/>
              <a:ext cx="3662026" cy="483798"/>
            </a:xfrm>
            <a:prstGeom prst="rect">
              <a:avLst/>
            </a:prstGeom>
          </p:spPr>
        </p:pic>
        <p:pic>
          <p:nvPicPr>
            <p:cNvPr id="55" name="Object 13">
              <a:extLst>
                <a:ext uri="{FF2B5EF4-FFF2-40B4-BE49-F238E27FC236}">
                  <a16:creationId xmlns:a16="http://schemas.microsoft.com/office/drawing/2014/main" id="{334BC597-FC8E-4E5C-A0F7-BCE8AD00B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6437" y="2736424"/>
              <a:ext cx="573763" cy="591832"/>
            </a:xfrm>
            <a:prstGeom prst="rect">
              <a:avLst/>
            </a:prstGeom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1C90A65-69A9-4875-83EC-121D6C386BEE}"/>
              </a:ext>
            </a:extLst>
          </p:cNvPr>
          <p:cNvGrpSpPr/>
          <p:nvPr/>
        </p:nvGrpSpPr>
        <p:grpSpPr>
          <a:xfrm>
            <a:off x="1026437" y="3247384"/>
            <a:ext cx="3987094" cy="591832"/>
            <a:chOff x="1026437" y="3457588"/>
            <a:chExt cx="3987094" cy="591832"/>
          </a:xfrm>
        </p:grpSpPr>
        <p:pic>
          <p:nvPicPr>
            <p:cNvPr id="34" name="Object 8">
              <a:extLst>
                <a:ext uri="{FF2B5EF4-FFF2-40B4-BE49-F238E27FC236}">
                  <a16:creationId xmlns:a16="http://schemas.microsoft.com/office/drawing/2014/main" id="{2B26FD39-D832-4000-8B38-93E3D1C39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97933" y="3596367"/>
              <a:ext cx="3415598" cy="314274"/>
            </a:xfrm>
            <a:prstGeom prst="rect">
              <a:avLst/>
            </a:prstGeom>
          </p:spPr>
        </p:pic>
        <p:pic>
          <p:nvPicPr>
            <p:cNvPr id="56" name="Object 23">
              <a:extLst>
                <a:ext uri="{FF2B5EF4-FFF2-40B4-BE49-F238E27FC236}">
                  <a16:creationId xmlns:a16="http://schemas.microsoft.com/office/drawing/2014/main" id="{650BACBB-43B3-4373-A2F5-054FB0BE8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6437" y="3457588"/>
              <a:ext cx="573763" cy="591832"/>
            </a:xfrm>
            <a:prstGeom prst="rect">
              <a:avLst/>
            </a:prstGeom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F7710F0-B7DA-4861-8A2D-9B4E60094783}"/>
              </a:ext>
            </a:extLst>
          </p:cNvPr>
          <p:cNvGrpSpPr/>
          <p:nvPr/>
        </p:nvGrpSpPr>
        <p:grpSpPr>
          <a:xfrm>
            <a:off x="1029250" y="3848100"/>
            <a:ext cx="3592186" cy="586036"/>
            <a:chOff x="1029250" y="4083937"/>
            <a:chExt cx="3592186" cy="586036"/>
          </a:xfrm>
        </p:grpSpPr>
        <p:pic>
          <p:nvPicPr>
            <p:cNvPr id="35" name="Object 9">
              <a:extLst>
                <a:ext uri="{FF2B5EF4-FFF2-40B4-BE49-F238E27FC236}">
                  <a16:creationId xmlns:a16="http://schemas.microsoft.com/office/drawing/2014/main" id="{F54B1B60-DEA2-4E2C-AF78-6768BD9A9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86486" y="4128452"/>
              <a:ext cx="3034950" cy="497007"/>
            </a:xfrm>
            <a:prstGeom prst="rect">
              <a:avLst/>
            </a:prstGeom>
          </p:spPr>
        </p:pic>
        <p:pic>
          <p:nvPicPr>
            <p:cNvPr id="57" name="Object 37">
              <a:extLst>
                <a:ext uri="{FF2B5EF4-FFF2-40B4-BE49-F238E27FC236}">
                  <a16:creationId xmlns:a16="http://schemas.microsoft.com/office/drawing/2014/main" id="{D54F931C-F483-4B0E-8DBA-C66720004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9250" y="4083937"/>
              <a:ext cx="568136" cy="586036"/>
            </a:xfrm>
            <a:prstGeom prst="rect">
              <a:avLst/>
            </a:prstGeom>
          </p:spPr>
        </p:pic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A596A1A-5F6C-4FDC-B1AE-34BB948F1D04}"/>
              </a:ext>
            </a:extLst>
          </p:cNvPr>
          <p:cNvSpPr/>
          <p:nvPr/>
        </p:nvSpPr>
        <p:spPr>
          <a:xfrm>
            <a:off x="7218609" y="5873446"/>
            <a:ext cx="1772991" cy="794054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3498D52-263B-45DF-81B4-AA720BB287A8}"/>
              </a:ext>
            </a:extLst>
          </p:cNvPr>
          <p:cNvSpPr/>
          <p:nvPr/>
        </p:nvSpPr>
        <p:spPr>
          <a:xfrm>
            <a:off x="7323232" y="6438900"/>
            <a:ext cx="779332" cy="241279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C71EDC3-1C70-4F68-96B9-3844F30B6456}"/>
              </a:ext>
            </a:extLst>
          </p:cNvPr>
          <p:cNvSpPr/>
          <p:nvPr/>
        </p:nvSpPr>
        <p:spPr>
          <a:xfrm>
            <a:off x="8176406" y="6405687"/>
            <a:ext cx="779332" cy="241279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B47C28D-2438-4E13-8AF1-115CC252EC23}"/>
              </a:ext>
            </a:extLst>
          </p:cNvPr>
          <p:cNvSpPr/>
          <p:nvPr/>
        </p:nvSpPr>
        <p:spPr>
          <a:xfrm>
            <a:off x="12175973" y="6488825"/>
            <a:ext cx="2911627" cy="25487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1001">
            <a:extLst>
              <a:ext uri="{FF2B5EF4-FFF2-40B4-BE49-F238E27FC236}">
                <a16:creationId xmlns:a16="http://schemas.microsoft.com/office/drawing/2014/main" id="{3251A8FF-C31A-40FC-8CAC-720EA7A27F11}"/>
              </a:ext>
            </a:extLst>
          </p:cNvPr>
          <p:cNvGrpSpPr/>
          <p:nvPr/>
        </p:nvGrpSpPr>
        <p:grpSpPr>
          <a:xfrm>
            <a:off x="584022" y="796825"/>
            <a:ext cx="17061110" cy="8692064"/>
            <a:chOff x="584022" y="796825"/>
            <a:chExt cx="17061110" cy="8692064"/>
          </a:xfrm>
        </p:grpSpPr>
        <p:pic>
          <p:nvPicPr>
            <p:cNvPr id="54" name="Object 2">
              <a:extLst>
                <a:ext uri="{FF2B5EF4-FFF2-40B4-BE49-F238E27FC236}">
                  <a16:creationId xmlns:a16="http://schemas.microsoft.com/office/drawing/2014/main" id="{49620AF4-7866-409F-B00A-CC809C2D6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022" y="796825"/>
              <a:ext cx="17061110" cy="8692064"/>
            </a:xfrm>
            <a:prstGeom prst="rect">
              <a:avLst/>
            </a:prstGeom>
          </p:spPr>
        </p:pic>
      </p:grpSp>
      <p:grpSp>
        <p:nvGrpSpPr>
          <p:cNvPr id="28" name="그룹 1002">
            <a:extLst>
              <a:ext uri="{FF2B5EF4-FFF2-40B4-BE49-F238E27FC236}">
                <a16:creationId xmlns:a16="http://schemas.microsoft.com/office/drawing/2014/main" id="{ACC5BCAC-063B-4B62-A5CA-0DE797485F2F}"/>
              </a:ext>
            </a:extLst>
          </p:cNvPr>
          <p:cNvGrpSpPr/>
          <p:nvPr/>
        </p:nvGrpSpPr>
        <p:grpSpPr>
          <a:xfrm>
            <a:off x="986009" y="1197820"/>
            <a:ext cx="4318317" cy="38347"/>
            <a:chOff x="986009" y="1197820"/>
            <a:chExt cx="4318317" cy="38347"/>
          </a:xfrm>
        </p:grpSpPr>
        <p:pic>
          <p:nvPicPr>
            <p:cNvPr id="33" name="Object 5">
              <a:extLst>
                <a:ext uri="{FF2B5EF4-FFF2-40B4-BE49-F238E27FC236}">
                  <a16:creationId xmlns:a16="http://schemas.microsoft.com/office/drawing/2014/main" id="{CC10C21A-6791-476E-84D9-55EBF9531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6009" y="1197820"/>
              <a:ext cx="4318317" cy="38347"/>
            </a:xfrm>
            <a:prstGeom prst="rect">
              <a:avLst/>
            </a:prstGeom>
          </p:spPr>
        </p:pic>
      </p:grpSp>
      <p:pic>
        <p:nvPicPr>
          <p:cNvPr id="48" name="Object 32">
            <a:extLst>
              <a:ext uri="{FF2B5EF4-FFF2-40B4-BE49-F238E27FC236}">
                <a16:creationId xmlns:a16="http://schemas.microsoft.com/office/drawing/2014/main" id="{B231A24B-EF77-4E51-AD58-E49367EDB181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4400" y="1312201"/>
            <a:ext cx="2251833" cy="1041242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0809D626-2AD8-4AF1-9ABA-3E805D680B11}"/>
              </a:ext>
            </a:extLst>
          </p:cNvPr>
          <p:cNvGrpSpPr/>
          <p:nvPr/>
        </p:nvGrpSpPr>
        <p:grpSpPr>
          <a:xfrm>
            <a:off x="994542" y="2646668"/>
            <a:ext cx="3828856" cy="591832"/>
            <a:chOff x="994542" y="2691612"/>
            <a:chExt cx="3828856" cy="591832"/>
          </a:xfrm>
        </p:grpSpPr>
        <p:pic>
          <p:nvPicPr>
            <p:cNvPr id="34" name="Object 7">
              <a:extLst>
                <a:ext uri="{FF2B5EF4-FFF2-40B4-BE49-F238E27FC236}">
                  <a16:creationId xmlns:a16="http://schemas.microsoft.com/office/drawing/2014/main" id="{8D7401C8-A110-428E-B49C-01BD8FCC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0200" y="2745629"/>
              <a:ext cx="3223198" cy="483798"/>
            </a:xfrm>
            <a:prstGeom prst="rect">
              <a:avLst/>
            </a:prstGeom>
          </p:spPr>
        </p:pic>
        <p:pic>
          <p:nvPicPr>
            <p:cNvPr id="62" name="Object 13">
              <a:extLst>
                <a:ext uri="{FF2B5EF4-FFF2-40B4-BE49-F238E27FC236}">
                  <a16:creationId xmlns:a16="http://schemas.microsoft.com/office/drawing/2014/main" id="{3ADDFFD5-0AF6-44D8-B2D1-EEA67C1A2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4542" y="2691612"/>
              <a:ext cx="573763" cy="591832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38B6827-8190-40A8-B066-8EE9B73F8B7A}"/>
              </a:ext>
            </a:extLst>
          </p:cNvPr>
          <p:cNvGrpSpPr/>
          <p:nvPr/>
        </p:nvGrpSpPr>
        <p:grpSpPr>
          <a:xfrm>
            <a:off x="994542" y="3168068"/>
            <a:ext cx="3975122" cy="674264"/>
            <a:chOff x="994542" y="3489743"/>
            <a:chExt cx="3975122" cy="674264"/>
          </a:xfrm>
        </p:grpSpPr>
        <p:pic>
          <p:nvPicPr>
            <p:cNvPr id="35" name="Object 8">
              <a:extLst>
                <a:ext uri="{FF2B5EF4-FFF2-40B4-BE49-F238E27FC236}">
                  <a16:creationId xmlns:a16="http://schemas.microsoft.com/office/drawing/2014/main" id="{B6F0447F-3BD8-4766-A2D5-D91557FB5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00200" y="3489743"/>
              <a:ext cx="3369464" cy="674264"/>
            </a:xfrm>
            <a:prstGeom prst="rect">
              <a:avLst/>
            </a:prstGeom>
          </p:spPr>
        </p:pic>
        <p:pic>
          <p:nvPicPr>
            <p:cNvPr id="63" name="Object 23">
              <a:extLst>
                <a:ext uri="{FF2B5EF4-FFF2-40B4-BE49-F238E27FC236}">
                  <a16:creationId xmlns:a16="http://schemas.microsoft.com/office/drawing/2014/main" id="{F5292D46-86AD-48A1-A7DF-F6EF38BC8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4542" y="3530959"/>
              <a:ext cx="573763" cy="591832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CAC9558-497A-43C7-AFAD-30415B41379E}"/>
              </a:ext>
            </a:extLst>
          </p:cNvPr>
          <p:cNvGrpSpPr/>
          <p:nvPr/>
        </p:nvGrpSpPr>
        <p:grpSpPr>
          <a:xfrm>
            <a:off x="997355" y="3771900"/>
            <a:ext cx="4336645" cy="674264"/>
            <a:chOff x="997355" y="4370306"/>
            <a:chExt cx="4336645" cy="674264"/>
          </a:xfrm>
        </p:grpSpPr>
        <p:pic>
          <p:nvPicPr>
            <p:cNvPr id="36" name="Object 9">
              <a:extLst>
                <a:ext uri="{FF2B5EF4-FFF2-40B4-BE49-F238E27FC236}">
                  <a16:creationId xmlns:a16="http://schemas.microsoft.com/office/drawing/2014/main" id="{8EC837F0-E767-41E9-9C3B-4CFF673AE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81802" y="4370306"/>
              <a:ext cx="3752198" cy="674264"/>
            </a:xfrm>
            <a:prstGeom prst="rect">
              <a:avLst/>
            </a:prstGeom>
          </p:spPr>
        </p:pic>
        <p:pic>
          <p:nvPicPr>
            <p:cNvPr id="64" name="Object 37">
              <a:extLst>
                <a:ext uri="{FF2B5EF4-FFF2-40B4-BE49-F238E27FC236}">
                  <a16:creationId xmlns:a16="http://schemas.microsoft.com/office/drawing/2014/main" id="{F0C9A42C-A8E7-4F23-974E-9F9375FEE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7355" y="4414420"/>
              <a:ext cx="568136" cy="586036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6AFC6D5-7DE1-4171-94A7-7B21E5A68BE1}"/>
              </a:ext>
            </a:extLst>
          </p:cNvPr>
          <p:cNvGrpSpPr/>
          <p:nvPr/>
        </p:nvGrpSpPr>
        <p:grpSpPr>
          <a:xfrm>
            <a:off x="5562600" y="1969666"/>
            <a:ext cx="3629570" cy="6171428"/>
            <a:chOff x="5705176" y="1969666"/>
            <a:chExt cx="3629570" cy="6171428"/>
          </a:xfrm>
        </p:grpSpPr>
        <p:grpSp>
          <p:nvGrpSpPr>
            <p:cNvPr id="37" name="그룹 1003">
              <a:extLst>
                <a:ext uri="{FF2B5EF4-FFF2-40B4-BE49-F238E27FC236}">
                  <a16:creationId xmlns:a16="http://schemas.microsoft.com/office/drawing/2014/main" id="{402F21CD-DE7B-46D7-A9EE-F5C14B6868D9}"/>
                </a:ext>
              </a:extLst>
            </p:cNvPr>
            <p:cNvGrpSpPr/>
            <p:nvPr/>
          </p:nvGrpSpPr>
          <p:grpSpPr>
            <a:xfrm>
              <a:off x="5705176" y="1969666"/>
              <a:ext cx="3629570" cy="6171428"/>
              <a:chOff x="5705175" y="1969665"/>
              <a:chExt cx="3629571" cy="6171429"/>
            </a:xfrm>
            <a:effectLst>
              <a:outerShdw blurRad="127000" algn="ctr" rotWithShape="0">
                <a:srgbClr val="000000">
                  <a:alpha val="50000"/>
                </a:srgbClr>
              </a:outerShdw>
            </a:effectLst>
          </p:grpSpPr>
          <p:pic>
            <p:nvPicPr>
              <p:cNvPr id="38" name="Object 19">
                <a:extLst>
                  <a:ext uri="{FF2B5EF4-FFF2-40B4-BE49-F238E27FC236}">
                    <a16:creationId xmlns:a16="http://schemas.microsoft.com/office/drawing/2014/main" id="{2156C893-B3EB-4762-8596-782D6DA766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705175" y="1969665"/>
                <a:ext cx="3629571" cy="6171429"/>
              </a:xfrm>
              <a:prstGeom prst="rect">
                <a:avLst/>
              </a:prstGeom>
            </p:spPr>
          </p:pic>
        </p:grpSp>
        <p:pic>
          <p:nvPicPr>
            <p:cNvPr id="68" name="Object 13">
              <a:extLst>
                <a:ext uri="{FF2B5EF4-FFF2-40B4-BE49-F238E27FC236}">
                  <a16:creationId xmlns:a16="http://schemas.microsoft.com/office/drawing/2014/main" id="{73A61BF0-F199-4DB1-BD08-B8FA98126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84600" y="6260237"/>
              <a:ext cx="573763" cy="591832"/>
            </a:xfrm>
            <a:prstGeom prst="rect">
              <a:avLst/>
            </a:prstGeom>
          </p:spPr>
        </p:pic>
      </p:grpSp>
      <p:grpSp>
        <p:nvGrpSpPr>
          <p:cNvPr id="961" name="그룹 960">
            <a:extLst>
              <a:ext uri="{FF2B5EF4-FFF2-40B4-BE49-F238E27FC236}">
                <a16:creationId xmlns:a16="http://schemas.microsoft.com/office/drawing/2014/main" id="{71BEEA7F-C874-4C86-BEFD-BDA5815ABD9C}"/>
              </a:ext>
            </a:extLst>
          </p:cNvPr>
          <p:cNvGrpSpPr/>
          <p:nvPr/>
        </p:nvGrpSpPr>
        <p:grpSpPr>
          <a:xfrm>
            <a:off x="13652699" y="1969665"/>
            <a:ext cx="3629571" cy="6171429"/>
            <a:chOff x="13795275" y="1969665"/>
            <a:chExt cx="3629571" cy="6171429"/>
          </a:xfrm>
        </p:grpSpPr>
        <p:grpSp>
          <p:nvGrpSpPr>
            <p:cNvPr id="41" name="그룹 1005">
              <a:extLst>
                <a:ext uri="{FF2B5EF4-FFF2-40B4-BE49-F238E27FC236}">
                  <a16:creationId xmlns:a16="http://schemas.microsoft.com/office/drawing/2014/main" id="{E2179C88-8945-4A58-952E-2174C64F0923}"/>
                </a:ext>
              </a:extLst>
            </p:cNvPr>
            <p:cNvGrpSpPr/>
            <p:nvPr/>
          </p:nvGrpSpPr>
          <p:grpSpPr>
            <a:xfrm>
              <a:off x="13795275" y="1969665"/>
              <a:ext cx="3629571" cy="6171429"/>
              <a:chOff x="13459743" y="1969665"/>
              <a:chExt cx="3629571" cy="6171429"/>
            </a:xfrm>
            <a:effectLst>
              <a:outerShdw blurRad="127000" algn="ctr" rotWithShape="0">
                <a:srgbClr val="000000">
                  <a:alpha val="50000"/>
                </a:srgbClr>
              </a:outerShdw>
            </a:effectLst>
          </p:grpSpPr>
          <p:pic>
            <p:nvPicPr>
              <p:cNvPr id="42" name="Object 25">
                <a:extLst>
                  <a:ext uri="{FF2B5EF4-FFF2-40B4-BE49-F238E27FC236}">
                    <a16:creationId xmlns:a16="http://schemas.microsoft.com/office/drawing/2014/main" id="{C364A6FD-D483-4C23-87E8-644FC6D9D9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3459743" y="1969665"/>
                <a:ext cx="3629571" cy="6171429"/>
              </a:xfrm>
              <a:prstGeom prst="rect">
                <a:avLst/>
              </a:prstGeom>
            </p:spPr>
          </p:pic>
        </p:grpSp>
        <p:pic>
          <p:nvPicPr>
            <p:cNvPr id="71" name="Object 37">
              <a:extLst>
                <a:ext uri="{FF2B5EF4-FFF2-40B4-BE49-F238E27FC236}">
                  <a16:creationId xmlns:a16="http://schemas.microsoft.com/office/drawing/2014/main" id="{4EF0DFD3-7BB4-4D61-A38F-8BB6D4694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281530" y="6362700"/>
              <a:ext cx="568136" cy="586036"/>
            </a:xfrm>
            <a:prstGeom prst="rect">
              <a:avLst/>
            </a:prstGeom>
          </p:spPr>
        </p:pic>
      </p:grpSp>
      <p:grpSp>
        <p:nvGrpSpPr>
          <p:cNvPr id="960" name="그룹 959">
            <a:extLst>
              <a:ext uri="{FF2B5EF4-FFF2-40B4-BE49-F238E27FC236}">
                <a16:creationId xmlns:a16="http://schemas.microsoft.com/office/drawing/2014/main" id="{4DE06AF8-E2DF-43DE-9714-B97B5DF522C2}"/>
              </a:ext>
            </a:extLst>
          </p:cNvPr>
          <p:cNvGrpSpPr/>
          <p:nvPr/>
        </p:nvGrpSpPr>
        <p:grpSpPr>
          <a:xfrm>
            <a:off x="9370434" y="1969665"/>
            <a:ext cx="4104000" cy="6171429"/>
            <a:chOff x="9513010" y="1969665"/>
            <a:chExt cx="4104000" cy="6171429"/>
          </a:xfrm>
        </p:grpSpPr>
        <p:grpSp>
          <p:nvGrpSpPr>
            <p:cNvPr id="39" name="그룹 1004">
              <a:extLst>
                <a:ext uri="{FF2B5EF4-FFF2-40B4-BE49-F238E27FC236}">
                  <a16:creationId xmlns:a16="http://schemas.microsoft.com/office/drawing/2014/main" id="{B3336668-D002-48F0-A180-D7435F9F0E9D}"/>
                </a:ext>
              </a:extLst>
            </p:cNvPr>
            <p:cNvGrpSpPr/>
            <p:nvPr/>
          </p:nvGrpSpPr>
          <p:grpSpPr>
            <a:xfrm>
              <a:off x="9513010" y="1969665"/>
              <a:ext cx="4104000" cy="6171429"/>
              <a:chOff x="9355743" y="1969665"/>
              <a:chExt cx="4104000" cy="6171429"/>
            </a:xfrm>
            <a:effectLst>
              <a:outerShdw blurRad="127000" algn="ctr" rotWithShape="0">
                <a:srgbClr val="000000">
                  <a:alpha val="50000"/>
                </a:srgbClr>
              </a:outerShdw>
            </a:effectLst>
          </p:grpSpPr>
          <p:pic>
            <p:nvPicPr>
              <p:cNvPr id="40" name="Object 22">
                <a:extLst>
                  <a:ext uri="{FF2B5EF4-FFF2-40B4-BE49-F238E27FC236}">
                    <a16:creationId xmlns:a16="http://schemas.microsoft.com/office/drawing/2014/main" id="{36D69E6E-1431-4FD1-BAFC-A03D3FE33D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9355743" y="1969665"/>
                <a:ext cx="4104000" cy="6171429"/>
              </a:xfrm>
              <a:prstGeom prst="rect">
                <a:avLst/>
              </a:prstGeom>
            </p:spPr>
          </p:pic>
        </p:grpSp>
        <p:pic>
          <p:nvPicPr>
            <p:cNvPr id="69" name="Object 23">
              <a:extLst>
                <a:ext uri="{FF2B5EF4-FFF2-40B4-BE49-F238E27FC236}">
                  <a16:creationId xmlns:a16="http://schemas.microsoft.com/office/drawing/2014/main" id="{B4E19F91-54D3-4721-B044-FD21563D1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042374" y="6704680"/>
              <a:ext cx="573763" cy="591832"/>
            </a:xfrm>
            <a:prstGeom prst="rect">
              <a:avLst/>
            </a:prstGeom>
          </p:spPr>
        </p:pic>
        <p:pic>
          <p:nvPicPr>
            <p:cNvPr id="70" name="Object 37">
              <a:extLst>
                <a:ext uri="{FF2B5EF4-FFF2-40B4-BE49-F238E27FC236}">
                  <a16:creationId xmlns:a16="http://schemas.microsoft.com/office/drawing/2014/main" id="{E956F133-F8D5-4698-A8DE-DC3D4BA5C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32513" y="3871664"/>
              <a:ext cx="568136" cy="586036"/>
            </a:xfrm>
            <a:prstGeom prst="rect">
              <a:avLst/>
            </a:prstGeom>
          </p:spPr>
        </p:pic>
        <p:pic>
          <p:nvPicPr>
            <p:cNvPr id="72" name="Object 37">
              <a:extLst>
                <a:ext uri="{FF2B5EF4-FFF2-40B4-BE49-F238E27FC236}">
                  <a16:creationId xmlns:a16="http://schemas.microsoft.com/office/drawing/2014/main" id="{FB007F3F-48CF-4E25-9009-6187665E5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43064" y="6725897"/>
              <a:ext cx="568136" cy="586036"/>
            </a:xfrm>
            <a:prstGeom prst="rect">
              <a:avLst/>
            </a:prstGeom>
          </p:spPr>
        </p:pic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2CABD4E-D7BB-472B-B0D8-4B7EC7F52564}"/>
              </a:ext>
            </a:extLst>
          </p:cNvPr>
          <p:cNvSpPr/>
          <p:nvPr/>
        </p:nvSpPr>
        <p:spPr>
          <a:xfrm>
            <a:off x="11811000" y="7127850"/>
            <a:ext cx="708484" cy="241279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1D0B049-D92D-4A5E-AE4D-16164E980110}"/>
              </a:ext>
            </a:extLst>
          </p:cNvPr>
          <p:cNvSpPr/>
          <p:nvPr/>
        </p:nvSpPr>
        <p:spPr>
          <a:xfrm>
            <a:off x="12573000" y="7124700"/>
            <a:ext cx="708484" cy="241279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3EFE570-94C0-4868-9CD9-E846708BA1A2}"/>
              </a:ext>
            </a:extLst>
          </p:cNvPr>
          <p:cNvSpPr/>
          <p:nvPr/>
        </p:nvSpPr>
        <p:spPr>
          <a:xfrm>
            <a:off x="13940557" y="6764040"/>
            <a:ext cx="2911627" cy="25487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A25920D-7476-4814-A714-EFCD94E9F9AA}"/>
              </a:ext>
            </a:extLst>
          </p:cNvPr>
          <p:cNvSpPr/>
          <p:nvPr/>
        </p:nvSpPr>
        <p:spPr>
          <a:xfrm>
            <a:off x="9601200" y="4381500"/>
            <a:ext cx="2911627" cy="25487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1C56425-1034-4099-AFA7-17A01DBCAEA6}"/>
              </a:ext>
            </a:extLst>
          </p:cNvPr>
          <p:cNvSpPr/>
          <p:nvPr/>
        </p:nvSpPr>
        <p:spPr>
          <a:xfrm>
            <a:off x="8231864" y="6707457"/>
            <a:ext cx="708484" cy="58905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156480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44</Words>
  <Application>Microsoft Office PowerPoint</Application>
  <PresentationFormat>사용자 지정</PresentationFormat>
  <Paragraphs>10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S-Core Dream 3 Light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이승아</cp:lastModifiedBy>
  <cp:revision>40</cp:revision>
  <dcterms:created xsi:type="dcterms:W3CDTF">2022-06-10T14:58:06Z</dcterms:created>
  <dcterms:modified xsi:type="dcterms:W3CDTF">2022-06-10T09:14:27Z</dcterms:modified>
</cp:coreProperties>
</file>