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2" r:id="rId6"/>
    <p:sldId id="264" r:id="rId7"/>
    <p:sldId id="263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7"/>
    <p:restoredTop sz="97026"/>
  </p:normalViewPr>
  <p:slideViewPr>
    <p:cSldViewPr snapToGrid="0" snapToObjects="1">
      <p:cViewPr varScale="1">
        <p:scale>
          <a:sx n="42" d="100"/>
          <a:sy n="42" d="100"/>
        </p:scale>
        <p:origin x="28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96103-5F46-2444-A7EA-3001B3A63618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4714-9D9E-C34A-8317-41541DECC0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85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4714-9D9E-C34A-8317-41541DECC06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700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24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780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85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32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44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7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8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39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27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92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4BB0-00A6-D145-BE46-C00BC989AA5E}" type="datetimeFigureOut">
              <a:rPr kumimoji="1" lang="ko-KR" altLang="en-US" smtClean="0"/>
              <a:t>2022-06-07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15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D72AFE-5374-BF4E-9C5E-E2681B32E45D}"/>
              </a:ext>
            </a:extLst>
          </p:cNvPr>
          <p:cNvSpPr txBox="1"/>
          <p:nvPr/>
        </p:nvSpPr>
        <p:spPr>
          <a:xfrm>
            <a:off x="104930" y="1"/>
            <a:ext cx="206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따르릉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58030-23AB-AE47-AB7E-E2823482147D}"/>
              </a:ext>
            </a:extLst>
          </p:cNvPr>
          <p:cNvSpPr txBox="1"/>
          <p:nvPr/>
        </p:nvSpPr>
        <p:spPr>
          <a:xfrm>
            <a:off x="2322694" y="2016847"/>
            <a:ext cx="2232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우리동네 자전거</a:t>
            </a:r>
            <a:endParaRPr kumimoji="1" lang="en-US" altLang="ko-KR" sz="3200" dirty="0"/>
          </a:p>
          <a:p>
            <a:r>
              <a:rPr kumimoji="1" lang="ko-KR" altLang="en-US" sz="3200" b="1" dirty="0"/>
              <a:t>따르릉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>
                <a:latin typeface="+mn-ea"/>
              </a:rPr>
              <a:t>ver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서울</a:t>
            </a:r>
            <a:r>
              <a:rPr kumimoji="1" lang="en-US" altLang="ko-KR" sz="1400" dirty="0"/>
              <a:t>)</a:t>
            </a:r>
            <a:endParaRPr kumimoji="1" lang="ko-KR" altLang="en-US" sz="32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3C672D7-C26E-AD4F-964E-7BBD9C48CC3C}"/>
              </a:ext>
            </a:extLst>
          </p:cNvPr>
          <p:cNvSpPr/>
          <p:nvPr/>
        </p:nvSpPr>
        <p:spPr>
          <a:xfrm>
            <a:off x="1410323" y="3169908"/>
            <a:ext cx="4037353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이메일 주소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E79482C-82B0-7949-AD59-F376E92F18E9}"/>
              </a:ext>
            </a:extLst>
          </p:cNvPr>
          <p:cNvSpPr/>
          <p:nvPr/>
        </p:nvSpPr>
        <p:spPr>
          <a:xfrm>
            <a:off x="1410322" y="3871286"/>
            <a:ext cx="4037353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E2E87A-C27F-2846-AE58-F36A40BA54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4730" y="4572664"/>
            <a:ext cx="299139" cy="2991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714D15-8BA6-5548-8229-AAABCB70BF68}"/>
              </a:ext>
            </a:extLst>
          </p:cNvPr>
          <p:cNvSpPr txBox="1"/>
          <p:nvPr/>
        </p:nvSpPr>
        <p:spPr>
          <a:xfrm>
            <a:off x="1723869" y="4588875"/>
            <a:ext cx="163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로그인 상태 유지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9B31642-00FD-E349-9D55-02C81D7F7AD5}"/>
              </a:ext>
            </a:extLst>
          </p:cNvPr>
          <p:cNvCxnSpPr>
            <a:cxnSpLocks/>
          </p:cNvCxnSpPr>
          <p:nvPr/>
        </p:nvCxnSpPr>
        <p:spPr>
          <a:xfrm>
            <a:off x="1429726" y="6364919"/>
            <a:ext cx="40179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F22547-D1F0-6D40-8CE3-B744CAD5CF6A}"/>
              </a:ext>
            </a:extLst>
          </p:cNvPr>
          <p:cNvSpPr/>
          <p:nvPr/>
        </p:nvSpPr>
        <p:spPr>
          <a:xfrm>
            <a:off x="1410322" y="5441886"/>
            <a:ext cx="4037353" cy="7004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/>
              <a:t>로 그 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564FA-BC19-504A-B666-9AC2BB825808}"/>
              </a:ext>
            </a:extLst>
          </p:cNvPr>
          <p:cNvSpPr txBox="1"/>
          <p:nvPr/>
        </p:nvSpPr>
        <p:spPr>
          <a:xfrm>
            <a:off x="2533338" y="6499830"/>
            <a:ext cx="29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아이디 찾기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  비밀번호 찾기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  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1A623-68BE-2D4B-A3A4-B32563248D6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4888875" y="3871286"/>
            <a:ext cx="509737" cy="567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8DD901-0F55-224E-9EBC-15532CBE212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4888875" y="3173641"/>
            <a:ext cx="489257" cy="4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E2E87A-C27F-2846-AE58-F36A40BA54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4730" y="4572664"/>
            <a:ext cx="299139" cy="2991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714D15-8BA6-5548-8229-AAABCB70BF68}"/>
              </a:ext>
            </a:extLst>
          </p:cNvPr>
          <p:cNvSpPr txBox="1"/>
          <p:nvPr/>
        </p:nvSpPr>
        <p:spPr>
          <a:xfrm>
            <a:off x="1723869" y="4588875"/>
            <a:ext cx="163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로그인 상태 유지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9B31642-00FD-E349-9D55-02C81D7F7AD5}"/>
              </a:ext>
            </a:extLst>
          </p:cNvPr>
          <p:cNvCxnSpPr>
            <a:cxnSpLocks/>
          </p:cNvCxnSpPr>
          <p:nvPr/>
        </p:nvCxnSpPr>
        <p:spPr>
          <a:xfrm>
            <a:off x="1429726" y="6364919"/>
            <a:ext cx="40179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F22547-D1F0-6D40-8CE3-B744CAD5CF6A}"/>
              </a:ext>
            </a:extLst>
          </p:cNvPr>
          <p:cNvSpPr/>
          <p:nvPr/>
        </p:nvSpPr>
        <p:spPr>
          <a:xfrm>
            <a:off x="1410322" y="5441886"/>
            <a:ext cx="4037353" cy="7004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/>
              <a:t>로 그 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564FA-BC19-504A-B666-9AC2BB825808}"/>
              </a:ext>
            </a:extLst>
          </p:cNvPr>
          <p:cNvSpPr txBox="1"/>
          <p:nvPr/>
        </p:nvSpPr>
        <p:spPr>
          <a:xfrm>
            <a:off x="2533338" y="6499830"/>
            <a:ext cx="29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아이디 찾기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  비밀번호 찾기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  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2220C3-2DBB-C649-B1F2-22D3B9ED94FE}"/>
              </a:ext>
            </a:extLst>
          </p:cNvPr>
          <p:cNvSpPr/>
          <p:nvPr/>
        </p:nvSpPr>
        <p:spPr>
          <a:xfrm>
            <a:off x="1267320" y="3041441"/>
            <a:ext cx="4350833" cy="1462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186FC8-B073-2846-AEA7-7B21A4AAE693}"/>
              </a:ext>
            </a:extLst>
          </p:cNvPr>
          <p:cNvSpPr/>
          <p:nvPr/>
        </p:nvSpPr>
        <p:spPr>
          <a:xfrm>
            <a:off x="1267320" y="5304244"/>
            <a:ext cx="4350833" cy="925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C20DAF-F42E-6F40-B19C-5835CAB0FD21}"/>
              </a:ext>
            </a:extLst>
          </p:cNvPr>
          <p:cNvSpPr/>
          <p:nvPr/>
        </p:nvSpPr>
        <p:spPr>
          <a:xfrm>
            <a:off x="208653" y="664713"/>
            <a:ext cx="643754" cy="29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7F270-949E-664B-B95D-CD9A45070CC4}"/>
              </a:ext>
            </a:extLst>
          </p:cNvPr>
          <p:cNvSpPr txBox="1"/>
          <p:nvPr/>
        </p:nvSpPr>
        <p:spPr>
          <a:xfrm>
            <a:off x="917957" y="697411"/>
            <a:ext cx="926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필수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1C10F5-5CF2-694A-8A41-CA7215E81AF8}"/>
              </a:ext>
            </a:extLst>
          </p:cNvPr>
          <p:cNvSpPr/>
          <p:nvPr/>
        </p:nvSpPr>
        <p:spPr>
          <a:xfrm>
            <a:off x="4664990" y="6431719"/>
            <a:ext cx="782685" cy="356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0DFF2FC-ADDE-5842-AC93-EB034CD2822B}"/>
              </a:ext>
            </a:extLst>
          </p:cNvPr>
          <p:cNvSpPr/>
          <p:nvPr/>
        </p:nvSpPr>
        <p:spPr>
          <a:xfrm>
            <a:off x="1410323" y="3169908"/>
            <a:ext cx="4037353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이메일 주소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9E5DDD3-1BFC-3C40-83C6-4426CAC2E2E9}"/>
              </a:ext>
            </a:extLst>
          </p:cNvPr>
          <p:cNvSpPr/>
          <p:nvPr/>
        </p:nvSpPr>
        <p:spPr>
          <a:xfrm>
            <a:off x="1410322" y="3871286"/>
            <a:ext cx="4037353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9A5712F-E2F4-8741-A4CD-839A01CBF4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4888875" y="3871286"/>
            <a:ext cx="509737" cy="56766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7FFA66B-CD46-3B4C-AE27-4B5E2800A65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4888875" y="3173641"/>
            <a:ext cx="489257" cy="478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3F71C-DB4D-F144-ACC5-49F85683972C}"/>
              </a:ext>
            </a:extLst>
          </p:cNvPr>
          <p:cNvSpPr txBox="1"/>
          <p:nvPr/>
        </p:nvSpPr>
        <p:spPr>
          <a:xfrm>
            <a:off x="1844298" y="9412705"/>
            <a:ext cx="4854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유효성 검사는 필수 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여유되면</a:t>
            </a:r>
            <a:r>
              <a:rPr kumimoji="1" lang="ko-KR" altLang="en-US" dirty="0"/>
              <a:t> 로그인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상태 유지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캐시 </a:t>
            </a:r>
            <a:r>
              <a:rPr kumimoji="1" lang="ko-KR" altLang="en-US" dirty="0" err="1"/>
              <a:t>부분관련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아이디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비번 찾기 기능도 추가하면 좋을듯합니다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ACC8F7-53B3-5142-A565-3C3CEF7FCF3C}"/>
              </a:ext>
            </a:extLst>
          </p:cNvPr>
          <p:cNvSpPr txBox="1"/>
          <p:nvPr/>
        </p:nvSpPr>
        <p:spPr>
          <a:xfrm>
            <a:off x="2322694" y="2016847"/>
            <a:ext cx="2232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우리동네 자전거</a:t>
            </a:r>
            <a:endParaRPr kumimoji="1" lang="en-US" altLang="ko-KR" sz="1600" dirty="0"/>
          </a:p>
          <a:p>
            <a:r>
              <a:rPr kumimoji="1" lang="ko-KR" altLang="en-US" sz="3200" b="1" dirty="0"/>
              <a:t>따르릉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>
                <a:latin typeface="+mj-ea"/>
                <a:ea typeface="+mj-ea"/>
              </a:rPr>
              <a:t>ver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서울</a:t>
            </a:r>
            <a:r>
              <a:rPr kumimoji="1" lang="en-US" altLang="ko-KR" sz="1400" dirty="0"/>
              <a:t>)</a:t>
            </a:r>
            <a:endParaRPr kumimoji="1" lang="ko-KR" alt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5BF73-22A3-9C43-9EB5-AC4D89151EEB}"/>
              </a:ext>
            </a:extLst>
          </p:cNvPr>
          <p:cNvSpPr txBox="1"/>
          <p:nvPr/>
        </p:nvSpPr>
        <p:spPr>
          <a:xfrm>
            <a:off x="104930" y="1"/>
            <a:ext cx="206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따르릉</a:t>
            </a:r>
          </a:p>
        </p:txBody>
      </p:sp>
    </p:spTree>
    <p:extLst>
      <p:ext uri="{BB962C8B-B14F-4D97-AF65-F5344CB8AC3E}">
        <p14:creationId xmlns:p14="http://schemas.microsoft.com/office/powerpoint/2010/main" val="381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03977-9F53-554C-9DCF-7FD6AD853F59}"/>
              </a:ext>
            </a:extLst>
          </p:cNvPr>
          <p:cNvSpPr txBox="1"/>
          <p:nvPr/>
        </p:nvSpPr>
        <p:spPr>
          <a:xfrm>
            <a:off x="1436937" y="1728638"/>
            <a:ext cx="13483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Come</a:t>
            </a:r>
            <a:r>
              <a:rPr kumimoji="1" lang="en-US" altLang="ko-KR" sz="2400" b="1" dirty="0"/>
              <a:t> </a:t>
            </a:r>
          </a:p>
          <a:p>
            <a:r>
              <a:rPr kumimoji="1" lang="en-US" altLang="ko-KR" sz="2800" b="1" dirty="0"/>
              <a:t>With us!</a:t>
            </a:r>
            <a:endParaRPr kumimoji="1" lang="ko-KR" altLang="en-US" sz="2800" b="1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75F61DF-BF73-6948-B160-D8F8D58630CD}"/>
              </a:ext>
            </a:extLst>
          </p:cNvPr>
          <p:cNvCxnSpPr>
            <a:cxnSpLocks/>
          </p:cNvCxnSpPr>
          <p:nvPr/>
        </p:nvCxnSpPr>
        <p:spPr>
          <a:xfrm>
            <a:off x="-4341377" y="4764711"/>
            <a:ext cx="2704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F930E14-B3AA-8A4D-B57F-616D7E4F813B}"/>
              </a:ext>
            </a:extLst>
          </p:cNvPr>
          <p:cNvSpPr/>
          <p:nvPr/>
        </p:nvSpPr>
        <p:spPr>
          <a:xfrm>
            <a:off x="-1555290" y="4413671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중복확인</a:t>
            </a:r>
            <a:endParaRPr kumimoji="1"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29277-C19E-C343-95BC-8FA1D5289FBD}"/>
              </a:ext>
            </a:extLst>
          </p:cNvPr>
          <p:cNvSpPr txBox="1"/>
          <p:nvPr/>
        </p:nvSpPr>
        <p:spPr>
          <a:xfrm>
            <a:off x="-4309413" y="4470605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아이디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C7B5B-0C3F-F54A-8EF0-67652FB14E22}"/>
              </a:ext>
            </a:extLst>
          </p:cNvPr>
          <p:cNvSpPr txBox="1"/>
          <p:nvPr/>
        </p:nvSpPr>
        <p:spPr>
          <a:xfrm>
            <a:off x="-4309414" y="4175768"/>
            <a:ext cx="75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아이디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BE13161-2BF1-514A-8ADE-AF0A4A130A12}"/>
              </a:ext>
            </a:extLst>
          </p:cNvPr>
          <p:cNvCxnSpPr>
            <a:cxnSpLocks/>
          </p:cNvCxnSpPr>
          <p:nvPr/>
        </p:nvCxnSpPr>
        <p:spPr>
          <a:xfrm>
            <a:off x="1797050" y="7230024"/>
            <a:ext cx="26843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30B26F1-78EC-EB4D-9EED-2CC0AAFB9D08}"/>
              </a:ext>
            </a:extLst>
          </p:cNvPr>
          <p:cNvSpPr/>
          <p:nvPr/>
        </p:nvSpPr>
        <p:spPr>
          <a:xfrm>
            <a:off x="4550553" y="6873563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중복확인</a:t>
            </a:r>
            <a:endParaRPr kumimoji="1"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48DBC-9F68-024C-976B-B9E68B9D33E1}"/>
              </a:ext>
            </a:extLst>
          </p:cNvPr>
          <p:cNvSpPr txBox="1"/>
          <p:nvPr/>
        </p:nvSpPr>
        <p:spPr>
          <a:xfrm>
            <a:off x="1808998" y="6935597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닉네임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E57DC9-9E30-EE41-8B23-822C0FD9FA31}"/>
              </a:ext>
            </a:extLst>
          </p:cNvPr>
          <p:cNvSpPr txBox="1"/>
          <p:nvPr/>
        </p:nvSpPr>
        <p:spPr>
          <a:xfrm>
            <a:off x="1808998" y="6641081"/>
            <a:ext cx="7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닉네임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783042F-7958-9147-AEA5-53BC07C3A3DD}"/>
              </a:ext>
            </a:extLst>
          </p:cNvPr>
          <p:cNvCxnSpPr>
            <a:cxnSpLocks/>
          </p:cNvCxnSpPr>
          <p:nvPr/>
        </p:nvCxnSpPr>
        <p:spPr>
          <a:xfrm>
            <a:off x="1797050" y="5213887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35DA50-E360-E94A-B7EF-02051F6D88C8}"/>
              </a:ext>
            </a:extLst>
          </p:cNvPr>
          <p:cNvSpPr txBox="1"/>
          <p:nvPr/>
        </p:nvSpPr>
        <p:spPr>
          <a:xfrm>
            <a:off x="1808998" y="4904148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비밀번호 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90239-AC8B-F14A-8C6F-33C9A01E3C55}"/>
              </a:ext>
            </a:extLst>
          </p:cNvPr>
          <p:cNvSpPr txBox="1"/>
          <p:nvPr/>
        </p:nvSpPr>
        <p:spPr>
          <a:xfrm>
            <a:off x="1808998" y="4620373"/>
            <a:ext cx="97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159D88-A8EF-8A47-AEA0-29740021B0CC}"/>
              </a:ext>
            </a:extLst>
          </p:cNvPr>
          <p:cNvSpPr txBox="1"/>
          <p:nvPr/>
        </p:nvSpPr>
        <p:spPr>
          <a:xfrm>
            <a:off x="1808998" y="5813281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1491E-058D-8048-BE2E-B47222F65406}"/>
              </a:ext>
            </a:extLst>
          </p:cNvPr>
          <p:cNvSpPr txBox="1"/>
          <p:nvPr/>
        </p:nvSpPr>
        <p:spPr>
          <a:xfrm>
            <a:off x="1808998" y="5518854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비밀번호 확인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B43D455-3552-7C42-A620-A8507F09027E}"/>
              </a:ext>
            </a:extLst>
          </p:cNvPr>
          <p:cNvCxnSpPr>
            <a:cxnSpLocks/>
          </p:cNvCxnSpPr>
          <p:nvPr/>
        </p:nvCxnSpPr>
        <p:spPr>
          <a:xfrm>
            <a:off x="1777034" y="6103025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F3391A-D5DB-E24C-AD48-1A983CAB7ADB}"/>
              </a:ext>
            </a:extLst>
          </p:cNvPr>
          <p:cNvSpPr txBox="1"/>
          <p:nvPr/>
        </p:nvSpPr>
        <p:spPr>
          <a:xfrm>
            <a:off x="1809000" y="7728176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성별 선택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0EFFEB-6812-EA4E-BCFB-8E9ABACD17D8}"/>
              </a:ext>
            </a:extLst>
          </p:cNvPr>
          <p:cNvSpPr txBox="1"/>
          <p:nvPr/>
        </p:nvSpPr>
        <p:spPr>
          <a:xfrm>
            <a:off x="1809000" y="7433749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성별</a:t>
            </a: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A7DD987-27C7-A44C-9056-9EF885BF7557}"/>
              </a:ext>
            </a:extLst>
          </p:cNvPr>
          <p:cNvCxnSpPr>
            <a:cxnSpLocks/>
          </p:cNvCxnSpPr>
          <p:nvPr/>
        </p:nvCxnSpPr>
        <p:spPr>
          <a:xfrm>
            <a:off x="1777036" y="8017920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F338CA75-F9AC-EA40-8364-E27FD6FE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46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5854" y="7622708"/>
            <a:ext cx="266700" cy="406400"/>
          </a:xfrm>
          <a:prstGeom prst="rect">
            <a:avLst/>
          </a:prstGeom>
        </p:spPr>
      </p:pic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435F941A-D01A-4E4A-B2DC-7480B8B25694}"/>
              </a:ext>
            </a:extLst>
          </p:cNvPr>
          <p:cNvCxnSpPr>
            <a:cxnSpLocks/>
          </p:cNvCxnSpPr>
          <p:nvPr/>
        </p:nvCxnSpPr>
        <p:spPr>
          <a:xfrm>
            <a:off x="1797050" y="3587107"/>
            <a:ext cx="26843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CE1926C-597B-524E-AE9F-FAAA372B48A4}"/>
              </a:ext>
            </a:extLst>
          </p:cNvPr>
          <p:cNvSpPr/>
          <p:nvPr/>
        </p:nvSpPr>
        <p:spPr>
          <a:xfrm>
            <a:off x="4563120" y="3216527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인증번호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FA7C10-EA22-7D4A-BB72-2AA854247B36}"/>
              </a:ext>
            </a:extLst>
          </p:cNvPr>
          <p:cNvSpPr txBox="1"/>
          <p:nvPr/>
        </p:nvSpPr>
        <p:spPr>
          <a:xfrm>
            <a:off x="1808998" y="3292680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이메일 입력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55D36-B719-1A4E-A730-EB33534E6169}"/>
              </a:ext>
            </a:extLst>
          </p:cNvPr>
          <p:cNvSpPr txBox="1"/>
          <p:nvPr/>
        </p:nvSpPr>
        <p:spPr>
          <a:xfrm>
            <a:off x="1808998" y="2998164"/>
            <a:ext cx="7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이메일</a:t>
            </a: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0C68CCE-87C2-4447-8C4D-32237B101DB4}"/>
              </a:ext>
            </a:extLst>
          </p:cNvPr>
          <p:cNvCxnSpPr>
            <a:cxnSpLocks/>
          </p:cNvCxnSpPr>
          <p:nvPr/>
        </p:nvCxnSpPr>
        <p:spPr>
          <a:xfrm>
            <a:off x="1797052" y="4169090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588EDD-1831-F042-91BC-B72E4154B007}"/>
              </a:ext>
            </a:extLst>
          </p:cNvPr>
          <p:cNvSpPr txBox="1"/>
          <p:nvPr/>
        </p:nvSpPr>
        <p:spPr>
          <a:xfrm>
            <a:off x="1809000" y="3859351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인증번호 입력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4E3A3618-2915-3246-A827-B8F12B68CDAB}"/>
              </a:ext>
            </a:extLst>
          </p:cNvPr>
          <p:cNvSpPr/>
          <p:nvPr/>
        </p:nvSpPr>
        <p:spPr>
          <a:xfrm>
            <a:off x="1777035" y="8468679"/>
            <a:ext cx="3565520" cy="5813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/>
              <a:t>함 </a:t>
            </a:r>
            <a:r>
              <a:rPr kumimoji="1" lang="ko-KR" altLang="en-US" sz="2400" b="1" dirty="0" err="1"/>
              <a:t>께</a:t>
            </a:r>
            <a:r>
              <a:rPr kumimoji="1" lang="ko-KR" altLang="en-US" sz="2400" b="1" dirty="0"/>
              <a:t> 하 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1AAFE4-D636-CE42-8AA8-39693F4975DD}"/>
              </a:ext>
            </a:extLst>
          </p:cNvPr>
          <p:cNvSpPr txBox="1"/>
          <p:nvPr/>
        </p:nvSpPr>
        <p:spPr>
          <a:xfrm>
            <a:off x="1808998" y="3577068"/>
            <a:ext cx="2037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이메일을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BBA673-E223-584E-9BDE-233AB9DAFE60}"/>
              </a:ext>
            </a:extLst>
          </p:cNvPr>
          <p:cNvSpPr txBox="1"/>
          <p:nvPr/>
        </p:nvSpPr>
        <p:spPr>
          <a:xfrm>
            <a:off x="104930" y="1"/>
            <a:ext cx="206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따르릉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5E61DE-26E7-F241-BB05-02CB95CCAA3A}"/>
              </a:ext>
            </a:extLst>
          </p:cNvPr>
          <p:cNvSpPr txBox="1"/>
          <p:nvPr/>
        </p:nvSpPr>
        <p:spPr>
          <a:xfrm>
            <a:off x="2322694" y="854476"/>
            <a:ext cx="2232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우리동네 자전거</a:t>
            </a:r>
            <a:endParaRPr kumimoji="1" lang="en-US" altLang="ko-KR" sz="1600" dirty="0"/>
          </a:p>
          <a:p>
            <a:r>
              <a:rPr kumimoji="1" lang="ko-KR" altLang="en-US" sz="3200" b="1" dirty="0"/>
              <a:t>따르릉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>
                <a:latin typeface="+mj-ea"/>
                <a:ea typeface="+mj-ea"/>
              </a:rPr>
              <a:t>ver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서울</a:t>
            </a:r>
            <a:r>
              <a:rPr kumimoji="1" lang="en-US" altLang="ko-KR" sz="1400" dirty="0"/>
              <a:t>)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048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03977-9F53-554C-9DCF-7FD6AD853F59}"/>
              </a:ext>
            </a:extLst>
          </p:cNvPr>
          <p:cNvSpPr txBox="1"/>
          <p:nvPr/>
        </p:nvSpPr>
        <p:spPr>
          <a:xfrm>
            <a:off x="1436937" y="1728638"/>
            <a:ext cx="13483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Come</a:t>
            </a:r>
            <a:r>
              <a:rPr kumimoji="1" lang="en-US" altLang="ko-KR" sz="2400" b="1" dirty="0"/>
              <a:t> </a:t>
            </a:r>
          </a:p>
          <a:p>
            <a:r>
              <a:rPr kumimoji="1" lang="en-US" altLang="ko-KR" sz="2800" b="1" dirty="0"/>
              <a:t>With us!</a:t>
            </a:r>
            <a:endParaRPr kumimoji="1" lang="ko-KR" altLang="en-US" sz="2800" b="1" dirty="0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BE13161-2BF1-514A-8ADE-AF0A4A130A12}"/>
              </a:ext>
            </a:extLst>
          </p:cNvPr>
          <p:cNvCxnSpPr>
            <a:cxnSpLocks/>
          </p:cNvCxnSpPr>
          <p:nvPr/>
        </p:nvCxnSpPr>
        <p:spPr>
          <a:xfrm>
            <a:off x="1797050" y="7230024"/>
            <a:ext cx="26843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30B26F1-78EC-EB4D-9EED-2CC0AAFB9D08}"/>
              </a:ext>
            </a:extLst>
          </p:cNvPr>
          <p:cNvSpPr/>
          <p:nvPr/>
        </p:nvSpPr>
        <p:spPr>
          <a:xfrm>
            <a:off x="4550553" y="6873563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중복확인</a:t>
            </a:r>
            <a:endParaRPr kumimoji="1"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48DBC-9F68-024C-976B-B9E68B9D33E1}"/>
              </a:ext>
            </a:extLst>
          </p:cNvPr>
          <p:cNvSpPr txBox="1"/>
          <p:nvPr/>
        </p:nvSpPr>
        <p:spPr>
          <a:xfrm>
            <a:off x="1808998" y="6935597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닉네임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E57DC9-9E30-EE41-8B23-822C0FD9FA31}"/>
              </a:ext>
            </a:extLst>
          </p:cNvPr>
          <p:cNvSpPr txBox="1"/>
          <p:nvPr/>
        </p:nvSpPr>
        <p:spPr>
          <a:xfrm>
            <a:off x="1808998" y="6641081"/>
            <a:ext cx="7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닉네임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783042F-7958-9147-AEA5-53BC07C3A3DD}"/>
              </a:ext>
            </a:extLst>
          </p:cNvPr>
          <p:cNvCxnSpPr>
            <a:cxnSpLocks/>
          </p:cNvCxnSpPr>
          <p:nvPr/>
        </p:nvCxnSpPr>
        <p:spPr>
          <a:xfrm>
            <a:off x="1797050" y="5213887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35DA50-E360-E94A-B7EF-02051F6D88C8}"/>
              </a:ext>
            </a:extLst>
          </p:cNvPr>
          <p:cNvSpPr txBox="1"/>
          <p:nvPr/>
        </p:nvSpPr>
        <p:spPr>
          <a:xfrm>
            <a:off x="1808998" y="4904148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비밀번호 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90239-AC8B-F14A-8C6F-33C9A01E3C55}"/>
              </a:ext>
            </a:extLst>
          </p:cNvPr>
          <p:cNvSpPr txBox="1"/>
          <p:nvPr/>
        </p:nvSpPr>
        <p:spPr>
          <a:xfrm>
            <a:off x="1808998" y="4620373"/>
            <a:ext cx="97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159D88-A8EF-8A47-AEA0-29740021B0CC}"/>
              </a:ext>
            </a:extLst>
          </p:cNvPr>
          <p:cNvSpPr txBox="1"/>
          <p:nvPr/>
        </p:nvSpPr>
        <p:spPr>
          <a:xfrm>
            <a:off x="1808998" y="5813281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1491E-058D-8048-BE2E-B47222F65406}"/>
              </a:ext>
            </a:extLst>
          </p:cNvPr>
          <p:cNvSpPr txBox="1"/>
          <p:nvPr/>
        </p:nvSpPr>
        <p:spPr>
          <a:xfrm>
            <a:off x="1808998" y="5518854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비밀번호 확인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B43D455-3552-7C42-A620-A8507F09027E}"/>
              </a:ext>
            </a:extLst>
          </p:cNvPr>
          <p:cNvCxnSpPr>
            <a:cxnSpLocks/>
          </p:cNvCxnSpPr>
          <p:nvPr/>
        </p:nvCxnSpPr>
        <p:spPr>
          <a:xfrm>
            <a:off x="1777034" y="6103025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F3391A-D5DB-E24C-AD48-1A983CAB7ADB}"/>
              </a:ext>
            </a:extLst>
          </p:cNvPr>
          <p:cNvSpPr txBox="1"/>
          <p:nvPr/>
        </p:nvSpPr>
        <p:spPr>
          <a:xfrm>
            <a:off x="1809000" y="7728176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성별 선택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0EFFEB-6812-EA4E-BCFB-8E9ABACD17D8}"/>
              </a:ext>
            </a:extLst>
          </p:cNvPr>
          <p:cNvSpPr txBox="1"/>
          <p:nvPr/>
        </p:nvSpPr>
        <p:spPr>
          <a:xfrm>
            <a:off x="1809000" y="7433749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성별</a:t>
            </a: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A7DD987-27C7-A44C-9056-9EF885BF7557}"/>
              </a:ext>
            </a:extLst>
          </p:cNvPr>
          <p:cNvCxnSpPr>
            <a:cxnSpLocks/>
          </p:cNvCxnSpPr>
          <p:nvPr/>
        </p:nvCxnSpPr>
        <p:spPr>
          <a:xfrm>
            <a:off x="1777036" y="8017920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F338CA75-F9AC-EA40-8364-E27FD6FE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46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5854" y="7622708"/>
            <a:ext cx="266700" cy="406400"/>
          </a:xfrm>
          <a:prstGeom prst="rect">
            <a:avLst/>
          </a:prstGeom>
        </p:spPr>
      </p:pic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435F941A-D01A-4E4A-B2DC-7480B8B25694}"/>
              </a:ext>
            </a:extLst>
          </p:cNvPr>
          <p:cNvCxnSpPr>
            <a:cxnSpLocks/>
          </p:cNvCxnSpPr>
          <p:nvPr/>
        </p:nvCxnSpPr>
        <p:spPr>
          <a:xfrm>
            <a:off x="1797050" y="3587107"/>
            <a:ext cx="26843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CE1926C-597B-524E-AE9F-FAAA372B48A4}"/>
              </a:ext>
            </a:extLst>
          </p:cNvPr>
          <p:cNvSpPr/>
          <p:nvPr/>
        </p:nvSpPr>
        <p:spPr>
          <a:xfrm>
            <a:off x="4563120" y="3216527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인증번호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FA7C10-EA22-7D4A-BB72-2AA854247B36}"/>
              </a:ext>
            </a:extLst>
          </p:cNvPr>
          <p:cNvSpPr txBox="1"/>
          <p:nvPr/>
        </p:nvSpPr>
        <p:spPr>
          <a:xfrm>
            <a:off x="1808998" y="3292680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이메일 입력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55D36-B719-1A4E-A730-EB33534E6169}"/>
              </a:ext>
            </a:extLst>
          </p:cNvPr>
          <p:cNvSpPr txBox="1"/>
          <p:nvPr/>
        </p:nvSpPr>
        <p:spPr>
          <a:xfrm>
            <a:off x="1808998" y="2998164"/>
            <a:ext cx="7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이메일</a:t>
            </a: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0C68CCE-87C2-4447-8C4D-32237B101DB4}"/>
              </a:ext>
            </a:extLst>
          </p:cNvPr>
          <p:cNvCxnSpPr>
            <a:cxnSpLocks/>
          </p:cNvCxnSpPr>
          <p:nvPr/>
        </p:nvCxnSpPr>
        <p:spPr>
          <a:xfrm>
            <a:off x="1797052" y="4169090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588EDD-1831-F042-91BC-B72E4154B007}"/>
              </a:ext>
            </a:extLst>
          </p:cNvPr>
          <p:cNvSpPr txBox="1"/>
          <p:nvPr/>
        </p:nvSpPr>
        <p:spPr>
          <a:xfrm>
            <a:off x="1809000" y="3859351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인증번호 입력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4E3A3618-2915-3246-A827-B8F12B68CDAB}"/>
              </a:ext>
            </a:extLst>
          </p:cNvPr>
          <p:cNvSpPr/>
          <p:nvPr/>
        </p:nvSpPr>
        <p:spPr>
          <a:xfrm>
            <a:off x="1777035" y="8468679"/>
            <a:ext cx="3565520" cy="5813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/>
              <a:t>함 </a:t>
            </a:r>
            <a:r>
              <a:rPr kumimoji="1" lang="ko-KR" altLang="en-US" sz="2400" b="1" dirty="0" err="1"/>
              <a:t>께</a:t>
            </a:r>
            <a:r>
              <a:rPr kumimoji="1" lang="ko-KR" altLang="en-US" sz="2400" b="1" dirty="0"/>
              <a:t> 하 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28B595-BDED-724B-84A6-802EB8CCE31D}"/>
              </a:ext>
            </a:extLst>
          </p:cNvPr>
          <p:cNvSpPr/>
          <p:nvPr/>
        </p:nvSpPr>
        <p:spPr>
          <a:xfrm>
            <a:off x="208653" y="664713"/>
            <a:ext cx="643754" cy="29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8F3971-46F3-A941-A004-AC02EEA6A95F}"/>
              </a:ext>
            </a:extLst>
          </p:cNvPr>
          <p:cNvSpPr txBox="1"/>
          <p:nvPr/>
        </p:nvSpPr>
        <p:spPr>
          <a:xfrm>
            <a:off x="917957" y="697411"/>
            <a:ext cx="926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필수 기능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3308FC-0DC7-8C4B-9402-23440C0772E5}"/>
              </a:ext>
            </a:extLst>
          </p:cNvPr>
          <p:cNvSpPr/>
          <p:nvPr/>
        </p:nvSpPr>
        <p:spPr>
          <a:xfrm>
            <a:off x="1723870" y="2968276"/>
            <a:ext cx="2826684" cy="658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FB13D3-8142-0049-9C1A-64BEE6221007}"/>
              </a:ext>
            </a:extLst>
          </p:cNvPr>
          <p:cNvSpPr/>
          <p:nvPr/>
        </p:nvSpPr>
        <p:spPr>
          <a:xfrm>
            <a:off x="1713464" y="4516482"/>
            <a:ext cx="3788978" cy="173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4BDA1E-57E7-F348-84AC-962CB563D90E}"/>
              </a:ext>
            </a:extLst>
          </p:cNvPr>
          <p:cNvSpPr/>
          <p:nvPr/>
        </p:nvSpPr>
        <p:spPr>
          <a:xfrm>
            <a:off x="1723869" y="6547636"/>
            <a:ext cx="2826684" cy="72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D34C26-80B7-534B-89DE-3A630D124A57}"/>
              </a:ext>
            </a:extLst>
          </p:cNvPr>
          <p:cNvSpPr/>
          <p:nvPr/>
        </p:nvSpPr>
        <p:spPr>
          <a:xfrm>
            <a:off x="1713464" y="7393981"/>
            <a:ext cx="3788978" cy="67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FEC43B-7AED-5E46-9A44-CA41FD21B643}"/>
              </a:ext>
            </a:extLst>
          </p:cNvPr>
          <p:cNvSpPr/>
          <p:nvPr/>
        </p:nvSpPr>
        <p:spPr>
          <a:xfrm>
            <a:off x="1713464" y="8362882"/>
            <a:ext cx="3788978" cy="83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1BF76-AA0A-E544-A20E-324E93C1CADA}"/>
              </a:ext>
            </a:extLst>
          </p:cNvPr>
          <p:cNvSpPr txBox="1"/>
          <p:nvPr/>
        </p:nvSpPr>
        <p:spPr>
          <a:xfrm>
            <a:off x="1844299" y="10082980"/>
            <a:ext cx="4849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유효성 검사는 기본기능</a:t>
            </a:r>
            <a:r>
              <a:rPr kumimoji="1" lang="en-US" altLang="ko-KR" sz="1600" dirty="0"/>
              <a:t>,</a:t>
            </a:r>
          </a:p>
          <a:p>
            <a:r>
              <a:rPr kumimoji="1" lang="ko-KR" altLang="en-US" sz="1600" dirty="0"/>
              <a:t>인증번호는 찾아보니 </a:t>
            </a:r>
            <a:r>
              <a:rPr kumimoji="1" lang="ko-KR" altLang="en-US" sz="1600" dirty="0" err="1"/>
              <a:t>백엔드</a:t>
            </a:r>
            <a:r>
              <a:rPr kumimoji="1" lang="ko-KR" altLang="en-US" sz="1600" dirty="0"/>
              <a:t> 배우면 구현 가능할 것으로 보이지만 일단 보류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중복확인은</a:t>
            </a:r>
            <a:r>
              <a:rPr kumimoji="1" lang="ko-KR" altLang="en-US" sz="1600" dirty="0"/>
              <a:t> 여유 되면 구현해요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881B13-3291-DB41-830F-FD294443B768}"/>
              </a:ext>
            </a:extLst>
          </p:cNvPr>
          <p:cNvSpPr txBox="1"/>
          <p:nvPr/>
        </p:nvSpPr>
        <p:spPr>
          <a:xfrm>
            <a:off x="1808998" y="3577068"/>
            <a:ext cx="2037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이메일을 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233F7A-6635-034F-ACF7-39C1C5468393}"/>
              </a:ext>
            </a:extLst>
          </p:cNvPr>
          <p:cNvSpPr txBox="1"/>
          <p:nvPr/>
        </p:nvSpPr>
        <p:spPr>
          <a:xfrm>
            <a:off x="104930" y="1"/>
            <a:ext cx="206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따르릉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1D28AD-55F9-B441-BE60-1591605E9723}"/>
              </a:ext>
            </a:extLst>
          </p:cNvPr>
          <p:cNvSpPr txBox="1"/>
          <p:nvPr/>
        </p:nvSpPr>
        <p:spPr>
          <a:xfrm>
            <a:off x="2322694" y="854476"/>
            <a:ext cx="2232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우리동네 자전거</a:t>
            </a:r>
            <a:endParaRPr kumimoji="1" lang="en-US" altLang="ko-KR" sz="1600" dirty="0"/>
          </a:p>
          <a:p>
            <a:r>
              <a:rPr kumimoji="1" lang="ko-KR" altLang="en-US" sz="3200" b="1" dirty="0"/>
              <a:t>따르릉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>
                <a:latin typeface="+mj-ea"/>
                <a:ea typeface="+mj-ea"/>
              </a:rPr>
              <a:t>ver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서울</a:t>
            </a:r>
            <a:r>
              <a:rPr kumimoji="1" lang="en-US" altLang="ko-KR" sz="1400" dirty="0"/>
              <a:t>)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961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2F632BD-3531-8F48-B660-572C0B3D2795}"/>
              </a:ext>
            </a:extLst>
          </p:cNvPr>
          <p:cNvSpPr/>
          <p:nvPr/>
        </p:nvSpPr>
        <p:spPr>
          <a:xfrm>
            <a:off x="2162509" y="1152728"/>
            <a:ext cx="898191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D72AFE-5374-BF4E-9C5E-E2681B32E45D}"/>
              </a:ext>
            </a:extLst>
          </p:cNvPr>
          <p:cNvSpPr txBox="1"/>
          <p:nvPr/>
        </p:nvSpPr>
        <p:spPr>
          <a:xfrm>
            <a:off x="104930" y="1"/>
            <a:ext cx="206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따르릉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4D4FFC-1EEA-894A-9918-FA2AA8AA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1641504"/>
            <a:ext cx="4934932" cy="370404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E35CB-55C4-9A49-8DC1-E14ACB76F4F4}"/>
              </a:ext>
            </a:extLst>
          </p:cNvPr>
          <p:cNvSpPr txBox="1"/>
          <p:nvPr/>
        </p:nvSpPr>
        <p:spPr>
          <a:xfrm>
            <a:off x="265567" y="1885870"/>
            <a:ext cx="31634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서울시 추천 명소</a:t>
            </a:r>
            <a:r>
              <a:rPr kumimoji="1" lang="ko-KR" altLang="en-US" sz="1400" dirty="0"/>
              <a:t>를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/>
              <a:t>확인</a:t>
            </a:r>
            <a:r>
              <a:rPr kumimoji="1" lang="ko-KR" altLang="en-US" sz="1400" dirty="0"/>
              <a:t>해 보세요</a:t>
            </a:r>
            <a:endParaRPr kumimoji="1" lang="en-US" altLang="ko-KR" sz="1400" dirty="0"/>
          </a:p>
          <a:p>
            <a:r>
              <a:rPr kumimoji="1" lang="ko-KR" altLang="en-US" sz="1050" dirty="0"/>
              <a:t>지역을 클릭하면 해당 구의 추천 명소를 </a:t>
            </a:r>
            <a:endParaRPr kumimoji="1" lang="en-US" altLang="ko-KR" sz="1050" dirty="0"/>
          </a:p>
          <a:p>
            <a:r>
              <a:rPr kumimoji="1" lang="ko-KR" altLang="en-US" sz="1050" dirty="0"/>
              <a:t>확인할 수 있습니다</a:t>
            </a:r>
            <a:r>
              <a:rPr kumimoji="1" lang="en-US" altLang="ko-KR" sz="1050" dirty="0"/>
              <a:t>.</a:t>
            </a:r>
            <a:endParaRPr kumimoji="1" lang="ko-KR" altLang="en-US" sz="105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8CDC5C8A-FD65-0749-BD2A-3AAB86C9F013}"/>
              </a:ext>
            </a:extLst>
          </p:cNvPr>
          <p:cNvCxnSpPr>
            <a:cxnSpLocks/>
          </p:cNvCxnSpPr>
          <p:nvPr/>
        </p:nvCxnSpPr>
        <p:spPr>
          <a:xfrm flipV="1">
            <a:off x="3873500" y="3882861"/>
            <a:ext cx="190500" cy="1367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ED5F0C38-7A24-CE4F-80F2-C5EDEFB5B83A}"/>
              </a:ext>
            </a:extLst>
          </p:cNvPr>
          <p:cNvCxnSpPr>
            <a:cxnSpLocks/>
          </p:cNvCxnSpPr>
          <p:nvPr/>
        </p:nvCxnSpPr>
        <p:spPr>
          <a:xfrm flipV="1">
            <a:off x="3916325" y="3939849"/>
            <a:ext cx="301624" cy="2165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C9431EB2-868A-2E45-A0C5-CBC2D6067F02}"/>
              </a:ext>
            </a:extLst>
          </p:cNvPr>
          <p:cNvCxnSpPr>
            <a:cxnSpLocks/>
          </p:cNvCxnSpPr>
          <p:nvPr/>
        </p:nvCxnSpPr>
        <p:spPr>
          <a:xfrm flipV="1">
            <a:off x="3975024" y="4032333"/>
            <a:ext cx="368940" cy="2648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11A089F4-AB0A-8447-85F0-2980E01F9AE7}"/>
              </a:ext>
            </a:extLst>
          </p:cNvPr>
          <p:cNvCxnSpPr>
            <a:cxnSpLocks/>
          </p:cNvCxnSpPr>
          <p:nvPr/>
        </p:nvCxnSpPr>
        <p:spPr>
          <a:xfrm flipV="1">
            <a:off x="4051392" y="4163962"/>
            <a:ext cx="326881" cy="2346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B090A81-2FBF-4741-A796-137480202AC0}"/>
              </a:ext>
            </a:extLst>
          </p:cNvPr>
          <p:cNvCxnSpPr>
            <a:cxnSpLocks/>
          </p:cNvCxnSpPr>
          <p:nvPr/>
        </p:nvCxnSpPr>
        <p:spPr>
          <a:xfrm flipV="1">
            <a:off x="4135494" y="4248891"/>
            <a:ext cx="381769" cy="274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A25FD855-0560-7041-BE9D-67B3337E0AE2}"/>
              </a:ext>
            </a:extLst>
          </p:cNvPr>
          <p:cNvCxnSpPr>
            <a:cxnSpLocks/>
          </p:cNvCxnSpPr>
          <p:nvPr/>
        </p:nvCxnSpPr>
        <p:spPr>
          <a:xfrm flipV="1">
            <a:off x="4256884" y="4281308"/>
            <a:ext cx="444399" cy="3190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E47CC485-6BA0-8A42-8926-E31C877E3C50}"/>
              </a:ext>
            </a:extLst>
          </p:cNvPr>
          <p:cNvCxnSpPr>
            <a:cxnSpLocks/>
          </p:cNvCxnSpPr>
          <p:nvPr/>
        </p:nvCxnSpPr>
        <p:spPr>
          <a:xfrm flipV="1">
            <a:off x="4542549" y="4409704"/>
            <a:ext cx="238874" cy="1715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8CA065F0-DF76-024E-9232-CCF4743DFDA4}"/>
              </a:ext>
            </a:extLst>
          </p:cNvPr>
          <p:cNvCxnSpPr>
            <a:cxnSpLocks/>
          </p:cNvCxnSpPr>
          <p:nvPr/>
        </p:nvCxnSpPr>
        <p:spPr>
          <a:xfrm flipV="1">
            <a:off x="4621916" y="4524717"/>
            <a:ext cx="238874" cy="1715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6E73D0C-6FCC-FF44-A50E-5159B24816CC}"/>
              </a:ext>
            </a:extLst>
          </p:cNvPr>
          <p:cNvSpPr txBox="1"/>
          <p:nvPr/>
        </p:nvSpPr>
        <p:spPr>
          <a:xfrm>
            <a:off x="3582060" y="1165429"/>
            <a:ext cx="8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/>
              <a:t>커뮤티니</a:t>
            </a:r>
            <a:endParaRPr kumimoji="1"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F774FF-53FF-F84D-B924-7EF05783B8DB}"/>
              </a:ext>
            </a:extLst>
          </p:cNvPr>
          <p:cNvSpPr txBox="1"/>
          <p:nvPr/>
        </p:nvSpPr>
        <p:spPr>
          <a:xfrm>
            <a:off x="4661986" y="1165429"/>
            <a:ext cx="195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예약확인 및 </a:t>
            </a:r>
            <a:r>
              <a:rPr kumimoji="1" lang="ko-KR" altLang="en-US" sz="1200" dirty="0" err="1"/>
              <a:t>마이페이지</a:t>
            </a:r>
            <a:endParaRPr kumimoji="1"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2534D9-35AE-DA47-8B52-743925B3F70C}"/>
              </a:ext>
            </a:extLst>
          </p:cNvPr>
          <p:cNvSpPr txBox="1"/>
          <p:nvPr/>
        </p:nvSpPr>
        <p:spPr>
          <a:xfrm>
            <a:off x="2187909" y="1178128"/>
            <a:ext cx="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추천 명소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394D79-4D50-2F44-A69E-49FDFE78C1E6}"/>
              </a:ext>
            </a:extLst>
          </p:cNvPr>
          <p:cNvSpPr txBox="1"/>
          <p:nvPr/>
        </p:nvSpPr>
        <p:spPr>
          <a:xfrm>
            <a:off x="807056" y="1178128"/>
            <a:ext cx="8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예약하기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754FB790-F77F-5042-84A6-8A87203D4FE3}"/>
              </a:ext>
            </a:extLst>
          </p:cNvPr>
          <p:cNvSpPr/>
          <p:nvPr/>
        </p:nvSpPr>
        <p:spPr>
          <a:xfrm>
            <a:off x="1691991" y="584369"/>
            <a:ext cx="3474017" cy="2945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40C489A-2AB7-3D4F-A6AF-3832D274F274}"/>
              </a:ext>
            </a:extLst>
          </p:cNvPr>
          <p:cNvSpPr/>
          <p:nvPr/>
        </p:nvSpPr>
        <p:spPr>
          <a:xfrm>
            <a:off x="421480" y="5359711"/>
            <a:ext cx="6015038" cy="5298631"/>
          </a:xfrm>
          <a:prstGeom prst="roundRect">
            <a:avLst>
              <a:gd name="adj" fmla="val 561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CCB75A7-97BE-DE4A-B97E-5A6F285A00C3}"/>
              </a:ext>
            </a:extLst>
          </p:cNvPr>
          <p:cNvCxnSpPr>
            <a:cxnSpLocks/>
          </p:cNvCxnSpPr>
          <p:nvPr/>
        </p:nvCxnSpPr>
        <p:spPr>
          <a:xfrm>
            <a:off x="2376817" y="5359711"/>
            <a:ext cx="0" cy="52986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3471A6D-98A6-664F-BCD2-AC9CCCE41834}"/>
              </a:ext>
            </a:extLst>
          </p:cNvPr>
          <p:cNvCxnSpPr>
            <a:cxnSpLocks/>
          </p:cNvCxnSpPr>
          <p:nvPr/>
        </p:nvCxnSpPr>
        <p:spPr>
          <a:xfrm>
            <a:off x="4475759" y="5359711"/>
            <a:ext cx="0" cy="52986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26B2390-B334-C542-96C5-1E84A9822AA7}"/>
              </a:ext>
            </a:extLst>
          </p:cNvPr>
          <p:cNvCxnSpPr>
            <a:cxnSpLocks/>
          </p:cNvCxnSpPr>
          <p:nvPr/>
        </p:nvCxnSpPr>
        <p:spPr>
          <a:xfrm flipH="1">
            <a:off x="421481" y="7133342"/>
            <a:ext cx="60150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669DE12A-0634-AE49-88BF-BFAD23513530}"/>
              </a:ext>
            </a:extLst>
          </p:cNvPr>
          <p:cNvCxnSpPr>
            <a:cxnSpLocks/>
          </p:cNvCxnSpPr>
          <p:nvPr/>
        </p:nvCxnSpPr>
        <p:spPr>
          <a:xfrm flipH="1">
            <a:off x="421481" y="8943093"/>
            <a:ext cx="60150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89E6D40-41D7-0E43-B174-A56C593FE7B6}"/>
              </a:ext>
            </a:extLst>
          </p:cNvPr>
          <p:cNvSpPr txBox="1"/>
          <p:nvPr/>
        </p:nvSpPr>
        <p:spPr>
          <a:xfrm>
            <a:off x="961534" y="6132164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439C33-56F3-E24B-B1E5-23F4CE88A4CE}"/>
              </a:ext>
            </a:extLst>
          </p:cNvPr>
          <p:cNvSpPr txBox="1"/>
          <p:nvPr/>
        </p:nvSpPr>
        <p:spPr>
          <a:xfrm>
            <a:off x="2963433" y="6129688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EC9FEE-4EB5-CE41-AE43-AA5785CB1957}"/>
              </a:ext>
            </a:extLst>
          </p:cNvPr>
          <p:cNvSpPr txBox="1"/>
          <p:nvPr/>
        </p:nvSpPr>
        <p:spPr>
          <a:xfrm>
            <a:off x="5006085" y="6131810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B0D361-F55B-6B4B-B41A-30363BE816BA}"/>
              </a:ext>
            </a:extLst>
          </p:cNvPr>
          <p:cNvSpPr txBox="1"/>
          <p:nvPr/>
        </p:nvSpPr>
        <p:spPr>
          <a:xfrm>
            <a:off x="961534" y="7850498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9BCB29-E6D3-0E43-90E9-926A11348BDB}"/>
              </a:ext>
            </a:extLst>
          </p:cNvPr>
          <p:cNvSpPr txBox="1"/>
          <p:nvPr/>
        </p:nvSpPr>
        <p:spPr>
          <a:xfrm>
            <a:off x="2963433" y="7848022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7384B9-EB11-1A47-93AB-3F33EA514E4E}"/>
              </a:ext>
            </a:extLst>
          </p:cNvPr>
          <p:cNvSpPr txBox="1"/>
          <p:nvPr/>
        </p:nvSpPr>
        <p:spPr>
          <a:xfrm>
            <a:off x="5006085" y="7850144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781972-9DD0-FE40-8549-E1F2966C3BFD}"/>
              </a:ext>
            </a:extLst>
          </p:cNvPr>
          <p:cNvSpPr txBox="1"/>
          <p:nvPr/>
        </p:nvSpPr>
        <p:spPr>
          <a:xfrm>
            <a:off x="961534" y="9593393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EFF211-AA6D-B94C-93EC-6284EF27072F}"/>
              </a:ext>
            </a:extLst>
          </p:cNvPr>
          <p:cNvSpPr txBox="1"/>
          <p:nvPr/>
        </p:nvSpPr>
        <p:spPr>
          <a:xfrm>
            <a:off x="2963433" y="9590917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48A108-FCFA-4243-8DDE-07A1A59885CA}"/>
              </a:ext>
            </a:extLst>
          </p:cNvPr>
          <p:cNvSpPr txBox="1"/>
          <p:nvPr/>
        </p:nvSpPr>
        <p:spPr>
          <a:xfrm>
            <a:off x="5006085" y="9593039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92182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2F632BD-3531-8F48-B660-572C0B3D2795}"/>
              </a:ext>
            </a:extLst>
          </p:cNvPr>
          <p:cNvSpPr/>
          <p:nvPr/>
        </p:nvSpPr>
        <p:spPr>
          <a:xfrm>
            <a:off x="2162509" y="1152728"/>
            <a:ext cx="898191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D72AFE-5374-BF4E-9C5E-E2681B32E45D}"/>
              </a:ext>
            </a:extLst>
          </p:cNvPr>
          <p:cNvSpPr txBox="1"/>
          <p:nvPr/>
        </p:nvSpPr>
        <p:spPr>
          <a:xfrm>
            <a:off x="104930" y="1"/>
            <a:ext cx="206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따르릉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4D4FFC-1EEA-894A-9918-FA2AA8AA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1641504"/>
            <a:ext cx="4934932" cy="370404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E35CB-55C4-9A49-8DC1-E14ACB76F4F4}"/>
              </a:ext>
            </a:extLst>
          </p:cNvPr>
          <p:cNvSpPr txBox="1"/>
          <p:nvPr/>
        </p:nvSpPr>
        <p:spPr>
          <a:xfrm>
            <a:off x="265567" y="1885870"/>
            <a:ext cx="31634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서울시 추천 명소</a:t>
            </a:r>
            <a:r>
              <a:rPr kumimoji="1" lang="ko-KR" altLang="en-US" sz="1400" dirty="0"/>
              <a:t>를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/>
              <a:t>확인</a:t>
            </a:r>
            <a:r>
              <a:rPr kumimoji="1" lang="ko-KR" altLang="en-US" sz="1400" dirty="0"/>
              <a:t>해 보세요</a:t>
            </a:r>
            <a:endParaRPr kumimoji="1" lang="en-US" altLang="ko-KR" sz="1400" dirty="0"/>
          </a:p>
          <a:p>
            <a:r>
              <a:rPr kumimoji="1" lang="ko-KR" altLang="en-US" sz="1050" dirty="0"/>
              <a:t>지역을 클릭하면 해당 구의 추천 명소를 </a:t>
            </a:r>
            <a:endParaRPr kumimoji="1" lang="en-US" altLang="ko-KR" sz="1050" dirty="0"/>
          </a:p>
          <a:p>
            <a:r>
              <a:rPr kumimoji="1" lang="ko-KR" altLang="en-US" sz="1050" dirty="0"/>
              <a:t>확인할 수 있습니다</a:t>
            </a:r>
            <a:r>
              <a:rPr kumimoji="1" lang="en-US" altLang="ko-KR" sz="1050" dirty="0"/>
              <a:t>.</a:t>
            </a:r>
            <a:endParaRPr kumimoji="1" lang="ko-KR" altLang="en-US" sz="105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8CDC5C8A-FD65-0749-BD2A-3AAB86C9F013}"/>
              </a:ext>
            </a:extLst>
          </p:cNvPr>
          <p:cNvCxnSpPr>
            <a:cxnSpLocks/>
          </p:cNvCxnSpPr>
          <p:nvPr/>
        </p:nvCxnSpPr>
        <p:spPr>
          <a:xfrm flipV="1">
            <a:off x="3873500" y="3882861"/>
            <a:ext cx="190500" cy="1367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ED5F0C38-7A24-CE4F-80F2-C5EDEFB5B83A}"/>
              </a:ext>
            </a:extLst>
          </p:cNvPr>
          <p:cNvCxnSpPr>
            <a:cxnSpLocks/>
          </p:cNvCxnSpPr>
          <p:nvPr/>
        </p:nvCxnSpPr>
        <p:spPr>
          <a:xfrm flipV="1">
            <a:off x="3916325" y="3939849"/>
            <a:ext cx="301624" cy="2165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C9431EB2-868A-2E45-A0C5-CBC2D6067F02}"/>
              </a:ext>
            </a:extLst>
          </p:cNvPr>
          <p:cNvCxnSpPr>
            <a:cxnSpLocks/>
          </p:cNvCxnSpPr>
          <p:nvPr/>
        </p:nvCxnSpPr>
        <p:spPr>
          <a:xfrm flipV="1">
            <a:off x="3975024" y="4032333"/>
            <a:ext cx="368940" cy="2648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11A089F4-AB0A-8447-85F0-2980E01F9AE7}"/>
              </a:ext>
            </a:extLst>
          </p:cNvPr>
          <p:cNvCxnSpPr>
            <a:cxnSpLocks/>
          </p:cNvCxnSpPr>
          <p:nvPr/>
        </p:nvCxnSpPr>
        <p:spPr>
          <a:xfrm flipV="1">
            <a:off x="4051392" y="4163962"/>
            <a:ext cx="326881" cy="2346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B090A81-2FBF-4741-A796-137480202AC0}"/>
              </a:ext>
            </a:extLst>
          </p:cNvPr>
          <p:cNvCxnSpPr>
            <a:cxnSpLocks/>
          </p:cNvCxnSpPr>
          <p:nvPr/>
        </p:nvCxnSpPr>
        <p:spPr>
          <a:xfrm flipV="1">
            <a:off x="4135494" y="4248891"/>
            <a:ext cx="381769" cy="274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A25FD855-0560-7041-BE9D-67B3337E0AE2}"/>
              </a:ext>
            </a:extLst>
          </p:cNvPr>
          <p:cNvCxnSpPr>
            <a:cxnSpLocks/>
          </p:cNvCxnSpPr>
          <p:nvPr/>
        </p:nvCxnSpPr>
        <p:spPr>
          <a:xfrm flipV="1">
            <a:off x="4256884" y="4281308"/>
            <a:ext cx="444399" cy="3190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E47CC485-6BA0-8A42-8926-E31C877E3C50}"/>
              </a:ext>
            </a:extLst>
          </p:cNvPr>
          <p:cNvCxnSpPr>
            <a:cxnSpLocks/>
          </p:cNvCxnSpPr>
          <p:nvPr/>
        </p:nvCxnSpPr>
        <p:spPr>
          <a:xfrm flipV="1">
            <a:off x="4542549" y="4409704"/>
            <a:ext cx="238874" cy="1715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8CA065F0-DF76-024E-9232-CCF4743DFDA4}"/>
              </a:ext>
            </a:extLst>
          </p:cNvPr>
          <p:cNvCxnSpPr>
            <a:cxnSpLocks/>
          </p:cNvCxnSpPr>
          <p:nvPr/>
        </p:nvCxnSpPr>
        <p:spPr>
          <a:xfrm flipV="1">
            <a:off x="4621916" y="4524717"/>
            <a:ext cx="238874" cy="1715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6E73D0C-6FCC-FF44-A50E-5159B24816CC}"/>
              </a:ext>
            </a:extLst>
          </p:cNvPr>
          <p:cNvSpPr txBox="1"/>
          <p:nvPr/>
        </p:nvSpPr>
        <p:spPr>
          <a:xfrm>
            <a:off x="3582060" y="1165429"/>
            <a:ext cx="8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/>
              <a:t>커뮤티니</a:t>
            </a:r>
            <a:endParaRPr kumimoji="1"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F774FF-53FF-F84D-B924-7EF05783B8DB}"/>
              </a:ext>
            </a:extLst>
          </p:cNvPr>
          <p:cNvSpPr txBox="1"/>
          <p:nvPr/>
        </p:nvSpPr>
        <p:spPr>
          <a:xfrm>
            <a:off x="4661986" y="1165429"/>
            <a:ext cx="195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예약확인 및 </a:t>
            </a:r>
            <a:r>
              <a:rPr kumimoji="1" lang="ko-KR" altLang="en-US" sz="1200" dirty="0" err="1"/>
              <a:t>마이페이지</a:t>
            </a:r>
            <a:endParaRPr kumimoji="1"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2534D9-35AE-DA47-8B52-743925B3F70C}"/>
              </a:ext>
            </a:extLst>
          </p:cNvPr>
          <p:cNvSpPr txBox="1"/>
          <p:nvPr/>
        </p:nvSpPr>
        <p:spPr>
          <a:xfrm>
            <a:off x="2187909" y="1178128"/>
            <a:ext cx="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추천 명소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394D79-4D50-2F44-A69E-49FDFE78C1E6}"/>
              </a:ext>
            </a:extLst>
          </p:cNvPr>
          <p:cNvSpPr txBox="1"/>
          <p:nvPr/>
        </p:nvSpPr>
        <p:spPr>
          <a:xfrm>
            <a:off x="807056" y="1178128"/>
            <a:ext cx="8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예약하기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754FB790-F77F-5042-84A6-8A87203D4FE3}"/>
              </a:ext>
            </a:extLst>
          </p:cNvPr>
          <p:cNvSpPr/>
          <p:nvPr/>
        </p:nvSpPr>
        <p:spPr>
          <a:xfrm>
            <a:off x="1691991" y="584369"/>
            <a:ext cx="3474017" cy="2945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40C489A-2AB7-3D4F-A6AF-3832D274F274}"/>
              </a:ext>
            </a:extLst>
          </p:cNvPr>
          <p:cNvSpPr/>
          <p:nvPr/>
        </p:nvSpPr>
        <p:spPr>
          <a:xfrm>
            <a:off x="421480" y="5359711"/>
            <a:ext cx="6015038" cy="5298631"/>
          </a:xfrm>
          <a:prstGeom prst="roundRect">
            <a:avLst>
              <a:gd name="adj" fmla="val 561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CCB75A7-97BE-DE4A-B97E-5A6F285A00C3}"/>
              </a:ext>
            </a:extLst>
          </p:cNvPr>
          <p:cNvCxnSpPr>
            <a:cxnSpLocks/>
          </p:cNvCxnSpPr>
          <p:nvPr/>
        </p:nvCxnSpPr>
        <p:spPr>
          <a:xfrm>
            <a:off x="2376817" y="5359711"/>
            <a:ext cx="0" cy="52986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3471A6D-98A6-664F-BCD2-AC9CCCE41834}"/>
              </a:ext>
            </a:extLst>
          </p:cNvPr>
          <p:cNvCxnSpPr>
            <a:cxnSpLocks/>
          </p:cNvCxnSpPr>
          <p:nvPr/>
        </p:nvCxnSpPr>
        <p:spPr>
          <a:xfrm>
            <a:off x="4475759" y="5359711"/>
            <a:ext cx="0" cy="52986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26B2390-B334-C542-96C5-1E84A9822AA7}"/>
              </a:ext>
            </a:extLst>
          </p:cNvPr>
          <p:cNvCxnSpPr>
            <a:cxnSpLocks/>
          </p:cNvCxnSpPr>
          <p:nvPr/>
        </p:nvCxnSpPr>
        <p:spPr>
          <a:xfrm flipH="1">
            <a:off x="421481" y="7133342"/>
            <a:ext cx="60150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669DE12A-0634-AE49-88BF-BFAD23513530}"/>
              </a:ext>
            </a:extLst>
          </p:cNvPr>
          <p:cNvCxnSpPr>
            <a:cxnSpLocks/>
          </p:cNvCxnSpPr>
          <p:nvPr/>
        </p:nvCxnSpPr>
        <p:spPr>
          <a:xfrm flipH="1">
            <a:off x="421481" y="8943093"/>
            <a:ext cx="60150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89E6D40-41D7-0E43-B174-A56C593FE7B6}"/>
              </a:ext>
            </a:extLst>
          </p:cNvPr>
          <p:cNvSpPr txBox="1"/>
          <p:nvPr/>
        </p:nvSpPr>
        <p:spPr>
          <a:xfrm>
            <a:off x="961534" y="6132164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439C33-56F3-E24B-B1E5-23F4CE88A4CE}"/>
              </a:ext>
            </a:extLst>
          </p:cNvPr>
          <p:cNvSpPr txBox="1"/>
          <p:nvPr/>
        </p:nvSpPr>
        <p:spPr>
          <a:xfrm>
            <a:off x="2963433" y="6129688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EC9FEE-4EB5-CE41-AE43-AA5785CB1957}"/>
              </a:ext>
            </a:extLst>
          </p:cNvPr>
          <p:cNvSpPr txBox="1"/>
          <p:nvPr/>
        </p:nvSpPr>
        <p:spPr>
          <a:xfrm>
            <a:off x="5006085" y="6131810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B0D361-F55B-6B4B-B41A-30363BE816BA}"/>
              </a:ext>
            </a:extLst>
          </p:cNvPr>
          <p:cNvSpPr txBox="1"/>
          <p:nvPr/>
        </p:nvSpPr>
        <p:spPr>
          <a:xfrm>
            <a:off x="961534" y="7850498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9BCB29-E6D3-0E43-90E9-926A11348BDB}"/>
              </a:ext>
            </a:extLst>
          </p:cNvPr>
          <p:cNvSpPr txBox="1"/>
          <p:nvPr/>
        </p:nvSpPr>
        <p:spPr>
          <a:xfrm>
            <a:off x="2963433" y="7848022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7384B9-EB11-1A47-93AB-3F33EA514E4E}"/>
              </a:ext>
            </a:extLst>
          </p:cNvPr>
          <p:cNvSpPr txBox="1"/>
          <p:nvPr/>
        </p:nvSpPr>
        <p:spPr>
          <a:xfrm>
            <a:off x="5006085" y="7850144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781972-9DD0-FE40-8549-E1F2966C3BFD}"/>
              </a:ext>
            </a:extLst>
          </p:cNvPr>
          <p:cNvSpPr txBox="1"/>
          <p:nvPr/>
        </p:nvSpPr>
        <p:spPr>
          <a:xfrm>
            <a:off x="961534" y="9593393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EFF211-AA6D-B94C-93EC-6284EF27072F}"/>
              </a:ext>
            </a:extLst>
          </p:cNvPr>
          <p:cNvSpPr txBox="1"/>
          <p:nvPr/>
        </p:nvSpPr>
        <p:spPr>
          <a:xfrm>
            <a:off x="2963433" y="9590917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48A108-FCFA-4243-8DDE-07A1A59885CA}"/>
              </a:ext>
            </a:extLst>
          </p:cNvPr>
          <p:cNvSpPr txBox="1"/>
          <p:nvPr/>
        </p:nvSpPr>
        <p:spPr>
          <a:xfrm>
            <a:off x="5006085" y="9593039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C47E1-E327-A046-8DA9-92EEA9CC5D9F}"/>
              </a:ext>
            </a:extLst>
          </p:cNvPr>
          <p:cNvSpPr txBox="1"/>
          <p:nvPr/>
        </p:nvSpPr>
        <p:spPr>
          <a:xfrm>
            <a:off x="571500" y="10715616"/>
            <a:ext cx="554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서울시 지도에서 해당 구를 선택하면 아래 </a:t>
            </a:r>
            <a:r>
              <a:rPr kumimoji="1" lang="ko-KR" altLang="en-US" dirty="0" err="1"/>
              <a:t>인스타처럼</a:t>
            </a:r>
            <a:r>
              <a:rPr kumimoji="1" lang="ko-KR" altLang="en-US" dirty="0"/>
              <a:t> 이미지 출력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이미지 클릭 시 </a:t>
            </a:r>
            <a:r>
              <a:rPr kumimoji="1" lang="ko-KR" altLang="en-US" dirty="0" err="1"/>
              <a:t>추천명소</a:t>
            </a:r>
            <a:r>
              <a:rPr kumimoji="1" lang="ko-KR" altLang="en-US" dirty="0"/>
              <a:t> 정보 출력</a:t>
            </a:r>
            <a:r>
              <a:rPr kumimoji="1" lang="en-US" altLang="ko-KR" dirty="0"/>
              <a:t>(</a:t>
            </a:r>
            <a:r>
              <a:rPr kumimoji="1" lang="ko-KR" altLang="en-US" dirty="0"/>
              <a:t>팝업 </a:t>
            </a:r>
            <a:r>
              <a:rPr kumimoji="1" lang="en-US" altLang="ko-KR" dirty="0"/>
              <a:t>or </a:t>
            </a:r>
            <a:r>
              <a:rPr kumimoji="1" lang="ko-KR" altLang="en-US" dirty="0" err="1"/>
              <a:t>하단출력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욕심내면</a:t>
            </a:r>
            <a:r>
              <a:rPr kumimoji="1" lang="ko-KR" altLang="en-US" dirty="0"/>
              <a:t> 지도에 출력</a:t>
            </a:r>
          </a:p>
        </p:txBody>
      </p:sp>
    </p:spTree>
    <p:extLst>
      <p:ext uri="{BB962C8B-B14F-4D97-AF65-F5344CB8AC3E}">
        <p14:creationId xmlns:p14="http://schemas.microsoft.com/office/powerpoint/2010/main" val="317059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2F632BD-3531-8F48-B660-572C0B3D2795}"/>
              </a:ext>
            </a:extLst>
          </p:cNvPr>
          <p:cNvSpPr/>
          <p:nvPr/>
        </p:nvSpPr>
        <p:spPr>
          <a:xfrm>
            <a:off x="2162509" y="1152728"/>
            <a:ext cx="898191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D72AFE-5374-BF4E-9C5E-E2681B32E45D}"/>
              </a:ext>
            </a:extLst>
          </p:cNvPr>
          <p:cNvSpPr txBox="1"/>
          <p:nvPr/>
        </p:nvSpPr>
        <p:spPr>
          <a:xfrm>
            <a:off x="104930" y="1"/>
            <a:ext cx="206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따르릉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E73D0C-6FCC-FF44-A50E-5159B24816CC}"/>
              </a:ext>
            </a:extLst>
          </p:cNvPr>
          <p:cNvSpPr txBox="1"/>
          <p:nvPr/>
        </p:nvSpPr>
        <p:spPr>
          <a:xfrm>
            <a:off x="3582060" y="1165429"/>
            <a:ext cx="8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/>
              <a:t>커뮤티니</a:t>
            </a:r>
            <a:endParaRPr kumimoji="1"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F774FF-53FF-F84D-B924-7EF05783B8DB}"/>
              </a:ext>
            </a:extLst>
          </p:cNvPr>
          <p:cNvSpPr txBox="1"/>
          <p:nvPr/>
        </p:nvSpPr>
        <p:spPr>
          <a:xfrm>
            <a:off x="4661986" y="1165429"/>
            <a:ext cx="195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예약확인 및 </a:t>
            </a:r>
            <a:r>
              <a:rPr kumimoji="1" lang="ko-KR" altLang="en-US" sz="1200" dirty="0" err="1"/>
              <a:t>마이페이지</a:t>
            </a:r>
            <a:endParaRPr kumimoji="1"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2534D9-35AE-DA47-8B52-743925B3F70C}"/>
              </a:ext>
            </a:extLst>
          </p:cNvPr>
          <p:cNvSpPr txBox="1"/>
          <p:nvPr/>
        </p:nvSpPr>
        <p:spPr>
          <a:xfrm>
            <a:off x="2187909" y="1178128"/>
            <a:ext cx="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추천 명소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394D79-4D50-2F44-A69E-49FDFE78C1E6}"/>
              </a:ext>
            </a:extLst>
          </p:cNvPr>
          <p:cNvSpPr txBox="1"/>
          <p:nvPr/>
        </p:nvSpPr>
        <p:spPr>
          <a:xfrm>
            <a:off x="807056" y="1178128"/>
            <a:ext cx="8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예약하기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754FB790-F77F-5042-84A6-8A87203D4FE3}"/>
              </a:ext>
            </a:extLst>
          </p:cNvPr>
          <p:cNvSpPr/>
          <p:nvPr/>
        </p:nvSpPr>
        <p:spPr>
          <a:xfrm>
            <a:off x="1691991" y="584369"/>
            <a:ext cx="3474017" cy="2945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1054ACB-0718-1944-8BB1-E6AD44C63EC2}"/>
              </a:ext>
            </a:extLst>
          </p:cNvPr>
          <p:cNvSpPr/>
          <p:nvPr/>
        </p:nvSpPr>
        <p:spPr>
          <a:xfrm>
            <a:off x="173468" y="1857250"/>
            <a:ext cx="6511062" cy="9015412"/>
          </a:xfrm>
          <a:prstGeom prst="roundRect">
            <a:avLst>
              <a:gd name="adj" fmla="val 26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5462812-C2C5-1C43-9891-1A8188E85D1C}"/>
              </a:ext>
            </a:extLst>
          </p:cNvPr>
          <p:cNvCxnSpPr/>
          <p:nvPr/>
        </p:nvCxnSpPr>
        <p:spPr>
          <a:xfrm>
            <a:off x="173468" y="2528891"/>
            <a:ext cx="6511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77CCC38-9616-E64D-A45D-89679BD75228}"/>
              </a:ext>
            </a:extLst>
          </p:cNvPr>
          <p:cNvCxnSpPr>
            <a:cxnSpLocks/>
          </p:cNvCxnSpPr>
          <p:nvPr/>
        </p:nvCxnSpPr>
        <p:spPr>
          <a:xfrm>
            <a:off x="2333955" y="2528891"/>
            <a:ext cx="0" cy="83437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533C3B20-8DD3-B34C-A5F2-C9FAD068BBF5}"/>
              </a:ext>
            </a:extLst>
          </p:cNvPr>
          <p:cNvCxnSpPr>
            <a:cxnSpLocks/>
          </p:cNvCxnSpPr>
          <p:nvPr/>
        </p:nvCxnSpPr>
        <p:spPr>
          <a:xfrm>
            <a:off x="4585121" y="2528891"/>
            <a:ext cx="0" cy="83437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BFAA553-BB32-3646-8563-BB3722A8E7F4}"/>
              </a:ext>
            </a:extLst>
          </p:cNvPr>
          <p:cNvCxnSpPr>
            <a:cxnSpLocks/>
          </p:cNvCxnSpPr>
          <p:nvPr/>
        </p:nvCxnSpPr>
        <p:spPr>
          <a:xfrm flipH="1">
            <a:off x="173469" y="4590176"/>
            <a:ext cx="651106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9AC76C1-A0B1-5743-ABF9-CC642650DC87}"/>
              </a:ext>
            </a:extLst>
          </p:cNvPr>
          <p:cNvCxnSpPr>
            <a:cxnSpLocks/>
          </p:cNvCxnSpPr>
          <p:nvPr/>
        </p:nvCxnSpPr>
        <p:spPr>
          <a:xfrm flipH="1">
            <a:off x="173469" y="6557088"/>
            <a:ext cx="651106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EEF84C7-D8B8-1C4C-9C2C-EB1F3EA79A9A}"/>
              </a:ext>
            </a:extLst>
          </p:cNvPr>
          <p:cNvCxnSpPr>
            <a:cxnSpLocks/>
          </p:cNvCxnSpPr>
          <p:nvPr/>
        </p:nvCxnSpPr>
        <p:spPr>
          <a:xfrm flipH="1">
            <a:off x="173469" y="8709738"/>
            <a:ext cx="651106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1A5B38-1B2C-304F-BC94-141565BE3728}"/>
              </a:ext>
            </a:extLst>
          </p:cNvPr>
          <p:cNvSpPr txBox="1"/>
          <p:nvPr/>
        </p:nvSpPr>
        <p:spPr>
          <a:xfrm>
            <a:off x="825090" y="3386780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109CF-348C-1D4C-A5BD-B1F69E730AEC}"/>
              </a:ext>
            </a:extLst>
          </p:cNvPr>
          <p:cNvSpPr txBox="1"/>
          <p:nvPr/>
        </p:nvSpPr>
        <p:spPr>
          <a:xfrm>
            <a:off x="3010562" y="3384036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94ED97-43F8-824D-B623-7C10AA31A8DD}"/>
              </a:ext>
            </a:extLst>
          </p:cNvPr>
          <p:cNvSpPr txBox="1"/>
          <p:nvPr/>
        </p:nvSpPr>
        <p:spPr>
          <a:xfrm>
            <a:off x="5248548" y="3374868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10C298-A4B0-CE4D-9C18-7FDC5AC82A8B}"/>
              </a:ext>
            </a:extLst>
          </p:cNvPr>
          <p:cNvSpPr txBox="1"/>
          <p:nvPr/>
        </p:nvSpPr>
        <p:spPr>
          <a:xfrm>
            <a:off x="825090" y="5360965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2F5548-34D7-4F49-9E4B-3758B4D4652F}"/>
              </a:ext>
            </a:extLst>
          </p:cNvPr>
          <p:cNvSpPr txBox="1"/>
          <p:nvPr/>
        </p:nvSpPr>
        <p:spPr>
          <a:xfrm>
            <a:off x="3010562" y="5358221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AC93DD-EC2C-F540-9694-52FF38640D68}"/>
              </a:ext>
            </a:extLst>
          </p:cNvPr>
          <p:cNvSpPr txBox="1"/>
          <p:nvPr/>
        </p:nvSpPr>
        <p:spPr>
          <a:xfrm>
            <a:off x="5248548" y="5349053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8EFD52-09FF-4144-B082-16593844E80A}"/>
              </a:ext>
            </a:extLst>
          </p:cNvPr>
          <p:cNvSpPr txBox="1"/>
          <p:nvPr/>
        </p:nvSpPr>
        <p:spPr>
          <a:xfrm>
            <a:off x="825090" y="7433767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FCA30E-A0E3-D84F-B410-07068B1AF024}"/>
              </a:ext>
            </a:extLst>
          </p:cNvPr>
          <p:cNvSpPr txBox="1"/>
          <p:nvPr/>
        </p:nvSpPr>
        <p:spPr>
          <a:xfrm>
            <a:off x="3010562" y="7431023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8900FB-0789-B744-8CDA-AF6C114359A7}"/>
              </a:ext>
            </a:extLst>
          </p:cNvPr>
          <p:cNvSpPr txBox="1"/>
          <p:nvPr/>
        </p:nvSpPr>
        <p:spPr>
          <a:xfrm>
            <a:off x="5248548" y="7421855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491F0B-97AB-9742-9425-DBA8BD2DEA84}"/>
              </a:ext>
            </a:extLst>
          </p:cNvPr>
          <p:cNvSpPr txBox="1"/>
          <p:nvPr/>
        </p:nvSpPr>
        <p:spPr>
          <a:xfrm>
            <a:off x="825090" y="9650730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987C43-28F3-E344-9E14-509CC4025983}"/>
              </a:ext>
            </a:extLst>
          </p:cNvPr>
          <p:cNvSpPr txBox="1"/>
          <p:nvPr/>
        </p:nvSpPr>
        <p:spPr>
          <a:xfrm>
            <a:off x="3010562" y="9647986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525DDD-2CD3-324F-AF1D-3A673CE4EC0C}"/>
              </a:ext>
            </a:extLst>
          </p:cNvPr>
          <p:cNvSpPr txBox="1"/>
          <p:nvPr/>
        </p:nvSpPr>
        <p:spPr>
          <a:xfrm>
            <a:off x="5248548" y="9638818"/>
            <a:ext cx="88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C7B6337-F510-9D42-BBB8-9E22CC616AEE}"/>
              </a:ext>
            </a:extLst>
          </p:cNvPr>
          <p:cNvSpPr/>
          <p:nvPr/>
        </p:nvSpPr>
        <p:spPr>
          <a:xfrm>
            <a:off x="414338" y="2028825"/>
            <a:ext cx="1296572" cy="3286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구 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BFC9E-868A-0F40-A608-3582DA3EF93D}"/>
              </a:ext>
            </a:extLst>
          </p:cNvPr>
          <p:cNvSpPr txBox="1"/>
          <p:nvPr/>
        </p:nvSpPr>
        <p:spPr>
          <a:xfrm>
            <a:off x="269379" y="10946397"/>
            <a:ext cx="518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</a:t>
            </a:r>
            <a:r>
              <a:rPr kumimoji="1" lang="ko-KR" altLang="en-US" b="1" dirty="0"/>
              <a:t>안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서울시 지도 구현 힘들면 위의 방법으로 구현</a:t>
            </a:r>
          </a:p>
        </p:txBody>
      </p:sp>
    </p:spTree>
    <p:extLst>
      <p:ext uri="{BB962C8B-B14F-4D97-AF65-F5344CB8AC3E}">
        <p14:creationId xmlns:p14="http://schemas.microsoft.com/office/powerpoint/2010/main" val="303415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346</Words>
  <Application>Microsoft Office PowerPoint</Application>
  <PresentationFormat>와이드스크린</PresentationFormat>
  <Paragraphs>135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이승아</cp:lastModifiedBy>
  <cp:revision>37</cp:revision>
  <dcterms:created xsi:type="dcterms:W3CDTF">2022-06-02T02:59:18Z</dcterms:created>
  <dcterms:modified xsi:type="dcterms:W3CDTF">2022-06-07T12:27:24Z</dcterms:modified>
</cp:coreProperties>
</file>