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8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6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/>
    <p:restoredTop sz="94647"/>
  </p:normalViewPr>
  <p:slideViewPr>
    <p:cSldViewPr>
      <p:cViewPr>
        <p:scale>
          <a:sx n="75" d="100"/>
          <a:sy n="75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grpSpPr>
        <p:pic>
          <p:nvPicPr>
            <p:cNvPr id="36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26" name="Picture 2" descr="C:\Users\yocas\Downloads\따르릉\01_대여소 찾기(홈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876300"/>
            <a:ext cx="4824173" cy="8382000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3F0C414-CD5A-1A47-9C89-3E6852A77188}"/>
              </a:ext>
            </a:extLst>
          </p:cNvPr>
          <p:cNvSpPr txBox="1"/>
          <p:nvPr/>
        </p:nvSpPr>
        <p:spPr>
          <a:xfrm>
            <a:off x="986009" y="2247900"/>
            <a:ext cx="3981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사이트에 접속하면 사용자가 가장 처음 보게 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되는 메인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페이지 입니다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기본 주소 값을 기반으로 목록을 출력합니다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입력하게 되면 </a:t>
            </a:r>
            <a:endParaRPr kumimoji="1" lang="en-US" altLang="ko-KR" sz="1400" dirty="0" smtClean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입력한 주변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대여소 리스트로 전환됩니다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6A5F9AE-707C-41C8-BD86-30883F40C19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EA35E61-AF3E-AB48-9DA8-33F7E3F8F81F}"/>
              </a:ext>
            </a:extLst>
          </p:cNvPr>
          <p:cNvSpPr txBox="1"/>
          <p:nvPr/>
        </p:nvSpPr>
        <p:spPr>
          <a:xfrm>
            <a:off x="15433991" y="2142634"/>
            <a:ext cx="2164061" cy="276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회원가입 페이지</a:t>
            </a:r>
          </a:p>
        </p:txBody>
      </p:sp>
      <p:cxnSp>
        <p:nvCxnSpPr>
          <p:cNvPr id="39" name="꺾인 연결선[E] 38">
            <a:extLst>
              <a:ext uri="{FF2B5EF4-FFF2-40B4-BE49-F238E27FC236}">
                <a16:creationId xmlns="" xmlns:a16="http://schemas.microsoft.com/office/drawing/2014/main" id="{C6A36C3F-D031-5F43-BB9F-4C4496918D7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3882766" y="1293516"/>
            <a:ext cx="1551225" cy="98761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="" xmlns:a16="http://schemas.microsoft.com/office/drawing/2014/main" id="{11B27B5E-1917-3E44-B84D-6F4BC9B3F6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8600" y="1860070"/>
            <a:ext cx="2285551" cy="236903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497A4E8-B14E-234C-B982-72965827F199}"/>
              </a:ext>
            </a:extLst>
          </p:cNvPr>
          <p:cNvSpPr txBox="1"/>
          <p:nvPr/>
        </p:nvSpPr>
        <p:spPr>
          <a:xfrm>
            <a:off x="5821990" y="3732704"/>
            <a:ext cx="1993903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 주소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입력한 주소에 따라 </a:t>
            </a:r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근처</a:t>
            </a:r>
            <a:endParaRPr kumimoji="1" lang="en-US" altLang="ko-KR" sz="1200" dirty="0" smtClean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대여소 리스트를 호출합니다</a:t>
            </a:r>
            <a:r>
              <a:rPr kumimoji="1" lang="en-US" altLang="ko-KR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6DC1552-7787-1A4E-8D24-6548A6F5E7CB}"/>
              </a:ext>
            </a:extLst>
          </p:cNvPr>
          <p:cNvSpPr txBox="1"/>
          <p:nvPr/>
        </p:nvSpPr>
        <p:spPr>
          <a:xfrm>
            <a:off x="15163800" y="3771900"/>
            <a:ext cx="2388514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네비게이션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사이트의 대표 메뉴입니다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클릭 시 해당 페이지로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="" xmlns:a16="http://schemas.microsoft.com/office/drawing/2014/main" id="{7C4B4C3D-7111-0940-90CC-A9A5B342F381}"/>
              </a:ext>
            </a:extLst>
          </p:cNvPr>
          <p:cNvCxnSpPr>
            <a:cxnSpLocks/>
          </p:cNvCxnSpPr>
          <p:nvPr/>
        </p:nvCxnSpPr>
        <p:spPr>
          <a:xfrm>
            <a:off x="13642937" y="2375023"/>
            <a:ext cx="1520863" cy="181237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="" xmlns:a16="http://schemas.microsoft.com/office/drawing/2014/main" id="{325E6857-EC81-3A43-824C-13FAAA6B640F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751134" y="5665128"/>
            <a:ext cx="1581432" cy="58836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D60315A-2E29-9447-9B80-AC99B32E457B}"/>
              </a:ext>
            </a:extLst>
          </p:cNvPr>
          <p:cNvSpPr txBox="1"/>
          <p:nvPr/>
        </p:nvSpPr>
        <p:spPr>
          <a:xfrm>
            <a:off x="5304326" y="5930324"/>
            <a:ext cx="2446808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사전에 설정되어 있는 기본 주소 값 주변의 대여소 목록을 출력합니다</a:t>
            </a:r>
            <a:r>
              <a:rPr kumimoji="1" lang="en-US" altLang="ko-KR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C8D0B3A-734E-4AC1-8EB8-A7ED30985947}"/>
              </a:ext>
            </a:extLst>
          </p:cNvPr>
          <p:cNvSpPr/>
          <p:nvPr/>
        </p:nvSpPr>
        <p:spPr>
          <a:xfrm>
            <a:off x="9372600" y="2705100"/>
            <a:ext cx="4419600" cy="6172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E3B1D89-BC88-4BD2-A746-72F47853CC66}"/>
              </a:ext>
            </a:extLst>
          </p:cNvPr>
          <p:cNvSpPr/>
          <p:nvPr/>
        </p:nvSpPr>
        <p:spPr>
          <a:xfrm>
            <a:off x="9448800" y="2171700"/>
            <a:ext cx="41910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470E9C1-D3D1-4CCF-AF1C-FE5890641154}"/>
              </a:ext>
            </a:extLst>
          </p:cNvPr>
          <p:cNvSpPr/>
          <p:nvPr/>
        </p:nvSpPr>
        <p:spPr>
          <a:xfrm>
            <a:off x="10167306" y="1767271"/>
            <a:ext cx="2819400" cy="3329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08683" y="985723"/>
            <a:ext cx="4678317" cy="1795577"/>
            <a:chOff x="5608683" y="1028700"/>
            <a:chExt cx="4678317" cy="1795577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407B36B-2F3B-0B4C-AE0C-58830E01C0BE}"/>
                </a:ext>
              </a:extLst>
            </p:cNvPr>
            <p:cNvSpPr txBox="1"/>
            <p:nvPr/>
          </p:nvSpPr>
          <p:spPr>
            <a:xfrm>
              <a:off x="5608683" y="2362612"/>
              <a:ext cx="2214852" cy="46166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사이트의 정체성을 알리기 위한 로고입니다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  <a:endPara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cxnSp>
          <p:nvCxnSpPr>
            <p:cNvPr id="31" name="꺾인 연결선[E] 30">
              <a:extLst>
                <a:ext uri="{FF2B5EF4-FFF2-40B4-BE49-F238E27FC236}">
                  <a16:creationId xmlns="" xmlns:a16="http://schemas.microsoft.com/office/drawing/2014/main" id="{A648B37E-1F11-D84D-8938-6745FC2B4700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823535" y="1257725"/>
              <a:ext cx="1396668" cy="133572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264EF57A-5DC2-4CBC-A231-6C44F6E5863B}"/>
                </a:ext>
              </a:extLst>
            </p:cNvPr>
            <p:cNvSpPr/>
            <p:nvPr/>
          </p:nvSpPr>
          <p:spPr>
            <a:xfrm>
              <a:off x="9260999" y="1028700"/>
              <a:ext cx="1026001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B40267B-F0D3-4B2D-9605-7FFF03C9E698}"/>
              </a:ext>
            </a:extLst>
          </p:cNvPr>
          <p:cNvSpPr/>
          <p:nvPr/>
        </p:nvSpPr>
        <p:spPr>
          <a:xfrm>
            <a:off x="12877800" y="1181100"/>
            <a:ext cx="969486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2050" name="Picture 2" descr="C:\Users\yocas\Downloads\따르릉\02_대여소 찾기 &amp;gt; 주소 입력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7837" y="952500"/>
            <a:ext cx="4034763" cy="7010400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8F22D1-D9EE-2C47-8D6E-AF2ED41EADED}"/>
              </a:ext>
            </a:extLst>
          </p:cNvPr>
          <p:cNvSpPr txBox="1"/>
          <p:nvPr/>
        </p:nvSpPr>
        <p:spPr>
          <a:xfrm>
            <a:off x="986010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주소 또는 키워드를 입력해서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 주소 근처의 대여소를 호출합니다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직접 입력할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위치 정보로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설정할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CE0A7C-E47F-7A46-BC6F-90897159CFAC}"/>
              </a:ext>
            </a:extLst>
          </p:cNvPr>
          <p:cNvSpPr txBox="1"/>
          <p:nvPr/>
        </p:nvSpPr>
        <p:spPr>
          <a:xfrm>
            <a:off x="5827552" y="2331303"/>
            <a:ext cx="1956134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입력된 주소 정보를 바탕으로 근처 대여소를 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="" xmlns:a16="http://schemas.microsoft.com/office/drawing/2014/main" id="{C047782F-2B0B-594E-BFAB-23223FDA2433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783687" y="1847986"/>
            <a:ext cx="2082465" cy="89881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E332FBE-6A11-3140-B09D-24F0C9E57B92}"/>
              </a:ext>
            </a:extLst>
          </p:cNvPr>
          <p:cNvSpPr txBox="1"/>
          <p:nvPr/>
        </p:nvSpPr>
        <p:spPr>
          <a:xfrm>
            <a:off x="14361698" y="3345949"/>
            <a:ext cx="214429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현재 위치 정보를 불러와 주소를 입력합니다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geolocation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사용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="" xmlns:a16="http://schemas.microsoft.com/office/drawing/2014/main" id="{CC8BC2A6-AC01-574B-A8CB-44CBAC13684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2344400" y="2247900"/>
            <a:ext cx="2017298" cy="14212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38CF4C-0154-49FB-B55A-DD236771603B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주소입력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D1FB8C9-67AD-41FC-A102-DD87AF87797C}"/>
              </a:ext>
            </a:extLst>
          </p:cNvPr>
          <p:cNvSpPr/>
          <p:nvPr/>
        </p:nvSpPr>
        <p:spPr>
          <a:xfrm>
            <a:off x="9906000" y="1727541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31BE042-8065-4DFB-B9F7-2B6E1AAE1F4D}"/>
              </a:ext>
            </a:extLst>
          </p:cNvPr>
          <p:cNvSpPr/>
          <p:nvPr/>
        </p:nvSpPr>
        <p:spPr>
          <a:xfrm>
            <a:off x="11364973" y="2095501"/>
            <a:ext cx="979427" cy="2286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3076" name="Picture 4" descr="C:\Users\yocas\Downloads\따르릉\03_대여소 찾기 &amp;gt; 대여소화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4416" y="1134716"/>
            <a:ext cx="4616770" cy="8021638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3" name="Picture 3" descr="C:\Users\yocas\Downloads\따르릉\04_대여소 찾기 &amp;gt; 로그인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83548" y="1167848"/>
            <a:ext cx="4606878" cy="8004452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391F9F-EB68-DB4D-84AF-FC691752CB23}"/>
              </a:ext>
            </a:extLst>
          </p:cNvPr>
          <p:cNvSpPr txBox="1"/>
          <p:nvPr/>
        </p:nvSpPr>
        <p:spPr>
          <a:xfrm>
            <a:off x="986010" y="2247900"/>
            <a:ext cx="4318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주소를 바탕으로 주변 대여소의 정보를 리스트화 해서 화면에 갱신합니다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만약 사용자가 로그인하지 않은 상태에서 예약하려 한다면 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차로 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상태인지 확인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합니다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b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</a:b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미 로그인 상태라면 로그인 화면으로 이동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C5878F4E-CEF5-3B44-B066-EDCCEBD01ACE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V="1">
            <a:off x="9182100" y="1652835"/>
            <a:ext cx="943960" cy="2119065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5A62A26B-CEE6-554F-8BF5-2842336A4D06}"/>
              </a:ext>
            </a:extLst>
          </p:cNvPr>
          <p:cNvCxnSpPr>
            <a:cxnSpLocks/>
          </p:cNvCxnSpPr>
          <p:nvPr/>
        </p:nvCxnSpPr>
        <p:spPr>
          <a:xfrm>
            <a:off x="10417239" y="3931788"/>
            <a:ext cx="3286240" cy="5287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C482B2-FC25-5141-ADC8-B6C6D3C73CEC}"/>
              </a:ext>
            </a:extLst>
          </p:cNvPr>
          <p:cNvSpPr txBox="1"/>
          <p:nvPr/>
        </p:nvSpPr>
        <p:spPr>
          <a:xfrm>
            <a:off x="11034361" y="3283738"/>
            <a:ext cx="171901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비로그인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상태에서 예약 버튼을 누르면 팝업으로 알립니다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ED05275-E69A-794D-B3F0-C978C664E018}"/>
              </a:ext>
            </a:extLst>
          </p:cNvPr>
          <p:cNvSpPr txBox="1"/>
          <p:nvPr/>
        </p:nvSpPr>
        <p:spPr>
          <a:xfrm>
            <a:off x="3656762" y="5472860"/>
            <a:ext cx="2383563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근처 대여소에 대한 정보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대여점 이름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주소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사용 가능한 자전거 수량을 확인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="" xmlns:a16="http://schemas.microsoft.com/office/drawing/2014/main" id="{F264490D-1B0A-BB4F-AE3F-D5C723DC20CD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6040326" y="4767009"/>
            <a:ext cx="1819319" cy="1121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D0798A0-EF7F-6540-9009-F8111A7AFD86}"/>
              </a:ext>
            </a:extLst>
          </p:cNvPr>
          <p:cNvSpPr txBox="1"/>
          <p:nvPr/>
        </p:nvSpPr>
        <p:spPr>
          <a:xfrm>
            <a:off x="3683818" y="7280696"/>
            <a:ext cx="2236504" cy="46166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예약 정보를 입력하기 전까지 비활성화 상태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="" xmlns:a16="http://schemas.microsoft.com/office/drawing/2014/main" id="{BDBDE42C-6AFB-0040-9346-EDD9046D1C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5872" y="6562299"/>
            <a:ext cx="2080678" cy="94922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B98D7C3-8F66-4C61-9B25-58D9C0F62F44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 smtClean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1B263EA-DC04-4625-9C30-D1C2BB692CF5}"/>
              </a:ext>
            </a:extLst>
          </p:cNvPr>
          <p:cNvSpPr/>
          <p:nvPr/>
        </p:nvSpPr>
        <p:spPr>
          <a:xfrm>
            <a:off x="9903209" y="1418971"/>
            <a:ext cx="445701" cy="2338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7729F29-3482-4751-A4C8-5D27A6ABD7C7}"/>
              </a:ext>
            </a:extLst>
          </p:cNvPr>
          <p:cNvSpPr/>
          <p:nvPr/>
        </p:nvSpPr>
        <p:spPr>
          <a:xfrm>
            <a:off x="13711099" y="3926840"/>
            <a:ext cx="2146121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F772C40-5201-40E0-B34E-DC0FF482FF92}"/>
              </a:ext>
            </a:extLst>
          </p:cNvPr>
          <p:cNvSpPr/>
          <p:nvPr/>
        </p:nvSpPr>
        <p:spPr>
          <a:xfrm>
            <a:off x="7933018" y="5091921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0E2342F-F061-4858-A8A1-06D7BD54B439}"/>
              </a:ext>
            </a:extLst>
          </p:cNvPr>
          <p:cNvSpPr/>
          <p:nvPr/>
        </p:nvSpPr>
        <p:spPr>
          <a:xfrm>
            <a:off x="7965080" y="641985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6120F3F-0473-4AFB-871A-F7D209956AE9}"/>
              </a:ext>
            </a:extLst>
          </p:cNvPr>
          <p:cNvSpPr/>
          <p:nvPr/>
        </p:nvSpPr>
        <p:spPr>
          <a:xfrm>
            <a:off x="7924800" y="377190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DF772C40-5201-40E0-B34E-DC0FF482FF92}"/>
              </a:ext>
            </a:extLst>
          </p:cNvPr>
          <p:cNvSpPr/>
          <p:nvPr/>
        </p:nvSpPr>
        <p:spPr>
          <a:xfrm>
            <a:off x="7894570" y="4548189"/>
            <a:ext cx="1464778" cy="457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  <a:effectLst>
            <a:outerShdw blurRad="127000" dist="50800" dir="5400000" sx="101000" sy="101000" algn="ctr" rotWithShape="0">
              <a:srgbClr val="000000">
                <a:alpha val="50000"/>
              </a:srgbClr>
            </a:outerShdw>
          </a:effectLst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37" name="Picture 6" descr="C:\Users\yocas\Downloads\[따르릉] 대여소 찾기 &amp;gt; 예약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1143000"/>
            <a:ext cx="4343400" cy="7546658"/>
          </a:xfrm>
          <a:prstGeom prst="rect">
            <a:avLst/>
          </a:prstGeom>
          <a:noFill/>
          <a:effectLst>
            <a:outerShdw blurRad="127000" dist="50800" dir="5400000" sx="101000" sy="101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5" descr="C:\Users\yocas\Downloads\[따르릉] 대여소 찾기 &amp;gt; 예약완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44400" y="1181100"/>
            <a:ext cx="4327350" cy="7512010"/>
          </a:xfrm>
          <a:prstGeom prst="rect">
            <a:avLst/>
          </a:prstGeom>
          <a:noFill/>
          <a:effectLst>
            <a:outerShdw blurRad="127000" dist="50800" dir="5400000" sx="101000" sy="101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C8DDAA-EA01-8748-8B78-19053723FB76}"/>
              </a:ext>
            </a:extLst>
          </p:cNvPr>
          <p:cNvSpPr txBox="1"/>
          <p:nvPr/>
        </p:nvSpPr>
        <p:spPr>
          <a:xfrm>
            <a:off x="986010" y="2262824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로그인 된 상태라면 예약시스템을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자전거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종류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날짜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대여 </a:t>
            </a:r>
            <a:r>
              <a:rPr kumimoji="1" lang="ko-KR" altLang="en-US" sz="1400" dirty="0" err="1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시간등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(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필수 입력 정보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)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를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입력하면 </a:t>
            </a:r>
            <a:r>
              <a:rPr kumimoji="1" lang="ko-KR" altLang="en-US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예약하기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버튼이 활성화 됩니다</a:t>
            </a:r>
            <a:r>
              <a:rPr kumimoji="1" lang="en-US" altLang="ko-KR" sz="14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F24463D-35D5-3E49-B31F-912F026D0A71}"/>
              </a:ext>
            </a:extLst>
          </p:cNvPr>
          <p:cNvCxnSpPr>
            <a:cxnSpLocks/>
          </p:cNvCxnSpPr>
          <p:nvPr/>
        </p:nvCxnSpPr>
        <p:spPr>
          <a:xfrm>
            <a:off x="10439400" y="5753100"/>
            <a:ext cx="2190750" cy="1905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61FD9F5-C4D1-CB41-8C48-3CE2282C4C1D}"/>
              </a:ext>
            </a:extLst>
          </p:cNvPr>
          <p:cNvSpPr txBox="1"/>
          <p:nvPr/>
        </p:nvSpPr>
        <p:spPr>
          <a:xfrm>
            <a:off x="3590925" y="6101448"/>
            <a:ext cx="2076710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해당 대여소를 클릭하면 아래  예약 정보를 입력할 수 있는 화면이 나타납니다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="" xmlns:a16="http://schemas.microsoft.com/office/drawing/2014/main" id="{EC0B6343-FF23-C048-A5FA-C42D7AF0F390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5667635" y="5657851"/>
            <a:ext cx="1123690" cy="85909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="" xmlns:a16="http://schemas.microsoft.com/office/drawing/2014/main" id="{E7CD5EAE-01F7-A748-A1D4-D19F6302D690}"/>
              </a:ext>
            </a:extLst>
          </p:cNvPr>
          <p:cNvCxnSpPr>
            <a:cxnSpLocks/>
            <a:stCxn id="28" idx="0"/>
            <a:endCxn id="29" idx="3"/>
          </p:cNvCxnSpPr>
          <p:nvPr/>
        </p:nvCxnSpPr>
        <p:spPr>
          <a:xfrm rot="16200000" flipV="1">
            <a:off x="13780617" y="2490317"/>
            <a:ext cx="708967" cy="312420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4D4FA9E-C61B-4929-A2DA-7B63C9CCCEB0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예약하기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79C6E6-C3BF-4C75-ABDD-F421D872B9B3}"/>
              </a:ext>
            </a:extLst>
          </p:cNvPr>
          <p:cNvSpPr/>
          <p:nvPr/>
        </p:nvSpPr>
        <p:spPr>
          <a:xfrm>
            <a:off x="6791868" y="4210050"/>
            <a:ext cx="3647531" cy="2667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63B0C6C-6946-49B8-B29E-7DD7517B9FB0}"/>
              </a:ext>
            </a:extLst>
          </p:cNvPr>
          <p:cNvSpPr/>
          <p:nvPr/>
        </p:nvSpPr>
        <p:spPr>
          <a:xfrm>
            <a:off x="12601000" y="4244871"/>
            <a:ext cx="3839150" cy="268933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0EB507-2B2F-E749-93BF-C57D53A74A59}"/>
              </a:ext>
            </a:extLst>
          </p:cNvPr>
          <p:cNvSpPr txBox="1"/>
          <p:nvPr/>
        </p:nvSpPr>
        <p:spPr>
          <a:xfrm>
            <a:off x="10460190" y="3467100"/>
            <a:ext cx="2112810" cy="46166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</a:t>
            </a:r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필수 </a:t>
            </a:r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정보 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 시 예약하기 버튼 </a:t>
            </a:r>
            <a:r>
              <a:rPr kumimoji="1" lang="ko-KR" altLang="en-US" sz="1200" dirty="0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활성화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D87B66A-680B-4D68-80E4-10B135F618D6}"/>
              </a:ext>
            </a:extLst>
          </p:cNvPr>
          <p:cNvSpPr/>
          <p:nvPr/>
        </p:nvSpPr>
        <p:spPr>
          <a:xfrm>
            <a:off x="9746415" y="1351175"/>
            <a:ext cx="464386" cy="25725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63B0C6C-6946-49B8-B29E-7DD7517B9FB0}"/>
              </a:ext>
            </a:extLst>
          </p:cNvPr>
          <p:cNvSpPr/>
          <p:nvPr/>
        </p:nvSpPr>
        <p:spPr>
          <a:xfrm>
            <a:off x="15201900" y="4406900"/>
            <a:ext cx="990600" cy="3429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5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13" name="Picture 2" descr="C:\Users\yocas\Downloads\따르릉\06_대여소 찾기 &amp;gt; 예약완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1104900"/>
            <a:ext cx="4682426" cy="8128398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AC227DF-F586-174A-A172-00616AB5EF6E}"/>
              </a:ext>
            </a:extLst>
          </p:cNvPr>
          <p:cNvSpPr txBox="1"/>
          <p:nvPr/>
        </p:nvSpPr>
        <p:spPr>
          <a:xfrm>
            <a:off x="986009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정보를 정상적으로 입력하면 예약 완료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메세지와 함께 마이페이지로 이동합니다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이동한 마이페이지에서 예약 현황을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0CB755-02EB-4B01-9BB3-029E605FC238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예약완료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FFE09A-8FAB-41A5-8BBB-0980BAC6F4D9}"/>
              </a:ext>
            </a:extLst>
          </p:cNvPr>
          <p:cNvSpPr/>
          <p:nvPr/>
        </p:nvSpPr>
        <p:spPr>
          <a:xfrm>
            <a:off x="10350536" y="3924300"/>
            <a:ext cx="2285999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7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285</Words>
  <Application>Microsoft Office PowerPoint</Application>
  <PresentationFormat>사용자 지정</PresentationFormat>
  <Paragraphs>51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천경재</cp:lastModifiedBy>
  <cp:revision>41</cp:revision>
  <dcterms:created xsi:type="dcterms:W3CDTF">2022-06-09T19:26:10Z</dcterms:created>
  <dcterms:modified xsi:type="dcterms:W3CDTF">2022-06-13T13:33:27Z</dcterms:modified>
</cp:coreProperties>
</file>