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50C42-33C1-4EAE-B9C2-54D4821F6D1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1BA92-1C04-45A3-8C97-038DB6085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68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1BA92-1C04-45A3-8C97-038DB6085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EE53CD51-A1C5-0187-B042-217EABBFC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28900"/>
            <a:ext cx="5516062" cy="5585012"/>
          </a:xfrm>
          <a:prstGeom prst="rect">
            <a:avLst/>
          </a:prstGeom>
          <a:effectLst>
            <a:outerShdw blurRad="127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BD7BB322-76D6-8FC4-5203-8419A5A5B4AF}"/>
              </a:ext>
            </a:extLst>
          </p:cNvPr>
          <p:cNvSpPr/>
          <p:nvPr/>
        </p:nvSpPr>
        <p:spPr>
          <a:xfrm>
            <a:off x="11734800" y="4229100"/>
            <a:ext cx="2209800" cy="475772"/>
          </a:xfrm>
          <a:prstGeom prst="borderCallout1">
            <a:avLst>
              <a:gd name="adj1" fmla="val 18750"/>
              <a:gd name="adj2" fmla="val -8333"/>
              <a:gd name="adj3" fmla="val 18247"/>
              <a:gd name="adj4" fmla="val -42821"/>
            </a:avLst>
          </a:prstGeom>
          <a:ln>
            <a:noFill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각 목록 클릭 시 커뮤니티 </a:t>
            </a:r>
            <a:endParaRPr lang="en-US" altLang="ko-KR" sz="1200" dirty="0">
              <a:solidFill>
                <a:schemeClr val="tx1"/>
              </a:solidFill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해당 페이지로 이동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B1D4656-B52A-4088-9DA0-F4A956F14D85}"/>
              </a:ext>
            </a:extLst>
          </p:cNvPr>
          <p:cNvCxnSpPr>
            <a:cxnSpLocks/>
          </p:cNvCxnSpPr>
          <p:nvPr/>
        </p:nvCxnSpPr>
        <p:spPr>
          <a:xfrm>
            <a:off x="10744200" y="4457700"/>
            <a:ext cx="92283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A6753E-1C40-4AD9-B6D6-47906413131B}"/>
              </a:ext>
            </a:extLst>
          </p:cNvPr>
          <p:cNvSpPr txBox="1"/>
          <p:nvPr/>
        </p:nvSpPr>
        <p:spPr>
          <a:xfrm>
            <a:off x="909808" y="1373877"/>
            <a:ext cx="3281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 err="1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알림페이지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82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</Words>
  <Application>Microsoft Office PowerPoint</Application>
  <PresentationFormat>사용자 지정</PresentationFormat>
  <Paragraphs>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RecipekoreaOTF Medium</vt:lpstr>
      <vt:lpstr>S-Core Dream 3 Light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이승아</cp:lastModifiedBy>
  <cp:revision>12</cp:revision>
  <dcterms:created xsi:type="dcterms:W3CDTF">2022-06-09T19:26:10Z</dcterms:created>
  <dcterms:modified xsi:type="dcterms:W3CDTF">2022-06-09T18:00:02Z</dcterms:modified>
</cp:coreProperties>
</file>