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9" r:id="rId5"/>
    <p:sldId id="268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8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4"/>
    <p:restoredTop sz="94647"/>
  </p:normalViewPr>
  <p:slideViewPr>
    <p:cSldViewPr>
      <p:cViewPr varScale="1">
        <p:scale>
          <a:sx n="48" d="100"/>
          <a:sy n="48" d="100"/>
        </p:scale>
        <p:origin x="11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C5752515-A268-4D72-8B39-1393EC3032B8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47" name="Object 2">
              <a:extLst>
                <a:ext uri="{FF2B5EF4-FFF2-40B4-BE49-F238E27FC236}">
                  <a16:creationId xmlns:a16="http://schemas.microsoft.com/office/drawing/2014/main" id="{EDDA869F-404F-4B8B-A4B7-8407D2697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4586FC-1D25-D242-B2F7-DA07D7EC6101}"/>
              </a:ext>
            </a:extLst>
          </p:cNvPr>
          <p:cNvSpPr txBox="1"/>
          <p:nvPr/>
        </p:nvSpPr>
        <p:spPr>
          <a:xfrm>
            <a:off x="906010" y="2239175"/>
            <a:ext cx="4398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커뮤니티 페이지의 첫 화면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목록형태로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출력하며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작성자 아이디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글 내용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수정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태그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좋아요 수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 수를 확인할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추가로 구 단위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(ex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서초구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)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 작성자 위치와 글 입력 시간을 같이 띄울 계획입니다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D93686-75B9-A647-AE78-031F37475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00" y="874984"/>
            <a:ext cx="4320000" cy="8535746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C3CC3D-2A3A-3B4A-B835-8ACDBC8FD2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060" y="2214821"/>
            <a:ext cx="1828800" cy="1287780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C5A0C-0247-9745-A92E-518EDAB1150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157200" y="2858711"/>
            <a:ext cx="1793860" cy="16167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FB0DD52-A7C7-D84E-AB5C-7FBDC0AE336E}"/>
              </a:ext>
            </a:extLst>
          </p:cNvPr>
          <p:cNvSpPr/>
          <p:nvPr/>
        </p:nvSpPr>
        <p:spPr>
          <a:xfrm>
            <a:off x="15865460" y="2606649"/>
            <a:ext cx="431800" cy="243172"/>
          </a:xfrm>
          <a:prstGeom prst="roundRect">
            <a:avLst>
              <a:gd name="adj" fmla="val 1513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27E903B-AA71-7942-A5CC-E7B62ADA7FC3}"/>
              </a:ext>
            </a:extLst>
          </p:cNvPr>
          <p:cNvSpPr/>
          <p:nvPr/>
        </p:nvSpPr>
        <p:spPr>
          <a:xfrm>
            <a:off x="15865460" y="2849553"/>
            <a:ext cx="431800" cy="243172"/>
          </a:xfrm>
          <a:prstGeom prst="roundRect">
            <a:avLst>
              <a:gd name="adj" fmla="val 1513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0332C7-09F5-D148-A284-A6E186A01BC9}"/>
              </a:ext>
            </a:extLst>
          </p:cNvPr>
          <p:cNvSpPr txBox="1"/>
          <p:nvPr/>
        </p:nvSpPr>
        <p:spPr>
          <a:xfrm>
            <a:off x="6031670" y="1358107"/>
            <a:ext cx="2214852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작성자 아이디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글 내용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태그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좋아요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수를 화면에 노출합니다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956AA5E-8B6C-6845-87F6-699D6E160914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>
            <a:off x="8246522" y="1865939"/>
            <a:ext cx="1049878" cy="1381828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5908EB-BCE2-FE46-92EC-AB278D9FD223}"/>
              </a:ext>
            </a:extLst>
          </p:cNvPr>
          <p:cNvSpPr txBox="1"/>
          <p:nvPr/>
        </p:nvSpPr>
        <p:spPr>
          <a:xfrm>
            <a:off x="5849350" y="5294028"/>
            <a:ext cx="235785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작성시 설정한 주제를 아이콘 형태로 출력합니다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0340D25F-2D3A-3245-B0E5-9BDA339AF3DF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 flipV="1">
            <a:off x="8207204" y="4766291"/>
            <a:ext cx="1241597" cy="94323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EEA352-1544-404F-9775-0A030E4C8F42}"/>
              </a:ext>
            </a:extLst>
          </p:cNvPr>
          <p:cNvSpPr txBox="1"/>
          <p:nvPr/>
        </p:nvSpPr>
        <p:spPr>
          <a:xfrm>
            <a:off x="5520008" y="7024183"/>
            <a:ext cx="235785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태그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위 아이콘과 마찬가지로 글 작성시 입력합니다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7999189D-0F5D-CA49-9791-EF591F5E5A49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7807486" y="5341168"/>
            <a:ext cx="2168890" cy="2028139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FFF94B-4B10-3B42-BEC3-1193A569A895}"/>
              </a:ext>
            </a:extLst>
          </p:cNvPr>
          <p:cNvSpPr txBox="1"/>
          <p:nvPr/>
        </p:nvSpPr>
        <p:spPr>
          <a:xfrm>
            <a:off x="14426197" y="7178071"/>
            <a:ext cx="2337803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 버튼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화면 오른쪽 하단에 고정시켜 스크롤 이동시에도 항상 떠있어서 쉽게 글 작성 페이지로 이동할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75F653B8-4692-6445-8103-7F5CA363425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3182600" y="7778236"/>
            <a:ext cx="1243597" cy="66605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7EB011-DA71-394C-91DF-2CC3B00AC07D}"/>
              </a:ext>
            </a:extLst>
          </p:cNvPr>
          <p:cNvSpPr txBox="1"/>
          <p:nvPr/>
        </p:nvSpPr>
        <p:spPr>
          <a:xfrm>
            <a:off x="15010898" y="4829967"/>
            <a:ext cx="2337803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좋아요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하트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이모티콘을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누르거나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게시글에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댓글이 달리면 숫자가 카운트 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E60D4435-EDD6-6244-B67C-C26F13A65C51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3081000" y="5337799"/>
            <a:ext cx="1929898" cy="8416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2E428E-2BD2-1C4E-B3C8-E957B95DAFF0}"/>
              </a:ext>
            </a:extLst>
          </p:cNvPr>
          <p:cNvSpPr txBox="1"/>
          <p:nvPr/>
        </p:nvSpPr>
        <p:spPr>
          <a:xfrm>
            <a:off x="14878533" y="3623271"/>
            <a:ext cx="2219842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more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누르면 수정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59FB3-AFB9-7342-8DDF-DA2CCAB365C3}"/>
              </a:ext>
            </a:extLst>
          </p:cNvPr>
          <p:cNvSpPr txBox="1"/>
          <p:nvPr/>
        </p:nvSpPr>
        <p:spPr>
          <a:xfrm>
            <a:off x="5697450" y="3672617"/>
            <a:ext cx="235785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내용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글 내용을 출력합니다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7F4812C-D73F-ED48-9EFC-B72D463E55D0}"/>
              </a:ext>
            </a:extLst>
          </p:cNvPr>
          <p:cNvCxnSpPr>
            <a:cxnSpLocks/>
            <a:endCxn id="71" idx="3"/>
          </p:cNvCxnSpPr>
          <p:nvPr/>
        </p:nvCxnSpPr>
        <p:spPr>
          <a:xfrm rot="5400000">
            <a:off x="9303424" y="2067066"/>
            <a:ext cx="772930" cy="326917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01C4A2-C30D-476A-A31E-3FAE538C44ED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첫 화면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BE0580-F5DA-46DA-9E79-55251C461A2C}"/>
              </a:ext>
            </a:extLst>
          </p:cNvPr>
          <p:cNvSpPr/>
          <p:nvPr/>
        </p:nvSpPr>
        <p:spPr>
          <a:xfrm>
            <a:off x="9220200" y="2400300"/>
            <a:ext cx="4053548" cy="152564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A1136D-FDD1-4676-A30A-21B42D9FA2B8}"/>
              </a:ext>
            </a:extLst>
          </p:cNvPr>
          <p:cNvSpPr/>
          <p:nvPr/>
        </p:nvSpPr>
        <p:spPr>
          <a:xfrm>
            <a:off x="9525000" y="2857500"/>
            <a:ext cx="3251200" cy="48946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6F6C94-B8EA-42AF-B420-494A3F2DF790}"/>
              </a:ext>
            </a:extLst>
          </p:cNvPr>
          <p:cNvSpPr/>
          <p:nvPr/>
        </p:nvSpPr>
        <p:spPr>
          <a:xfrm>
            <a:off x="9486042" y="5007502"/>
            <a:ext cx="912255" cy="2632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0858CB-05C8-440F-816A-101211631863}"/>
              </a:ext>
            </a:extLst>
          </p:cNvPr>
          <p:cNvSpPr/>
          <p:nvPr/>
        </p:nvSpPr>
        <p:spPr>
          <a:xfrm>
            <a:off x="9418050" y="4545804"/>
            <a:ext cx="411750" cy="3963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322FFD-E3F0-4A3B-9591-95BCCC6EABC0}"/>
              </a:ext>
            </a:extLst>
          </p:cNvPr>
          <p:cNvSpPr/>
          <p:nvPr/>
        </p:nvSpPr>
        <p:spPr>
          <a:xfrm>
            <a:off x="12801600" y="4290000"/>
            <a:ext cx="411750" cy="3963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0FD0BA-7798-402C-8B77-6052BF82470D}"/>
              </a:ext>
            </a:extLst>
          </p:cNvPr>
          <p:cNvSpPr/>
          <p:nvPr/>
        </p:nvSpPr>
        <p:spPr>
          <a:xfrm>
            <a:off x="12725400" y="5280600"/>
            <a:ext cx="411750" cy="32010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CB324-88A1-4BA5-B4C4-6EC7E9D226BC}"/>
              </a:ext>
            </a:extLst>
          </p:cNvPr>
          <p:cNvSpPr/>
          <p:nvPr/>
        </p:nvSpPr>
        <p:spPr>
          <a:xfrm>
            <a:off x="12725400" y="8267700"/>
            <a:ext cx="480318" cy="3521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E81F2C80-DE08-474A-8FB1-5BC63F612AD6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34" name="Object 2">
              <a:extLst>
                <a:ext uri="{FF2B5EF4-FFF2-40B4-BE49-F238E27FC236}">
                  <a16:creationId xmlns:a16="http://schemas.microsoft.com/office/drawing/2014/main" id="{FC84571E-9A8E-471A-A2C6-E71650F8A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936FE5-EB6D-2F44-B183-AE8976D7F3FF}"/>
              </a:ext>
            </a:extLst>
          </p:cNvPr>
          <p:cNvSpPr txBox="1"/>
          <p:nvPr/>
        </p:nvSpPr>
        <p:spPr>
          <a:xfrm>
            <a:off x="906010" y="2235651"/>
            <a:ext cx="4398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클릭하면 하단에 댓글이 보여집니다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more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통해 댓글을 수정 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삭제할 수 있고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 입력 창을 통해 댓글을 추가할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다시 클릭하면 초기 사이즈로 돌아갑니다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9BABEB-ACF4-4D4B-931C-BCB8F245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736" y="905893"/>
            <a:ext cx="4320000" cy="8473928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137798-5ED4-1045-84B9-EA8F9D0790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960" y="1976698"/>
            <a:ext cx="1828800" cy="1287780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DEA364-131D-3140-8E6F-6D17DFF8FB0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2992100" y="2620588"/>
            <a:ext cx="1793860" cy="16167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1E2332F-4F30-3945-841A-1C79711D2C0A}"/>
              </a:ext>
            </a:extLst>
          </p:cNvPr>
          <p:cNvSpPr/>
          <p:nvPr/>
        </p:nvSpPr>
        <p:spPr>
          <a:xfrm>
            <a:off x="15700360" y="2368526"/>
            <a:ext cx="431800" cy="243172"/>
          </a:xfrm>
          <a:prstGeom prst="roundRect">
            <a:avLst>
              <a:gd name="adj" fmla="val 1513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32E40DD-FD18-7C4E-98C8-99E1930AFBCD}"/>
              </a:ext>
            </a:extLst>
          </p:cNvPr>
          <p:cNvSpPr/>
          <p:nvPr/>
        </p:nvSpPr>
        <p:spPr>
          <a:xfrm>
            <a:off x="15700360" y="2611430"/>
            <a:ext cx="431800" cy="243172"/>
          </a:xfrm>
          <a:prstGeom prst="roundRect">
            <a:avLst>
              <a:gd name="adj" fmla="val 1513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785A3-4F85-BE4E-8945-D1611033CFAD}"/>
              </a:ext>
            </a:extLst>
          </p:cNvPr>
          <p:cNvSpPr txBox="1"/>
          <p:nvPr/>
        </p:nvSpPr>
        <p:spPr>
          <a:xfrm>
            <a:off x="14699718" y="3367811"/>
            <a:ext cx="221984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more</a:t>
            </a:r>
            <a:r>
              <a:rPr kumimoji="1" lang="ko-KR" altLang="en-US" sz="1400" dirty="0"/>
              <a:t> 버튼을 누르면 수정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삭제 할 수 있습니다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BD122-AFCC-CE45-9763-DEB051CDE4FC}"/>
              </a:ext>
            </a:extLst>
          </p:cNvPr>
          <p:cNvSpPr txBox="1"/>
          <p:nvPr/>
        </p:nvSpPr>
        <p:spPr>
          <a:xfrm>
            <a:off x="6003610" y="2140249"/>
            <a:ext cx="221485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클릭하면 하단에 댓글 내용과 댓글 입력 창이 보여집니다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4DA3E92-AE07-2C43-8AE5-E56E5E50823E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8218462" y="2463415"/>
            <a:ext cx="938238" cy="16670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7B8F6-DB98-C94E-A1B9-6755EE97A962}"/>
              </a:ext>
            </a:extLst>
          </p:cNvPr>
          <p:cNvSpPr txBox="1"/>
          <p:nvPr/>
        </p:nvSpPr>
        <p:spPr>
          <a:xfrm>
            <a:off x="5765667" y="4435478"/>
            <a:ext cx="2548238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내용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아이디와 댓글 내용이 보여집니다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수정 시 페이지 이동 없이 해당 위치에서 수정할 수 있습니다 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8526C16C-B84A-5941-90B1-57916D890654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8313905" y="4536804"/>
            <a:ext cx="1101816" cy="40650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560A16A-DE33-3A41-9529-5971C93D3F2A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8399775" y="4814773"/>
            <a:ext cx="1777465" cy="336858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638E45-FD48-184A-AF17-AB284F9EF51A}"/>
              </a:ext>
            </a:extLst>
          </p:cNvPr>
          <p:cNvSpPr txBox="1"/>
          <p:nvPr/>
        </p:nvSpPr>
        <p:spPr>
          <a:xfrm>
            <a:off x="5486401" y="6972300"/>
            <a:ext cx="2117812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댓글을 입력할 수 있는 입력 창입니다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D8FEB917-96B4-D54C-A10B-B922B2E40FF7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992100" y="5394434"/>
            <a:ext cx="2647808" cy="78972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FD9010-15AA-BF41-8C93-426EF923C6FB}"/>
              </a:ext>
            </a:extLst>
          </p:cNvPr>
          <p:cNvSpPr txBox="1"/>
          <p:nvPr/>
        </p:nvSpPr>
        <p:spPr>
          <a:xfrm>
            <a:off x="14469535" y="6184161"/>
            <a:ext cx="2340746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전송 버튼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댓글 입력 후 버튼을 누르면 댓글 추가됩니다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내용 없이 </a:t>
            </a:r>
            <a:r>
              <a:rPr kumimoji="1" lang="ko-KR" altLang="en-US" sz="1200" dirty="0" err="1"/>
              <a:t>입력시에는</a:t>
            </a:r>
            <a:r>
              <a:rPr kumimoji="1" lang="ko-KR" altLang="en-US" sz="1200" dirty="0"/>
              <a:t> 유효성 검사를 통해 알림 </a:t>
            </a:r>
            <a:r>
              <a:rPr kumimoji="1" lang="ko-KR" altLang="en-US" sz="1200" dirty="0" err="1"/>
              <a:t>메세지가</a:t>
            </a:r>
            <a:r>
              <a:rPr kumimoji="1" lang="ko-KR" altLang="en-US" sz="1200" dirty="0"/>
              <a:t> 보여집니다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8256C-2E0D-4B87-9D0C-EEA61B990292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댓글달기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322F59-24D0-4969-A504-907C700A19E4}"/>
              </a:ext>
            </a:extLst>
          </p:cNvPr>
          <p:cNvSpPr/>
          <p:nvPr/>
        </p:nvSpPr>
        <p:spPr>
          <a:xfrm>
            <a:off x="9220200" y="2400300"/>
            <a:ext cx="4053548" cy="3352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AA14D-54CB-40EC-BDC8-AD3D6AE9F645}"/>
              </a:ext>
            </a:extLst>
          </p:cNvPr>
          <p:cNvSpPr/>
          <p:nvPr/>
        </p:nvSpPr>
        <p:spPr>
          <a:xfrm>
            <a:off x="9348164" y="4009439"/>
            <a:ext cx="1624637" cy="113341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C709F-852F-44B9-B8EF-C23144D058E0}"/>
              </a:ext>
            </a:extLst>
          </p:cNvPr>
          <p:cNvSpPr/>
          <p:nvPr/>
        </p:nvSpPr>
        <p:spPr>
          <a:xfrm>
            <a:off x="9385658" y="5219700"/>
            <a:ext cx="3225442" cy="38100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4CA96C-C366-4539-A6CD-E196AD72ED4C}"/>
              </a:ext>
            </a:extLst>
          </p:cNvPr>
          <p:cNvSpPr/>
          <p:nvPr/>
        </p:nvSpPr>
        <p:spPr>
          <a:xfrm>
            <a:off x="12649200" y="4000500"/>
            <a:ext cx="411750" cy="3963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8C595F-AE2D-4B6E-AD44-F08A3F2F6E19}"/>
              </a:ext>
            </a:extLst>
          </p:cNvPr>
          <p:cNvSpPr/>
          <p:nvPr/>
        </p:nvSpPr>
        <p:spPr>
          <a:xfrm>
            <a:off x="12573000" y="5219700"/>
            <a:ext cx="411750" cy="32010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49D9011A-8E36-4822-AE3E-5945E6CA74AC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225E9F94-3A22-4034-B100-415D619F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B79DC7-6285-F642-ABE8-FEADA4EC448A}"/>
              </a:ext>
            </a:extLst>
          </p:cNvPr>
          <p:cNvSpPr txBox="1"/>
          <p:nvPr/>
        </p:nvSpPr>
        <p:spPr>
          <a:xfrm>
            <a:off x="986009" y="2235651"/>
            <a:ext cx="4398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커뮤니티의 오른쪽 하단에 위치한 글 작성 버튼을 클릭하면 이동하는 페이지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게시글의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주제를 선택하고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태그와 내용을 입력할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이미지를 업로드 할 수 있고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내용이 입력되지 않으면 버튼이 활성화 되지 않아 글을 등록할 수 없습니다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ECD740-F551-AC49-B337-8D6A3C9E7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147507"/>
            <a:ext cx="5306324" cy="7990700"/>
          </a:xfrm>
          <a:prstGeom prst="rect">
            <a:avLst/>
          </a:prstGeom>
          <a:ln w="28575">
            <a:solidFill>
              <a:srgbClr val="C00000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E18F07-25CE-AE44-9A2D-2F7D19DE6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860" y="3194585"/>
            <a:ext cx="3915874" cy="11507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6FECF4-4552-FF43-8BD6-62FF0A74C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414" y="6095596"/>
            <a:ext cx="1663700" cy="863600"/>
          </a:xfrm>
          <a:prstGeom prst="rect">
            <a:avLst/>
          </a:prstGeom>
        </p:spPr>
      </p:pic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CD5CF5C-7E6A-6A44-B41E-67F8FE0B760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271500" y="6527396"/>
            <a:ext cx="1295914" cy="149900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27997DA3-64D4-ED41-A3B2-CDA5F7AE83F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271500" y="3441700"/>
            <a:ext cx="353360" cy="32824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9C6047-D069-7742-B646-467782A162E2}"/>
              </a:ext>
            </a:extLst>
          </p:cNvPr>
          <p:cNvSpPr txBox="1"/>
          <p:nvPr/>
        </p:nvSpPr>
        <p:spPr>
          <a:xfrm>
            <a:off x="13610986" y="4432458"/>
            <a:ext cx="392974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 선택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드롭다운을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클릭하면 하단에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4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개의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주제가 표시됩니다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 후 이 주제들은 아이콘으로 표시됩니다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EF0A6-6B70-6240-95FA-D1339908332D}"/>
              </a:ext>
            </a:extLst>
          </p:cNvPr>
          <p:cNvSpPr txBox="1"/>
          <p:nvPr/>
        </p:nvSpPr>
        <p:spPr>
          <a:xfrm>
            <a:off x="14701713" y="6824586"/>
            <a:ext cx="221984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내용이 입력되면 등록하기 버튼이 활성화 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내용이 입력되지 않은 상태에서는 버튼이 활성화 되지 않아 등록할 수 없습니다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1A29383C-02D8-1A44-952A-141EDF4CD406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9333294" y="5957842"/>
            <a:ext cx="161499" cy="473041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913FE5-88C6-6143-A5E0-471E175E43F2}"/>
              </a:ext>
            </a:extLst>
          </p:cNvPr>
          <p:cNvSpPr txBox="1"/>
          <p:nvPr/>
        </p:nvSpPr>
        <p:spPr>
          <a:xfrm>
            <a:off x="4533563" y="7988300"/>
            <a:ext cx="251527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 취소 버튼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취소 버튼을 누르면 커뮤니티 화면으로 이동합니다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7101DD0A-DE4D-5E4F-B939-9531A2E1E3A8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>
            <a:off x="7048836" y="6789046"/>
            <a:ext cx="1269665" cy="125640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86C3D9-2C2D-C84C-AF13-FD96036441A6}"/>
              </a:ext>
            </a:extLst>
          </p:cNvPr>
          <p:cNvSpPr txBox="1"/>
          <p:nvPr/>
        </p:nvSpPr>
        <p:spPr>
          <a:xfrm>
            <a:off x="4953000" y="6373546"/>
            <a:ext cx="209583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첨부 파일 입력 버튼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작성 시 이미지를 업로드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8424880-6A8D-A443-A9DC-0A77B0404EB9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7572948" y="2452124"/>
            <a:ext cx="757115" cy="149757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A8048E-E88B-7844-8D87-DA0F549C007F}"/>
              </a:ext>
            </a:extLst>
          </p:cNvPr>
          <p:cNvSpPr txBox="1"/>
          <p:nvPr/>
        </p:nvSpPr>
        <p:spPr>
          <a:xfrm>
            <a:off x="5477112" y="1944292"/>
            <a:ext cx="209583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태그 입력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태그를 입력하여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게시글의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내용을 세분화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A4C35B98-6581-B24D-A73D-E937CB067EF8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>
            <a:off x="7572948" y="4434696"/>
            <a:ext cx="745553" cy="154700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091BF13-5453-EB43-B070-6D3CA577020F}"/>
              </a:ext>
            </a:extLst>
          </p:cNvPr>
          <p:cNvSpPr txBox="1"/>
          <p:nvPr/>
        </p:nvSpPr>
        <p:spPr>
          <a:xfrm>
            <a:off x="5641099" y="3926863"/>
            <a:ext cx="1931848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게시글의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내용을 입력하는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1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이상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50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이하의 유효성 검사를 진행합니다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FFFD4E-E973-4376-A4F3-9CBC2619225E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글 작성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B72FDF-BE2B-43F8-92A8-E74D1726B0B1}"/>
              </a:ext>
            </a:extLst>
          </p:cNvPr>
          <p:cNvSpPr/>
          <p:nvPr/>
        </p:nvSpPr>
        <p:spPr>
          <a:xfrm>
            <a:off x="8382000" y="3238500"/>
            <a:ext cx="4776301" cy="4413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78DF55-AD8A-4778-982C-3685F240B5C5}"/>
              </a:ext>
            </a:extLst>
          </p:cNvPr>
          <p:cNvSpPr/>
          <p:nvPr/>
        </p:nvSpPr>
        <p:spPr>
          <a:xfrm>
            <a:off x="8305800" y="7810500"/>
            <a:ext cx="587670" cy="431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C25996-9BB7-4621-9424-380650486A54}"/>
              </a:ext>
            </a:extLst>
          </p:cNvPr>
          <p:cNvSpPr/>
          <p:nvPr/>
        </p:nvSpPr>
        <p:spPr>
          <a:xfrm>
            <a:off x="8424792" y="4224147"/>
            <a:ext cx="4776301" cy="346295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DF4A67-2007-404B-884A-2FF74356CB33}"/>
              </a:ext>
            </a:extLst>
          </p:cNvPr>
          <p:cNvSpPr/>
          <p:nvPr/>
        </p:nvSpPr>
        <p:spPr>
          <a:xfrm>
            <a:off x="8534400" y="3888205"/>
            <a:ext cx="4776301" cy="4413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07DF4-1591-4018-B220-512FFE175DA5}"/>
              </a:ext>
            </a:extLst>
          </p:cNvPr>
          <p:cNvSpPr/>
          <p:nvPr/>
        </p:nvSpPr>
        <p:spPr>
          <a:xfrm>
            <a:off x="11259293" y="7792435"/>
            <a:ext cx="1017016" cy="43898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2A0E10-103E-4663-A83A-8514F8404693}"/>
              </a:ext>
            </a:extLst>
          </p:cNvPr>
          <p:cNvSpPr/>
          <p:nvPr/>
        </p:nvSpPr>
        <p:spPr>
          <a:xfrm>
            <a:off x="12268200" y="7810500"/>
            <a:ext cx="1017016" cy="43898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EC2997E9-45EB-4341-8F09-2B894E0AEA9B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B0A00E1E-2CAA-457C-B72C-786910FA7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E2F0B53-28BB-8247-BBF1-659C3B7E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92" y="1135466"/>
            <a:ext cx="5365750" cy="8017307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CDAEFE-90F0-704F-B966-CA7169A2A880}"/>
              </a:ext>
            </a:extLst>
          </p:cNvPr>
          <p:cNvSpPr txBox="1"/>
          <p:nvPr/>
        </p:nvSpPr>
        <p:spPr>
          <a:xfrm>
            <a:off x="906010" y="2235651"/>
            <a:ext cx="4398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게시글의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수정 페이지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내용을 가져와 수정하여 등록하거나 취소해서 페이지를 빠져나올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739E79-B5C0-5441-B8AE-A3F5F4575176}"/>
              </a:ext>
            </a:extLst>
          </p:cNvPr>
          <p:cNvSpPr/>
          <p:nvPr/>
        </p:nvSpPr>
        <p:spPr>
          <a:xfrm>
            <a:off x="12623800" y="7810500"/>
            <a:ext cx="1003300" cy="431800"/>
          </a:xfrm>
          <a:prstGeom prst="roundRect">
            <a:avLst>
              <a:gd name="adj" fmla="val 1513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BA53AC2-E1D9-774E-8C85-97648538D03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13627100" y="6381066"/>
            <a:ext cx="1175966" cy="164533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90724-E19A-BD4B-B726-17DA5F205BCD}"/>
              </a:ext>
            </a:extLst>
          </p:cNvPr>
          <p:cNvSpPr txBox="1"/>
          <p:nvPr/>
        </p:nvSpPr>
        <p:spPr>
          <a:xfrm>
            <a:off x="14803066" y="6057900"/>
            <a:ext cx="221984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유효성 검사를 통해 입력된 내용이 없으면 버튼이 비활성화 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069D431-C053-9246-9A8E-95B1CFD86992}"/>
              </a:ext>
            </a:extLst>
          </p:cNvPr>
          <p:cNvSpPr/>
          <p:nvPr/>
        </p:nvSpPr>
        <p:spPr>
          <a:xfrm>
            <a:off x="11620500" y="7810500"/>
            <a:ext cx="1003300" cy="431800"/>
          </a:xfrm>
          <a:prstGeom prst="roundRect">
            <a:avLst>
              <a:gd name="adj" fmla="val 1513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708D22AC-0FCF-8C41-85A4-219DD5C425C8}"/>
              </a:ext>
            </a:extLst>
          </p:cNvPr>
          <p:cNvCxnSpPr>
            <a:cxnSpLocks/>
            <a:stCxn id="20" idx="0"/>
            <a:endCxn id="22" idx="3"/>
          </p:cNvCxnSpPr>
          <p:nvPr/>
        </p:nvCxnSpPr>
        <p:spPr>
          <a:xfrm rot="16200000" flipV="1">
            <a:off x="9673648" y="5361997"/>
            <a:ext cx="538608" cy="43583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D3DA7-6CBE-484E-8CA9-992637315236}"/>
              </a:ext>
            </a:extLst>
          </p:cNvPr>
          <p:cNvSpPr txBox="1"/>
          <p:nvPr/>
        </p:nvSpPr>
        <p:spPr>
          <a:xfrm>
            <a:off x="5248480" y="6856393"/>
            <a:ext cx="251527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수정 취소 버튼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취소 버튼을 누르면 커뮤니티 화면으로 이동합니다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B4351-058E-4A2B-A167-06E4A0D70BAA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수정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0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F69FC87B-1C8C-4E00-992D-C4F048658714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BCC4C418-7776-4585-BE2C-FBDCE889C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CDAEFE-90F0-704F-B966-CA7169A2A880}"/>
              </a:ext>
            </a:extLst>
          </p:cNvPr>
          <p:cNvSpPr txBox="1"/>
          <p:nvPr/>
        </p:nvSpPr>
        <p:spPr>
          <a:xfrm>
            <a:off x="906010" y="2235651"/>
            <a:ext cx="4398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more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 클릭 시 표시되는 삭제버튼을 클릭하면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팝업 창이 나타납니다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삭제를 누르면 글이 삭제되고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취소를 누르면 삭제되지 않습니다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 기능은 </a:t>
            </a:r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게시글과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댓글이 동일합니다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D3DA7-6CBE-484E-8CA9-992637315236}"/>
              </a:ext>
            </a:extLst>
          </p:cNvPr>
          <p:cNvSpPr txBox="1"/>
          <p:nvPr/>
        </p:nvSpPr>
        <p:spPr>
          <a:xfrm>
            <a:off x="8290626" y="5365546"/>
            <a:ext cx="251527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 알림 팝업 창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‘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’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누르면 삭제되고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</a:p>
          <a:p>
            <a:pPr algn="r"/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‘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아니요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’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누르면 삭제되지 않습니다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6417C0F-9DCE-3B49-AD93-F127EDD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58" y="1023399"/>
            <a:ext cx="3886094" cy="8240202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708D22AC-0FCF-8C41-85A4-219DD5C425C8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11262027" y="4078415"/>
            <a:ext cx="1246503" cy="215875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F45F47C6-D4CA-6B47-80C0-982D61B80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73" y="2227822"/>
            <a:ext cx="2192773" cy="1544078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7D9AA56-5A36-EA4B-9936-419C0AA48FD3}"/>
              </a:ext>
            </a:extLst>
          </p:cNvPr>
          <p:cNvSpPr/>
          <p:nvPr/>
        </p:nvSpPr>
        <p:spPr>
          <a:xfrm>
            <a:off x="8074726" y="2999861"/>
            <a:ext cx="431800" cy="243172"/>
          </a:xfrm>
          <a:prstGeom prst="roundRect">
            <a:avLst>
              <a:gd name="adj" fmla="val 15137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1F3785-1071-B149-B552-C6500218D46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506526" y="3121447"/>
            <a:ext cx="3451628" cy="8785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926-0BE9-4D4B-814D-669D641BDFDD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삭제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A30118-42E5-4F14-8216-1353B85B9695}"/>
              </a:ext>
            </a:extLst>
          </p:cNvPr>
          <p:cNvSpPr/>
          <p:nvPr/>
        </p:nvSpPr>
        <p:spPr>
          <a:xfrm>
            <a:off x="11958154" y="3467100"/>
            <a:ext cx="1986446" cy="10240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481</Words>
  <Application>Microsoft Office PowerPoint</Application>
  <PresentationFormat>사용자 지정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45</cp:revision>
  <dcterms:created xsi:type="dcterms:W3CDTF">2022-06-09T19:26:10Z</dcterms:created>
  <dcterms:modified xsi:type="dcterms:W3CDTF">2022-06-10T07:36:08Z</dcterms:modified>
</cp:coreProperties>
</file>