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80" r:id="rId7"/>
    <p:sldId id="278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0" r:id="rId19"/>
    <p:sldId id="272" r:id="rId20"/>
    <p:sldId id="277" r:id="rId2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8AE6"/>
    <a:srgbClr val="98D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14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74931-D2DA-4933-8F6C-96E26989BE6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8E775-A4CE-4827-A67F-3692FEEE1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78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8E775-A4CE-4827-A67F-3692FEEE15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73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8E775-A4CE-4827-A67F-3692FEEE15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97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8E775-A4CE-4827-A67F-3692FEEE15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85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>
            <a:extLst>
              <a:ext uri="{FF2B5EF4-FFF2-40B4-BE49-F238E27FC236}">
                <a16:creationId xmlns:a16="http://schemas.microsoft.com/office/drawing/2014/main" id="{10A2EB49-DC9E-416A-B1CD-413A072C1599}"/>
              </a:ext>
            </a:extLst>
          </p:cNvPr>
          <p:cNvSpPr/>
          <p:nvPr/>
        </p:nvSpPr>
        <p:spPr>
          <a:xfrm>
            <a:off x="12420600" y="9343115"/>
            <a:ext cx="1524000" cy="1524002"/>
          </a:xfrm>
          <a:prstGeom prst="ellipse">
            <a:avLst/>
          </a:prstGeom>
          <a:noFill/>
          <a:ln w="38100">
            <a:solidFill>
              <a:srgbClr val="228A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F4754B-8813-4F85-8CDE-E99A946C6AF7}"/>
              </a:ext>
            </a:extLst>
          </p:cNvPr>
          <p:cNvSpPr/>
          <p:nvPr/>
        </p:nvSpPr>
        <p:spPr>
          <a:xfrm>
            <a:off x="-685800" y="-800100"/>
            <a:ext cx="2057400" cy="2057400"/>
          </a:xfrm>
          <a:prstGeom prst="ellips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FEBBA0C-014E-45E4-AB63-A63F0EF284A2}"/>
              </a:ext>
            </a:extLst>
          </p:cNvPr>
          <p:cNvSpPr/>
          <p:nvPr/>
        </p:nvSpPr>
        <p:spPr>
          <a:xfrm>
            <a:off x="14935200" y="6849467"/>
            <a:ext cx="533400" cy="533400"/>
          </a:xfrm>
          <a:prstGeom prst="ellipse">
            <a:avLst/>
          </a:prstGeom>
          <a:solidFill>
            <a:srgbClr val="228AE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E2D22F7-77EE-4FDF-86DD-ABAF48A4D2AD}"/>
              </a:ext>
            </a:extLst>
          </p:cNvPr>
          <p:cNvSpPr/>
          <p:nvPr/>
        </p:nvSpPr>
        <p:spPr>
          <a:xfrm>
            <a:off x="6120280" y="6623293"/>
            <a:ext cx="376148" cy="376148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BDC1204-654B-4B6C-B102-24158A49C777}"/>
              </a:ext>
            </a:extLst>
          </p:cNvPr>
          <p:cNvSpPr/>
          <p:nvPr/>
        </p:nvSpPr>
        <p:spPr>
          <a:xfrm>
            <a:off x="5930430" y="518288"/>
            <a:ext cx="342900" cy="342900"/>
          </a:xfrm>
          <a:prstGeom prst="ellipse">
            <a:avLst/>
          </a:prstGeom>
          <a:noFill/>
          <a:ln w="6350">
            <a:solidFill>
              <a:srgbClr val="228A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905A547-BC20-49EE-8FD8-C785D539C018}"/>
              </a:ext>
            </a:extLst>
          </p:cNvPr>
          <p:cNvSpPr/>
          <p:nvPr/>
        </p:nvSpPr>
        <p:spPr>
          <a:xfrm>
            <a:off x="17284648" y="9200827"/>
            <a:ext cx="284576" cy="284576"/>
          </a:xfrm>
          <a:prstGeom prst="ellipse">
            <a:avLst/>
          </a:prstGeom>
          <a:noFill/>
          <a:ln w="19050">
            <a:solidFill>
              <a:srgbClr val="228A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A22966B-89B2-4256-8156-DE3DE8A63D2B}"/>
              </a:ext>
            </a:extLst>
          </p:cNvPr>
          <p:cNvSpPr/>
          <p:nvPr/>
        </p:nvSpPr>
        <p:spPr>
          <a:xfrm>
            <a:off x="7581677" y="2028764"/>
            <a:ext cx="762000" cy="762000"/>
          </a:xfrm>
          <a:prstGeom prst="ellipse">
            <a:avLst/>
          </a:prstGeom>
          <a:noFill/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CF8BFF8-12F3-4A25-AC3B-D3737F167326}"/>
              </a:ext>
            </a:extLst>
          </p:cNvPr>
          <p:cNvSpPr/>
          <p:nvPr/>
        </p:nvSpPr>
        <p:spPr>
          <a:xfrm>
            <a:off x="15773400" y="2418901"/>
            <a:ext cx="171450" cy="1714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111C2A2-B3E8-4225-8A36-B7FD53645E3F}"/>
              </a:ext>
            </a:extLst>
          </p:cNvPr>
          <p:cNvSpPr/>
          <p:nvPr/>
        </p:nvSpPr>
        <p:spPr>
          <a:xfrm>
            <a:off x="4343400" y="8886816"/>
            <a:ext cx="762000" cy="762000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B299490-B4B3-4F2B-AD49-EB1A04391DA2}"/>
              </a:ext>
            </a:extLst>
          </p:cNvPr>
          <p:cNvSpPr/>
          <p:nvPr/>
        </p:nvSpPr>
        <p:spPr>
          <a:xfrm>
            <a:off x="10959807" y="255896"/>
            <a:ext cx="867685" cy="867685"/>
          </a:xfrm>
          <a:prstGeom prst="ellipse">
            <a:avLst/>
          </a:prstGeom>
          <a:noFill/>
          <a:ln w="76200">
            <a:solidFill>
              <a:srgbClr val="228A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94777E3-03C7-44E4-93E7-9B63515E4742}"/>
              </a:ext>
            </a:extLst>
          </p:cNvPr>
          <p:cNvSpPr/>
          <p:nvPr/>
        </p:nvSpPr>
        <p:spPr>
          <a:xfrm>
            <a:off x="838200" y="5437779"/>
            <a:ext cx="504816" cy="504816"/>
          </a:xfrm>
          <a:prstGeom prst="ellipse">
            <a:avLst/>
          </a:prstGeom>
          <a:solidFill>
            <a:schemeClr val="bg2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F4252D6-E2C5-47A8-83D5-840A38FFEE53}"/>
              </a:ext>
            </a:extLst>
          </p:cNvPr>
          <p:cNvSpPr/>
          <p:nvPr/>
        </p:nvSpPr>
        <p:spPr>
          <a:xfrm flipH="1">
            <a:off x="8183087" y="8916809"/>
            <a:ext cx="262361" cy="262361"/>
          </a:xfrm>
          <a:prstGeom prst="ellipse">
            <a:avLst/>
          </a:prstGeom>
          <a:solidFill>
            <a:srgbClr val="228AE6"/>
          </a:solidFill>
          <a:ln w="38100">
            <a:solidFill>
              <a:srgbClr val="228A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7F35F29-8017-4230-9D2A-4918429326A9}"/>
              </a:ext>
            </a:extLst>
          </p:cNvPr>
          <p:cNvSpPr/>
          <p:nvPr/>
        </p:nvSpPr>
        <p:spPr>
          <a:xfrm>
            <a:off x="4081343" y="6280393"/>
            <a:ext cx="342900" cy="342900"/>
          </a:xfrm>
          <a:prstGeom prst="ellipse">
            <a:avLst/>
          </a:prstGeom>
          <a:noFill/>
          <a:ln w="38100">
            <a:solidFill>
              <a:srgbClr val="228A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36B4E10-743D-489C-8E05-BC8510517497}"/>
              </a:ext>
            </a:extLst>
          </p:cNvPr>
          <p:cNvSpPr/>
          <p:nvPr/>
        </p:nvSpPr>
        <p:spPr>
          <a:xfrm>
            <a:off x="3434281" y="1409700"/>
            <a:ext cx="131197" cy="131197"/>
          </a:xfrm>
          <a:prstGeom prst="ellipse">
            <a:avLst/>
          </a:prstGeom>
          <a:solidFill>
            <a:schemeClr val="bg2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92596B8-9366-4E3D-BFC9-E0AF8C127894}"/>
              </a:ext>
            </a:extLst>
          </p:cNvPr>
          <p:cNvSpPr/>
          <p:nvPr/>
        </p:nvSpPr>
        <p:spPr>
          <a:xfrm>
            <a:off x="1004883" y="9772651"/>
            <a:ext cx="171450" cy="171450"/>
          </a:xfrm>
          <a:prstGeom prst="ellipse">
            <a:avLst/>
          </a:prstGeom>
          <a:noFill/>
          <a:ln w="38100">
            <a:solidFill>
              <a:srgbClr val="228A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654BC55-09F5-4FF5-AC03-545B72519954}"/>
              </a:ext>
            </a:extLst>
          </p:cNvPr>
          <p:cNvSpPr/>
          <p:nvPr/>
        </p:nvSpPr>
        <p:spPr>
          <a:xfrm>
            <a:off x="12877800" y="3400963"/>
            <a:ext cx="131197" cy="131197"/>
          </a:xfrm>
          <a:prstGeom prst="ellipse">
            <a:avLst/>
          </a:prstGeom>
          <a:solidFill>
            <a:srgbClr val="228AE6"/>
          </a:solidFill>
          <a:ln w="6350">
            <a:solidFill>
              <a:srgbClr val="228A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7002418-8A61-41C8-ABD5-F55644FE6F7B}"/>
              </a:ext>
            </a:extLst>
          </p:cNvPr>
          <p:cNvSpPr/>
          <p:nvPr/>
        </p:nvSpPr>
        <p:spPr>
          <a:xfrm>
            <a:off x="10591800" y="7923890"/>
            <a:ext cx="171450" cy="171450"/>
          </a:xfrm>
          <a:prstGeom prst="ellipse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909E5B6E-3E96-4E8E-B1F4-3895C446F12C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950142" y="2740638"/>
            <a:ext cx="285381" cy="252404"/>
          </a:xfrm>
          <a:prstGeom prst="curvedConnector3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4487AB-3789-472A-A97C-E651B071E9AB}"/>
              </a:ext>
            </a:extLst>
          </p:cNvPr>
          <p:cNvGrpSpPr/>
          <p:nvPr/>
        </p:nvGrpSpPr>
        <p:grpSpPr>
          <a:xfrm rot="1288026">
            <a:off x="4452424" y="3280396"/>
            <a:ext cx="311885" cy="213128"/>
            <a:chOff x="6465723" y="2053175"/>
            <a:chExt cx="596993" cy="474421"/>
          </a:xfrm>
        </p:grpSpPr>
        <p:cxnSp>
          <p:nvCxnSpPr>
            <p:cNvPr id="31" name="연결선: 구부러짐 30">
              <a:extLst>
                <a:ext uri="{FF2B5EF4-FFF2-40B4-BE49-F238E27FC236}">
                  <a16:creationId xmlns:a16="http://schemas.microsoft.com/office/drawing/2014/main" id="{9BA1A02C-0257-4B16-BD16-918DF8BA51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5723" y="2290547"/>
              <a:ext cx="303066" cy="237049"/>
            </a:xfrm>
            <a:prstGeom prst="curvedConnector3">
              <a:avLst/>
            </a:prstGeom>
            <a:ln w="57150">
              <a:solidFill>
                <a:srgbClr val="228A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0DBF35AB-4FF7-47BC-ADCB-45542E6D70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9650" y="2053175"/>
              <a:ext cx="303066" cy="237049"/>
            </a:xfrm>
            <a:prstGeom prst="curvedConnector3">
              <a:avLst/>
            </a:prstGeom>
            <a:ln w="57150">
              <a:solidFill>
                <a:srgbClr val="228A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3E946F6B-BB96-4BFB-81C9-262974F8E2AA}"/>
              </a:ext>
            </a:extLst>
          </p:cNvPr>
          <p:cNvCxnSpPr>
            <a:cxnSpLocks/>
          </p:cNvCxnSpPr>
          <p:nvPr/>
        </p:nvCxnSpPr>
        <p:spPr>
          <a:xfrm rot="5400000">
            <a:off x="5714325" y="7910373"/>
            <a:ext cx="258064" cy="111870"/>
          </a:xfrm>
          <a:prstGeom prst="curvedConnector3">
            <a:avLst/>
          </a:prstGeom>
          <a:ln w="38100">
            <a:solidFill>
              <a:srgbClr val="228A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B9326CEF-1B6B-46A3-8B98-D995E7F01FCE}"/>
              </a:ext>
            </a:extLst>
          </p:cNvPr>
          <p:cNvCxnSpPr>
            <a:cxnSpLocks/>
          </p:cNvCxnSpPr>
          <p:nvPr/>
        </p:nvCxnSpPr>
        <p:spPr>
          <a:xfrm rot="16200000" flipV="1">
            <a:off x="1712093" y="392085"/>
            <a:ext cx="285381" cy="252404"/>
          </a:xfrm>
          <a:prstGeom prst="curvedConnector3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212F1B4F-BFA3-4E8B-849F-33C1E0034D59}"/>
              </a:ext>
            </a:extLst>
          </p:cNvPr>
          <p:cNvCxnSpPr>
            <a:cxnSpLocks/>
          </p:cNvCxnSpPr>
          <p:nvPr/>
        </p:nvCxnSpPr>
        <p:spPr>
          <a:xfrm rot="5400000">
            <a:off x="829787" y="3271339"/>
            <a:ext cx="369242" cy="152400"/>
          </a:xfrm>
          <a:prstGeom prst="curvedConnector3">
            <a:avLst>
              <a:gd name="adj1" fmla="val 46561"/>
            </a:avLst>
          </a:prstGeom>
          <a:ln w="57150">
            <a:solidFill>
              <a:srgbClr val="228A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A71E597-AEE4-45F2-8120-A3C2F9348C75}"/>
              </a:ext>
            </a:extLst>
          </p:cNvPr>
          <p:cNvGrpSpPr/>
          <p:nvPr/>
        </p:nvGrpSpPr>
        <p:grpSpPr>
          <a:xfrm rot="8615509">
            <a:off x="13587672" y="6266426"/>
            <a:ext cx="311885" cy="213128"/>
            <a:chOff x="6465723" y="2053175"/>
            <a:chExt cx="596993" cy="474421"/>
          </a:xfrm>
        </p:grpSpPr>
        <p:cxnSp>
          <p:nvCxnSpPr>
            <p:cNvPr id="50" name="연결선: 구부러짐 49">
              <a:extLst>
                <a:ext uri="{FF2B5EF4-FFF2-40B4-BE49-F238E27FC236}">
                  <a16:creationId xmlns:a16="http://schemas.microsoft.com/office/drawing/2014/main" id="{1C8004FA-F8E2-48E3-8E4D-D6236C7F95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5723" y="2290547"/>
              <a:ext cx="303066" cy="237049"/>
            </a:xfrm>
            <a:prstGeom prst="curvedConnector3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구부러짐 50">
              <a:extLst>
                <a:ext uri="{FF2B5EF4-FFF2-40B4-BE49-F238E27FC236}">
                  <a16:creationId xmlns:a16="http://schemas.microsoft.com/office/drawing/2014/main" id="{938D4A17-7ED5-4CC1-8EA9-8C6A643C48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9650" y="2053175"/>
              <a:ext cx="303066" cy="237049"/>
            </a:xfrm>
            <a:prstGeom prst="curvedConnector3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EB0107D8-9424-459B-B41C-5D0C4A690894}"/>
              </a:ext>
            </a:extLst>
          </p:cNvPr>
          <p:cNvCxnSpPr>
            <a:cxnSpLocks/>
          </p:cNvCxnSpPr>
          <p:nvPr/>
        </p:nvCxnSpPr>
        <p:spPr>
          <a:xfrm rot="16200000" flipV="1">
            <a:off x="9476024" y="9665305"/>
            <a:ext cx="285381" cy="252404"/>
          </a:xfrm>
          <a:prstGeom prst="curvedConnector3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99D04807-ACF5-4611-BB1F-F8AD3594048E}"/>
              </a:ext>
            </a:extLst>
          </p:cNvPr>
          <p:cNvCxnSpPr>
            <a:cxnSpLocks/>
          </p:cNvCxnSpPr>
          <p:nvPr/>
        </p:nvCxnSpPr>
        <p:spPr>
          <a:xfrm flipV="1">
            <a:off x="1394254" y="8295321"/>
            <a:ext cx="364541" cy="315229"/>
          </a:xfrm>
          <a:prstGeom prst="curvedConnector3">
            <a:avLst>
              <a:gd name="adj1" fmla="val 5000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4158A352-DB31-4FCA-9491-7E5A9D134CFC}"/>
              </a:ext>
            </a:extLst>
          </p:cNvPr>
          <p:cNvSpPr/>
          <p:nvPr/>
        </p:nvSpPr>
        <p:spPr>
          <a:xfrm>
            <a:off x="16916400" y="660978"/>
            <a:ext cx="342900" cy="342900"/>
          </a:xfrm>
          <a:prstGeom prst="ellipse">
            <a:avLst/>
          </a:prstGeom>
          <a:noFill/>
          <a:ln w="38100">
            <a:solidFill>
              <a:srgbClr val="228A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3968A12-4228-466F-8A7F-27C3781A21D0}"/>
              </a:ext>
            </a:extLst>
          </p:cNvPr>
          <p:cNvGrpSpPr/>
          <p:nvPr/>
        </p:nvGrpSpPr>
        <p:grpSpPr>
          <a:xfrm rot="1288026">
            <a:off x="16944581" y="4617009"/>
            <a:ext cx="311885" cy="213128"/>
            <a:chOff x="6465723" y="2053175"/>
            <a:chExt cx="596993" cy="474421"/>
          </a:xfrm>
        </p:grpSpPr>
        <p:cxnSp>
          <p:nvCxnSpPr>
            <p:cNvPr id="59" name="연결선: 구부러짐 58">
              <a:extLst>
                <a:ext uri="{FF2B5EF4-FFF2-40B4-BE49-F238E27FC236}">
                  <a16:creationId xmlns:a16="http://schemas.microsoft.com/office/drawing/2014/main" id="{D3E8537A-360B-4ECC-86F1-32D56B498B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5723" y="2290547"/>
              <a:ext cx="303066" cy="237049"/>
            </a:xfrm>
            <a:prstGeom prst="curvedConnector3">
              <a:avLst/>
            </a:prstGeom>
            <a:ln w="57150">
              <a:solidFill>
                <a:srgbClr val="228A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연결선: 구부러짐 59">
              <a:extLst>
                <a:ext uri="{FF2B5EF4-FFF2-40B4-BE49-F238E27FC236}">
                  <a16:creationId xmlns:a16="http://schemas.microsoft.com/office/drawing/2014/main" id="{EA57DF10-3C92-45A5-ACCC-3EC7AC8168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9650" y="2053175"/>
              <a:ext cx="303066" cy="237049"/>
            </a:xfrm>
            <a:prstGeom prst="curvedConnector3">
              <a:avLst/>
            </a:prstGeom>
            <a:ln w="57150">
              <a:solidFill>
                <a:srgbClr val="228A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구부러짐 60">
            <a:extLst>
              <a:ext uri="{FF2B5EF4-FFF2-40B4-BE49-F238E27FC236}">
                <a16:creationId xmlns:a16="http://schemas.microsoft.com/office/drawing/2014/main" id="{0161E872-DF42-435E-8419-2AB246C88BFA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204250" y="1728698"/>
            <a:ext cx="285381" cy="252404"/>
          </a:xfrm>
          <a:prstGeom prst="curvedConnector3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89F846DB-567C-420D-AEC5-9DC7D0EA0277}"/>
              </a:ext>
            </a:extLst>
          </p:cNvPr>
          <p:cNvSpPr/>
          <p:nvPr/>
        </p:nvSpPr>
        <p:spPr>
          <a:xfrm>
            <a:off x="14935200" y="3797361"/>
            <a:ext cx="762000" cy="762000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02D9228-7FFB-4EF4-89A5-9AC9DABF1FDE}"/>
              </a:ext>
            </a:extLst>
          </p:cNvPr>
          <p:cNvSpPr/>
          <p:nvPr/>
        </p:nvSpPr>
        <p:spPr>
          <a:xfrm>
            <a:off x="17735550" y="6194668"/>
            <a:ext cx="171450" cy="171450"/>
          </a:xfrm>
          <a:prstGeom prst="ellipse">
            <a:avLst/>
          </a:prstGeom>
          <a:noFill/>
          <a:ln w="38100">
            <a:solidFill>
              <a:srgbClr val="228A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0C0904D-7EF3-48AF-878A-794D220AB38D}"/>
              </a:ext>
            </a:extLst>
          </p:cNvPr>
          <p:cNvSpPr/>
          <p:nvPr/>
        </p:nvSpPr>
        <p:spPr>
          <a:xfrm>
            <a:off x="15944850" y="8393041"/>
            <a:ext cx="376148" cy="376148"/>
          </a:xfrm>
          <a:prstGeom prst="ellips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FB704A3-1355-4C92-A393-DEA44D10A1B9}"/>
              </a:ext>
            </a:extLst>
          </p:cNvPr>
          <p:cNvGrpSpPr/>
          <p:nvPr/>
        </p:nvGrpSpPr>
        <p:grpSpPr>
          <a:xfrm>
            <a:off x="6520679" y="3494255"/>
            <a:ext cx="5246643" cy="3298491"/>
            <a:chOff x="6281559" y="3410300"/>
            <a:chExt cx="5246643" cy="3298491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D86F709-9162-4624-A449-AEA813891CC6}"/>
                </a:ext>
              </a:extLst>
            </p:cNvPr>
            <p:cNvGrpSpPr/>
            <p:nvPr/>
          </p:nvGrpSpPr>
          <p:grpSpPr>
            <a:xfrm>
              <a:off x="6434746" y="3898255"/>
              <a:ext cx="4940269" cy="2769245"/>
              <a:chOff x="3124200" y="3931503"/>
              <a:chExt cx="4940269" cy="2769245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5004A7C-B8F7-4200-B239-30A3C6A5EAEB}"/>
                  </a:ext>
                </a:extLst>
              </p:cNvPr>
              <p:cNvSpPr txBox="1"/>
              <p:nvPr/>
            </p:nvSpPr>
            <p:spPr>
              <a:xfrm>
                <a:off x="3124200" y="3931503"/>
                <a:ext cx="494026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ko-KR" altLang="en-US" sz="4800" dirty="0">
                    <a:solidFill>
                      <a:schemeClr val="bg2"/>
                    </a:solidFill>
                    <a:latin typeface="RecipekoreaOTF Medium" panose="02020503020101020101" pitchFamily="18" charset="-127"/>
                    <a:ea typeface="RecipekoreaOTF Medium" panose="02020503020101020101" pitchFamily="18" charset="-127"/>
                  </a:rPr>
                  <a:t>우리 동네</a:t>
                </a:r>
                <a:r>
                  <a:rPr lang="en-US" altLang="ko-KR" sz="4800" dirty="0">
                    <a:solidFill>
                      <a:schemeClr val="bg2"/>
                    </a:solidFill>
                    <a:latin typeface="RecipekoreaOTF Medium" panose="02020503020101020101" pitchFamily="18" charset="-127"/>
                    <a:ea typeface="RecipekoreaOTF Medium" panose="02020503020101020101" pitchFamily="18" charset="-127"/>
                  </a:rPr>
                  <a:t> </a:t>
                </a:r>
                <a:r>
                  <a:rPr lang="ko-KR" altLang="en-US" sz="4800" dirty="0">
                    <a:solidFill>
                      <a:schemeClr val="bg2"/>
                    </a:solidFill>
                    <a:latin typeface="RecipekoreaOTF Medium" panose="02020503020101020101" pitchFamily="18" charset="-127"/>
                    <a:ea typeface="RecipekoreaOTF Medium" panose="02020503020101020101" pitchFamily="18" charset="-127"/>
                  </a:rPr>
                  <a:t>자전거</a:t>
                </a:r>
                <a:endParaRPr lang="en-US" altLang="ko-KR" sz="4800" dirty="0">
                  <a:solidFill>
                    <a:schemeClr val="bg2"/>
                  </a:solidFill>
                  <a:latin typeface="RecipekoreaOTF Medium" panose="02020503020101020101" pitchFamily="18" charset="-127"/>
                  <a:ea typeface="RecipekoreaOTF Medium" panose="02020503020101020101" pitchFamily="18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4E1C5B-D196-4384-9E21-E57CB4D20D5A}"/>
                  </a:ext>
                </a:extLst>
              </p:cNvPr>
              <p:cNvSpPr txBox="1"/>
              <p:nvPr/>
            </p:nvSpPr>
            <p:spPr>
              <a:xfrm>
                <a:off x="3124200" y="4838700"/>
                <a:ext cx="4940268" cy="1862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dist"/>
                <a:r>
                  <a:rPr lang="ko-KR" altLang="en-US" sz="11500" dirty="0">
                    <a:solidFill>
                      <a:srgbClr val="228AE6"/>
                    </a:solidFill>
                    <a:latin typeface="RecipekoreaOTF Medium" panose="02020503020101020101" pitchFamily="18" charset="-127"/>
                    <a:ea typeface="RecipekoreaOTF Medium" panose="02020503020101020101" pitchFamily="18" charset="-127"/>
                  </a:rPr>
                  <a:t>따르릉</a:t>
                </a:r>
                <a:endParaRPr lang="en-US" sz="8000" dirty="0">
                  <a:solidFill>
                    <a:srgbClr val="228AE6"/>
                  </a:solidFill>
                  <a:latin typeface="RecipekoreaOTF Medium" panose="02020503020101020101" pitchFamily="18" charset="-127"/>
                  <a:ea typeface="RecipekoreaOTF Medium" panose="02020503020101020101" pitchFamily="18" charset="-127"/>
                </a:endParaRPr>
              </a:p>
            </p:txBody>
          </p:sp>
        </p:grpSp>
        <p:grpSp>
          <p:nvGrpSpPr>
            <p:cNvPr id="55" name="그룹 1004">
              <a:extLst>
                <a:ext uri="{FF2B5EF4-FFF2-40B4-BE49-F238E27FC236}">
                  <a16:creationId xmlns:a16="http://schemas.microsoft.com/office/drawing/2014/main" id="{55B7313F-22F3-4AF4-A516-C2DC6C0C4C53}"/>
                </a:ext>
              </a:extLst>
            </p:cNvPr>
            <p:cNvGrpSpPr/>
            <p:nvPr/>
          </p:nvGrpSpPr>
          <p:grpSpPr>
            <a:xfrm>
              <a:off x="6281559" y="3410300"/>
              <a:ext cx="5246643" cy="117491"/>
              <a:chOff x="6519536" y="2899191"/>
              <a:chExt cx="5246643" cy="117491"/>
            </a:xfrm>
          </p:grpSpPr>
          <p:pic>
            <p:nvPicPr>
              <p:cNvPr id="56" name="Object 14">
                <a:extLst>
                  <a:ext uri="{FF2B5EF4-FFF2-40B4-BE49-F238E27FC236}">
                    <a16:creationId xmlns:a16="http://schemas.microsoft.com/office/drawing/2014/main" id="{5E2E631C-BEAC-45A3-B8E1-91DF2599B4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519536" y="2899191"/>
                <a:ext cx="5246643" cy="117491"/>
              </a:xfrm>
              <a:prstGeom prst="rect">
                <a:avLst/>
              </a:prstGeom>
            </p:spPr>
          </p:pic>
        </p:grpSp>
        <p:grpSp>
          <p:nvGrpSpPr>
            <p:cNvPr id="68" name="그룹 1003">
              <a:extLst>
                <a:ext uri="{FF2B5EF4-FFF2-40B4-BE49-F238E27FC236}">
                  <a16:creationId xmlns:a16="http://schemas.microsoft.com/office/drawing/2014/main" id="{8C290F74-0F10-4BC7-BE26-EF447F461897}"/>
                </a:ext>
              </a:extLst>
            </p:cNvPr>
            <p:cNvGrpSpPr/>
            <p:nvPr/>
          </p:nvGrpSpPr>
          <p:grpSpPr>
            <a:xfrm>
              <a:off x="6281559" y="6591300"/>
              <a:ext cx="5246643" cy="117491"/>
              <a:chOff x="6497663" y="7122057"/>
              <a:chExt cx="5246643" cy="117491"/>
            </a:xfrm>
          </p:grpSpPr>
          <p:pic>
            <p:nvPicPr>
              <p:cNvPr id="69" name="Object 11">
                <a:extLst>
                  <a:ext uri="{FF2B5EF4-FFF2-40B4-BE49-F238E27FC236}">
                    <a16:creationId xmlns:a16="http://schemas.microsoft.com/office/drawing/2014/main" id="{C22F99A8-2DF5-4440-8D09-F1B1970A1A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497663" y="7122057"/>
                <a:ext cx="5246643" cy="11749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4022" y="796825"/>
            <a:ext cx="17149525" cy="8692064"/>
            <a:chOff x="584022" y="796825"/>
            <a:chExt cx="17149525" cy="86920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149525" cy="869206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51AB11F-BAD6-448D-8FDD-CF6D06D8AE95}"/>
              </a:ext>
            </a:extLst>
          </p:cNvPr>
          <p:cNvSpPr txBox="1"/>
          <p:nvPr/>
        </p:nvSpPr>
        <p:spPr>
          <a:xfrm>
            <a:off x="914400" y="1374791"/>
            <a:ext cx="23088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8D6F6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INTRODUCE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9CC5B9-C6D4-4FD7-BC52-EC02702BE975}"/>
              </a:ext>
            </a:extLst>
          </p:cNvPr>
          <p:cNvSpPr txBox="1"/>
          <p:nvPr/>
        </p:nvSpPr>
        <p:spPr>
          <a:xfrm>
            <a:off x="914400" y="1878568"/>
            <a:ext cx="213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8AE6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- </a:t>
            </a:r>
            <a:r>
              <a:rPr lang="en-US" altLang="ko-KR" sz="1800" dirty="0">
                <a:solidFill>
                  <a:srgbClr val="228AE6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WBS – </a:t>
            </a:r>
            <a:r>
              <a:rPr lang="ko-KR" altLang="en-US" sz="1800" dirty="0">
                <a:solidFill>
                  <a:srgbClr val="228AE6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형상관리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grpSp>
        <p:nvGrpSpPr>
          <p:cNvPr id="6" name="그룹 1003">
            <a:extLst>
              <a:ext uri="{FF2B5EF4-FFF2-40B4-BE49-F238E27FC236}">
                <a16:creationId xmlns:a16="http://schemas.microsoft.com/office/drawing/2014/main" id="{7AC267B1-1219-4B46-8BBC-C8C3720B58B6}"/>
              </a:ext>
            </a:extLst>
          </p:cNvPr>
          <p:cNvGrpSpPr/>
          <p:nvPr/>
        </p:nvGrpSpPr>
        <p:grpSpPr>
          <a:xfrm>
            <a:off x="914400" y="1211729"/>
            <a:ext cx="2308893" cy="117491"/>
            <a:chOff x="8206540" y="2086089"/>
            <a:chExt cx="2308893" cy="117491"/>
          </a:xfrm>
        </p:grpSpPr>
        <p:pic>
          <p:nvPicPr>
            <p:cNvPr id="7" name="Object 28">
              <a:extLst>
                <a:ext uri="{FF2B5EF4-FFF2-40B4-BE49-F238E27FC236}">
                  <a16:creationId xmlns:a16="http://schemas.microsoft.com/office/drawing/2014/main" id="{579ABDB2-91D4-44BD-80F6-EE5D4DC71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6540" y="2086089"/>
              <a:ext cx="2308893" cy="117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1323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4022" y="796825"/>
            <a:ext cx="17149525" cy="8692064"/>
            <a:chOff x="584022" y="796825"/>
            <a:chExt cx="17149525" cy="86920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149525" cy="8692064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6140BE1-F2A4-44E0-B7B9-5D4FD034C050}"/>
              </a:ext>
            </a:extLst>
          </p:cNvPr>
          <p:cNvSpPr txBox="1"/>
          <p:nvPr/>
        </p:nvSpPr>
        <p:spPr>
          <a:xfrm>
            <a:off x="914400" y="1374791"/>
            <a:ext cx="23088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8D6F6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INTRODUCE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AE5E-5E21-4C30-B323-E17B2E7EA80E}"/>
              </a:ext>
            </a:extLst>
          </p:cNvPr>
          <p:cNvSpPr txBox="1"/>
          <p:nvPr/>
        </p:nvSpPr>
        <p:spPr>
          <a:xfrm>
            <a:off x="914400" y="1878568"/>
            <a:ext cx="1759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8AE6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- </a:t>
            </a:r>
            <a:r>
              <a:rPr lang="ko-KR" altLang="en-US" sz="1800" dirty="0" err="1">
                <a:solidFill>
                  <a:srgbClr val="228AE6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목업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grpSp>
        <p:nvGrpSpPr>
          <p:cNvPr id="9" name="그룹 1003">
            <a:extLst>
              <a:ext uri="{FF2B5EF4-FFF2-40B4-BE49-F238E27FC236}">
                <a16:creationId xmlns:a16="http://schemas.microsoft.com/office/drawing/2014/main" id="{DAE598F9-AED5-41CB-BD6A-6F9C99AD5C59}"/>
              </a:ext>
            </a:extLst>
          </p:cNvPr>
          <p:cNvGrpSpPr/>
          <p:nvPr/>
        </p:nvGrpSpPr>
        <p:grpSpPr>
          <a:xfrm>
            <a:off x="914400" y="1211729"/>
            <a:ext cx="2308893" cy="117491"/>
            <a:chOff x="8206540" y="2086089"/>
            <a:chExt cx="2308893" cy="117491"/>
          </a:xfrm>
        </p:grpSpPr>
        <p:pic>
          <p:nvPicPr>
            <p:cNvPr id="10" name="Object 28">
              <a:extLst>
                <a:ext uri="{FF2B5EF4-FFF2-40B4-BE49-F238E27FC236}">
                  <a16:creationId xmlns:a16="http://schemas.microsoft.com/office/drawing/2014/main" id="{51EB371A-1D75-4D91-B059-D12F636C1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6540" y="2086089"/>
              <a:ext cx="2308893" cy="117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9262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4022" y="796825"/>
            <a:ext cx="17149525" cy="8692064"/>
            <a:chOff x="584022" y="796825"/>
            <a:chExt cx="17149525" cy="86920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149525" cy="869206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B0CFA58-58AB-4138-9837-97B7CD64675D}"/>
              </a:ext>
            </a:extLst>
          </p:cNvPr>
          <p:cNvSpPr txBox="1"/>
          <p:nvPr/>
        </p:nvSpPr>
        <p:spPr>
          <a:xfrm>
            <a:off x="914400" y="1374791"/>
            <a:ext cx="23088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8D6F6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INTRODUCE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7D4D2-0762-4648-A2AC-699A41CA3D91}"/>
              </a:ext>
            </a:extLst>
          </p:cNvPr>
          <p:cNvSpPr txBox="1"/>
          <p:nvPr/>
        </p:nvSpPr>
        <p:spPr>
          <a:xfrm>
            <a:off x="914400" y="1878568"/>
            <a:ext cx="1759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8AE6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- </a:t>
            </a:r>
            <a:r>
              <a:rPr lang="ko-KR" altLang="en-US" sz="1800" dirty="0">
                <a:solidFill>
                  <a:srgbClr val="228AE6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프로토 타입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grpSp>
        <p:nvGrpSpPr>
          <p:cNvPr id="6" name="그룹 1003">
            <a:extLst>
              <a:ext uri="{FF2B5EF4-FFF2-40B4-BE49-F238E27FC236}">
                <a16:creationId xmlns:a16="http://schemas.microsoft.com/office/drawing/2014/main" id="{0B75F119-BB90-43FF-85CA-568C5B5EB762}"/>
              </a:ext>
            </a:extLst>
          </p:cNvPr>
          <p:cNvGrpSpPr/>
          <p:nvPr/>
        </p:nvGrpSpPr>
        <p:grpSpPr>
          <a:xfrm>
            <a:off x="914400" y="1211729"/>
            <a:ext cx="2308893" cy="117491"/>
            <a:chOff x="8206540" y="2086089"/>
            <a:chExt cx="2308893" cy="117491"/>
          </a:xfrm>
        </p:grpSpPr>
        <p:pic>
          <p:nvPicPr>
            <p:cNvPr id="7" name="Object 28">
              <a:extLst>
                <a:ext uri="{FF2B5EF4-FFF2-40B4-BE49-F238E27FC236}">
                  <a16:creationId xmlns:a16="http://schemas.microsoft.com/office/drawing/2014/main" id="{1A03DB61-81D5-41E1-92AA-693513E74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6540" y="2086089"/>
              <a:ext cx="2308893" cy="117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2790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4022" y="796825"/>
            <a:ext cx="17149525" cy="8692064"/>
            <a:chOff x="584022" y="796825"/>
            <a:chExt cx="17149525" cy="86920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149525" cy="869206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1645E79-D48B-45C5-9B50-9AE031ED4CAF}"/>
              </a:ext>
            </a:extLst>
          </p:cNvPr>
          <p:cNvSpPr txBox="1"/>
          <p:nvPr/>
        </p:nvSpPr>
        <p:spPr>
          <a:xfrm>
            <a:off x="914400" y="1374791"/>
            <a:ext cx="23088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8D6F6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INTRODUCE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81F96-092A-476C-B0EC-94670E1591F6}"/>
              </a:ext>
            </a:extLst>
          </p:cNvPr>
          <p:cNvSpPr txBox="1"/>
          <p:nvPr/>
        </p:nvSpPr>
        <p:spPr>
          <a:xfrm>
            <a:off x="914400" y="1878568"/>
            <a:ext cx="205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8AE6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- </a:t>
            </a:r>
            <a:r>
              <a:rPr lang="en-US" altLang="ko-KR" sz="1800" dirty="0">
                <a:solidFill>
                  <a:srgbClr val="228AE6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Story Board</a:t>
            </a:r>
          </a:p>
        </p:txBody>
      </p:sp>
      <p:grpSp>
        <p:nvGrpSpPr>
          <p:cNvPr id="6" name="그룹 1003">
            <a:extLst>
              <a:ext uri="{FF2B5EF4-FFF2-40B4-BE49-F238E27FC236}">
                <a16:creationId xmlns:a16="http://schemas.microsoft.com/office/drawing/2014/main" id="{B25B7E6C-4063-438A-B1C3-EA36726438FA}"/>
              </a:ext>
            </a:extLst>
          </p:cNvPr>
          <p:cNvGrpSpPr/>
          <p:nvPr/>
        </p:nvGrpSpPr>
        <p:grpSpPr>
          <a:xfrm>
            <a:off x="914400" y="1211729"/>
            <a:ext cx="2308893" cy="117491"/>
            <a:chOff x="8206540" y="2086089"/>
            <a:chExt cx="2308893" cy="117491"/>
          </a:xfrm>
        </p:grpSpPr>
        <p:pic>
          <p:nvPicPr>
            <p:cNvPr id="7" name="Object 28">
              <a:extLst>
                <a:ext uri="{FF2B5EF4-FFF2-40B4-BE49-F238E27FC236}">
                  <a16:creationId xmlns:a16="http://schemas.microsoft.com/office/drawing/2014/main" id="{2531235D-0B9D-49B9-B084-A8DE96F2C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6540" y="2086089"/>
              <a:ext cx="2308893" cy="117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9199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4022" y="796825"/>
            <a:ext cx="17149525" cy="8692064"/>
            <a:chOff x="584022" y="796825"/>
            <a:chExt cx="17149525" cy="86920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149525" cy="869206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51AB11F-BAD6-448D-8FDD-CF6D06D8AE95}"/>
              </a:ext>
            </a:extLst>
          </p:cNvPr>
          <p:cNvSpPr txBox="1"/>
          <p:nvPr/>
        </p:nvSpPr>
        <p:spPr>
          <a:xfrm>
            <a:off x="914400" y="1374791"/>
            <a:ext cx="23088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8D6F6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9CC5B9-C6D4-4FD7-BC52-EC02702BE975}"/>
              </a:ext>
            </a:extLst>
          </p:cNvPr>
          <p:cNvSpPr txBox="1"/>
          <p:nvPr/>
        </p:nvSpPr>
        <p:spPr>
          <a:xfrm>
            <a:off x="914400" y="1878568"/>
            <a:ext cx="190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8AE6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- </a:t>
            </a:r>
            <a:r>
              <a:rPr lang="ko-KR" altLang="en-US" sz="1800" dirty="0">
                <a:solidFill>
                  <a:srgbClr val="228AE6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주요 개발 기능</a:t>
            </a:r>
            <a:endParaRPr lang="en-US" altLang="ko-KR" sz="1800" dirty="0">
              <a:solidFill>
                <a:srgbClr val="228AE6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grpSp>
        <p:nvGrpSpPr>
          <p:cNvPr id="6" name="그룹 1003">
            <a:extLst>
              <a:ext uri="{FF2B5EF4-FFF2-40B4-BE49-F238E27FC236}">
                <a16:creationId xmlns:a16="http://schemas.microsoft.com/office/drawing/2014/main" id="{7AC267B1-1219-4B46-8BBC-C8C3720B58B6}"/>
              </a:ext>
            </a:extLst>
          </p:cNvPr>
          <p:cNvGrpSpPr/>
          <p:nvPr/>
        </p:nvGrpSpPr>
        <p:grpSpPr>
          <a:xfrm>
            <a:off x="914400" y="1211729"/>
            <a:ext cx="2308893" cy="117491"/>
            <a:chOff x="8206540" y="2086089"/>
            <a:chExt cx="2308893" cy="117491"/>
          </a:xfrm>
        </p:grpSpPr>
        <p:pic>
          <p:nvPicPr>
            <p:cNvPr id="7" name="Object 28">
              <a:extLst>
                <a:ext uri="{FF2B5EF4-FFF2-40B4-BE49-F238E27FC236}">
                  <a16:creationId xmlns:a16="http://schemas.microsoft.com/office/drawing/2014/main" id="{579ABDB2-91D4-44BD-80F6-EE5D4DC71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6540" y="2086089"/>
              <a:ext cx="2308893" cy="117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1192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4022" y="796825"/>
            <a:ext cx="17149525" cy="8692064"/>
            <a:chOff x="584022" y="796825"/>
            <a:chExt cx="17149525" cy="86920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149525" cy="8692064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6140BE1-F2A4-44E0-B7B9-5D4FD034C050}"/>
              </a:ext>
            </a:extLst>
          </p:cNvPr>
          <p:cNvSpPr txBox="1"/>
          <p:nvPr/>
        </p:nvSpPr>
        <p:spPr>
          <a:xfrm>
            <a:off x="914400" y="1374791"/>
            <a:ext cx="2971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8D6F6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DBMS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AE5E-5E21-4C30-B323-E17B2E7EA80E}"/>
              </a:ext>
            </a:extLst>
          </p:cNvPr>
          <p:cNvSpPr txBox="1"/>
          <p:nvPr/>
        </p:nvSpPr>
        <p:spPr>
          <a:xfrm>
            <a:off x="914400" y="1878568"/>
            <a:ext cx="1759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8AE6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- </a:t>
            </a:r>
            <a:r>
              <a:rPr lang="en-US" altLang="ko-KR" sz="1800" dirty="0">
                <a:solidFill>
                  <a:srgbClr val="228AE6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ERD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grpSp>
        <p:nvGrpSpPr>
          <p:cNvPr id="9" name="그룹 1003">
            <a:extLst>
              <a:ext uri="{FF2B5EF4-FFF2-40B4-BE49-F238E27FC236}">
                <a16:creationId xmlns:a16="http://schemas.microsoft.com/office/drawing/2014/main" id="{DAE598F9-AED5-41CB-BD6A-6F9C99AD5C59}"/>
              </a:ext>
            </a:extLst>
          </p:cNvPr>
          <p:cNvGrpSpPr/>
          <p:nvPr/>
        </p:nvGrpSpPr>
        <p:grpSpPr>
          <a:xfrm>
            <a:off x="914400" y="1211729"/>
            <a:ext cx="2308893" cy="117491"/>
            <a:chOff x="8206540" y="2086089"/>
            <a:chExt cx="2308893" cy="117491"/>
          </a:xfrm>
        </p:grpSpPr>
        <p:pic>
          <p:nvPicPr>
            <p:cNvPr id="10" name="Object 28">
              <a:extLst>
                <a:ext uri="{FF2B5EF4-FFF2-40B4-BE49-F238E27FC236}">
                  <a16:creationId xmlns:a16="http://schemas.microsoft.com/office/drawing/2014/main" id="{51EB371A-1D75-4D91-B059-D12F636C1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6540" y="2086089"/>
              <a:ext cx="2308893" cy="117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7983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4022" y="796825"/>
            <a:ext cx="17149525" cy="8692064"/>
            <a:chOff x="584022" y="796825"/>
            <a:chExt cx="17149525" cy="86920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149525" cy="8692064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6D7D4D2-0762-4648-A2AC-699A41CA3D91}"/>
              </a:ext>
            </a:extLst>
          </p:cNvPr>
          <p:cNvSpPr txBox="1"/>
          <p:nvPr/>
        </p:nvSpPr>
        <p:spPr>
          <a:xfrm>
            <a:off x="914400" y="1878568"/>
            <a:ext cx="1759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8AE6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- </a:t>
            </a:r>
            <a:r>
              <a:rPr lang="ko-KR" altLang="en-US" sz="1800" dirty="0">
                <a:solidFill>
                  <a:srgbClr val="228AE6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테이블 명세서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grpSp>
        <p:nvGrpSpPr>
          <p:cNvPr id="6" name="그룹 1003">
            <a:extLst>
              <a:ext uri="{FF2B5EF4-FFF2-40B4-BE49-F238E27FC236}">
                <a16:creationId xmlns:a16="http://schemas.microsoft.com/office/drawing/2014/main" id="{0B75F119-BB90-43FF-85CA-568C5B5EB762}"/>
              </a:ext>
            </a:extLst>
          </p:cNvPr>
          <p:cNvGrpSpPr/>
          <p:nvPr/>
        </p:nvGrpSpPr>
        <p:grpSpPr>
          <a:xfrm>
            <a:off x="914400" y="1211729"/>
            <a:ext cx="2308893" cy="117491"/>
            <a:chOff x="8206540" y="2086089"/>
            <a:chExt cx="2308893" cy="117491"/>
          </a:xfrm>
        </p:grpSpPr>
        <p:pic>
          <p:nvPicPr>
            <p:cNvPr id="7" name="Object 28">
              <a:extLst>
                <a:ext uri="{FF2B5EF4-FFF2-40B4-BE49-F238E27FC236}">
                  <a16:creationId xmlns:a16="http://schemas.microsoft.com/office/drawing/2014/main" id="{1A03DB61-81D5-41E1-92AA-693513E74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6540" y="2086089"/>
              <a:ext cx="2308893" cy="117491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CBED353-8DC6-4868-AC6C-595CBD2366D3}"/>
              </a:ext>
            </a:extLst>
          </p:cNvPr>
          <p:cNvSpPr txBox="1"/>
          <p:nvPr/>
        </p:nvSpPr>
        <p:spPr>
          <a:xfrm>
            <a:off x="914400" y="1374791"/>
            <a:ext cx="2971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8D6F6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DBMS SYSTEM</a:t>
            </a:r>
          </a:p>
        </p:txBody>
      </p:sp>
    </p:spTree>
    <p:extLst>
      <p:ext uri="{BB962C8B-B14F-4D97-AF65-F5344CB8AC3E}">
        <p14:creationId xmlns:p14="http://schemas.microsoft.com/office/powerpoint/2010/main" val="3727574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4022" y="796825"/>
            <a:ext cx="17149525" cy="8692064"/>
            <a:chOff x="584022" y="796825"/>
            <a:chExt cx="17149525" cy="86920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149525" cy="869206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51AB11F-BAD6-448D-8FDD-CF6D06D8AE95}"/>
              </a:ext>
            </a:extLst>
          </p:cNvPr>
          <p:cNvSpPr txBox="1"/>
          <p:nvPr/>
        </p:nvSpPr>
        <p:spPr>
          <a:xfrm>
            <a:off x="914400" y="1374791"/>
            <a:ext cx="23088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8D6F6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BACK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9CC5B9-C6D4-4FD7-BC52-EC02702BE975}"/>
              </a:ext>
            </a:extLst>
          </p:cNvPr>
          <p:cNvSpPr txBox="1"/>
          <p:nvPr/>
        </p:nvSpPr>
        <p:spPr>
          <a:xfrm>
            <a:off x="914400" y="1878568"/>
            <a:ext cx="1759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8AE6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- </a:t>
            </a:r>
            <a:r>
              <a:rPr lang="en-US" altLang="ko-KR" sz="1800" dirty="0">
                <a:solidFill>
                  <a:srgbClr val="228AE6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Style Guide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grpSp>
        <p:nvGrpSpPr>
          <p:cNvPr id="6" name="그룹 1003">
            <a:extLst>
              <a:ext uri="{FF2B5EF4-FFF2-40B4-BE49-F238E27FC236}">
                <a16:creationId xmlns:a16="http://schemas.microsoft.com/office/drawing/2014/main" id="{7AC267B1-1219-4B46-8BBC-C8C3720B58B6}"/>
              </a:ext>
            </a:extLst>
          </p:cNvPr>
          <p:cNvGrpSpPr/>
          <p:nvPr/>
        </p:nvGrpSpPr>
        <p:grpSpPr>
          <a:xfrm>
            <a:off x="914400" y="1211729"/>
            <a:ext cx="2308893" cy="117491"/>
            <a:chOff x="8206540" y="2086089"/>
            <a:chExt cx="2308893" cy="117491"/>
          </a:xfrm>
        </p:grpSpPr>
        <p:pic>
          <p:nvPicPr>
            <p:cNvPr id="7" name="Object 28">
              <a:extLst>
                <a:ext uri="{FF2B5EF4-FFF2-40B4-BE49-F238E27FC236}">
                  <a16:creationId xmlns:a16="http://schemas.microsoft.com/office/drawing/2014/main" id="{579ABDB2-91D4-44BD-80F6-EE5D4DC71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6540" y="2086089"/>
              <a:ext cx="2308893" cy="117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240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4022" y="796825"/>
            <a:ext cx="17149525" cy="8692064"/>
            <a:chOff x="584022" y="796825"/>
            <a:chExt cx="17149525" cy="86920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149525" cy="869206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1645E79-D48B-45C5-9B50-9AE031ED4CAF}"/>
              </a:ext>
            </a:extLst>
          </p:cNvPr>
          <p:cNvSpPr txBox="1"/>
          <p:nvPr/>
        </p:nvSpPr>
        <p:spPr>
          <a:xfrm>
            <a:off x="914400" y="1374791"/>
            <a:ext cx="23088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8D6F6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BACK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81F96-092A-476C-B0EC-94670E1591F6}"/>
              </a:ext>
            </a:extLst>
          </p:cNvPr>
          <p:cNvSpPr txBox="1"/>
          <p:nvPr/>
        </p:nvSpPr>
        <p:spPr>
          <a:xfrm>
            <a:off x="914400" y="1878568"/>
            <a:ext cx="2209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8AE6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- </a:t>
            </a:r>
            <a:r>
              <a:rPr lang="ko-KR" altLang="en-US" sz="1800" dirty="0">
                <a:solidFill>
                  <a:srgbClr val="228AE6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주요 개발 기능</a:t>
            </a:r>
            <a:endParaRPr lang="en-US" altLang="ko-KR" sz="1800" dirty="0">
              <a:solidFill>
                <a:srgbClr val="228AE6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grpSp>
        <p:nvGrpSpPr>
          <p:cNvPr id="6" name="그룹 1003">
            <a:extLst>
              <a:ext uri="{FF2B5EF4-FFF2-40B4-BE49-F238E27FC236}">
                <a16:creationId xmlns:a16="http://schemas.microsoft.com/office/drawing/2014/main" id="{B25B7E6C-4063-438A-B1C3-EA36726438FA}"/>
              </a:ext>
            </a:extLst>
          </p:cNvPr>
          <p:cNvGrpSpPr/>
          <p:nvPr/>
        </p:nvGrpSpPr>
        <p:grpSpPr>
          <a:xfrm>
            <a:off x="914400" y="1211729"/>
            <a:ext cx="2308893" cy="117491"/>
            <a:chOff x="8206540" y="2086089"/>
            <a:chExt cx="2308893" cy="117491"/>
          </a:xfrm>
        </p:grpSpPr>
        <p:pic>
          <p:nvPicPr>
            <p:cNvPr id="7" name="Object 28">
              <a:extLst>
                <a:ext uri="{FF2B5EF4-FFF2-40B4-BE49-F238E27FC236}">
                  <a16:creationId xmlns:a16="http://schemas.microsoft.com/office/drawing/2014/main" id="{2531235D-0B9D-49B9-B084-A8DE96F2C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6540" y="2086089"/>
              <a:ext cx="2308893" cy="117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3447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4022" y="796825"/>
            <a:ext cx="17149525" cy="8692064"/>
            <a:chOff x="584022" y="796825"/>
            <a:chExt cx="17149525" cy="86920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149525" cy="869206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B0CFA58-58AB-4138-9837-97B7CD64675D}"/>
              </a:ext>
            </a:extLst>
          </p:cNvPr>
          <p:cNvSpPr txBox="1"/>
          <p:nvPr/>
        </p:nvSpPr>
        <p:spPr>
          <a:xfrm>
            <a:off x="914400" y="1374791"/>
            <a:ext cx="3429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8D6F6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TEST &amp; RELEASE</a:t>
            </a:r>
          </a:p>
          <a:p>
            <a:endParaRPr lang="en-US" sz="2800" dirty="0">
              <a:solidFill>
                <a:srgbClr val="98D6F6"/>
              </a:solidFill>
              <a:latin typeface="S-Core Dream 7 ExtraBold" panose="020B0803030302020204" pitchFamily="34" charset="-127"/>
              <a:ea typeface="S-Core Dream 7 ExtraBold" panose="020B0803030302020204" pitchFamily="34" charset="-127"/>
            </a:endParaRPr>
          </a:p>
        </p:txBody>
      </p:sp>
      <p:grpSp>
        <p:nvGrpSpPr>
          <p:cNvPr id="6" name="그룹 1003">
            <a:extLst>
              <a:ext uri="{FF2B5EF4-FFF2-40B4-BE49-F238E27FC236}">
                <a16:creationId xmlns:a16="http://schemas.microsoft.com/office/drawing/2014/main" id="{0B75F119-BB90-43FF-85CA-568C5B5EB762}"/>
              </a:ext>
            </a:extLst>
          </p:cNvPr>
          <p:cNvGrpSpPr/>
          <p:nvPr/>
        </p:nvGrpSpPr>
        <p:grpSpPr>
          <a:xfrm>
            <a:off x="914400" y="1211729"/>
            <a:ext cx="2308893" cy="117491"/>
            <a:chOff x="8206540" y="2086089"/>
            <a:chExt cx="2308893" cy="117491"/>
          </a:xfrm>
        </p:grpSpPr>
        <p:pic>
          <p:nvPicPr>
            <p:cNvPr id="7" name="Object 28">
              <a:extLst>
                <a:ext uri="{FF2B5EF4-FFF2-40B4-BE49-F238E27FC236}">
                  <a16:creationId xmlns:a16="http://schemas.microsoft.com/office/drawing/2014/main" id="{1A03DB61-81D5-41E1-92AA-693513E74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6540" y="2086089"/>
              <a:ext cx="2308893" cy="117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571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9237" y="797468"/>
            <a:ext cx="17149525" cy="86920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E210F4-86B8-4B10-8442-FAEBCD73D453}"/>
              </a:ext>
            </a:extLst>
          </p:cNvPr>
          <p:cNvSpPr txBox="1"/>
          <p:nvPr/>
        </p:nvSpPr>
        <p:spPr>
          <a:xfrm>
            <a:off x="1981200" y="1866899"/>
            <a:ext cx="3117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4800" dirty="0">
                <a:solidFill>
                  <a:srgbClr val="228AE6"/>
                </a:solidFill>
                <a:latin typeface="S-Core Dream 8 Heavy" panose="020B0903030302020204" pitchFamily="34" charset="-127"/>
                <a:ea typeface="S-Core Dream 8 Heavy" panose="020B0903030302020204" pitchFamily="34" charset="-127"/>
              </a:rPr>
              <a:t>CONTENT</a:t>
            </a:r>
          </a:p>
        </p:txBody>
      </p:sp>
      <p:grpSp>
        <p:nvGrpSpPr>
          <p:cNvPr id="8" name="그룹 1003">
            <a:extLst>
              <a:ext uri="{FF2B5EF4-FFF2-40B4-BE49-F238E27FC236}">
                <a16:creationId xmlns:a16="http://schemas.microsoft.com/office/drawing/2014/main" id="{A3663450-1426-4060-BDCC-4BB693FE9FE1}"/>
              </a:ext>
            </a:extLst>
          </p:cNvPr>
          <p:cNvGrpSpPr/>
          <p:nvPr/>
        </p:nvGrpSpPr>
        <p:grpSpPr>
          <a:xfrm>
            <a:off x="6553200" y="2002494"/>
            <a:ext cx="2308893" cy="117491"/>
            <a:chOff x="8206540" y="2086089"/>
            <a:chExt cx="2308893" cy="117491"/>
          </a:xfrm>
        </p:grpSpPr>
        <p:pic>
          <p:nvPicPr>
            <p:cNvPr id="9" name="Object 28">
              <a:extLst>
                <a:ext uri="{FF2B5EF4-FFF2-40B4-BE49-F238E27FC236}">
                  <a16:creationId xmlns:a16="http://schemas.microsoft.com/office/drawing/2014/main" id="{0B70CEC8-2E25-455A-AE5F-DD2D0BEB1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06540" y="2086089"/>
              <a:ext cx="2308893" cy="11749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0BA0F2F-0236-4F61-8873-9E6369211B09}"/>
              </a:ext>
            </a:extLst>
          </p:cNvPr>
          <p:cNvSpPr txBox="1"/>
          <p:nvPr/>
        </p:nvSpPr>
        <p:spPr>
          <a:xfrm>
            <a:off x="6553200" y="2177720"/>
            <a:ext cx="1047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228AE6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01</a:t>
            </a:r>
          </a:p>
        </p:txBody>
      </p:sp>
      <p:grpSp>
        <p:nvGrpSpPr>
          <p:cNvPr id="14" name="그룹 1003">
            <a:extLst>
              <a:ext uri="{FF2B5EF4-FFF2-40B4-BE49-F238E27FC236}">
                <a16:creationId xmlns:a16="http://schemas.microsoft.com/office/drawing/2014/main" id="{E7B40CF6-91B0-4D58-B57F-101E4B00EE3D}"/>
              </a:ext>
            </a:extLst>
          </p:cNvPr>
          <p:cNvGrpSpPr/>
          <p:nvPr/>
        </p:nvGrpSpPr>
        <p:grpSpPr>
          <a:xfrm>
            <a:off x="9578307" y="2002494"/>
            <a:ext cx="2308893" cy="117491"/>
            <a:chOff x="8206540" y="2086089"/>
            <a:chExt cx="2308893" cy="117491"/>
          </a:xfrm>
        </p:grpSpPr>
        <p:pic>
          <p:nvPicPr>
            <p:cNvPr id="15" name="Object 28">
              <a:extLst>
                <a:ext uri="{FF2B5EF4-FFF2-40B4-BE49-F238E27FC236}">
                  <a16:creationId xmlns:a16="http://schemas.microsoft.com/office/drawing/2014/main" id="{2E9B746D-A743-49D3-BEBD-4996B01E5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06540" y="2086089"/>
              <a:ext cx="2308893" cy="117491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44ECCD1-3355-4D81-86AD-91E8E39F4153}"/>
              </a:ext>
            </a:extLst>
          </p:cNvPr>
          <p:cNvSpPr txBox="1"/>
          <p:nvPr/>
        </p:nvSpPr>
        <p:spPr>
          <a:xfrm>
            <a:off x="9578307" y="2177720"/>
            <a:ext cx="1047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228AE6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02</a:t>
            </a:r>
          </a:p>
        </p:txBody>
      </p:sp>
      <p:grpSp>
        <p:nvGrpSpPr>
          <p:cNvPr id="27" name="그룹 1003">
            <a:extLst>
              <a:ext uri="{FF2B5EF4-FFF2-40B4-BE49-F238E27FC236}">
                <a16:creationId xmlns:a16="http://schemas.microsoft.com/office/drawing/2014/main" id="{610F62AD-FE4C-460B-B4FB-F9DB37DCF6F2}"/>
              </a:ext>
            </a:extLst>
          </p:cNvPr>
          <p:cNvGrpSpPr/>
          <p:nvPr/>
        </p:nvGrpSpPr>
        <p:grpSpPr>
          <a:xfrm>
            <a:off x="12593783" y="2002494"/>
            <a:ext cx="2308893" cy="117491"/>
            <a:chOff x="8206540" y="2086089"/>
            <a:chExt cx="2308893" cy="117491"/>
          </a:xfrm>
        </p:grpSpPr>
        <p:pic>
          <p:nvPicPr>
            <p:cNvPr id="28" name="Object 28">
              <a:extLst>
                <a:ext uri="{FF2B5EF4-FFF2-40B4-BE49-F238E27FC236}">
                  <a16:creationId xmlns:a16="http://schemas.microsoft.com/office/drawing/2014/main" id="{EF3C02DC-0E4F-474D-9712-95A627B69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06540" y="2086089"/>
              <a:ext cx="2308893" cy="117491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6943B94-17DF-412B-A7F8-4F00A73CAFBE}"/>
              </a:ext>
            </a:extLst>
          </p:cNvPr>
          <p:cNvSpPr txBox="1"/>
          <p:nvPr/>
        </p:nvSpPr>
        <p:spPr>
          <a:xfrm>
            <a:off x="12593783" y="2177720"/>
            <a:ext cx="1047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228AE6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03</a:t>
            </a:r>
          </a:p>
        </p:txBody>
      </p:sp>
      <p:grpSp>
        <p:nvGrpSpPr>
          <p:cNvPr id="30" name="그룹 1003">
            <a:extLst>
              <a:ext uri="{FF2B5EF4-FFF2-40B4-BE49-F238E27FC236}">
                <a16:creationId xmlns:a16="http://schemas.microsoft.com/office/drawing/2014/main" id="{2B381081-8A19-4A57-A1D3-B2B7FA16DF65}"/>
              </a:ext>
            </a:extLst>
          </p:cNvPr>
          <p:cNvGrpSpPr/>
          <p:nvPr/>
        </p:nvGrpSpPr>
        <p:grpSpPr>
          <a:xfrm>
            <a:off x="6553200" y="5925633"/>
            <a:ext cx="2308893" cy="117491"/>
            <a:chOff x="8206540" y="2086089"/>
            <a:chExt cx="2308893" cy="117491"/>
          </a:xfrm>
        </p:grpSpPr>
        <p:pic>
          <p:nvPicPr>
            <p:cNvPr id="31" name="Object 28">
              <a:extLst>
                <a:ext uri="{FF2B5EF4-FFF2-40B4-BE49-F238E27FC236}">
                  <a16:creationId xmlns:a16="http://schemas.microsoft.com/office/drawing/2014/main" id="{B6D9CCA1-F0EC-480C-AB4C-906AE8ECA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06540" y="2086089"/>
              <a:ext cx="2308893" cy="117491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9EDBBB9-CB19-47EE-92DB-D8638E3748ED}"/>
              </a:ext>
            </a:extLst>
          </p:cNvPr>
          <p:cNvSpPr txBox="1"/>
          <p:nvPr/>
        </p:nvSpPr>
        <p:spPr>
          <a:xfrm>
            <a:off x="6553200" y="6084358"/>
            <a:ext cx="1047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228AE6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04</a:t>
            </a:r>
          </a:p>
        </p:txBody>
      </p:sp>
      <p:grpSp>
        <p:nvGrpSpPr>
          <p:cNvPr id="33" name="그룹 1003">
            <a:extLst>
              <a:ext uri="{FF2B5EF4-FFF2-40B4-BE49-F238E27FC236}">
                <a16:creationId xmlns:a16="http://schemas.microsoft.com/office/drawing/2014/main" id="{43D5A951-BA03-45C1-B791-6476A67BA2B2}"/>
              </a:ext>
            </a:extLst>
          </p:cNvPr>
          <p:cNvGrpSpPr/>
          <p:nvPr/>
        </p:nvGrpSpPr>
        <p:grpSpPr>
          <a:xfrm>
            <a:off x="9578307" y="5925633"/>
            <a:ext cx="2308893" cy="117491"/>
            <a:chOff x="8206540" y="2086089"/>
            <a:chExt cx="2308893" cy="117491"/>
          </a:xfrm>
        </p:grpSpPr>
        <p:pic>
          <p:nvPicPr>
            <p:cNvPr id="34" name="Object 28">
              <a:extLst>
                <a:ext uri="{FF2B5EF4-FFF2-40B4-BE49-F238E27FC236}">
                  <a16:creationId xmlns:a16="http://schemas.microsoft.com/office/drawing/2014/main" id="{105E4A39-45AD-49D8-A124-2E698ABAD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06540" y="2086089"/>
              <a:ext cx="2308893" cy="117491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4507549-2568-42CE-BF28-E9E167CA23BF}"/>
              </a:ext>
            </a:extLst>
          </p:cNvPr>
          <p:cNvSpPr txBox="1"/>
          <p:nvPr/>
        </p:nvSpPr>
        <p:spPr>
          <a:xfrm>
            <a:off x="9578307" y="6084358"/>
            <a:ext cx="1047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228AE6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05</a:t>
            </a:r>
          </a:p>
        </p:txBody>
      </p:sp>
      <p:grpSp>
        <p:nvGrpSpPr>
          <p:cNvPr id="36" name="그룹 1003">
            <a:extLst>
              <a:ext uri="{FF2B5EF4-FFF2-40B4-BE49-F238E27FC236}">
                <a16:creationId xmlns:a16="http://schemas.microsoft.com/office/drawing/2014/main" id="{94FEEF09-8A72-479E-A9B5-6C51309E5634}"/>
              </a:ext>
            </a:extLst>
          </p:cNvPr>
          <p:cNvGrpSpPr/>
          <p:nvPr/>
        </p:nvGrpSpPr>
        <p:grpSpPr>
          <a:xfrm>
            <a:off x="12593783" y="5925633"/>
            <a:ext cx="2308893" cy="117491"/>
            <a:chOff x="8206540" y="2086089"/>
            <a:chExt cx="2308893" cy="117491"/>
          </a:xfrm>
        </p:grpSpPr>
        <p:pic>
          <p:nvPicPr>
            <p:cNvPr id="37" name="Object 28">
              <a:extLst>
                <a:ext uri="{FF2B5EF4-FFF2-40B4-BE49-F238E27FC236}">
                  <a16:creationId xmlns:a16="http://schemas.microsoft.com/office/drawing/2014/main" id="{9EBED911-B6DE-4A35-8B7E-BBFBD37AD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06540" y="2086089"/>
              <a:ext cx="2308893" cy="117491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6C2B836-C535-452E-AD28-4021CF0A2A91}"/>
              </a:ext>
            </a:extLst>
          </p:cNvPr>
          <p:cNvSpPr txBox="1"/>
          <p:nvPr/>
        </p:nvSpPr>
        <p:spPr>
          <a:xfrm>
            <a:off x="12593783" y="6084358"/>
            <a:ext cx="1047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228AE6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06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AC30C-1EFD-4985-9415-16038887EC0E}"/>
              </a:ext>
            </a:extLst>
          </p:cNvPr>
          <p:cNvSpPr txBox="1"/>
          <p:nvPr/>
        </p:nvSpPr>
        <p:spPr>
          <a:xfrm>
            <a:off x="6553200" y="2972797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8D6F6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INTRODUCE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ABAF1B-780F-4D6A-90AC-AD591BA371A1}"/>
              </a:ext>
            </a:extLst>
          </p:cNvPr>
          <p:cNvSpPr txBox="1"/>
          <p:nvPr/>
        </p:nvSpPr>
        <p:spPr>
          <a:xfrm>
            <a:off x="9578307" y="2972797"/>
            <a:ext cx="213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8D6F6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REQUIREMENT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CA0115-52E9-45F3-A21A-C1F41A7421DE}"/>
              </a:ext>
            </a:extLst>
          </p:cNvPr>
          <p:cNvSpPr txBox="1"/>
          <p:nvPr/>
        </p:nvSpPr>
        <p:spPr>
          <a:xfrm>
            <a:off x="12593783" y="2972797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8D6F6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FRONT END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C404E3-52B2-4D7F-95C9-9D2AED92B834}"/>
              </a:ext>
            </a:extLst>
          </p:cNvPr>
          <p:cNvSpPr txBox="1"/>
          <p:nvPr/>
        </p:nvSpPr>
        <p:spPr>
          <a:xfrm>
            <a:off x="6553200" y="6864181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8D6F6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DBMS SYSTEM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3055F9-BBFF-4A36-A395-E9DB59CD7034}"/>
              </a:ext>
            </a:extLst>
          </p:cNvPr>
          <p:cNvSpPr txBox="1"/>
          <p:nvPr/>
        </p:nvSpPr>
        <p:spPr>
          <a:xfrm>
            <a:off x="9578307" y="6864181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8D6F6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BACK END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E5EA824-679C-41DA-A7C8-D4486FA1EF16}"/>
              </a:ext>
            </a:extLst>
          </p:cNvPr>
          <p:cNvSpPr txBox="1"/>
          <p:nvPr/>
        </p:nvSpPr>
        <p:spPr>
          <a:xfrm>
            <a:off x="12593783" y="6864181"/>
            <a:ext cx="241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8D6F6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TEST &amp; RELEASE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B875A2-2E78-4B7C-8502-6090F4B18D84}"/>
              </a:ext>
            </a:extLst>
          </p:cNvPr>
          <p:cNvSpPr txBox="1"/>
          <p:nvPr/>
        </p:nvSpPr>
        <p:spPr>
          <a:xfrm>
            <a:off x="6553200" y="3371580"/>
            <a:ext cx="1828800" cy="1025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228AE6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팀원소개</a:t>
            </a:r>
            <a:endParaRPr lang="en-US" altLang="ko-KR" sz="1400" dirty="0">
              <a:solidFill>
                <a:srgbClr val="228AE6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228AE6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프로젝트일정</a:t>
            </a:r>
            <a:endParaRPr lang="en-US" altLang="ko-KR" sz="1400" dirty="0">
              <a:solidFill>
                <a:srgbClr val="228AE6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228AE6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개발환경</a:t>
            </a:r>
            <a:endParaRPr lang="en-US" altLang="ko-KR" sz="1400" dirty="0">
              <a:solidFill>
                <a:srgbClr val="228AE6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75D603F-FDEF-42D9-AA28-14ED6A0A7F1D}"/>
              </a:ext>
            </a:extLst>
          </p:cNvPr>
          <p:cNvSpPr txBox="1"/>
          <p:nvPr/>
        </p:nvSpPr>
        <p:spPr>
          <a:xfrm>
            <a:off x="9578307" y="3371580"/>
            <a:ext cx="2537493" cy="1995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rgbClr val="228AE6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Site Map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228AE6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요구사항 정의 및 명세서</a:t>
            </a:r>
            <a:endParaRPr lang="en-US" altLang="ko-KR" sz="1400" dirty="0">
              <a:solidFill>
                <a:srgbClr val="228AE6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rgbClr val="228AE6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WBS – </a:t>
            </a:r>
            <a:r>
              <a:rPr lang="ko-KR" altLang="en-US" sz="1400" dirty="0">
                <a:solidFill>
                  <a:srgbClr val="228AE6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형상관리</a:t>
            </a:r>
            <a:endParaRPr lang="en-US" altLang="ko-KR" sz="1400" dirty="0">
              <a:solidFill>
                <a:srgbClr val="228AE6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>
                <a:solidFill>
                  <a:srgbClr val="228AE6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목업</a:t>
            </a:r>
            <a:endParaRPr lang="en-US" altLang="ko-KR" sz="1400" dirty="0">
              <a:solidFill>
                <a:srgbClr val="228AE6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228AE6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프로토 타입</a:t>
            </a:r>
            <a:endParaRPr lang="en-US" altLang="ko-KR" sz="1400" dirty="0">
              <a:solidFill>
                <a:srgbClr val="228AE6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rgbClr val="228AE6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Story Board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382618-E5FA-43DB-95B8-F144BF33797C}"/>
              </a:ext>
            </a:extLst>
          </p:cNvPr>
          <p:cNvSpPr txBox="1"/>
          <p:nvPr/>
        </p:nvSpPr>
        <p:spPr>
          <a:xfrm>
            <a:off x="12593783" y="3371580"/>
            <a:ext cx="1828800" cy="379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228AE6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주요 개발 기능</a:t>
            </a:r>
            <a:endParaRPr lang="en-US" altLang="ko-KR" sz="1400" dirty="0">
              <a:solidFill>
                <a:srgbClr val="228AE6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EB04362-4CF7-4FAB-A83E-F7ACF79C45AB}"/>
              </a:ext>
            </a:extLst>
          </p:cNvPr>
          <p:cNvSpPr txBox="1"/>
          <p:nvPr/>
        </p:nvSpPr>
        <p:spPr>
          <a:xfrm>
            <a:off x="6553200" y="7247862"/>
            <a:ext cx="1828800" cy="702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rgbClr val="228AE6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ERD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228AE6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테이블 명세서</a:t>
            </a:r>
            <a:endParaRPr lang="en-US" altLang="ko-KR" sz="1400" dirty="0">
              <a:solidFill>
                <a:srgbClr val="228AE6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909AB63-4EFF-4F52-BA74-0A7B7F26A6BB}"/>
              </a:ext>
            </a:extLst>
          </p:cNvPr>
          <p:cNvSpPr txBox="1"/>
          <p:nvPr/>
        </p:nvSpPr>
        <p:spPr>
          <a:xfrm>
            <a:off x="9578307" y="7247862"/>
            <a:ext cx="1828800" cy="702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rgbClr val="228AE6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Style Guide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228AE6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주요 개발 기능</a:t>
            </a:r>
            <a:endParaRPr lang="en-US" altLang="ko-KR" sz="1400" dirty="0">
              <a:solidFill>
                <a:srgbClr val="228AE6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4022" y="796825"/>
            <a:ext cx="17149525" cy="8692064"/>
            <a:chOff x="584022" y="796825"/>
            <a:chExt cx="17149525" cy="86920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149525" cy="869206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51AB11F-BAD6-448D-8FDD-CF6D06D8AE95}"/>
              </a:ext>
            </a:extLst>
          </p:cNvPr>
          <p:cNvSpPr txBox="1"/>
          <p:nvPr/>
        </p:nvSpPr>
        <p:spPr>
          <a:xfrm>
            <a:off x="914400" y="1374791"/>
            <a:ext cx="23088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8D6F6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INTRODUCE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9CC5B9-C6D4-4FD7-BC52-EC02702BE975}"/>
              </a:ext>
            </a:extLst>
          </p:cNvPr>
          <p:cNvSpPr txBox="1"/>
          <p:nvPr/>
        </p:nvSpPr>
        <p:spPr>
          <a:xfrm>
            <a:off x="914400" y="1878568"/>
            <a:ext cx="1759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8AE6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- </a:t>
            </a:r>
            <a:r>
              <a:rPr lang="ko-KR" altLang="en-US" sz="1800" dirty="0">
                <a:solidFill>
                  <a:srgbClr val="228AE6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프로젝트일정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grpSp>
        <p:nvGrpSpPr>
          <p:cNvPr id="6" name="그룹 1003">
            <a:extLst>
              <a:ext uri="{FF2B5EF4-FFF2-40B4-BE49-F238E27FC236}">
                <a16:creationId xmlns:a16="http://schemas.microsoft.com/office/drawing/2014/main" id="{7AC267B1-1219-4B46-8BBC-C8C3720B58B6}"/>
              </a:ext>
            </a:extLst>
          </p:cNvPr>
          <p:cNvGrpSpPr/>
          <p:nvPr/>
        </p:nvGrpSpPr>
        <p:grpSpPr>
          <a:xfrm>
            <a:off x="914400" y="1211729"/>
            <a:ext cx="2308893" cy="117491"/>
            <a:chOff x="8206540" y="2086089"/>
            <a:chExt cx="2308893" cy="117491"/>
          </a:xfrm>
        </p:grpSpPr>
        <p:pic>
          <p:nvPicPr>
            <p:cNvPr id="7" name="Object 28">
              <a:extLst>
                <a:ext uri="{FF2B5EF4-FFF2-40B4-BE49-F238E27FC236}">
                  <a16:creationId xmlns:a16="http://schemas.microsoft.com/office/drawing/2014/main" id="{579ABDB2-91D4-44BD-80F6-EE5D4DC71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6540" y="2086089"/>
              <a:ext cx="2308893" cy="117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4195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4022" y="796825"/>
            <a:ext cx="17149525" cy="8692064"/>
            <a:chOff x="584022" y="796825"/>
            <a:chExt cx="17149525" cy="86920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149525" cy="8692064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290A225-B109-4497-BFB3-D155821A431C}"/>
              </a:ext>
            </a:extLst>
          </p:cNvPr>
          <p:cNvSpPr txBox="1"/>
          <p:nvPr/>
        </p:nvSpPr>
        <p:spPr>
          <a:xfrm>
            <a:off x="914400" y="1374791"/>
            <a:ext cx="23088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8D6F6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INTRODUCE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3FE9A7-37AE-4563-BD5D-653F0D8FA108}"/>
              </a:ext>
            </a:extLst>
          </p:cNvPr>
          <p:cNvSpPr txBox="1"/>
          <p:nvPr/>
        </p:nvSpPr>
        <p:spPr>
          <a:xfrm>
            <a:off x="914400" y="1878568"/>
            <a:ext cx="1759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8AE6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- </a:t>
            </a:r>
            <a:r>
              <a:rPr lang="ko-KR" altLang="en-US" dirty="0">
                <a:solidFill>
                  <a:srgbClr val="228AE6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팀원소개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grpSp>
        <p:nvGrpSpPr>
          <p:cNvPr id="19" name="그룹 1003">
            <a:extLst>
              <a:ext uri="{FF2B5EF4-FFF2-40B4-BE49-F238E27FC236}">
                <a16:creationId xmlns:a16="http://schemas.microsoft.com/office/drawing/2014/main" id="{4E9A17F6-9388-4597-8B8D-0769397677B4}"/>
              </a:ext>
            </a:extLst>
          </p:cNvPr>
          <p:cNvGrpSpPr/>
          <p:nvPr/>
        </p:nvGrpSpPr>
        <p:grpSpPr>
          <a:xfrm>
            <a:off x="914400" y="1211729"/>
            <a:ext cx="2308893" cy="117491"/>
            <a:chOff x="8206540" y="2086089"/>
            <a:chExt cx="2308893" cy="117491"/>
          </a:xfrm>
        </p:grpSpPr>
        <p:pic>
          <p:nvPicPr>
            <p:cNvPr id="20" name="Object 28">
              <a:extLst>
                <a:ext uri="{FF2B5EF4-FFF2-40B4-BE49-F238E27FC236}">
                  <a16:creationId xmlns:a16="http://schemas.microsoft.com/office/drawing/2014/main" id="{814B3966-F4E2-4FF6-A44C-B52F9D771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6540" y="2086089"/>
              <a:ext cx="2308893" cy="1174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4022" y="796825"/>
            <a:ext cx="17149525" cy="86920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031CA8-83CA-4DD2-B661-8673092A9AEE}"/>
              </a:ext>
            </a:extLst>
          </p:cNvPr>
          <p:cNvSpPr txBox="1"/>
          <p:nvPr/>
        </p:nvSpPr>
        <p:spPr>
          <a:xfrm>
            <a:off x="914400" y="1374791"/>
            <a:ext cx="23088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8D6F6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INTRODUCE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31BCCD-0D03-488A-A200-C818311E4FC0}"/>
              </a:ext>
            </a:extLst>
          </p:cNvPr>
          <p:cNvSpPr txBox="1"/>
          <p:nvPr/>
        </p:nvSpPr>
        <p:spPr>
          <a:xfrm>
            <a:off x="914400" y="1878568"/>
            <a:ext cx="1759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8AE6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- </a:t>
            </a:r>
            <a:r>
              <a:rPr lang="ko-KR" altLang="en-US" sz="1800" dirty="0">
                <a:solidFill>
                  <a:srgbClr val="228AE6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프로젝트일정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grpSp>
        <p:nvGrpSpPr>
          <p:cNvPr id="9" name="그룹 1003">
            <a:extLst>
              <a:ext uri="{FF2B5EF4-FFF2-40B4-BE49-F238E27FC236}">
                <a16:creationId xmlns:a16="http://schemas.microsoft.com/office/drawing/2014/main" id="{D3555E60-9D69-4942-9315-01118643E85B}"/>
              </a:ext>
            </a:extLst>
          </p:cNvPr>
          <p:cNvGrpSpPr/>
          <p:nvPr/>
        </p:nvGrpSpPr>
        <p:grpSpPr>
          <a:xfrm>
            <a:off x="914400" y="1211729"/>
            <a:ext cx="2308893" cy="117491"/>
            <a:chOff x="8206540" y="2086089"/>
            <a:chExt cx="2308893" cy="117491"/>
          </a:xfrm>
        </p:grpSpPr>
        <p:pic>
          <p:nvPicPr>
            <p:cNvPr id="10" name="Object 28">
              <a:extLst>
                <a:ext uri="{FF2B5EF4-FFF2-40B4-BE49-F238E27FC236}">
                  <a16:creationId xmlns:a16="http://schemas.microsoft.com/office/drawing/2014/main" id="{E425E3F1-FF60-4389-99E1-EAF6FBD83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6540" y="2086089"/>
              <a:ext cx="2308893" cy="1174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4022" y="796825"/>
            <a:ext cx="17149525" cy="8692064"/>
            <a:chOff x="584022" y="796825"/>
            <a:chExt cx="17149525" cy="86920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022" y="796825"/>
              <a:ext cx="17149525" cy="8692064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6140BE1-F2A4-44E0-B7B9-5D4FD034C050}"/>
              </a:ext>
            </a:extLst>
          </p:cNvPr>
          <p:cNvSpPr txBox="1"/>
          <p:nvPr/>
        </p:nvSpPr>
        <p:spPr>
          <a:xfrm>
            <a:off x="914400" y="1374791"/>
            <a:ext cx="23088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8D6F6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INTRODUCE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AE5E-5E21-4C30-B323-E17B2E7EA80E}"/>
              </a:ext>
            </a:extLst>
          </p:cNvPr>
          <p:cNvSpPr txBox="1"/>
          <p:nvPr/>
        </p:nvSpPr>
        <p:spPr>
          <a:xfrm>
            <a:off x="914400" y="1878568"/>
            <a:ext cx="1759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8AE6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- </a:t>
            </a:r>
            <a:r>
              <a:rPr lang="ko-KR" altLang="en-US" sz="1800" dirty="0">
                <a:solidFill>
                  <a:srgbClr val="228AE6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개발환경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grpSp>
        <p:nvGrpSpPr>
          <p:cNvPr id="9" name="그룹 1003">
            <a:extLst>
              <a:ext uri="{FF2B5EF4-FFF2-40B4-BE49-F238E27FC236}">
                <a16:creationId xmlns:a16="http://schemas.microsoft.com/office/drawing/2014/main" id="{DAE598F9-AED5-41CB-BD6A-6F9C99AD5C59}"/>
              </a:ext>
            </a:extLst>
          </p:cNvPr>
          <p:cNvGrpSpPr/>
          <p:nvPr/>
        </p:nvGrpSpPr>
        <p:grpSpPr>
          <a:xfrm>
            <a:off x="914400" y="1211729"/>
            <a:ext cx="2308893" cy="117491"/>
            <a:chOff x="8206540" y="2086089"/>
            <a:chExt cx="2308893" cy="117491"/>
          </a:xfrm>
        </p:grpSpPr>
        <p:pic>
          <p:nvPicPr>
            <p:cNvPr id="10" name="Object 28">
              <a:extLst>
                <a:ext uri="{FF2B5EF4-FFF2-40B4-BE49-F238E27FC236}">
                  <a16:creationId xmlns:a16="http://schemas.microsoft.com/office/drawing/2014/main" id="{51EB371A-1D75-4D91-B059-D12F636C1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06540" y="2086089"/>
              <a:ext cx="2308893" cy="117491"/>
            </a:xfrm>
            <a:prstGeom prst="rect">
              <a:avLst/>
            </a:prstGeom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C08646B5-752E-4EB6-9353-A8B59A2918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312" y="3095879"/>
            <a:ext cx="2169230" cy="216923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FF53A0EA-2E48-4D02-ACB2-0FFE43A455B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405" y="2904667"/>
            <a:ext cx="2227364" cy="255165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E9CBC491-308D-4306-AFC4-640B56A0C8F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476" y="2868985"/>
            <a:ext cx="2623018" cy="262301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7F8ED46-ADFA-4928-BDF5-A3247A3254A4}"/>
              </a:ext>
            </a:extLst>
          </p:cNvPr>
          <p:cNvSpPr txBox="1"/>
          <p:nvPr/>
        </p:nvSpPr>
        <p:spPr>
          <a:xfrm>
            <a:off x="8084858" y="5988649"/>
            <a:ext cx="2996255" cy="199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CSS</a:t>
            </a:r>
            <a:r>
              <a:rPr lang="ko-KR" altLang="en-US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란</a:t>
            </a:r>
            <a:r>
              <a:rPr lang="en-US" altLang="ko-KR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사용자에게 문서를 표시하는 방법은</a:t>
            </a:r>
            <a:endParaRPr lang="en-US" altLang="ko-KR" sz="1400" dirty="0">
              <a:latin typeface="S-Core Dream 2 ExtraLight" panose="020B0203030302020204" pitchFamily="34" charset="-127"/>
              <a:ea typeface="S-Core Dream 2 ExtraLight" panose="020B02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지정하는 언어로</a:t>
            </a:r>
            <a:r>
              <a:rPr lang="en-US" altLang="ko-KR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, </a:t>
            </a:r>
            <a:r>
              <a:rPr lang="en-US" sz="1400" dirty="0" err="1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문서의</a:t>
            </a:r>
            <a:r>
              <a:rPr lang="en-US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 </a:t>
            </a:r>
            <a:r>
              <a:rPr lang="en-US" sz="1400" dirty="0" err="1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콘텐츠와</a:t>
            </a:r>
            <a:endParaRPr lang="en-US" sz="1400" dirty="0">
              <a:latin typeface="S-Core Dream 2 ExtraLight" panose="020B0203030302020204" pitchFamily="34" charset="-127"/>
              <a:ea typeface="S-Core Dream 2 ExtraLight" panose="020B02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레이아웃</a:t>
            </a:r>
            <a:r>
              <a:rPr lang="en-US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, </a:t>
            </a:r>
            <a:r>
              <a:rPr lang="en-US" sz="1400" dirty="0" err="1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글꼴</a:t>
            </a:r>
            <a:r>
              <a:rPr lang="en-US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 및 </a:t>
            </a:r>
            <a:r>
              <a:rPr lang="en-US" sz="1400" dirty="0" err="1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시각적</a:t>
            </a:r>
            <a:r>
              <a:rPr lang="en-US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 </a:t>
            </a:r>
            <a:r>
              <a:rPr lang="en-US" sz="1400" dirty="0" err="1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요소들로</a:t>
            </a:r>
            <a:endParaRPr lang="en-US" sz="1400" dirty="0">
              <a:latin typeface="S-Core Dream 2 ExtraLight" panose="020B0203030302020204" pitchFamily="34" charset="-127"/>
              <a:ea typeface="S-Core Dream 2 ExtraLight" panose="020B02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표현되는</a:t>
            </a:r>
            <a:r>
              <a:rPr lang="en-US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 </a:t>
            </a:r>
            <a:r>
              <a:rPr lang="en-US" sz="1400" dirty="0" err="1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문서의</a:t>
            </a:r>
            <a:r>
              <a:rPr lang="en-US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 </a:t>
            </a:r>
            <a:r>
              <a:rPr lang="en-US" sz="1400" dirty="0" err="1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외관</a:t>
            </a:r>
            <a:r>
              <a:rPr lang="en-US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(</a:t>
            </a:r>
            <a:r>
              <a:rPr lang="en-US" sz="1400" dirty="0" err="1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디자인</a:t>
            </a:r>
            <a:r>
              <a:rPr lang="en-US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)을 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분리하기</a:t>
            </a:r>
            <a:r>
              <a:rPr lang="en-US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 </a:t>
            </a:r>
            <a:r>
              <a:rPr lang="en-US" sz="1400" dirty="0" err="1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위한</a:t>
            </a:r>
            <a:r>
              <a:rPr lang="en-US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 </a:t>
            </a:r>
            <a:r>
              <a:rPr lang="en-US" sz="1400" dirty="0" err="1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목적</a:t>
            </a:r>
            <a:r>
              <a:rPr lang="ko-KR" altLang="en-US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의 언어 입니다</a:t>
            </a:r>
            <a:r>
              <a:rPr lang="en-US" altLang="ko-KR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.</a:t>
            </a:r>
            <a:endParaRPr lang="en-US" sz="1400" dirty="0">
              <a:latin typeface="S-Core Dream 2 ExtraLight" panose="020B0203030302020204" pitchFamily="34" charset="-127"/>
              <a:ea typeface="S-Core Dream 2 ExtraLight" panose="020B0203030302020204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21DD64-C132-4A88-B0C6-1B13D2B1CCCB}"/>
              </a:ext>
            </a:extLst>
          </p:cNvPr>
          <p:cNvSpPr txBox="1"/>
          <p:nvPr/>
        </p:nvSpPr>
        <p:spPr>
          <a:xfrm>
            <a:off x="11840960" y="5988649"/>
            <a:ext cx="3322840" cy="199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JAVASCRIPT</a:t>
            </a:r>
            <a:r>
              <a:rPr lang="ko-KR" altLang="en-US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란</a:t>
            </a:r>
            <a:r>
              <a:rPr lang="en-US" altLang="ko-KR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웹 페이지에 생동감을 불어넣기 위해 </a:t>
            </a:r>
            <a:endParaRPr lang="en-US" altLang="ko-KR" sz="1400" dirty="0">
              <a:latin typeface="S-Core Dream 2 ExtraLight" panose="020B0203030302020204" pitchFamily="34" charset="-127"/>
              <a:ea typeface="S-Core Dream 2 ExtraLight" panose="020B02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만들어진 언어로</a:t>
            </a:r>
            <a:r>
              <a:rPr lang="en-US" altLang="ko-KR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 </a:t>
            </a:r>
            <a:r>
              <a:rPr lang="ko-KR" altLang="en-US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동적으로 콘텐츠를 바꾸고</a:t>
            </a:r>
            <a:r>
              <a:rPr lang="en-US" altLang="ko-KR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, </a:t>
            </a:r>
            <a:r>
              <a:rPr lang="ko-KR" altLang="en-US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멀티미디어를 제어하고</a:t>
            </a:r>
            <a:r>
              <a:rPr lang="en-US" altLang="ko-KR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, </a:t>
            </a:r>
            <a:r>
              <a:rPr lang="ko-KR" altLang="en-US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애니메이션을 추가하는 등 거의 모든 것을 만들 수 있는 </a:t>
            </a:r>
            <a:r>
              <a:rPr lang="ko-KR" altLang="en-US" sz="1400" dirty="0" err="1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스크립팅</a:t>
            </a:r>
            <a:r>
              <a:rPr lang="ko-KR" altLang="en-US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 언어입니다</a:t>
            </a:r>
            <a:r>
              <a:rPr lang="en-US" altLang="ko-KR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. </a:t>
            </a:r>
            <a:endParaRPr lang="en-US" sz="1400" dirty="0">
              <a:latin typeface="S-Core Dream 2 ExtraLight" panose="020B0203030302020204" pitchFamily="34" charset="-127"/>
              <a:ea typeface="S-Core Dream 2 ExtraLight" panose="020B0203030302020204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1E8767-73D7-4D88-871B-E496B693CCAE}"/>
              </a:ext>
            </a:extLst>
          </p:cNvPr>
          <p:cNvSpPr txBox="1"/>
          <p:nvPr/>
        </p:nvSpPr>
        <p:spPr>
          <a:xfrm>
            <a:off x="3733800" y="5988649"/>
            <a:ext cx="2996255" cy="2641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HTML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이란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HyperText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(웹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페이지에서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다른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페이지로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이동할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 수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있도록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하는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)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기능을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가진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문서를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만드는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언어입니다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. </a:t>
            </a:r>
            <a:endParaRPr lang="en-US" altLang="en-US" sz="1400" dirty="0">
              <a:latin typeface="S-Core Dream 2 ExtraLight" panose="020B0203030302020204" pitchFamily="34" charset="-127"/>
              <a:ea typeface="S-Core Dream 2 ExtraLight" panose="020B0203030302020204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구조를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설계할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 때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사용되는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언어로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 hyper link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시스템을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가지고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있으며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흔히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말하는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 웹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페이지를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위한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마크업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언어라고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 할 수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있습니다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.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93365A-FED1-4C86-9842-EB7E6C186CD1}"/>
              </a:ext>
            </a:extLst>
          </p:cNvPr>
          <p:cNvSpPr txBox="1"/>
          <p:nvPr/>
        </p:nvSpPr>
        <p:spPr>
          <a:xfrm>
            <a:off x="3733800" y="5382280"/>
            <a:ext cx="12258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HTML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B2A4AE-B12E-4D71-8482-49B6AD5F6202}"/>
              </a:ext>
            </a:extLst>
          </p:cNvPr>
          <p:cNvSpPr txBox="1"/>
          <p:nvPr/>
        </p:nvSpPr>
        <p:spPr>
          <a:xfrm>
            <a:off x="8084858" y="5382280"/>
            <a:ext cx="10314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CSS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F73EAD-B1CF-43F6-AC78-B790FE4D2646}"/>
              </a:ext>
            </a:extLst>
          </p:cNvPr>
          <p:cNvSpPr txBox="1"/>
          <p:nvPr/>
        </p:nvSpPr>
        <p:spPr>
          <a:xfrm>
            <a:off x="11840960" y="5382280"/>
            <a:ext cx="24022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JAVASCRIPT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4022" y="796825"/>
            <a:ext cx="17149525" cy="8692064"/>
            <a:chOff x="584022" y="796825"/>
            <a:chExt cx="17149525" cy="86920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022" y="796825"/>
              <a:ext cx="17149525" cy="8692064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6140BE1-F2A4-44E0-B7B9-5D4FD034C050}"/>
              </a:ext>
            </a:extLst>
          </p:cNvPr>
          <p:cNvSpPr txBox="1"/>
          <p:nvPr/>
        </p:nvSpPr>
        <p:spPr>
          <a:xfrm>
            <a:off x="914400" y="1374791"/>
            <a:ext cx="23088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8D6F6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INTRODUCE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AE5E-5E21-4C30-B323-E17B2E7EA80E}"/>
              </a:ext>
            </a:extLst>
          </p:cNvPr>
          <p:cNvSpPr txBox="1"/>
          <p:nvPr/>
        </p:nvSpPr>
        <p:spPr>
          <a:xfrm>
            <a:off x="914400" y="1878568"/>
            <a:ext cx="1759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8AE6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- </a:t>
            </a:r>
            <a:r>
              <a:rPr lang="ko-KR" altLang="en-US" sz="1800" dirty="0">
                <a:solidFill>
                  <a:srgbClr val="228AE6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개발환경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grpSp>
        <p:nvGrpSpPr>
          <p:cNvPr id="9" name="그룹 1003">
            <a:extLst>
              <a:ext uri="{FF2B5EF4-FFF2-40B4-BE49-F238E27FC236}">
                <a16:creationId xmlns:a16="http://schemas.microsoft.com/office/drawing/2014/main" id="{DAE598F9-AED5-41CB-BD6A-6F9C99AD5C59}"/>
              </a:ext>
            </a:extLst>
          </p:cNvPr>
          <p:cNvGrpSpPr/>
          <p:nvPr/>
        </p:nvGrpSpPr>
        <p:grpSpPr>
          <a:xfrm>
            <a:off x="914400" y="1211729"/>
            <a:ext cx="2308893" cy="117491"/>
            <a:chOff x="8206540" y="2086089"/>
            <a:chExt cx="2308893" cy="117491"/>
          </a:xfrm>
        </p:grpSpPr>
        <p:pic>
          <p:nvPicPr>
            <p:cNvPr id="10" name="Object 28">
              <a:extLst>
                <a:ext uri="{FF2B5EF4-FFF2-40B4-BE49-F238E27FC236}">
                  <a16:creationId xmlns:a16="http://schemas.microsoft.com/office/drawing/2014/main" id="{51EB371A-1D75-4D91-B059-D12F636C1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06540" y="2086089"/>
              <a:ext cx="2308893" cy="117491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48AB4917-754C-44AE-8AF2-F35F5A7773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223" y="2400300"/>
            <a:ext cx="2066679" cy="18669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CF47088-4A7A-4C11-BAAC-F7D18040DA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917" y="2178050"/>
            <a:ext cx="2311401" cy="231140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1D1AC4C-F790-4DB5-9A86-444947B8DB43}"/>
              </a:ext>
            </a:extLst>
          </p:cNvPr>
          <p:cNvSpPr txBox="1"/>
          <p:nvPr/>
        </p:nvSpPr>
        <p:spPr>
          <a:xfrm>
            <a:off x="5279175" y="5057120"/>
            <a:ext cx="3864825" cy="2641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REACT</a:t>
            </a:r>
            <a:r>
              <a:rPr lang="ko-KR" altLang="en-US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란</a:t>
            </a:r>
            <a:r>
              <a:rPr lang="en-US" altLang="ko-KR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UI </a:t>
            </a:r>
            <a:r>
              <a:rPr lang="ko-KR" altLang="en-US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자바스크립트 라이브러리로써 </a:t>
            </a:r>
            <a:endParaRPr lang="en-US" altLang="ko-KR" sz="1400" dirty="0">
              <a:latin typeface="S-Core Dream 2 ExtraLight" panose="020B0203030302020204" pitchFamily="34" charset="-127"/>
              <a:ea typeface="S-Core Dream 2 ExtraLight" panose="020B02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싱글 페이지 애플리케이션의 </a:t>
            </a:r>
            <a:endParaRPr lang="en-US" altLang="ko-KR" sz="1400" dirty="0">
              <a:latin typeface="S-Core Dream 2 ExtraLight" panose="020B0203030302020204" pitchFamily="34" charset="-127"/>
              <a:ea typeface="S-Core Dream 2 ExtraLight" panose="020B02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UI(User Interface)</a:t>
            </a:r>
            <a:r>
              <a:rPr lang="ko-KR" altLang="en-US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를 생성하는데 집중한 라이브러리입니다</a:t>
            </a:r>
            <a:r>
              <a:rPr lang="en-US" altLang="ko-KR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. </a:t>
            </a:r>
            <a:r>
              <a:rPr lang="ko-KR" altLang="en-US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그리고 </a:t>
            </a:r>
            <a:endParaRPr lang="en-US" altLang="ko-KR" sz="1400" dirty="0">
              <a:latin typeface="S-Core Dream 2 ExtraLight" panose="020B0203030302020204" pitchFamily="34" charset="-127"/>
              <a:ea typeface="S-Core Dream 2 ExtraLight" panose="020B02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가상 돔</a:t>
            </a:r>
            <a:r>
              <a:rPr lang="en-US" altLang="ko-KR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(Virtual DOM)</a:t>
            </a:r>
            <a:r>
              <a:rPr lang="ko-KR" altLang="en-US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이라는 개념을 </a:t>
            </a:r>
            <a:endParaRPr lang="en-US" altLang="ko-KR" sz="1400" dirty="0">
              <a:latin typeface="S-Core Dream 2 ExtraLight" panose="020B0203030302020204" pitchFamily="34" charset="-127"/>
              <a:ea typeface="S-Core Dream 2 ExtraLight" panose="020B02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사용하여 웹 애플리케이션의 퍼포먼스를 최적화한 라이브러리입니다</a:t>
            </a:r>
            <a:r>
              <a:rPr lang="en-US" altLang="ko-KR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.</a:t>
            </a:r>
            <a:endParaRPr lang="en-US" sz="1400" dirty="0">
              <a:latin typeface="S-Core Dream 2 ExtraLight" panose="020B0203030302020204" pitchFamily="34" charset="-127"/>
              <a:ea typeface="S-Core Dream 2 ExtraLight" panose="020B0203030302020204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B4CF1A-D451-40DB-A6E7-9675379CD856}"/>
              </a:ext>
            </a:extLst>
          </p:cNvPr>
          <p:cNvSpPr txBox="1"/>
          <p:nvPr/>
        </p:nvSpPr>
        <p:spPr>
          <a:xfrm>
            <a:off x="10182435" y="5057120"/>
            <a:ext cx="3720777" cy="199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REDUX</a:t>
            </a:r>
            <a:r>
              <a:rPr lang="ko-KR" altLang="en-US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란</a:t>
            </a:r>
            <a:r>
              <a:rPr lang="en-US" altLang="ko-KR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자바스크립트 애플리케이션에서 상태를 효율적으로 관리할 수 있게 도와주는 도구입니다</a:t>
            </a:r>
            <a:r>
              <a:rPr lang="en-US" altLang="ko-KR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. </a:t>
            </a:r>
            <a:r>
              <a:rPr lang="ko-KR" altLang="en-US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복잡한 상태 관리가 이루어지는 </a:t>
            </a:r>
            <a:r>
              <a:rPr lang="en-US" altLang="ko-KR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SPA(Single Page Application)</a:t>
            </a:r>
            <a:r>
              <a:rPr lang="ko-KR" altLang="en-US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에서 </a:t>
            </a:r>
            <a:endParaRPr lang="en-US" altLang="ko-KR" sz="1400" dirty="0">
              <a:latin typeface="S-Core Dream 2 ExtraLight" panose="020B0203030302020204" pitchFamily="34" charset="-127"/>
              <a:ea typeface="S-Core Dream 2 ExtraLight" panose="020B02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특히 유용하게 사용됩니다</a:t>
            </a:r>
            <a:r>
              <a:rPr lang="en-US" altLang="ko-KR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.</a:t>
            </a:r>
            <a:endParaRPr lang="en-US" sz="1400" dirty="0">
              <a:latin typeface="S-Core Dream 2 ExtraLight" panose="020B0203030302020204" pitchFamily="34" charset="-127"/>
              <a:ea typeface="S-Core Dream 2 ExtraLight" panose="020B02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447CEB-D3B3-46C7-B227-10A763A7B932}"/>
              </a:ext>
            </a:extLst>
          </p:cNvPr>
          <p:cNvSpPr txBox="1"/>
          <p:nvPr/>
        </p:nvSpPr>
        <p:spPr>
          <a:xfrm>
            <a:off x="5279175" y="4533900"/>
            <a:ext cx="13808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REACT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3581DF-4EC0-4A22-9363-0660F17B1DCE}"/>
              </a:ext>
            </a:extLst>
          </p:cNvPr>
          <p:cNvSpPr txBox="1"/>
          <p:nvPr/>
        </p:nvSpPr>
        <p:spPr>
          <a:xfrm>
            <a:off x="10182435" y="4533900"/>
            <a:ext cx="14834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REDUX</a:t>
            </a:r>
          </a:p>
        </p:txBody>
      </p:sp>
    </p:spTree>
    <p:extLst>
      <p:ext uri="{BB962C8B-B14F-4D97-AF65-F5344CB8AC3E}">
        <p14:creationId xmlns:p14="http://schemas.microsoft.com/office/powerpoint/2010/main" val="1007860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4022" y="796825"/>
            <a:ext cx="17149525" cy="8692064"/>
            <a:chOff x="584022" y="796825"/>
            <a:chExt cx="17149525" cy="86920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149525" cy="8692064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6140BE1-F2A4-44E0-B7B9-5D4FD034C050}"/>
              </a:ext>
            </a:extLst>
          </p:cNvPr>
          <p:cNvSpPr txBox="1"/>
          <p:nvPr/>
        </p:nvSpPr>
        <p:spPr>
          <a:xfrm>
            <a:off x="914400" y="1374791"/>
            <a:ext cx="23088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8D6F6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INTRODUCE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AE5E-5E21-4C30-B323-E17B2E7EA80E}"/>
              </a:ext>
            </a:extLst>
          </p:cNvPr>
          <p:cNvSpPr txBox="1"/>
          <p:nvPr/>
        </p:nvSpPr>
        <p:spPr>
          <a:xfrm>
            <a:off x="914400" y="1878568"/>
            <a:ext cx="1759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8AE6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- </a:t>
            </a:r>
            <a:r>
              <a:rPr lang="ko-KR" altLang="en-US" sz="1800" dirty="0">
                <a:solidFill>
                  <a:srgbClr val="228AE6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개발환경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grpSp>
        <p:nvGrpSpPr>
          <p:cNvPr id="9" name="그룹 1003">
            <a:extLst>
              <a:ext uri="{FF2B5EF4-FFF2-40B4-BE49-F238E27FC236}">
                <a16:creationId xmlns:a16="http://schemas.microsoft.com/office/drawing/2014/main" id="{DAE598F9-AED5-41CB-BD6A-6F9C99AD5C59}"/>
              </a:ext>
            </a:extLst>
          </p:cNvPr>
          <p:cNvGrpSpPr/>
          <p:nvPr/>
        </p:nvGrpSpPr>
        <p:grpSpPr>
          <a:xfrm>
            <a:off x="914400" y="1211729"/>
            <a:ext cx="2308893" cy="117491"/>
            <a:chOff x="8206540" y="2086089"/>
            <a:chExt cx="2308893" cy="117491"/>
          </a:xfrm>
        </p:grpSpPr>
        <p:pic>
          <p:nvPicPr>
            <p:cNvPr id="10" name="Object 28">
              <a:extLst>
                <a:ext uri="{FF2B5EF4-FFF2-40B4-BE49-F238E27FC236}">
                  <a16:creationId xmlns:a16="http://schemas.microsoft.com/office/drawing/2014/main" id="{51EB371A-1D75-4D91-B059-D12F636C1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6540" y="2086089"/>
              <a:ext cx="2308893" cy="117491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CEA05DE7-98CA-45D6-A01A-F39A6691C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854" y="2587509"/>
            <a:ext cx="3124200" cy="23431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5DB7E7-DB26-4026-9510-F6AF23C87E8B}"/>
              </a:ext>
            </a:extLst>
          </p:cNvPr>
          <p:cNvSpPr txBox="1"/>
          <p:nvPr/>
        </p:nvSpPr>
        <p:spPr>
          <a:xfrm>
            <a:off x="5973416" y="5524500"/>
            <a:ext cx="2996255" cy="199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MySQL</a:t>
            </a:r>
            <a:r>
              <a:rPr lang="ko-KR" altLang="en-US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이란</a:t>
            </a:r>
            <a:r>
              <a:rPr lang="en-US" altLang="ko-KR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웹사이트 및 애플리케이션용 데이터를 저장하고 검색하는데 사용하기 쉽고 빠르고 안정적인 </a:t>
            </a:r>
            <a:endParaRPr lang="en-US" altLang="ko-KR" sz="1400" dirty="0">
              <a:latin typeface="S-Core Dream 2 ExtraLight" panose="020B0203030302020204" pitchFamily="34" charset="-127"/>
              <a:ea typeface="S-Core Dream 2 ExtraLight" panose="020B02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오픈 소스 관계형 데이터베이스 </a:t>
            </a:r>
            <a:endParaRPr lang="en-US" altLang="ko-KR" sz="1400" dirty="0">
              <a:latin typeface="S-Core Dream 2 ExtraLight" panose="020B0203030302020204" pitchFamily="34" charset="-127"/>
              <a:ea typeface="S-Core Dream 2 ExtraLight" panose="020B02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관리 시스템</a:t>
            </a:r>
            <a:r>
              <a:rPr lang="en-US" altLang="ko-KR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(RDBMS)</a:t>
            </a:r>
            <a:r>
              <a:rPr lang="ko-KR" altLang="en-US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입니다</a:t>
            </a:r>
            <a:r>
              <a:rPr lang="en-US" altLang="ko-KR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.</a:t>
            </a:r>
            <a:endParaRPr lang="en-US" sz="1400" dirty="0">
              <a:latin typeface="S-Core Dream 2 ExtraLight" panose="020B0203030302020204" pitchFamily="34" charset="-127"/>
              <a:ea typeface="S-Core Dream 2 ExtraLight" panose="020B0203030302020204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6D69E13-75CA-4387-AAAC-AA539CA72C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2019777"/>
            <a:ext cx="3809523" cy="38095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7FBBAB-B5D2-4BD2-809F-77EF6539D7D6}"/>
              </a:ext>
            </a:extLst>
          </p:cNvPr>
          <p:cNvSpPr txBox="1"/>
          <p:nvPr/>
        </p:nvSpPr>
        <p:spPr>
          <a:xfrm>
            <a:off x="10375348" y="5524500"/>
            <a:ext cx="3661479" cy="2641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NodeJS</a:t>
            </a:r>
            <a:r>
              <a:rPr lang="ko-KR" altLang="en-US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란</a:t>
            </a:r>
            <a:r>
              <a:rPr lang="en-US" altLang="ko-KR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확장성 있는 네트워크 애플리케이션</a:t>
            </a:r>
            <a:endParaRPr lang="en-US" altLang="ko-KR" sz="1400" dirty="0">
              <a:latin typeface="S-Core Dream 2 ExtraLight" panose="020B0203030302020204" pitchFamily="34" charset="-127"/>
              <a:ea typeface="S-Core Dream 2 ExtraLight" panose="020B02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(</a:t>
            </a:r>
            <a:r>
              <a:rPr lang="ko-KR" altLang="en-US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특히 서버 사이드</a:t>
            </a:r>
            <a:r>
              <a:rPr lang="en-US" altLang="ko-KR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) </a:t>
            </a:r>
            <a:r>
              <a:rPr lang="ko-KR" altLang="en-US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개발에 사용되는 </a:t>
            </a:r>
            <a:endParaRPr lang="en-US" altLang="ko-KR" sz="1400" dirty="0">
              <a:latin typeface="S-Core Dream 2 ExtraLight" panose="020B0203030302020204" pitchFamily="34" charset="-127"/>
              <a:ea typeface="S-Core Dream 2 ExtraLight" panose="020B02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소프트웨어 플랫폼이다</a:t>
            </a:r>
            <a:r>
              <a:rPr lang="en-US" altLang="ko-KR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. </a:t>
            </a:r>
            <a:r>
              <a:rPr lang="ko-KR" altLang="en-US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내장 </a:t>
            </a:r>
            <a:r>
              <a:rPr lang="en-US" altLang="ko-KR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HTTP </a:t>
            </a:r>
            <a:r>
              <a:rPr lang="ko-KR" altLang="en-US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서버 라이브러리를 포함하고 있어 웹 서버에서 아파치 등의 별도의 소프트웨어 없이 동작하는 것이 가능하며 이를 통해 웹 서버의 동작에 있어 더 많은 통제를 가능케 합니다</a:t>
            </a:r>
            <a:r>
              <a:rPr lang="en-US" altLang="ko-KR" sz="1400" dirty="0">
                <a:latin typeface="S-Core Dream 2 ExtraLight" panose="020B0203030302020204" pitchFamily="34" charset="-127"/>
                <a:ea typeface="S-Core Dream 2 ExtraLight" panose="020B0203030302020204" pitchFamily="34" charset="-127"/>
              </a:rPr>
              <a:t>.</a:t>
            </a:r>
            <a:endParaRPr lang="en-US" sz="1400" dirty="0">
              <a:latin typeface="S-Core Dream 2 ExtraLight" panose="020B0203030302020204" pitchFamily="34" charset="-127"/>
              <a:ea typeface="S-Core Dream 2 ExtraLight" panose="020B02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94C21E-A8C2-491C-9B31-84E7E1AD15BE}"/>
              </a:ext>
            </a:extLst>
          </p:cNvPr>
          <p:cNvSpPr txBox="1"/>
          <p:nvPr/>
        </p:nvSpPr>
        <p:spPr>
          <a:xfrm>
            <a:off x="5973416" y="4950598"/>
            <a:ext cx="14435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MySQL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67AC5F-595A-47C7-8BE8-4F0C786568B6}"/>
              </a:ext>
            </a:extLst>
          </p:cNvPr>
          <p:cNvSpPr txBox="1"/>
          <p:nvPr/>
        </p:nvSpPr>
        <p:spPr>
          <a:xfrm>
            <a:off x="10375348" y="4950598"/>
            <a:ext cx="1522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3315708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4022" y="796825"/>
            <a:ext cx="17149525" cy="8692064"/>
            <a:chOff x="584022" y="796825"/>
            <a:chExt cx="17149525" cy="86920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149525" cy="869206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B0CFA58-58AB-4138-9837-97B7CD64675D}"/>
              </a:ext>
            </a:extLst>
          </p:cNvPr>
          <p:cNvSpPr txBox="1"/>
          <p:nvPr/>
        </p:nvSpPr>
        <p:spPr>
          <a:xfrm>
            <a:off x="914400" y="1374791"/>
            <a:ext cx="2819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8D6F6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REQUIREMENT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7D4D2-0762-4648-A2AC-699A41CA3D91}"/>
              </a:ext>
            </a:extLst>
          </p:cNvPr>
          <p:cNvSpPr txBox="1"/>
          <p:nvPr/>
        </p:nvSpPr>
        <p:spPr>
          <a:xfrm>
            <a:off x="914400" y="1878568"/>
            <a:ext cx="1759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8AE6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- </a:t>
            </a:r>
            <a:r>
              <a:rPr lang="en-US" altLang="ko-KR" sz="1800" dirty="0">
                <a:solidFill>
                  <a:srgbClr val="228AE6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Site Map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grpSp>
        <p:nvGrpSpPr>
          <p:cNvPr id="6" name="그룹 1003">
            <a:extLst>
              <a:ext uri="{FF2B5EF4-FFF2-40B4-BE49-F238E27FC236}">
                <a16:creationId xmlns:a16="http://schemas.microsoft.com/office/drawing/2014/main" id="{0B75F119-BB90-43FF-85CA-568C5B5EB762}"/>
              </a:ext>
            </a:extLst>
          </p:cNvPr>
          <p:cNvGrpSpPr/>
          <p:nvPr/>
        </p:nvGrpSpPr>
        <p:grpSpPr>
          <a:xfrm>
            <a:off x="914400" y="1211729"/>
            <a:ext cx="2308893" cy="117491"/>
            <a:chOff x="8206540" y="2086089"/>
            <a:chExt cx="2308893" cy="117491"/>
          </a:xfrm>
        </p:grpSpPr>
        <p:pic>
          <p:nvPicPr>
            <p:cNvPr id="7" name="Object 28">
              <a:extLst>
                <a:ext uri="{FF2B5EF4-FFF2-40B4-BE49-F238E27FC236}">
                  <a16:creationId xmlns:a16="http://schemas.microsoft.com/office/drawing/2014/main" id="{1A03DB61-81D5-41E1-92AA-693513E74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6540" y="2086089"/>
              <a:ext cx="2308893" cy="117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71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4022" y="796825"/>
            <a:ext cx="17149525" cy="8692064"/>
            <a:chOff x="584022" y="796825"/>
            <a:chExt cx="17149525" cy="86920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149525" cy="869206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1645E79-D48B-45C5-9B50-9AE031ED4CAF}"/>
              </a:ext>
            </a:extLst>
          </p:cNvPr>
          <p:cNvSpPr txBox="1"/>
          <p:nvPr/>
        </p:nvSpPr>
        <p:spPr>
          <a:xfrm>
            <a:off x="914400" y="1374791"/>
            <a:ext cx="23088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8D6F6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INTRODUCE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81F96-092A-476C-B0EC-94670E1591F6}"/>
              </a:ext>
            </a:extLst>
          </p:cNvPr>
          <p:cNvSpPr txBox="1"/>
          <p:nvPr/>
        </p:nvSpPr>
        <p:spPr>
          <a:xfrm>
            <a:off x="914400" y="1878568"/>
            <a:ext cx="2971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8AE6"/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- </a:t>
            </a:r>
            <a:r>
              <a:rPr lang="ko-KR" altLang="en-US" sz="1800" dirty="0">
                <a:solidFill>
                  <a:srgbClr val="228AE6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요구사항 정의 및 명세서</a:t>
            </a:r>
            <a:endParaRPr lang="en-US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grpSp>
        <p:nvGrpSpPr>
          <p:cNvPr id="6" name="그룹 1003">
            <a:extLst>
              <a:ext uri="{FF2B5EF4-FFF2-40B4-BE49-F238E27FC236}">
                <a16:creationId xmlns:a16="http://schemas.microsoft.com/office/drawing/2014/main" id="{B25B7E6C-4063-438A-B1C3-EA36726438FA}"/>
              </a:ext>
            </a:extLst>
          </p:cNvPr>
          <p:cNvGrpSpPr/>
          <p:nvPr/>
        </p:nvGrpSpPr>
        <p:grpSpPr>
          <a:xfrm>
            <a:off x="914400" y="1211729"/>
            <a:ext cx="2308893" cy="117491"/>
            <a:chOff x="8206540" y="2086089"/>
            <a:chExt cx="2308893" cy="117491"/>
          </a:xfrm>
        </p:grpSpPr>
        <p:pic>
          <p:nvPicPr>
            <p:cNvPr id="7" name="Object 28">
              <a:extLst>
                <a:ext uri="{FF2B5EF4-FFF2-40B4-BE49-F238E27FC236}">
                  <a16:creationId xmlns:a16="http://schemas.microsoft.com/office/drawing/2014/main" id="{2531235D-0B9D-49B9-B084-A8DE96F2C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6540" y="2086089"/>
              <a:ext cx="2308893" cy="117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8374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368</Words>
  <Application>Microsoft Office PowerPoint</Application>
  <PresentationFormat>사용자 지정</PresentationFormat>
  <Paragraphs>103</Paragraphs>
  <Slides>20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RecipekoreaOTF Medium</vt:lpstr>
      <vt:lpstr>S-Core Dream 2 ExtraLight</vt:lpstr>
      <vt:lpstr>S-Core Dream 3 Light</vt:lpstr>
      <vt:lpstr>S-Core Dream 4 Regular</vt:lpstr>
      <vt:lpstr>S-Core Dream 7 ExtraBold</vt:lpstr>
      <vt:lpstr>S-Core Dream 8 Heavy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이승아</cp:lastModifiedBy>
  <cp:revision>29</cp:revision>
  <dcterms:created xsi:type="dcterms:W3CDTF">2022-06-29T16:21:53Z</dcterms:created>
  <dcterms:modified xsi:type="dcterms:W3CDTF">2022-06-29T16:28:28Z</dcterms:modified>
</cp:coreProperties>
</file>