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2" r:id="rId3"/>
    <p:sldId id="273" r:id="rId4"/>
    <p:sldId id="274" r:id="rId5"/>
    <p:sldId id="275" r:id="rId6"/>
    <p:sldId id="283" r:id="rId7"/>
    <p:sldId id="281" r:id="rId8"/>
    <p:sldId id="279" r:id="rId9"/>
    <p:sldId id="276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AE6"/>
    <a:srgbClr val="98D6F6"/>
    <a:srgbClr val="29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12" autoAdjust="0"/>
  </p:normalViewPr>
  <p:slideViewPr>
    <p:cSldViewPr>
      <p:cViewPr varScale="1">
        <p:scale>
          <a:sx n="69" d="100"/>
          <a:sy n="69" d="100"/>
        </p:scale>
        <p:origin x="11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8E44A91-F834-45FD-93BC-FAC04DBB20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18" y="1958652"/>
            <a:ext cx="4867546" cy="7073152"/>
          </a:xfrm>
          <a:prstGeom prst="rect">
            <a:avLst/>
          </a:prstGeom>
          <a:effectLst>
            <a:outerShdw blurRad="127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1A3EE1C-B2B8-4C6D-B577-041169AA7C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35" y="1987786"/>
            <a:ext cx="4847497" cy="7044018"/>
          </a:xfrm>
          <a:prstGeom prst="rect">
            <a:avLst/>
          </a:prstGeom>
          <a:effectLst>
            <a:outerShdw blurRad="127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F0F87B-A431-4C15-8F55-7F99C88A263D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개인정보페이지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구현 전체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B31D01-B1C3-4037-AF77-1E39EF602D8F}"/>
              </a:ext>
            </a:extLst>
          </p:cNvPr>
          <p:cNvSpPr/>
          <p:nvPr/>
        </p:nvSpPr>
        <p:spPr>
          <a:xfrm>
            <a:off x="2876918" y="5736411"/>
            <a:ext cx="1981200" cy="4175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228AE6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로그인</a:t>
            </a:r>
            <a:endParaRPr lang="en-US" sz="1200" dirty="0">
              <a:solidFill>
                <a:srgbClr val="228AE6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21B733-47E3-4C02-99FD-84F087EDC728}"/>
              </a:ext>
            </a:extLst>
          </p:cNvPr>
          <p:cNvSpPr/>
          <p:nvPr/>
        </p:nvSpPr>
        <p:spPr>
          <a:xfrm>
            <a:off x="14094494" y="7982736"/>
            <a:ext cx="1981200" cy="437363"/>
          </a:xfrm>
          <a:prstGeom prst="rect">
            <a:avLst/>
          </a:prstGeom>
          <a:solidFill>
            <a:srgbClr val="228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함께하기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6B3722-2616-4FA0-A7C3-92092F729331}"/>
              </a:ext>
            </a:extLst>
          </p:cNvPr>
          <p:cNvSpPr/>
          <p:nvPr/>
        </p:nvSpPr>
        <p:spPr>
          <a:xfrm>
            <a:off x="5151926" y="5716575"/>
            <a:ext cx="2285999" cy="41752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BB0821-B2B0-4D53-8F61-DF8AFFC6021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876800" y="5925338"/>
            <a:ext cx="275126" cy="33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E3BF7F-F74D-4BED-9264-943B114D4883}"/>
              </a:ext>
            </a:extLst>
          </p:cNvPr>
          <p:cNvSpPr txBox="1"/>
          <p:nvPr/>
        </p:nvSpPr>
        <p:spPr>
          <a:xfrm>
            <a:off x="2722012" y="5439576"/>
            <a:ext cx="2291012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마우스 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click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이벤트 시 색상변화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3D6617-66C8-4FB8-9B17-E786E8A321A5}"/>
              </a:ext>
            </a:extLst>
          </p:cNvPr>
          <p:cNvSpPr/>
          <p:nvPr/>
        </p:nvSpPr>
        <p:spPr>
          <a:xfrm>
            <a:off x="11478583" y="7982737"/>
            <a:ext cx="2285999" cy="41752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E7E4903-4A87-412A-B32C-DA75BB2C74DA}"/>
              </a:ext>
            </a:extLst>
          </p:cNvPr>
          <p:cNvCxnSpPr>
            <a:stCxn id="14" idx="3"/>
          </p:cNvCxnSpPr>
          <p:nvPr/>
        </p:nvCxnSpPr>
        <p:spPr>
          <a:xfrm>
            <a:off x="13764582" y="8191500"/>
            <a:ext cx="25621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E84B99-69BF-49D5-AAFD-B22F142BEA27}"/>
              </a:ext>
            </a:extLst>
          </p:cNvPr>
          <p:cNvSpPr txBox="1"/>
          <p:nvPr/>
        </p:nvSpPr>
        <p:spPr>
          <a:xfrm>
            <a:off x="13939588" y="7705737"/>
            <a:ext cx="2291012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마우스 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click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이벤트 시 색상변화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325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D420CD6-3D34-4258-890F-E769B19F9B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14" y="1956547"/>
            <a:ext cx="4867546" cy="7073153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771A8A-A8C0-499D-9006-8DE735D325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790" y="1953959"/>
            <a:ext cx="4867546" cy="7073152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EFB62B-8817-479E-8B0B-FD069DE337D3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개인정보페이지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구현 전체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8C3049-0D6A-4A47-8D32-61DEB1931F07}"/>
              </a:ext>
            </a:extLst>
          </p:cNvPr>
          <p:cNvSpPr/>
          <p:nvPr/>
        </p:nvSpPr>
        <p:spPr>
          <a:xfrm>
            <a:off x="14094494" y="7373137"/>
            <a:ext cx="1981200" cy="437363"/>
          </a:xfrm>
          <a:prstGeom prst="rect">
            <a:avLst/>
          </a:prstGeom>
          <a:solidFill>
            <a:srgbClr val="228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81FE2-B875-44F1-AAF6-64B1A8F51292}"/>
              </a:ext>
            </a:extLst>
          </p:cNvPr>
          <p:cNvSpPr txBox="1"/>
          <p:nvPr/>
        </p:nvSpPr>
        <p:spPr>
          <a:xfrm>
            <a:off x="13939588" y="7096138"/>
            <a:ext cx="2291012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마우스 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click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이벤트 시 색상변화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5A9DC-D84C-4E5F-AB9C-DC8C672450A2}"/>
              </a:ext>
            </a:extLst>
          </p:cNvPr>
          <p:cNvSpPr/>
          <p:nvPr/>
        </p:nvSpPr>
        <p:spPr>
          <a:xfrm>
            <a:off x="2821906" y="6563499"/>
            <a:ext cx="1981200" cy="437363"/>
          </a:xfrm>
          <a:prstGeom prst="rect">
            <a:avLst/>
          </a:prstGeom>
          <a:solidFill>
            <a:srgbClr val="228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9DE87-3F70-4E99-A481-4B4C53865E17}"/>
              </a:ext>
            </a:extLst>
          </p:cNvPr>
          <p:cNvSpPr txBox="1"/>
          <p:nvPr/>
        </p:nvSpPr>
        <p:spPr>
          <a:xfrm>
            <a:off x="2667000" y="6286500"/>
            <a:ext cx="2291012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마우스 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click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이벤트 시 색상변화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58A282-4577-417B-9614-95E555EF8501}"/>
              </a:ext>
            </a:extLst>
          </p:cNvPr>
          <p:cNvSpPr/>
          <p:nvPr/>
        </p:nvSpPr>
        <p:spPr>
          <a:xfrm>
            <a:off x="5151926" y="6554775"/>
            <a:ext cx="2285999" cy="41752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44C3E1F-ADA4-4CB7-9EE3-B3E67872B1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876800" y="6763538"/>
            <a:ext cx="275126" cy="33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B570D2-815B-440D-B640-46004DFAFB0C}"/>
              </a:ext>
            </a:extLst>
          </p:cNvPr>
          <p:cNvSpPr/>
          <p:nvPr/>
        </p:nvSpPr>
        <p:spPr>
          <a:xfrm>
            <a:off x="11478583" y="7392975"/>
            <a:ext cx="2285999" cy="41752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D1B4EB9-CB75-4601-98B5-2D07C0767C6E}"/>
              </a:ext>
            </a:extLst>
          </p:cNvPr>
          <p:cNvCxnSpPr>
            <a:stCxn id="17" idx="3"/>
          </p:cNvCxnSpPr>
          <p:nvPr/>
        </p:nvCxnSpPr>
        <p:spPr>
          <a:xfrm>
            <a:off x="13764582" y="7601738"/>
            <a:ext cx="25621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7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3E93411-80F9-49F0-814A-D0A123A496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13" y="1958652"/>
            <a:ext cx="4889436" cy="7104961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D99C10-A5EF-4804-8173-43E47853AE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21" y="1958652"/>
            <a:ext cx="4889437" cy="7104963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AB8540-6B68-4863-AE8A-732243FD8C8F}"/>
              </a:ext>
            </a:extLst>
          </p:cNvPr>
          <p:cNvSpPr txBox="1"/>
          <p:nvPr/>
        </p:nvSpPr>
        <p:spPr>
          <a:xfrm>
            <a:off x="8341947" y="5128465"/>
            <a:ext cx="266700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아이디</a:t>
            </a:r>
            <a:r>
              <a:rPr 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비밀번호가</a:t>
            </a:r>
            <a:r>
              <a:rPr 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틀리면</a:t>
            </a:r>
            <a:endParaRPr 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알림창이</a:t>
            </a:r>
            <a:r>
              <a:rPr 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뜨고</a:t>
            </a:r>
            <a:r>
              <a:rPr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확인을</a:t>
            </a:r>
            <a:r>
              <a:rPr 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누르면</a:t>
            </a:r>
            <a:endParaRPr 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로그인</a:t>
            </a:r>
            <a:r>
              <a:rPr 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페이지로</a:t>
            </a:r>
            <a:r>
              <a:rPr 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다시</a:t>
            </a:r>
            <a:r>
              <a:rPr 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이동</a:t>
            </a:r>
            <a:endParaRPr 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D73C88-2189-4794-8E52-6324C637572F}"/>
              </a:ext>
            </a:extLst>
          </p:cNvPr>
          <p:cNvSpPr/>
          <p:nvPr/>
        </p:nvSpPr>
        <p:spPr>
          <a:xfrm>
            <a:off x="11476977" y="5524033"/>
            <a:ext cx="2285999" cy="41752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0373BB-CED8-4738-B9BF-C5CE7FAA0F4E}"/>
              </a:ext>
            </a:extLst>
          </p:cNvPr>
          <p:cNvSpPr/>
          <p:nvPr/>
        </p:nvSpPr>
        <p:spPr>
          <a:xfrm>
            <a:off x="5781405" y="6286500"/>
            <a:ext cx="1722925" cy="18892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C915D-EEF9-4C0E-A105-49338C6B22F5}"/>
              </a:ext>
            </a:extLst>
          </p:cNvPr>
          <p:cNvSpPr txBox="1"/>
          <p:nvPr/>
        </p:nvSpPr>
        <p:spPr>
          <a:xfrm>
            <a:off x="5324205" y="6743700"/>
            <a:ext cx="259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아이디 찾기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 재설정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회원가입을 누르면 각 페이지로 이동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B300022-E13C-419A-9031-D5761A2051A5}"/>
              </a:ext>
            </a:extLst>
          </p:cNvPr>
          <p:cNvCxnSpPr>
            <a:cxnSpLocks/>
          </p:cNvCxnSpPr>
          <p:nvPr/>
        </p:nvCxnSpPr>
        <p:spPr>
          <a:xfrm>
            <a:off x="6642867" y="6475425"/>
            <a:ext cx="0" cy="2682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A63A39-D200-4C20-A031-431C69FDAF5A}"/>
              </a:ext>
            </a:extLst>
          </p:cNvPr>
          <p:cNvSpPr/>
          <p:nvPr/>
        </p:nvSpPr>
        <p:spPr>
          <a:xfrm>
            <a:off x="5218333" y="5716575"/>
            <a:ext cx="2285999" cy="41752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A00722-EA5D-4D8D-A196-B3744BF4A00F}"/>
              </a:ext>
            </a:extLst>
          </p:cNvPr>
          <p:cNvSpPr txBox="1"/>
          <p:nvPr/>
        </p:nvSpPr>
        <p:spPr>
          <a:xfrm>
            <a:off x="3115165" y="5672435"/>
            <a:ext cx="1917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아이디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 입력 시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</a:p>
          <a:p>
            <a:pPr algn="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마이페이지로 이동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19BB5E-84FD-4743-9566-B253994D708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943207" y="5925338"/>
            <a:ext cx="275126" cy="33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223D5F8-9145-4E82-BD3F-CB70D9E008C4}"/>
              </a:ext>
            </a:extLst>
          </p:cNvPr>
          <p:cNvCxnSpPr>
            <a:cxnSpLocks/>
          </p:cNvCxnSpPr>
          <p:nvPr/>
        </p:nvCxnSpPr>
        <p:spPr>
          <a:xfrm>
            <a:off x="9069652" y="6057900"/>
            <a:ext cx="84599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F44EC5-094E-483C-8409-22C462EF37A6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개인정보페이지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로그인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7CD4EF9-5AE4-47DF-B11B-A4885768A4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54" y="1958653"/>
            <a:ext cx="4867546" cy="7073152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7ACF69-F89C-464A-B448-DBD3F05F5BDE}"/>
              </a:ext>
            </a:extLst>
          </p:cNvPr>
          <p:cNvSpPr/>
          <p:nvPr/>
        </p:nvSpPr>
        <p:spPr>
          <a:xfrm>
            <a:off x="5250861" y="6591300"/>
            <a:ext cx="2140539" cy="40135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24F3A-9D85-4712-8374-2C52912DCE46}"/>
              </a:ext>
            </a:extLst>
          </p:cNvPr>
          <p:cNvSpPr txBox="1"/>
          <p:nvPr/>
        </p:nvSpPr>
        <p:spPr>
          <a:xfrm>
            <a:off x="1710308" y="4762500"/>
            <a:ext cx="2222417" cy="193899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아이디 찾기 유효성 검사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이름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이름을 입력 해주세요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이름이 올바르지 않습니다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이메일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이메일을 입력해주세요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인증번호가 발송되었습니다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E7CF56-716D-4B75-8904-80B47E0F97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84" y="1958654"/>
            <a:ext cx="4867545" cy="7073151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C81F39-CF84-42D0-8E1F-8B3C2C27297F}"/>
              </a:ext>
            </a:extLst>
          </p:cNvPr>
          <p:cNvSpPr txBox="1"/>
          <p:nvPr/>
        </p:nvSpPr>
        <p:spPr>
          <a:xfrm>
            <a:off x="5029200" y="7240575"/>
            <a:ext cx="259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이름과 이메일 및 인증번호를 완료하지 않고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확인을 누를 경우 </a:t>
            </a:r>
            <a:r>
              <a:rPr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알림창이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뜸 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D0DC47E-E2D5-44BA-8C21-E142DDDF1EA2}"/>
              </a:ext>
            </a:extLst>
          </p:cNvPr>
          <p:cNvCxnSpPr/>
          <p:nvPr/>
        </p:nvCxnSpPr>
        <p:spPr>
          <a:xfrm>
            <a:off x="6347862" y="6972300"/>
            <a:ext cx="0" cy="2682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59C555-440F-4F62-BEB2-C66E56F98E9A}"/>
              </a:ext>
            </a:extLst>
          </p:cNvPr>
          <p:cNvSpPr txBox="1"/>
          <p:nvPr/>
        </p:nvSpPr>
        <p:spPr>
          <a:xfrm>
            <a:off x="11314756" y="6346327"/>
            <a:ext cx="25908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아이디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비밀번호가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틀리면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ctr"/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알림창이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뜨고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확인을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누르면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ctr"/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로그인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페이지로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다시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이동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8AAAA2-100F-402F-BE5D-9F56EA4F4300}"/>
              </a:ext>
            </a:extLst>
          </p:cNvPr>
          <p:cNvSpPr/>
          <p:nvPr/>
        </p:nvSpPr>
        <p:spPr>
          <a:xfrm>
            <a:off x="11506200" y="5524500"/>
            <a:ext cx="2182796" cy="39689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0814AE-04C7-4347-9476-51B97D5DCCE0}"/>
              </a:ext>
            </a:extLst>
          </p:cNvPr>
          <p:cNvCxnSpPr>
            <a:cxnSpLocks/>
          </p:cNvCxnSpPr>
          <p:nvPr/>
        </p:nvCxnSpPr>
        <p:spPr>
          <a:xfrm>
            <a:off x="12579054" y="5945819"/>
            <a:ext cx="0" cy="4168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F3812E-D852-4CAA-961D-275ACA5FC377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개인정보페이지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아이디 찾기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63DB59D-FE56-42B9-BBEF-7CEFB1D678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52" y="1958652"/>
            <a:ext cx="4867546" cy="7073152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782220-3AF8-4CAA-931E-A44C73C3F9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344" y="1974339"/>
            <a:ext cx="4867546" cy="7073153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EBAA3E-7487-4F1F-89AC-AA43A8949C4A}"/>
              </a:ext>
            </a:extLst>
          </p:cNvPr>
          <p:cNvSpPr txBox="1"/>
          <p:nvPr/>
        </p:nvSpPr>
        <p:spPr>
          <a:xfrm>
            <a:off x="1371600" y="5073627"/>
            <a:ext cx="2222417" cy="120032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아이디 찾기 유효성 검사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이메일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인증번호가 발송되었습니다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인증번호가 일치 합니다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42CEAA-8084-4C48-9459-C5938BB0F2E3}"/>
              </a:ext>
            </a:extLst>
          </p:cNvPr>
          <p:cNvSpPr/>
          <p:nvPr/>
        </p:nvSpPr>
        <p:spPr>
          <a:xfrm>
            <a:off x="11530847" y="5758641"/>
            <a:ext cx="2140539" cy="40135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657105-078F-4147-9471-A03BCCA963E4}"/>
              </a:ext>
            </a:extLst>
          </p:cNvPr>
          <p:cNvSpPr txBox="1"/>
          <p:nvPr/>
        </p:nvSpPr>
        <p:spPr>
          <a:xfrm>
            <a:off x="8197251" y="5497655"/>
            <a:ext cx="2590800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올바르게 입력 시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 버튼을 누르면 아이디 창이 나옴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88EE043-93C0-49F0-AC5C-E9EEA7C991FF}"/>
              </a:ext>
            </a:extLst>
          </p:cNvPr>
          <p:cNvCxnSpPr>
            <a:cxnSpLocks/>
          </p:cNvCxnSpPr>
          <p:nvPr/>
        </p:nvCxnSpPr>
        <p:spPr>
          <a:xfrm>
            <a:off x="9069652" y="6057900"/>
            <a:ext cx="84599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8D0495-B83F-47E9-BB63-47F358EEA718}"/>
              </a:ext>
            </a:extLst>
          </p:cNvPr>
          <p:cNvSpPr/>
          <p:nvPr/>
        </p:nvSpPr>
        <p:spPr>
          <a:xfrm>
            <a:off x="5250861" y="6591300"/>
            <a:ext cx="2140539" cy="40135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EDEB3E-DB2D-40E7-998D-917520CE6DB6}"/>
              </a:ext>
            </a:extLst>
          </p:cNvPr>
          <p:cNvSpPr txBox="1"/>
          <p:nvPr/>
        </p:nvSpPr>
        <p:spPr>
          <a:xfrm>
            <a:off x="11277600" y="6478369"/>
            <a:ext cx="259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확인을 누르면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로그인 창으로 연결됨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E01829-8215-4930-B365-8B3A7AAF6663}"/>
              </a:ext>
            </a:extLst>
          </p:cNvPr>
          <p:cNvCxnSpPr/>
          <p:nvPr/>
        </p:nvCxnSpPr>
        <p:spPr>
          <a:xfrm>
            <a:off x="12596262" y="6210094"/>
            <a:ext cx="0" cy="2682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46F486-5A8E-4772-AAD3-4B58850CCD3E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개인정보페이지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아이디 찾기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DAD5459-732E-4F05-AF25-CB9391B83C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568" y="1958653"/>
            <a:ext cx="4867546" cy="7073152"/>
          </a:xfrm>
          <a:prstGeom prst="rect">
            <a:avLst/>
          </a:prstGeom>
          <a:solidFill>
            <a:schemeClr val="bg1"/>
          </a:solidFill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555BC5-018C-4CAC-AD8E-48D834D331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344" y="1958652"/>
            <a:ext cx="4867546" cy="7073152"/>
          </a:xfrm>
          <a:prstGeom prst="rect">
            <a:avLst/>
          </a:prstGeom>
          <a:solidFill>
            <a:schemeClr val="bg1"/>
          </a:solidFill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BADD7E-72B4-48BF-85BE-AF429515D450}"/>
              </a:ext>
            </a:extLst>
          </p:cNvPr>
          <p:cNvSpPr txBox="1"/>
          <p:nvPr/>
        </p:nvSpPr>
        <p:spPr>
          <a:xfrm>
            <a:off x="1371600" y="3467100"/>
            <a:ext cx="2222417" cy="433965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 재발급 유효성 검사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이름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이름을 입력 해주세요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이름이 올바르지 않습니다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이메일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이메일을 입력해주세요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인증번호가 발송되었습니다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비밀번호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비밀번호를 입력해주세요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비밀번호는 최소 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8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글자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~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최대 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16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글자 미만만 가능합니다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비밀번호는 영문 소문자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대문자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숫자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특수문자 조합만 가능합니다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비밀번호 확인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비밀번호를 입력해주세요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비밀번호가 일치하지 않습니다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0E1ED7-5EC4-41F3-9374-5A60EC3AC06D}"/>
              </a:ext>
            </a:extLst>
          </p:cNvPr>
          <p:cNvSpPr/>
          <p:nvPr/>
        </p:nvSpPr>
        <p:spPr>
          <a:xfrm>
            <a:off x="5258124" y="7405392"/>
            <a:ext cx="2140539" cy="40135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C94EF1-B3EB-4045-8D95-035389FD4B78}"/>
              </a:ext>
            </a:extLst>
          </p:cNvPr>
          <p:cNvSpPr txBox="1"/>
          <p:nvPr/>
        </p:nvSpPr>
        <p:spPr>
          <a:xfrm>
            <a:off x="5036463" y="7962900"/>
            <a:ext cx="25908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재발급 페이지를 완료하지 않고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확인을 누를 경우 </a:t>
            </a:r>
            <a:r>
              <a:rPr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알림창이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뜸 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26AF45F-61F4-49E4-9EB5-813FD009F21E}"/>
              </a:ext>
            </a:extLst>
          </p:cNvPr>
          <p:cNvCxnSpPr>
            <a:cxnSpLocks/>
          </p:cNvCxnSpPr>
          <p:nvPr/>
        </p:nvCxnSpPr>
        <p:spPr>
          <a:xfrm>
            <a:off x="6324600" y="7806750"/>
            <a:ext cx="0" cy="2323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D18EC5-54A1-4EEE-BA23-DD31EACE640D}"/>
              </a:ext>
            </a:extLst>
          </p:cNvPr>
          <p:cNvSpPr txBox="1"/>
          <p:nvPr/>
        </p:nvSpPr>
        <p:spPr>
          <a:xfrm>
            <a:off x="11309661" y="6134100"/>
            <a:ext cx="25908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아이디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비밀번호가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틀리면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ctr"/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알림창이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뜨고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확인을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누르면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ctr"/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로그인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페이지로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다시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이동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D237F6-1AF4-4045-B469-73D9251A996C}"/>
              </a:ext>
            </a:extLst>
          </p:cNvPr>
          <p:cNvSpPr/>
          <p:nvPr/>
        </p:nvSpPr>
        <p:spPr>
          <a:xfrm>
            <a:off x="11506200" y="5524500"/>
            <a:ext cx="2182796" cy="39689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142BEE-108E-4BF9-88B6-55ECEDD6C797}"/>
              </a:ext>
            </a:extLst>
          </p:cNvPr>
          <p:cNvCxnSpPr/>
          <p:nvPr/>
        </p:nvCxnSpPr>
        <p:spPr>
          <a:xfrm>
            <a:off x="12596262" y="5942025"/>
            <a:ext cx="0" cy="2682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6954FD-950E-40D3-8F4E-9CD6B8745BC4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개인정보페이지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비밀번호 재발급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4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66439F2-DE41-473D-93A3-A346957101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567" y="1958652"/>
            <a:ext cx="4867548" cy="7073155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55390F8-3C2F-4129-8831-6ADBB8C98B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91" y="1956411"/>
            <a:ext cx="4867548" cy="7073155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428812-1E33-4590-846F-3186B7E5AE0A}"/>
              </a:ext>
            </a:extLst>
          </p:cNvPr>
          <p:cNvSpPr txBox="1"/>
          <p:nvPr/>
        </p:nvSpPr>
        <p:spPr>
          <a:xfrm>
            <a:off x="1371600" y="4571017"/>
            <a:ext cx="2222417" cy="230832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 재발급 유효성 검사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이메일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인증번호가 발송되었습니다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인증번호가 일치 합니다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새 비밀번호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 가능한 비밀번호입니다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비밀번호 확인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비밀번호가 일치 합니다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0628FE-132A-416B-9A31-ED988C118E7F}"/>
              </a:ext>
            </a:extLst>
          </p:cNvPr>
          <p:cNvSpPr txBox="1"/>
          <p:nvPr/>
        </p:nvSpPr>
        <p:spPr>
          <a:xfrm>
            <a:off x="8197251" y="5497655"/>
            <a:ext cx="2590800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올바르게 입력 시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 버튼을 누르면 로그인 창이 나옴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BE5B91F-08E5-4AEC-8D04-ED2F41045ABC}"/>
              </a:ext>
            </a:extLst>
          </p:cNvPr>
          <p:cNvCxnSpPr>
            <a:cxnSpLocks/>
          </p:cNvCxnSpPr>
          <p:nvPr/>
        </p:nvCxnSpPr>
        <p:spPr>
          <a:xfrm>
            <a:off x="9069652" y="6057900"/>
            <a:ext cx="84599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052A56-1567-419C-80D3-FD10BFDA04C6}"/>
              </a:ext>
            </a:extLst>
          </p:cNvPr>
          <p:cNvSpPr/>
          <p:nvPr/>
        </p:nvSpPr>
        <p:spPr>
          <a:xfrm>
            <a:off x="5250861" y="7409142"/>
            <a:ext cx="2140539" cy="40135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4FBCD5-0695-4FD9-8C2F-4C8C06D4D2DC}"/>
              </a:ext>
            </a:extLst>
          </p:cNvPr>
          <p:cNvSpPr/>
          <p:nvPr/>
        </p:nvSpPr>
        <p:spPr>
          <a:xfrm>
            <a:off x="11530847" y="5524500"/>
            <a:ext cx="2140539" cy="40135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9CA687-691D-4651-82D5-90FA31658A6D}"/>
              </a:ext>
            </a:extLst>
          </p:cNvPr>
          <p:cNvSpPr txBox="1"/>
          <p:nvPr/>
        </p:nvSpPr>
        <p:spPr>
          <a:xfrm>
            <a:off x="11277600" y="6244228"/>
            <a:ext cx="25908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확인을 누르면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로그인 창으로 연결됨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ECAC1EB-C7FF-4FC2-879A-2500DF4ADD56}"/>
              </a:ext>
            </a:extLst>
          </p:cNvPr>
          <p:cNvCxnSpPr/>
          <p:nvPr/>
        </p:nvCxnSpPr>
        <p:spPr>
          <a:xfrm>
            <a:off x="12596262" y="5975953"/>
            <a:ext cx="0" cy="2682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53FAC1-1FCC-4C7D-96E7-0475099492F2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개인정보페이지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비밀번호 재발급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80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5434850-B89E-4DDD-9D38-2028CFF857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1958652"/>
            <a:ext cx="4876799" cy="7086598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2A077B-F465-4DC6-AAC0-42435F69EA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345" y="1947191"/>
            <a:ext cx="4875432" cy="7084613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A8542C-D53B-4157-B797-6F1374EE6908}"/>
              </a:ext>
            </a:extLst>
          </p:cNvPr>
          <p:cNvSpPr txBox="1"/>
          <p:nvPr/>
        </p:nvSpPr>
        <p:spPr>
          <a:xfrm>
            <a:off x="1371600" y="2734137"/>
            <a:ext cx="2485272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회원가입 유효성 검사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이름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이름을 입력 해주세요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이름이 올바르지 않습니다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닉네임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닉네임을 입력해주세요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이미 사용중인 닉네임 입니다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닉네임은 최소 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2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글자 이상 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~ 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최대 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8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글자 미만만 가능합니다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비밀번호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비밀번호를 입력해주세요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비밀번호는 최소 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8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글자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~ 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최대 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16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글자 미만으로 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가능합니다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비밀번호는 영문 소문자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 대문자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숫자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특수문자 조합만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 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가능합니다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비밀번호 확인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비밀번호를 입력해주세요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비밀번호가 일치하지 않습니다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이메일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이메일을 입력해주세요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인증번호가 발송되었습니다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성별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성별을 선택해주세요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E09C85-AD42-4D63-9DBA-7CE4196DDFDA}"/>
              </a:ext>
            </a:extLst>
          </p:cNvPr>
          <p:cNvSpPr txBox="1"/>
          <p:nvPr/>
        </p:nvSpPr>
        <p:spPr>
          <a:xfrm>
            <a:off x="8229600" y="5520035"/>
            <a:ext cx="259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회원가입 페이지를 다 작성하지 않고 확인을 누를 경우 </a:t>
            </a:r>
            <a:r>
              <a:rPr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알림창이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뜸 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2FDC3-28E8-48CD-8074-3C3AD4CAF172}"/>
              </a:ext>
            </a:extLst>
          </p:cNvPr>
          <p:cNvSpPr txBox="1"/>
          <p:nvPr/>
        </p:nvSpPr>
        <p:spPr>
          <a:xfrm>
            <a:off x="11309661" y="6134100"/>
            <a:ext cx="25908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아이디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비밀번호가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틀리면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ctr"/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알림창이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뜨고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확인을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누르면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ctr"/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로그인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페이지로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다시</a:t>
            </a:r>
            <a:r>
              <a: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이동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3EF808-1051-4651-8B62-A0E3D83CA390}"/>
              </a:ext>
            </a:extLst>
          </p:cNvPr>
          <p:cNvSpPr/>
          <p:nvPr/>
        </p:nvSpPr>
        <p:spPr>
          <a:xfrm>
            <a:off x="11506200" y="5524500"/>
            <a:ext cx="2182796" cy="39689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79E37D-0AD9-4C9E-B765-5CED1D02203E}"/>
              </a:ext>
            </a:extLst>
          </p:cNvPr>
          <p:cNvCxnSpPr/>
          <p:nvPr/>
        </p:nvCxnSpPr>
        <p:spPr>
          <a:xfrm>
            <a:off x="12596262" y="5937560"/>
            <a:ext cx="0" cy="2682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BA3C40F-4DB6-40CB-BC8F-3F133076AB03}"/>
              </a:ext>
            </a:extLst>
          </p:cNvPr>
          <p:cNvCxnSpPr>
            <a:cxnSpLocks/>
          </p:cNvCxnSpPr>
          <p:nvPr/>
        </p:nvCxnSpPr>
        <p:spPr>
          <a:xfrm>
            <a:off x="9069652" y="6057900"/>
            <a:ext cx="84599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970AFC-4A0A-4DDE-BCB7-0BEB819B9387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개인정보페이지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회원가입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EFC6DB-8B52-453E-ACE5-FCA9F0E62154}"/>
              </a:ext>
            </a:extLst>
          </p:cNvPr>
          <p:cNvSpPr/>
          <p:nvPr/>
        </p:nvSpPr>
        <p:spPr>
          <a:xfrm>
            <a:off x="5144043" y="8018742"/>
            <a:ext cx="2354593" cy="40135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5660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A9889FA-91F4-4BDB-B284-B0888E09EF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61" y="1983305"/>
            <a:ext cx="4850580" cy="7048500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CB63111-19B4-4686-8DEC-5393329D5F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567" y="1958652"/>
            <a:ext cx="4867547" cy="7073153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48618A-5F16-4F33-9050-122D258B712D}"/>
              </a:ext>
            </a:extLst>
          </p:cNvPr>
          <p:cNvSpPr txBox="1"/>
          <p:nvPr/>
        </p:nvSpPr>
        <p:spPr>
          <a:xfrm>
            <a:off x="1295400" y="4479310"/>
            <a:ext cx="2222417" cy="249299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회원가입 유효성 검사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닉네임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 가능한 닉네임입니다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새 비밀번호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 가능한 비밀번호입니다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비밀번호 확인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비밀번호가 일치 합니다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▶ 이메일</a:t>
            </a:r>
          </a:p>
          <a:p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-  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인증번호가 발송되었습니다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인증번호가 일치 합니다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11A8A0-C957-4631-BD4D-DB7A88A162EC}"/>
              </a:ext>
            </a:extLst>
          </p:cNvPr>
          <p:cNvSpPr/>
          <p:nvPr/>
        </p:nvSpPr>
        <p:spPr>
          <a:xfrm>
            <a:off x="11530847" y="5486107"/>
            <a:ext cx="2140539" cy="40135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D36958-41A1-4F88-995C-6711969B22A0}"/>
              </a:ext>
            </a:extLst>
          </p:cNvPr>
          <p:cNvSpPr txBox="1"/>
          <p:nvPr/>
        </p:nvSpPr>
        <p:spPr>
          <a:xfrm>
            <a:off x="8197251" y="5497655"/>
            <a:ext cx="2590800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올바르게 입력 시</a:t>
            </a:r>
            <a:r>
              <a:rPr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 </a:t>
            </a:r>
          </a:p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가입 확인 메시지 </a:t>
            </a:r>
            <a:r>
              <a:rPr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알림창이</a:t>
            </a:r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뜸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D782D45-D588-4639-A40C-2CAC7921FACD}"/>
              </a:ext>
            </a:extLst>
          </p:cNvPr>
          <p:cNvCxnSpPr>
            <a:cxnSpLocks/>
          </p:cNvCxnSpPr>
          <p:nvPr/>
        </p:nvCxnSpPr>
        <p:spPr>
          <a:xfrm>
            <a:off x="9069652" y="6057900"/>
            <a:ext cx="84599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E0230C-3435-4C9F-BCF0-9F486F4CF876}"/>
              </a:ext>
            </a:extLst>
          </p:cNvPr>
          <p:cNvSpPr/>
          <p:nvPr/>
        </p:nvSpPr>
        <p:spPr>
          <a:xfrm>
            <a:off x="5144043" y="7962900"/>
            <a:ext cx="2354593" cy="40135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BB4117-E79C-4AC2-977C-300FF81AA7A0}"/>
              </a:ext>
            </a:extLst>
          </p:cNvPr>
          <p:cNvSpPr txBox="1"/>
          <p:nvPr/>
        </p:nvSpPr>
        <p:spPr>
          <a:xfrm>
            <a:off x="11277600" y="6205835"/>
            <a:ext cx="25908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확인을 누르면</a:t>
            </a:r>
            <a:endParaRPr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ctr"/>
            <a:r>
              <a:rPr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로그인 창으로 연결됨</a:t>
            </a:r>
            <a:endParaRPr 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C12A00F-5655-4E60-A124-C80EB45D9AEE}"/>
              </a:ext>
            </a:extLst>
          </p:cNvPr>
          <p:cNvCxnSpPr/>
          <p:nvPr/>
        </p:nvCxnSpPr>
        <p:spPr>
          <a:xfrm>
            <a:off x="12596262" y="5937560"/>
            <a:ext cx="0" cy="2682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4124BC-133D-4700-99C4-F0802E8ED38C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개인정보페이지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회원가입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466</Words>
  <Application>Microsoft Office PowerPoint</Application>
  <PresentationFormat>사용자 지정</PresentationFormat>
  <Paragraphs>141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RecipekoreaOTF Medium</vt:lpstr>
      <vt:lpstr>S-Core Dream 3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이승아</cp:lastModifiedBy>
  <cp:revision>58</cp:revision>
  <dcterms:created xsi:type="dcterms:W3CDTF">2022-06-09T19:26:10Z</dcterms:created>
  <dcterms:modified xsi:type="dcterms:W3CDTF">2022-06-09T17:52:07Z</dcterms:modified>
</cp:coreProperties>
</file>