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9" r:id="rId3"/>
    <p:sldId id="258" r:id="rId4"/>
    <p:sldId id="260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0"/>
    <p:restoredTop sz="94604"/>
  </p:normalViewPr>
  <p:slideViewPr>
    <p:cSldViewPr snapToGrid="0" snapToObjects="1">
      <p:cViewPr varScale="1">
        <p:scale>
          <a:sx n="61" d="100"/>
          <a:sy n="61" d="100"/>
        </p:scale>
        <p:origin x="36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248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780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085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32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544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71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2022-06-05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68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2022-06-05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39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2022-06-05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271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92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BB0-00A6-D145-BE46-C00BC989AA5E}" type="datetimeFigureOut">
              <a:rPr kumimoji="1" lang="ko-KR" altLang="en-US" smtClean="0"/>
              <a:t>2022-06-05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4BB0-00A6-D145-BE46-C00BC989AA5E}" type="datetimeFigureOut">
              <a:rPr kumimoji="1" lang="ko-KR" altLang="en-US" smtClean="0"/>
              <a:t>2022-06-05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D654-2AC7-6A4C-B51F-FE5F349E52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15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42B035-8E6A-BB4F-8B15-B4C924F71350}"/>
              </a:ext>
            </a:extLst>
          </p:cNvPr>
          <p:cNvCxnSpPr/>
          <p:nvPr/>
        </p:nvCxnSpPr>
        <p:spPr>
          <a:xfrm>
            <a:off x="0" y="419727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D72AFE-5374-BF4E-9C5E-E2681B32E45D}"/>
              </a:ext>
            </a:extLst>
          </p:cNvPr>
          <p:cNvSpPr txBox="1"/>
          <p:nvPr/>
        </p:nvSpPr>
        <p:spPr>
          <a:xfrm>
            <a:off x="104930" y="1"/>
            <a:ext cx="161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당근  </a:t>
            </a:r>
            <a:r>
              <a:rPr kumimoji="1" lang="ko-KR" altLang="en-US" sz="2000" b="1" dirty="0" err="1"/>
              <a:t>헤어샵</a:t>
            </a:r>
            <a:endParaRPr kumimoji="1" lang="ko-KR" altLang="en-US" sz="2000" b="1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2C88B3C-8464-1745-8E88-47918736B0AC}"/>
              </a:ext>
            </a:extLst>
          </p:cNvPr>
          <p:cNvCxnSpPr/>
          <p:nvPr/>
        </p:nvCxnSpPr>
        <p:spPr>
          <a:xfrm>
            <a:off x="0" y="11230134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282BD-C0E6-E346-8643-F956CC7AA71C}"/>
              </a:ext>
            </a:extLst>
          </p:cNvPr>
          <p:cNvSpPr txBox="1"/>
          <p:nvPr/>
        </p:nvSpPr>
        <p:spPr>
          <a:xfrm>
            <a:off x="1982449" y="11587607"/>
            <a:ext cx="289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사이트 맵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문의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0D311-A280-6949-A988-B49D9085CB02}"/>
              </a:ext>
            </a:extLst>
          </p:cNvPr>
          <p:cNvSpPr/>
          <p:nvPr/>
        </p:nvSpPr>
        <p:spPr>
          <a:xfrm>
            <a:off x="5698138" y="51828"/>
            <a:ext cx="880672" cy="2964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58030-23AB-AE47-AB7E-E2823482147D}"/>
              </a:ext>
            </a:extLst>
          </p:cNvPr>
          <p:cNvSpPr txBox="1"/>
          <p:nvPr/>
        </p:nvSpPr>
        <p:spPr>
          <a:xfrm>
            <a:off x="2111112" y="2468530"/>
            <a:ext cx="263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/>
              <a:t>당근  </a:t>
            </a:r>
            <a:r>
              <a:rPr kumimoji="1" lang="ko-KR" altLang="en-US" sz="2800" b="1" dirty="0" err="1"/>
              <a:t>헤어샵</a:t>
            </a:r>
            <a:endParaRPr kumimoji="1" lang="ko-KR" altLang="en-US" sz="2800" b="1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3C672D7-C26E-AD4F-964E-7BBD9C48CC3C}"/>
              </a:ext>
            </a:extLst>
          </p:cNvPr>
          <p:cNvSpPr/>
          <p:nvPr/>
        </p:nvSpPr>
        <p:spPr>
          <a:xfrm>
            <a:off x="1410323" y="3169908"/>
            <a:ext cx="4037353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이메일 주소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1E79482C-82B0-7949-AD59-F376E92F18E9}"/>
              </a:ext>
            </a:extLst>
          </p:cNvPr>
          <p:cNvSpPr/>
          <p:nvPr/>
        </p:nvSpPr>
        <p:spPr>
          <a:xfrm>
            <a:off x="1410322" y="3871286"/>
            <a:ext cx="4037353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DE2E87A-C27F-2846-AE58-F36A40BA54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4730" y="4572664"/>
            <a:ext cx="299139" cy="2991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714D15-8BA6-5548-8229-AAABCB70BF68}"/>
              </a:ext>
            </a:extLst>
          </p:cNvPr>
          <p:cNvSpPr txBox="1"/>
          <p:nvPr/>
        </p:nvSpPr>
        <p:spPr>
          <a:xfrm>
            <a:off x="1723869" y="4588875"/>
            <a:ext cx="163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로그인 상태 유지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9B31642-00FD-E349-9D55-02C81D7F7AD5}"/>
              </a:ext>
            </a:extLst>
          </p:cNvPr>
          <p:cNvCxnSpPr>
            <a:cxnSpLocks/>
          </p:cNvCxnSpPr>
          <p:nvPr/>
        </p:nvCxnSpPr>
        <p:spPr>
          <a:xfrm>
            <a:off x="1429726" y="6364919"/>
            <a:ext cx="40179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F22547-D1F0-6D40-8CE3-B744CAD5CF6A}"/>
              </a:ext>
            </a:extLst>
          </p:cNvPr>
          <p:cNvSpPr/>
          <p:nvPr/>
        </p:nvSpPr>
        <p:spPr>
          <a:xfrm>
            <a:off x="1410322" y="5441886"/>
            <a:ext cx="4037353" cy="70047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/>
              <a:t>로 그 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564FA-BC19-504A-B666-9AC2BB825808}"/>
              </a:ext>
            </a:extLst>
          </p:cNvPr>
          <p:cNvSpPr txBox="1"/>
          <p:nvPr/>
        </p:nvSpPr>
        <p:spPr>
          <a:xfrm>
            <a:off x="2533338" y="6499830"/>
            <a:ext cx="29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아이디 찾기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   비밀번호 찾기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   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1A623-68BE-2D4B-A3A4-B32563248D6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4888875" y="3871286"/>
            <a:ext cx="509737" cy="5676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8DD901-0F55-224E-9EBC-15532CBE212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4888875" y="3173641"/>
            <a:ext cx="489257" cy="4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42B035-8E6A-BB4F-8B15-B4C924F71350}"/>
              </a:ext>
            </a:extLst>
          </p:cNvPr>
          <p:cNvCxnSpPr/>
          <p:nvPr/>
        </p:nvCxnSpPr>
        <p:spPr>
          <a:xfrm>
            <a:off x="0" y="419727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D72AFE-5374-BF4E-9C5E-E2681B32E45D}"/>
              </a:ext>
            </a:extLst>
          </p:cNvPr>
          <p:cNvSpPr txBox="1"/>
          <p:nvPr/>
        </p:nvSpPr>
        <p:spPr>
          <a:xfrm>
            <a:off x="104930" y="1"/>
            <a:ext cx="161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당근  </a:t>
            </a:r>
            <a:r>
              <a:rPr kumimoji="1" lang="ko-KR" altLang="en-US" sz="2000" b="1" dirty="0" err="1"/>
              <a:t>헤어샵</a:t>
            </a:r>
            <a:endParaRPr kumimoji="1" lang="ko-KR" altLang="en-US" sz="2000" b="1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2C88B3C-8464-1745-8E88-47918736B0AC}"/>
              </a:ext>
            </a:extLst>
          </p:cNvPr>
          <p:cNvCxnSpPr/>
          <p:nvPr/>
        </p:nvCxnSpPr>
        <p:spPr>
          <a:xfrm>
            <a:off x="0" y="11230134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282BD-C0E6-E346-8643-F956CC7AA71C}"/>
              </a:ext>
            </a:extLst>
          </p:cNvPr>
          <p:cNvSpPr txBox="1"/>
          <p:nvPr/>
        </p:nvSpPr>
        <p:spPr>
          <a:xfrm>
            <a:off x="1982449" y="11587607"/>
            <a:ext cx="289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사이트 맵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문의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0D311-A280-6949-A988-B49D9085CB02}"/>
              </a:ext>
            </a:extLst>
          </p:cNvPr>
          <p:cNvSpPr/>
          <p:nvPr/>
        </p:nvSpPr>
        <p:spPr>
          <a:xfrm>
            <a:off x="5698138" y="51828"/>
            <a:ext cx="880672" cy="2964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58030-23AB-AE47-AB7E-E2823482147D}"/>
              </a:ext>
            </a:extLst>
          </p:cNvPr>
          <p:cNvSpPr txBox="1"/>
          <p:nvPr/>
        </p:nvSpPr>
        <p:spPr>
          <a:xfrm>
            <a:off x="2111112" y="2468530"/>
            <a:ext cx="263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/>
              <a:t>당근  </a:t>
            </a:r>
            <a:r>
              <a:rPr kumimoji="1" lang="ko-KR" altLang="en-US" sz="2800" b="1" dirty="0" err="1"/>
              <a:t>헤어샵</a:t>
            </a:r>
            <a:endParaRPr kumimoji="1" lang="ko-KR" altLang="en-US" sz="28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DE2E87A-C27F-2846-AE58-F36A40BA54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4730" y="4572664"/>
            <a:ext cx="299139" cy="2991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714D15-8BA6-5548-8229-AAABCB70BF68}"/>
              </a:ext>
            </a:extLst>
          </p:cNvPr>
          <p:cNvSpPr txBox="1"/>
          <p:nvPr/>
        </p:nvSpPr>
        <p:spPr>
          <a:xfrm>
            <a:off x="1723869" y="4588875"/>
            <a:ext cx="163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로그인 상태 유지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9B31642-00FD-E349-9D55-02C81D7F7AD5}"/>
              </a:ext>
            </a:extLst>
          </p:cNvPr>
          <p:cNvCxnSpPr>
            <a:cxnSpLocks/>
          </p:cNvCxnSpPr>
          <p:nvPr/>
        </p:nvCxnSpPr>
        <p:spPr>
          <a:xfrm>
            <a:off x="1429726" y="6364919"/>
            <a:ext cx="40179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EF22547-D1F0-6D40-8CE3-B744CAD5CF6A}"/>
              </a:ext>
            </a:extLst>
          </p:cNvPr>
          <p:cNvSpPr/>
          <p:nvPr/>
        </p:nvSpPr>
        <p:spPr>
          <a:xfrm>
            <a:off x="1410322" y="5441886"/>
            <a:ext cx="4037353" cy="70047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/>
              <a:t>로 그 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564FA-BC19-504A-B666-9AC2BB825808}"/>
              </a:ext>
            </a:extLst>
          </p:cNvPr>
          <p:cNvSpPr txBox="1"/>
          <p:nvPr/>
        </p:nvSpPr>
        <p:spPr>
          <a:xfrm>
            <a:off x="2533338" y="6499830"/>
            <a:ext cx="29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아이디 찾기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   비밀번호 찾기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kumimoji="1" lang="ko-KR" altLang="en-US" sz="1200" dirty="0">
                <a:solidFill>
                  <a:schemeClr val="bg1">
                    <a:lumMod val="65000"/>
                  </a:schemeClr>
                </a:solidFill>
              </a:rPr>
              <a:t>   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2220C3-2DBB-C649-B1F2-22D3B9ED94FE}"/>
              </a:ext>
            </a:extLst>
          </p:cNvPr>
          <p:cNvSpPr/>
          <p:nvPr/>
        </p:nvSpPr>
        <p:spPr>
          <a:xfrm>
            <a:off x="1267320" y="3041441"/>
            <a:ext cx="4350833" cy="1462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186FC8-B073-2846-AEA7-7B21A4AAE693}"/>
              </a:ext>
            </a:extLst>
          </p:cNvPr>
          <p:cNvSpPr/>
          <p:nvPr/>
        </p:nvSpPr>
        <p:spPr>
          <a:xfrm>
            <a:off x="1267320" y="5304244"/>
            <a:ext cx="4350833" cy="925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C20DAF-F42E-6F40-B19C-5835CAB0FD21}"/>
              </a:ext>
            </a:extLst>
          </p:cNvPr>
          <p:cNvSpPr/>
          <p:nvPr/>
        </p:nvSpPr>
        <p:spPr>
          <a:xfrm>
            <a:off x="208653" y="664713"/>
            <a:ext cx="643754" cy="297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7F270-949E-664B-B95D-CD9A45070CC4}"/>
              </a:ext>
            </a:extLst>
          </p:cNvPr>
          <p:cNvSpPr txBox="1"/>
          <p:nvPr/>
        </p:nvSpPr>
        <p:spPr>
          <a:xfrm>
            <a:off x="917957" y="697411"/>
            <a:ext cx="926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필수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1C10F5-5CF2-694A-8A41-CA7215E81AF8}"/>
              </a:ext>
            </a:extLst>
          </p:cNvPr>
          <p:cNvSpPr/>
          <p:nvPr/>
        </p:nvSpPr>
        <p:spPr>
          <a:xfrm>
            <a:off x="4664990" y="6431719"/>
            <a:ext cx="782685" cy="356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F0DFF2FC-ADDE-5842-AC93-EB034CD2822B}"/>
              </a:ext>
            </a:extLst>
          </p:cNvPr>
          <p:cNvSpPr/>
          <p:nvPr/>
        </p:nvSpPr>
        <p:spPr>
          <a:xfrm>
            <a:off x="1410323" y="3169908"/>
            <a:ext cx="4037353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이메일 주소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9E5DDD3-1BFC-3C40-83C6-4426CAC2E2E9}"/>
              </a:ext>
            </a:extLst>
          </p:cNvPr>
          <p:cNvSpPr/>
          <p:nvPr/>
        </p:nvSpPr>
        <p:spPr>
          <a:xfrm>
            <a:off x="1410322" y="3871286"/>
            <a:ext cx="4037353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9A5712F-E2F4-8741-A4CD-839A01CBF4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4888875" y="3871286"/>
            <a:ext cx="509737" cy="56766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7FFA66B-CD46-3B4C-AE27-4B5E2800A65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4888875" y="3173641"/>
            <a:ext cx="489257" cy="478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63F71C-DB4D-F144-ACC5-49F85683972C}"/>
              </a:ext>
            </a:extLst>
          </p:cNvPr>
          <p:cNvSpPr txBox="1"/>
          <p:nvPr/>
        </p:nvSpPr>
        <p:spPr>
          <a:xfrm>
            <a:off x="1844298" y="9412705"/>
            <a:ext cx="4854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유효성 검사는 필수 기능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여유되면</a:t>
            </a:r>
            <a:r>
              <a:rPr kumimoji="1" lang="ko-KR" altLang="en-US" dirty="0"/>
              <a:t> 로그인</a:t>
            </a:r>
            <a:r>
              <a:rPr kumimoji="1" lang="en-US" altLang="ko-KR" dirty="0"/>
              <a:t> </a:t>
            </a:r>
            <a:r>
              <a:rPr kumimoji="1" lang="ko-KR" altLang="en-US" dirty="0"/>
              <a:t>상태 유지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캐시 </a:t>
            </a:r>
            <a:r>
              <a:rPr kumimoji="1" lang="ko-KR" altLang="en-US" dirty="0" err="1"/>
              <a:t>부분관련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아이디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비번 찾기 기능도 추가하면 좋을듯합니다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42B035-8E6A-BB4F-8B15-B4C924F71350}"/>
              </a:ext>
            </a:extLst>
          </p:cNvPr>
          <p:cNvCxnSpPr/>
          <p:nvPr/>
        </p:nvCxnSpPr>
        <p:spPr>
          <a:xfrm>
            <a:off x="0" y="419727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D72AFE-5374-BF4E-9C5E-E2681B32E45D}"/>
              </a:ext>
            </a:extLst>
          </p:cNvPr>
          <p:cNvSpPr txBox="1"/>
          <p:nvPr/>
        </p:nvSpPr>
        <p:spPr>
          <a:xfrm>
            <a:off x="104930" y="1"/>
            <a:ext cx="161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당근  </a:t>
            </a:r>
            <a:r>
              <a:rPr kumimoji="1" lang="ko-KR" altLang="en-US" sz="2000" b="1" dirty="0" err="1"/>
              <a:t>헤어샵</a:t>
            </a:r>
            <a:endParaRPr kumimoji="1" lang="ko-KR" altLang="en-US" sz="2000" b="1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2C88B3C-8464-1745-8E88-47918736B0AC}"/>
              </a:ext>
            </a:extLst>
          </p:cNvPr>
          <p:cNvCxnSpPr/>
          <p:nvPr/>
        </p:nvCxnSpPr>
        <p:spPr>
          <a:xfrm>
            <a:off x="0" y="11230134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282BD-C0E6-E346-8643-F956CC7AA71C}"/>
              </a:ext>
            </a:extLst>
          </p:cNvPr>
          <p:cNvSpPr txBox="1"/>
          <p:nvPr/>
        </p:nvSpPr>
        <p:spPr>
          <a:xfrm>
            <a:off x="1982449" y="11587607"/>
            <a:ext cx="289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사이트 맵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문의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0D311-A280-6949-A988-B49D9085CB02}"/>
              </a:ext>
            </a:extLst>
          </p:cNvPr>
          <p:cNvSpPr/>
          <p:nvPr/>
        </p:nvSpPr>
        <p:spPr>
          <a:xfrm>
            <a:off x="5698138" y="51828"/>
            <a:ext cx="880672" cy="2964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58030-23AB-AE47-AB7E-E2823482147D}"/>
              </a:ext>
            </a:extLst>
          </p:cNvPr>
          <p:cNvSpPr txBox="1"/>
          <p:nvPr/>
        </p:nvSpPr>
        <p:spPr>
          <a:xfrm>
            <a:off x="2111114" y="856183"/>
            <a:ext cx="263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/>
              <a:t>당근  </a:t>
            </a:r>
            <a:r>
              <a:rPr kumimoji="1" lang="ko-KR" altLang="en-US" sz="2800" b="1" dirty="0" err="1"/>
              <a:t>헤어샵</a:t>
            </a:r>
            <a:endParaRPr kumimoji="1"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03977-9F53-554C-9DCF-7FD6AD853F59}"/>
              </a:ext>
            </a:extLst>
          </p:cNvPr>
          <p:cNvSpPr txBox="1"/>
          <p:nvPr/>
        </p:nvSpPr>
        <p:spPr>
          <a:xfrm>
            <a:off x="1436937" y="1728638"/>
            <a:ext cx="13483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Come</a:t>
            </a:r>
            <a:r>
              <a:rPr kumimoji="1" lang="en-US" altLang="ko-KR" sz="2400" b="1" dirty="0"/>
              <a:t> </a:t>
            </a:r>
          </a:p>
          <a:p>
            <a:r>
              <a:rPr kumimoji="1" lang="en-US" altLang="ko-KR" sz="2800" b="1" dirty="0"/>
              <a:t>With us!</a:t>
            </a:r>
            <a:endParaRPr kumimoji="1" lang="ko-KR" altLang="en-US" sz="2800" b="1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75F61DF-BF73-6948-B160-D8F8D58630CD}"/>
              </a:ext>
            </a:extLst>
          </p:cNvPr>
          <p:cNvCxnSpPr>
            <a:cxnSpLocks/>
          </p:cNvCxnSpPr>
          <p:nvPr/>
        </p:nvCxnSpPr>
        <p:spPr>
          <a:xfrm>
            <a:off x="-4341377" y="4764711"/>
            <a:ext cx="27043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F930E14-B3AA-8A4D-B57F-616D7E4F813B}"/>
              </a:ext>
            </a:extLst>
          </p:cNvPr>
          <p:cNvSpPr/>
          <p:nvPr/>
        </p:nvSpPr>
        <p:spPr>
          <a:xfrm>
            <a:off x="-1555290" y="4413671"/>
            <a:ext cx="759417" cy="3564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err="1"/>
              <a:t>중복확인</a:t>
            </a:r>
            <a:endParaRPr kumimoji="1"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29277-C19E-C343-95BC-8FA1D5289FBD}"/>
              </a:ext>
            </a:extLst>
          </p:cNvPr>
          <p:cNvSpPr txBox="1"/>
          <p:nvPr/>
        </p:nvSpPr>
        <p:spPr>
          <a:xfrm>
            <a:off x="-4309413" y="4470605"/>
            <a:ext cx="193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아이디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0C7B5B-0C3F-F54A-8EF0-67652FB14E22}"/>
              </a:ext>
            </a:extLst>
          </p:cNvPr>
          <p:cNvSpPr txBox="1"/>
          <p:nvPr/>
        </p:nvSpPr>
        <p:spPr>
          <a:xfrm>
            <a:off x="-4309414" y="4175768"/>
            <a:ext cx="75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아이디</a:t>
            </a: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BE13161-2BF1-514A-8ADE-AF0A4A130A12}"/>
              </a:ext>
            </a:extLst>
          </p:cNvPr>
          <p:cNvCxnSpPr>
            <a:cxnSpLocks/>
          </p:cNvCxnSpPr>
          <p:nvPr/>
        </p:nvCxnSpPr>
        <p:spPr>
          <a:xfrm>
            <a:off x="1797050" y="7230024"/>
            <a:ext cx="26843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30B26F1-78EC-EB4D-9EED-2CC0AAFB9D08}"/>
              </a:ext>
            </a:extLst>
          </p:cNvPr>
          <p:cNvSpPr/>
          <p:nvPr/>
        </p:nvSpPr>
        <p:spPr>
          <a:xfrm>
            <a:off x="4550553" y="6873563"/>
            <a:ext cx="759417" cy="3564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err="1"/>
              <a:t>중복확인</a:t>
            </a:r>
            <a:endParaRPr kumimoji="1" lang="ko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048DBC-9F68-024C-976B-B9E68B9D33E1}"/>
              </a:ext>
            </a:extLst>
          </p:cNvPr>
          <p:cNvSpPr txBox="1"/>
          <p:nvPr/>
        </p:nvSpPr>
        <p:spPr>
          <a:xfrm>
            <a:off x="1808998" y="6935597"/>
            <a:ext cx="193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닉네임 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E57DC9-9E30-EE41-8B23-822C0FD9FA31}"/>
              </a:ext>
            </a:extLst>
          </p:cNvPr>
          <p:cNvSpPr txBox="1"/>
          <p:nvPr/>
        </p:nvSpPr>
        <p:spPr>
          <a:xfrm>
            <a:off x="1808998" y="6641081"/>
            <a:ext cx="75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닉네임</a:t>
            </a: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783042F-7958-9147-AEA5-53BC07C3A3DD}"/>
              </a:ext>
            </a:extLst>
          </p:cNvPr>
          <p:cNvCxnSpPr>
            <a:cxnSpLocks/>
          </p:cNvCxnSpPr>
          <p:nvPr/>
        </p:nvCxnSpPr>
        <p:spPr>
          <a:xfrm>
            <a:off x="1797050" y="5213887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35DA50-E360-E94A-B7EF-02051F6D88C8}"/>
              </a:ext>
            </a:extLst>
          </p:cNvPr>
          <p:cNvSpPr txBox="1"/>
          <p:nvPr/>
        </p:nvSpPr>
        <p:spPr>
          <a:xfrm>
            <a:off x="1808998" y="4904148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비밀번호 입력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90239-AC8B-F14A-8C6F-33C9A01E3C55}"/>
              </a:ext>
            </a:extLst>
          </p:cNvPr>
          <p:cNvSpPr txBox="1"/>
          <p:nvPr/>
        </p:nvSpPr>
        <p:spPr>
          <a:xfrm>
            <a:off x="1808998" y="4620373"/>
            <a:ext cx="976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비밀번호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159D88-A8EF-8A47-AEA0-29740021B0CC}"/>
              </a:ext>
            </a:extLst>
          </p:cNvPr>
          <p:cNvSpPr txBox="1"/>
          <p:nvPr/>
        </p:nvSpPr>
        <p:spPr>
          <a:xfrm>
            <a:off x="1808998" y="5813281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1491E-058D-8048-BE2E-B47222F65406}"/>
              </a:ext>
            </a:extLst>
          </p:cNvPr>
          <p:cNvSpPr txBox="1"/>
          <p:nvPr/>
        </p:nvSpPr>
        <p:spPr>
          <a:xfrm>
            <a:off x="1808998" y="5518854"/>
            <a:ext cx="134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비밀번호 확인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B43D455-3552-7C42-A620-A8507F09027E}"/>
              </a:ext>
            </a:extLst>
          </p:cNvPr>
          <p:cNvCxnSpPr>
            <a:cxnSpLocks/>
          </p:cNvCxnSpPr>
          <p:nvPr/>
        </p:nvCxnSpPr>
        <p:spPr>
          <a:xfrm>
            <a:off x="1777034" y="6103025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2F3391A-D5DB-E24C-AD48-1A983CAB7ADB}"/>
              </a:ext>
            </a:extLst>
          </p:cNvPr>
          <p:cNvSpPr txBox="1"/>
          <p:nvPr/>
        </p:nvSpPr>
        <p:spPr>
          <a:xfrm>
            <a:off x="1809000" y="7728176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성별 선택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0EFFEB-6812-EA4E-BCFB-8E9ABACD17D8}"/>
              </a:ext>
            </a:extLst>
          </p:cNvPr>
          <p:cNvSpPr txBox="1"/>
          <p:nvPr/>
        </p:nvSpPr>
        <p:spPr>
          <a:xfrm>
            <a:off x="1809000" y="7433749"/>
            <a:ext cx="134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성별</a:t>
            </a: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CA7DD987-27C7-A44C-9056-9EF885BF7557}"/>
              </a:ext>
            </a:extLst>
          </p:cNvPr>
          <p:cNvCxnSpPr>
            <a:cxnSpLocks/>
          </p:cNvCxnSpPr>
          <p:nvPr/>
        </p:nvCxnSpPr>
        <p:spPr>
          <a:xfrm>
            <a:off x="1777036" y="8017920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F338CA75-F9AC-EA40-8364-E27FD6FEA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46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5854" y="7622708"/>
            <a:ext cx="266700" cy="406400"/>
          </a:xfrm>
          <a:prstGeom prst="rect">
            <a:avLst/>
          </a:prstGeom>
        </p:spPr>
      </p:pic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435F941A-D01A-4E4A-B2DC-7480B8B25694}"/>
              </a:ext>
            </a:extLst>
          </p:cNvPr>
          <p:cNvCxnSpPr>
            <a:cxnSpLocks/>
          </p:cNvCxnSpPr>
          <p:nvPr/>
        </p:nvCxnSpPr>
        <p:spPr>
          <a:xfrm>
            <a:off x="1797050" y="3587107"/>
            <a:ext cx="26843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CE1926C-597B-524E-AE9F-FAAA372B48A4}"/>
              </a:ext>
            </a:extLst>
          </p:cNvPr>
          <p:cNvSpPr/>
          <p:nvPr/>
        </p:nvSpPr>
        <p:spPr>
          <a:xfrm>
            <a:off x="4563120" y="3216527"/>
            <a:ext cx="759417" cy="3564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인증번호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FA7C10-EA22-7D4A-BB72-2AA854247B36}"/>
              </a:ext>
            </a:extLst>
          </p:cNvPr>
          <p:cNvSpPr txBox="1"/>
          <p:nvPr/>
        </p:nvSpPr>
        <p:spPr>
          <a:xfrm>
            <a:off x="1808998" y="3292680"/>
            <a:ext cx="193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이메일 입력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55D36-B719-1A4E-A730-EB33534E6169}"/>
              </a:ext>
            </a:extLst>
          </p:cNvPr>
          <p:cNvSpPr txBox="1"/>
          <p:nvPr/>
        </p:nvSpPr>
        <p:spPr>
          <a:xfrm>
            <a:off x="1808998" y="2998164"/>
            <a:ext cx="75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이메일</a:t>
            </a: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B0C68CCE-87C2-4447-8C4D-32237B101DB4}"/>
              </a:ext>
            </a:extLst>
          </p:cNvPr>
          <p:cNvCxnSpPr>
            <a:cxnSpLocks/>
          </p:cNvCxnSpPr>
          <p:nvPr/>
        </p:nvCxnSpPr>
        <p:spPr>
          <a:xfrm>
            <a:off x="1797052" y="4169090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588EDD-1831-F042-91BC-B72E4154B007}"/>
              </a:ext>
            </a:extLst>
          </p:cNvPr>
          <p:cNvSpPr txBox="1"/>
          <p:nvPr/>
        </p:nvSpPr>
        <p:spPr>
          <a:xfrm>
            <a:off x="1809000" y="3859351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인증번호 입력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4E3A3618-2915-3246-A827-B8F12B68CDAB}"/>
              </a:ext>
            </a:extLst>
          </p:cNvPr>
          <p:cNvSpPr/>
          <p:nvPr/>
        </p:nvSpPr>
        <p:spPr>
          <a:xfrm>
            <a:off x="1777035" y="8468679"/>
            <a:ext cx="3565520" cy="5813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/>
              <a:t>함 </a:t>
            </a:r>
            <a:r>
              <a:rPr kumimoji="1" lang="ko-KR" altLang="en-US" sz="2400" b="1" dirty="0" err="1"/>
              <a:t>께</a:t>
            </a:r>
            <a:r>
              <a:rPr kumimoji="1" lang="ko-KR" altLang="en-US" sz="2400" b="1" dirty="0"/>
              <a:t> 하 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1AAFE4-D636-CE42-8AA8-39693F4975DD}"/>
              </a:ext>
            </a:extLst>
          </p:cNvPr>
          <p:cNvSpPr txBox="1"/>
          <p:nvPr/>
        </p:nvSpPr>
        <p:spPr>
          <a:xfrm>
            <a:off x="1808998" y="3577068"/>
            <a:ext cx="2037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</a:rPr>
              <a:t>이메일을 입력하세요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314752-9C7B-6549-A59B-DD3D9447447F}"/>
              </a:ext>
            </a:extLst>
          </p:cNvPr>
          <p:cNvSpPr txBox="1"/>
          <p:nvPr/>
        </p:nvSpPr>
        <p:spPr>
          <a:xfrm>
            <a:off x="-6357177" y="7745139"/>
            <a:ext cx="485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요즘 사이트 보니까 아이디 안쓰고 핸드폰번호나 이메일주소를 아이디로 대체해서 </a:t>
            </a:r>
            <a:r>
              <a:rPr kumimoji="1" lang="ko-KR" altLang="en-US" dirty="0" err="1"/>
              <a:t>사용하는거</a:t>
            </a:r>
            <a:r>
              <a:rPr kumimoji="1" lang="ko-KR" altLang="en-US" dirty="0"/>
              <a:t> 보고 아이디는 뺐습니다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48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42B035-8E6A-BB4F-8B15-B4C924F71350}"/>
              </a:ext>
            </a:extLst>
          </p:cNvPr>
          <p:cNvCxnSpPr/>
          <p:nvPr/>
        </p:nvCxnSpPr>
        <p:spPr>
          <a:xfrm>
            <a:off x="0" y="419727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D72AFE-5374-BF4E-9C5E-E2681B32E45D}"/>
              </a:ext>
            </a:extLst>
          </p:cNvPr>
          <p:cNvSpPr txBox="1"/>
          <p:nvPr/>
        </p:nvSpPr>
        <p:spPr>
          <a:xfrm>
            <a:off x="104930" y="1"/>
            <a:ext cx="161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당근  </a:t>
            </a:r>
            <a:r>
              <a:rPr kumimoji="1" lang="ko-KR" altLang="en-US" sz="2000" b="1" dirty="0" err="1"/>
              <a:t>헤어샵</a:t>
            </a:r>
            <a:endParaRPr kumimoji="1" lang="ko-KR" altLang="en-US" sz="2000" b="1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2C88B3C-8464-1745-8E88-47918736B0AC}"/>
              </a:ext>
            </a:extLst>
          </p:cNvPr>
          <p:cNvCxnSpPr/>
          <p:nvPr/>
        </p:nvCxnSpPr>
        <p:spPr>
          <a:xfrm>
            <a:off x="0" y="11230134"/>
            <a:ext cx="68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282BD-C0E6-E346-8643-F956CC7AA71C}"/>
              </a:ext>
            </a:extLst>
          </p:cNvPr>
          <p:cNvSpPr txBox="1"/>
          <p:nvPr/>
        </p:nvSpPr>
        <p:spPr>
          <a:xfrm>
            <a:off x="1982449" y="11587607"/>
            <a:ext cx="289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공지사항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사이트 맵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</a:rPr>
              <a:t> 문의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0D311-A280-6949-A988-B49D9085CB02}"/>
              </a:ext>
            </a:extLst>
          </p:cNvPr>
          <p:cNvSpPr/>
          <p:nvPr/>
        </p:nvSpPr>
        <p:spPr>
          <a:xfrm>
            <a:off x="5698138" y="51828"/>
            <a:ext cx="880672" cy="2964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58030-23AB-AE47-AB7E-E2823482147D}"/>
              </a:ext>
            </a:extLst>
          </p:cNvPr>
          <p:cNvSpPr txBox="1"/>
          <p:nvPr/>
        </p:nvSpPr>
        <p:spPr>
          <a:xfrm>
            <a:off x="2111114" y="856183"/>
            <a:ext cx="263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/>
              <a:t>당근  </a:t>
            </a:r>
            <a:r>
              <a:rPr kumimoji="1" lang="ko-KR" altLang="en-US" sz="2800" b="1" dirty="0" err="1"/>
              <a:t>헤어샵</a:t>
            </a:r>
            <a:endParaRPr kumimoji="1"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03977-9F53-554C-9DCF-7FD6AD853F59}"/>
              </a:ext>
            </a:extLst>
          </p:cNvPr>
          <p:cNvSpPr txBox="1"/>
          <p:nvPr/>
        </p:nvSpPr>
        <p:spPr>
          <a:xfrm>
            <a:off x="1436937" y="1728638"/>
            <a:ext cx="13483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Come</a:t>
            </a:r>
            <a:r>
              <a:rPr kumimoji="1" lang="en-US" altLang="ko-KR" sz="2400" b="1" dirty="0"/>
              <a:t> </a:t>
            </a:r>
          </a:p>
          <a:p>
            <a:r>
              <a:rPr kumimoji="1" lang="en-US" altLang="ko-KR" sz="2800" b="1" dirty="0"/>
              <a:t>With us!</a:t>
            </a:r>
            <a:endParaRPr kumimoji="1" lang="ko-KR" altLang="en-US" sz="2800" b="1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75F61DF-BF73-6948-B160-D8F8D58630CD}"/>
              </a:ext>
            </a:extLst>
          </p:cNvPr>
          <p:cNvCxnSpPr>
            <a:cxnSpLocks/>
          </p:cNvCxnSpPr>
          <p:nvPr/>
        </p:nvCxnSpPr>
        <p:spPr>
          <a:xfrm>
            <a:off x="-4341377" y="4764711"/>
            <a:ext cx="27043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F930E14-B3AA-8A4D-B57F-616D7E4F813B}"/>
              </a:ext>
            </a:extLst>
          </p:cNvPr>
          <p:cNvSpPr/>
          <p:nvPr/>
        </p:nvSpPr>
        <p:spPr>
          <a:xfrm>
            <a:off x="-1555290" y="4413671"/>
            <a:ext cx="759417" cy="3564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err="1"/>
              <a:t>중복확인</a:t>
            </a:r>
            <a:endParaRPr kumimoji="1"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29277-C19E-C343-95BC-8FA1D5289FBD}"/>
              </a:ext>
            </a:extLst>
          </p:cNvPr>
          <p:cNvSpPr txBox="1"/>
          <p:nvPr/>
        </p:nvSpPr>
        <p:spPr>
          <a:xfrm>
            <a:off x="-4309413" y="4470605"/>
            <a:ext cx="193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아이디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0C7B5B-0C3F-F54A-8EF0-67652FB14E22}"/>
              </a:ext>
            </a:extLst>
          </p:cNvPr>
          <p:cNvSpPr txBox="1"/>
          <p:nvPr/>
        </p:nvSpPr>
        <p:spPr>
          <a:xfrm>
            <a:off x="-4309414" y="4175768"/>
            <a:ext cx="75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아이디</a:t>
            </a: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BE13161-2BF1-514A-8ADE-AF0A4A130A12}"/>
              </a:ext>
            </a:extLst>
          </p:cNvPr>
          <p:cNvCxnSpPr>
            <a:cxnSpLocks/>
          </p:cNvCxnSpPr>
          <p:nvPr/>
        </p:nvCxnSpPr>
        <p:spPr>
          <a:xfrm>
            <a:off x="1797050" y="7230024"/>
            <a:ext cx="26843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30B26F1-78EC-EB4D-9EED-2CC0AAFB9D08}"/>
              </a:ext>
            </a:extLst>
          </p:cNvPr>
          <p:cNvSpPr/>
          <p:nvPr/>
        </p:nvSpPr>
        <p:spPr>
          <a:xfrm>
            <a:off x="4550553" y="6873563"/>
            <a:ext cx="759417" cy="3564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err="1"/>
              <a:t>중복확인</a:t>
            </a:r>
            <a:endParaRPr kumimoji="1" lang="ko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048DBC-9F68-024C-976B-B9E68B9D33E1}"/>
              </a:ext>
            </a:extLst>
          </p:cNvPr>
          <p:cNvSpPr txBox="1"/>
          <p:nvPr/>
        </p:nvSpPr>
        <p:spPr>
          <a:xfrm>
            <a:off x="1808998" y="6935597"/>
            <a:ext cx="193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닉네임 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E57DC9-9E30-EE41-8B23-822C0FD9FA31}"/>
              </a:ext>
            </a:extLst>
          </p:cNvPr>
          <p:cNvSpPr txBox="1"/>
          <p:nvPr/>
        </p:nvSpPr>
        <p:spPr>
          <a:xfrm>
            <a:off x="1808998" y="6641081"/>
            <a:ext cx="75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닉네임</a:t>
            </a: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783042F-7958-9147-AEA5-53BC07C3A3DD}"/>
              </a:ext>
            </a:extLst>
          </p:cNvPr>
          <p:cNvCxnSpPr>
            <a:cxnSpLocks/>
          </p:cNvCxnSpPr>
          <p:nvPr/>
        </p:nvCxnSpPr>
        <p:spPr>
          <a:xfrm>
            <a:off x="1797050" y="5213887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35DA50-E360-E94A-B7EF-02051F6D88C8}"/>
              </a:ext>
            </a:extLst>
          </p:cNvPr>
          <p:cNvSpPr txBox="1"/>
          <p:nvPr/>
        </p:nvSpPr>
        <p:spPr>
          <a:xfrm>
            <a:off x="1808998" y="4904148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비밀번호 입력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90239-AC8B-F14A-8C6F-33C9A01E3C55}"/>
              </a:ext>
            </a:extLst>
          </p:cNvPr>
          <p:cNvSpPr txBox="1"/>
          <p:nvPr/>
        </p:nvSpPr>
        <p:spPr>
          <a:xfrm>
            <a:off x="1808998" y="4620373"/>
            <a:ext cx="976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비밀번호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159D88-A8EF-8A47-AEA0-29740021B0CC}"/>
              </a:ext>
            </a:extLst>
          </p:cNvPr>
          <p:cNvSpPr txBox="1"/>
          <p:nvPr/>
        </p:nvSpPr>
        <p:spPr>
          <a:xfrm>
            <a:off x="1808998" y="5813281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1491E-058D-8048-BE2E-B47222F65406}"/>
              </a:ext>
            </a:extLst>
          </p:cNvPr>
          <p:cNvSpPr txBox="1"/>
          <p:nvPr/>
        </p:nvSpPr>
        <p:spPr>
          <a:xfrm>
            <a:off x="1808998" y="5518854"/>
            <a:ext cx="134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비밀번호 확인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3B43D455-3552-7C42-A620-A8507F09027E}"/>
              </a:ext>
            </a:extLst>
          </p:cNvPr>
          <p:cNvCxnSpPr>
            <a:cxnSpLocks/>
          </p:cNvCxnSpPr>
          <p:nvPr/>
        </p:nvCxnSpPr>
        <p:spPr>
          <a:xfrm>
            <a:off x="1777034" y="6103025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2F3391A-D5DB-E24C-AD48-1A983CAB7ADB}"/>
              </a:ext>
            </a:extLst>
          </p:cNvPr>
          <p:cNvSpPr txBox="1"/>
          <p:nvPr/>
        </p:nvSpPr>
        <p:spPr>
          <a:xfrm>
            <a:off x="1809000" y="7728176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성별 선택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0EFFEB-6812-EA4E-BCFB-8E9ABACD17D8}"/>
              </a:ext>
            </a:extLst>
          </p:cNvPr>
          <p:cNvSpPr txBox="1"/>
          <p:nvPr/>
        </p:nvSpPr>
        <p:spPr>
          <a:xfrm>
            <a:off x="1809000" y="7433749"/>
            <a:ext cx="134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성별</a:t>
            </a: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CA7DD987-27C7-A44C-9056-9EF885BF7557}"/>
              </a:ext>
            </a:extLst>
          </p:cNvPr>
          <p:cNvCxnSpPr>
            <a:cxnSpLocks/>
          </p:cNvCxnSpPr>
          <p:nvPr/>
        </p:nvCxnSpPr>
        <p:spPr>
          <a:xfrm>
            <a:off x="1777036" y="8017920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F338CA75-F9AC-EA40-8364-E27FD6FEA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46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5854" y="7622708"/>
            <a:ext cx="266700" cy="406400"/>
          </a:xfrm>
          <a:prstGeom prst="rect">
            <a:avLst/>
          </a:prstGeom>
        </p:spPr>
      </p:pic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435F941A-D01A-4E4A-B2DC-7480B8B25694}"/>
              </a:ext>
            </a:extLst>
          </p:cNvPr>
          <p:cNvCxnSpPr>
            <a:cxnSpLocks/>
          </p:cNvCxnSpPr>
          <p:nvPr/>
        </p:nvCxnSpPr>
        <p:spPr>
          <a:xfrm>
            <a:off x="1797050" y="3587107"/>
            <a:ext cx="26843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CE1926C-597B-524E-AE9F-FAAA372B48A4}"/>
              </a:ext>
            </a:extLst>
          </p:cNvPr>
          <p:cNvSpPr/>
          <p:nvPr/>
        </p:nvSpPr>
        <p:spPr>
          <a:xfrm>
            <a:off x="4563120" y="3216527"/>
            <a:ext cx="759417" cy="3564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인증번호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FA7C10-EA22-7D4A-BB72-2AA854247B36}"/>
              </a:ext>
            </a:extLst>
          </p:cNvPr>
          <p:cNvSpPr txBox="1"/>
          <p:nvPr/>
        </p:nvSpPr>
        <p:spPr>
          <a:xfrm>
            <a:off x="1808998" y="3292680"/>
            <a:ext cx="193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이메일 입력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55D36-B719-1A4E-A730-EB33534E6169}"/>
              </a:ext>
            </a:extLst>
          </p:cNvPr>
          <p:cNvSpPr txBox="1"/>
          <p:nvPr/>
        </p:nvSpPr>
        <p:spPr>
          <a:xfrm>
            <a:off x="1808998" y="2998164"/>
            <a:ext cx="75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이메일</a:t>
            </a: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B0C68CCE-87C2-4447-8C4D-32237B101DB4}"/>
              </a:ext>
            </a:extLst>
          </p:cNvPr>
          <p:cNvCxnSpPr>
            <a:cxnSpLocks/>
          </p:cNvCxnSpPr>
          <p:nvPr/>
        </p:nvCxnSpPr>
        <p:spPr>
          <a:xfrm>
            <a:off x="1797052" y="4169090"/>
            <a:ext cx="3545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588EDD-1831-F042-91BC-B72E4154B007}"/>
              </a:ext>
            </a:extLst>
          </p:cNvPr>
          <p:cNvSpPr txBox="1"/>
          <p:nvPr/>
        </p:nvSpPr>
        <p:spPr>
          <a:xfrm>
            <a:off x="1809000" y="3859351"/>
            <a:ext cx="3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</a:rPr>
              <a:t>인증번호 입력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4E3A3618-2915-3246-A827-B8F12B68CDAB}"/>
              </a:ext>
            </a:extLst>
          </p:cNvPr>
          <p:cNvSpPr/>
          <p:nvPr/>
        </p:nvSpPr>
        <p:spPr>
          <a:xfrm>
            <a:off x="1777035" y="8468679"/>
            <a:ext cx="3565520" cy="5813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/>
              <a:t>함 </a:t>
            </a:r>
            <a:r>
              <a:rPr kumimoji="1" lang="ko-KR" altLang="en-US" sz="2400" b="1" dirty="0" err="1"/>
              <a:t>께</a:t>
            </a:r>
            <a:r>
              <a:rPr kumimoji="1" lang="ko-KR" altLang="en-US" sz="2400" b="1" dirty="0"/>
              <a:t> 하 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28B595-BDED-724B-84A6-802EB8CCE31D}"/>
              </a:ext>
            </a:extLst>
          </p:cNvPr>
          <p:cNvSpPr/>
          <p:nvPr/>
        </p:nvSpPr>
        <p:spPr>
          <a:xfrm>
            <a:off x="208653" y="664713"/>
            <a:ext cx="643754" cy="297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8F3971-46F3-A941-A004-AC02EEA6A95F}"/>
              </a:ext>
            </a:extLst>
          </p:cNvPr>
          <p:cNvSpPr txBox="1"/>
          <p:nvPr/>
        </p:nvSpPr>
        <p:spPr>
          <a:xfrm>
            <a:off x="917957" y="697411"/>
            <a:ext cx="926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필수 기능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3308FC-0DC7-8C4B-9402-23440C0772E5}"/>
              </a:ext>
            </a:extLst>
          </p:cNvPr>
          <p:cNvSpPr/>
          <p:nvPr/>
        </p:nvSpPr>
        <p:spPr>
          <a:xfrm>
            <a:off x="1723870" y="2968276"/>
            <a:ext cx="2826684" cy="658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FB13D3-8142-0049-9C1A-64BEE6221007}"/>
              </a:ext>
            </a:extLst>
          </p:cNvPr>
          <p:cNvSpPr/>
          <p:nvPr/>
        </p:nvSpPr>
        <p:spPr>
          <a:xfrm>
            <a:off x="1713464" y="4516482"/>
            <a:ext cx="3788978" cy="173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4BDA1E-57E7-F348-84AC-962CB563D90E}"/>
              </a:ext>
            </a:extLst>
          </p:cNvPr>
          <p:cNvSpPr/>
          <p:nvPr/>
        </p:nvSpPr>
        <p:spPr>
          <a:xfrm>
            <a:off x="1723869" y="6547636"/>
            <a:ext cx="2826684" cy="72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D34C26-80B7-534B-89DE-3A630D124A57}"/>
              </a:ext>
            </a:extLst>
          </p:cNvPr>
          <p:cNvSpPr/>
          <p:nvPr/>
        </p:nvSpPr>
        <p:spPr>
          <a:xfrm>
            <a:off x="1713464" y="7393981"/>
            <a:ext cx="3788978" cy="67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FEC43B-7AED-5E46-9A44-CA41FD21B643}"/>
              </a:ext>
            </a:extLst>
          </p:cNvPr>
          <p:cNvSpPr/>
          <p:nvPr/>
        </p:nvSpPr>
        <p:spPr>
          <a:xfrm>
            <a:off x="1713464" y="8362882"/>
            <a:ext cx="3788978" cy="83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1BF76-AA0A-E544-A20E-324E93C1CADA}"/>
              </a:ext>
            </a:extLst>
          </p:cNvPr>
          <p:cNvSpPr txBox="1"/>
          <p:nvPr/>
        </p:nvSpPr>
        <p:spPr>
          <a:xfrm>
            <a:off x="2297144" y="9856315"/>
            <a:ext cx="4849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유효성 검사는 기본기능</a:t>
            </a:r>
            <a:r>
              <a:rPr kumimoji="1" lang="en-US" altLang="ko-KR" sz="1600" dirty="0"/>
              <a:t>,</a:t>
            </a:r>
          </a:p>
          <a:p>
            <a:r>
              <a:rPr kumimoji="1" lang="ko-KR" altLang="en-US" sz="1600" dirty="0"/>
              <a:t>인증번호는 찾아보니 </a:t>
            </a:r>
            <a:r>
              <a:rPr kumimoji="1" lang="ko-KR" altLang="en-US" sz="1600" dirty="0" err="1"/>
              <a:t>백엔드</a:t>
            </a:r>
            <a:r>
              <a:rPr kumimoji="1" lang="ko-KR" altLang="en-US" sz="1600" dirty="0"/>
              <a:t> 배우면 구현 가능할 것으로 보이지만 일단 보류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중복확인은</a:t>
            </a:r>
            <a:r>
              <a:rPr kumimoji="1" lang="ko-KR" altLang="en-US" sz="1600" dirty="0"/>
              <a:t> 여유 되면 구현해요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881B13-3291-DB41-830F-FD294443B768}"/>
              </a:ext>
            </a:extLst>
          </p:cNvPr>
          <p:cNvSpPr txBox="1"/>
          <p:nvPr/>
        </p:nvSpPr>
        <p:spPr>
          <a:xfrm>
            <a:off x="1808998" y="3577068"/>
            <a:ext cx="2037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</a:rPr>
              <a:t>이메일을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6961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206</Words>
  <Application>Microsoft Office PowerPoint</Application>
  <PresentationFormat>와이드스크린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이승아</cp:lastModifiedBy>
  <cp:revision>23</cp:revision>
  <dcterms:created xsi:type="dcterms:W3CDTF">2022-06-02T02:59:18Z</dcterms:created>
  <dcterms:modified xsi:type="dcterms:W3CDTF">2022-06-04T17:55:19Z</dcterms:modified>
</cp:coreProperties>
</file>