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7" r:id="rId5"/>
    <p:sldId id="278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6"/>
    <p:restoredTop sz="94647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3AD2F4F5-9301-47BA-A7B8-8D8D47DBEA5E}"/>
              </a:ext>
            </a:extLst>
          </p:cNvPr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3D6A6FC2-D624-4689-82A2-1D8F6801F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984569F-9166-1C4E-9506-99544393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909062"/>
            <a:ext cx="4318317" cy="8563500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0C414-CD5A-1A47-9C89-3E6852A77188}"/>
              </a:ext>
            </a:extLst>
          </p:cNvPr>
          <p:cNvSpPr txBox="1"/>
          <p:nvPr/>
        </p:nvSpPr>
        <p:spPr>
          <a:xfrm>
            <a:off x="986009" y="2247900"/>
            <a:ext cx="3981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사이트에 접속하면 사용자가 가장 처음 보게 되는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메인 페이지 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해당 화면은 사용자가 주소를 입력하게 되면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주변 대여소 리스트로 전환됩니다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7B36B-2F3B-0B4C-AE0C-58830E01C0BE}"/>
              </a:ext>
            </a:extLst>
          </p:cNvPr>
          <p:cNvSpPr txBox="1"/>
          <p:nvPr/>
        </p:nvSpPr>
        <p:spPr>
          <a:xfrm>
            <a:off x="5608683" y="2362612"/>
            <a:ext cx="2214852" cy="461665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사이트의 정체성을 알리기 위한 로고입니다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A648B37E-1F11-D84D-8938-6745FC2B4700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7823535" y="1257725"/>
            <a:ext cx="1396668" cy="133572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A35E61-AF3E-AB48-9DA8-33F7E3F8F81F}"/>
              </a:ext>
            </a:extLst>
          </p:cNvPr>
          <p:cNvSpPr txBox="1"/>
          <p:nvPr/>
        </p:nvSpPr>
        <p:spPr>
          <a:xfrm>
            <a:off x="14900591" y="2120291"/>
            <a:ext cx="2164061" cy="276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로그인 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회원가입 페이지</a:t>
            </a: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C6A36C3F-D031-5F43-BB9F-4C4496918D7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3349366" y="1271173"/>
            <a:ext cx="1551225" cy="98761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11B27B5E-1917-3E44-B84D-6F4BC9B3F691}"/>
              </a:ext>
            </a:extLst>
          </p:cNvPr>
          <p:cNvCxnSpPr>
            <a:cxnSpLocks/>
            <a:endCxn id="44" idx="3"/>
          </p:cNvCxnSpPr>
          <p:nvPr/>
        </p:nvCxnSpPr>
        <p:spPr>
          <a:xfrm rot="10800000" flipV="1">
            <a:off x="7815894" y="1779173"/>
            <a:ext cx="2285551" cy="236903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97A4E8-B14E-234C-B982-72965827F199}"/>
              </a:ext>
            </a:extLst>
          </p:cNvPr>
          <p:cNvSpPr txBox="1"/>
          <p:nvPr/>
        </p:nvSpPr>
        <p:spPr>
          <a:xfrm>
            <a:off x="5821990" y="3732704"/>
            <a:ext cx="1993903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내 주소 입력 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입력한 주소에 따라 근처 대여소 리스트를 호출합니다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DC1552-7787-1A4E-8D24-6548A6F5E7CB}"/>
              </a:ext>
            </a:extLst>
          </p:cNvPr>
          <p:cNvSpPr txBox="1"/>
          <p:nvPr/>
        </p:nvSpPr>
        <p:spPr>
          <a:xfrm>
            <a:off x="14676138" y="3542661"/>
            <a:ext cx="2388514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네비게이션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사이트의 대표 메뉴입니다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클릭 시 해당 페이지로 이동합니다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7C4B4C3D-7111-0940-90CC-A9A5B342F38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3155275" y="2145784"/>
            <a:ext cx="1520863" cy="181237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325E6857-EC81-3A43-824C-13FAAA6B640F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 flipV="1">
            <a:off x="7751134" y="5665149"/>
            <a:ext cx="1581432" cy="68067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D60315A-2E29-9447-9B80-AC99B32E457B}"/>
              </a:ext>
            </a:extLst>
          </p:cNvPr>
          <p:cNvSpPr txBox="1"/>
          <p:nvPr/>
        </p:nvSpPr>
        <p:spPr>
          <a:xfrm>
            <a:off x="5304326" y="5930324"/>
            <a:ext cx="2446808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간단하게 페이지의 기능을 소개하는 화면입니다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 사이트가 어떤 사이트인지를 알리는 역할을 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A5F9AE-707C-41C8-BD86-30883F40C195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홈 페이지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8D0B3A-734E-4AC1-8EB8-A7ED30985947}"/>
              </a:ext>
            </a:extLst>
          </p:cNvPr>
          <p:cNvSpPr/>
          <p:nvPr/>
        </p:nvSpPr>
        <p:spPr>
          <a:xfrm>
            <a:off x="9220200" y="2400300"/>
            <a:ext cx="4053548" cy="65087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3B1D89-BC88-4BD2-A746-72F47853CC66}"/>
              </a:ext>
            </a:extLst>
          </p:cNvPr>
          <p:cNvSpPr/>
          <p:nvPr/>
        </p:nvSpPr>
        <p:spPr>
          <a:xfrm>
            <a:off x="9444656" y="1991174"/>
            <a:ext cx="3791762" cy="27705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70E9C1-D3D1-4CCF-AF1C-FE5890641154}"/>
              </a:ext>
            </a:extLst>
          </p:cNvPr>
          <p:cNvSpPr/>
          <p:nvPr/>
        </p:nvSpPr>
        <p:spPr>
          <a:xfrm>
            <a:off x="10134600" y="1686374"/>
            <a:ext cx="22860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4EF57A-5DC2-4CBC-A231-6C44F6E5863B}"/>
              </a:ext>
            </a:extLst>
          </p:cNvPr>
          <p:cNvSpPr/>
          <p:nvPr/>
        </p:nvSpPr>
        <p:spPr>
          <a:xfrm>
            <a:off x="9260999" y="1028700"/>
            <a:ext cx="873601" cy="4254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40267B-F0D3-4B2D-9605-7FFF03C9E698}"/>
              </a:ext>
            </a:extLst>
          </p:cNvPr>
          <p:cNvSpPr/>
          <p:nvPr/>
        </p:nvSpPr>
        <p:spPr>
          <a:xfrm>
            <a:off x="12344400" y="1158757"/>
            <a:ext cx="969486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568F95A-1BF8-E84F-9F39-0A1420330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84" y="921409"/>
            <a:ext cx="4188916" cy="8442895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8F22D1-D9EE-2C47-8D6E-AF2ED41EADED}"/>
              </a:ext>
            </a:extLst>
          </p:cNvPr>
          <p:cNvSpPr txBox="1"/>
          <p:nvPr/>
        </p:nvSpPr>
        <p:spPr>
          <a:xfrm>
            <a:off x="986010" y="2247900"/>
            <a:ext cx="4318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주소 또는 키워드를 입력해서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해당 주소 근처의 대여소를 호출합니다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주소를 직접 입력할 수 있고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현재 위치 정보로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주소를 설정할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E0A7C-E47F-7A46-BC6F-90897159CFAC}"/>
              </a:ext>
            </a:extLst>
          </p:cNvPr>
          <p:cNvSpPr txBox="1"/>
          <p:nvPr/>
        </p:nvSpPr>
        <p:spPr>
          <a:xfrm>
            <a:off x="5867401" y="2362612"/>
            <a:ext cx="1956134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주소 입력 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입력된 주소 정보를 바탕으로 근처 대여소를 호출합니다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C047782F-2B0B-594E-BFAB-23223FDA2433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7823536" y="1879295"/>
            <a:ext cx="2082465" cy="89881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332FBE-6A11-3140-B09D-24F0C9E57B92}"/>
              </a:ext>
            </a:extLst>
          </p:cNvPr>
          <p:cNvSpPr txBox="1"/>
          <p:nvPr/>
        </p:nvSpPr>
        <p:spPr>
          <a:xfrm>
            <a:off x="14543506" y="3403006"/>
            <a:ext cx="2144294" cy="64633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현재 위치 정보를 불러와 주소를 입력합니다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geolocation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사용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CC8BC2A6-AC01-574B-A8CB-44CBAC13684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2526208" y="2304957"/>
            <a:ext cx="2017298" cy="142121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8CF4C-0154-49FB-B55A-DD236771603B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홈 페이지 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주소입력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)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1FB8C9-67AD-41FC-A102-DD87AF87797C}"/>
              </a:ext>
            </a:extLst>
          </p:cNvPr>
          <p:cNvSpPr/>
          <p:nvPr/>
        </p:nvSpPr>
        <p:spPr>
          <a:xfrm>
            <a:off x="9945849" y="1758850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1BE042-8065-4DFB-B9F7-2B6E1AAE1F4D}"/>
              </a:ext>
            </a:extLst>
          </p:cNvPr>
          <p:cNvSpPr/>
          <p:nvPr/>
        </p:nvSpPr>
        <p:spPr>
          <a:xfrm>
            <a:off x="11441173" y="2188130"/>
            <a:ext cx="979427" cy="21217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2E0AB0F-6420-BE47-A51A-E95212D2D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72913"/>
            <a:ext cx="4570800" cy="7939887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39F343-F0F7-DA4E-92B3-3ACDFD73E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0" y="1170828"/>
            <a:ext cx="4572000" cy="7941972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391F9F-EB68-DB4D-84AF-FC691752CB23}"/>
              </a:ext>
            </a:extLst>
          </p:cNvPr>
          <p:cNvSpPr txBox="1"/>
          <p:nvPr/>
        </p:nvSpPr>
        <p:spPr>
          <a:xfrm>
            <a:off x="986010" y="2247900"/>
            <a:ext cx="4318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입력한 주소를 바탕으로 주변 대여소의 정보를 리스트화 해서 화면에 갱신합니다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만약 사용자가 로그인하지 않은 상태에서 예약하려 한다면 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1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차 유효성 검사를 실시합니다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878F4E-CEF5-3B44-B066-EDCCEBD01ACE}"/>
              </a:ext>
            </a:extLst>
          </p:cNvPr>
          <p:cNvCxnSpPr>
            <a:cxnSpLocks/>
          </p:cNvCxnSpPr>
          <p:nvPr/>
        </p:nvCxnSpPr>
        <p:spPr>
          <a:xfrm flipV="1">
            <a:off x="9209120" y="1765936"/>
            <a:ext cx="887380" cy="1990476"/>
          </a:xfrm>
          <a:prstGeom prst="straightConnector1">
            <a:avLst/>
          </a:prstGeom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A62A26B-CEE6-554F-8BF5-2842336A4D06}"/>
              </a:ext>
            </a:extLst>
          </p:cNvPr>
          <p:cNvCxnSpPr>
            <a:cxnSpLocks/>
          </p:cNvCxnSpPr>
          <p:nvPr/>
        </p:nvCxnSpPr>
        <p:spPr>
          <a:xfrm>
            <a:off x="10417239" y="3931788"/>
            <a:ext cx="3286240" cy="5287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C482B2-FC25-5141-ADC8-B6C6D3C73CEC}"/>
              </a:ext>
            </a:extLst>
          </p:cNvPr>
          <p:cNvSpPr txBox="1"/>
          <p:nvPr/>
        </p:nvSpPr>
        <p:spPr>
          <a:xfrm>
            <a:off x="11081986" y="3283738"/>
            <a:ext cx="1719014" cy="64633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비로그인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상태에서 예약 버튼을 누르면 팝업으로 알립니다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05275-E69A-794D-B3F0-C978C664E018}"/>
              </a:ext>
            </a:extLst>
          </p:cNvPr>
          <p:cNvSpPr txBox="1"/>
          <p:nvPr/>
        </p:nvSpPr>
        <p:spPr>
          <a:xfrm>
            <a:off x="3683818" y="5472860"/>
            <a:ext cx="2383563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근처 대여소에 대한 정보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대여점 이름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주소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현재 사용 가능한 자전거 수량을 확인 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F264490D-1B0A-BB4F-AE3F-D5C723DC20CD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6067382" y="4767009"/>
            <a:ext cx="1819319" cy="1121350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0798A0-EF7F-6540-9009-F8111A7AFD86}"/>
              </a:ext>
            </a:extLst>
          </p:cNvPr>
          <p:cNvSpPr txBox="1"/>
          <p:nvPr/>
        </p:nvSpPr>
        <p:spPr>
          <a:xfrm>
            <a:off x="3683818" y="7280696"/>
            <a:ext cx="2236504" cy="461665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예약 정보를 입력하기 전까지 비활성화 상태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BDBDE42C-6AFB-0040-9346-EDD9046D1C22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5920322" y="6562299"/>
            <a:ext cx="2080678" cy="94922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98D7C3-8F66-4C61-9B25-58D9C0F62F44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대여소 찾기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B263EA-DC04-4625-9C30-D1C2BB692CF5}"/>
              </a:ext>
            </a:extLst>
          </p:cNvPr>
          <p:cNvSpPr/>
          <p:nvPr/>
        </p:nvSpPr>
        <p:spPr>
          <a:xfrm>
            <a:off x="9903210" y="1485900"/>
            <a:ext cx="383790" cy="23386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729F29-3482-4751-A4C8-5D27A6ABD7C7}"/>
              </a:ext>
            </a:extLst>
          </p:cNvPr>
          <p:cNvSpPr/>
          <p:nvPr/>
        </p:nvSpPr>
        <p:spPr>
          <a:xfrm>
            <a:off x="13703479" y="3927185"/>
            <a:ext cx="2146121" cy="10668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772C40-5201-40E0-B34E-DC0FF482FF92}"/>
              </a:ext>
            </a:extLst>
          </p:cNvPr>
          <p:cNvSpPr/>
          <p:nvPr/>
        </p:nvSpPr>
        <p:spPr>
          <a:xfrm>
            <a:off x="7933018" y="5091921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E2342F-F061-4858-A8A1-06D7BD54B439}"/>
              </a:ext>
            </a:extLst>
          </p:cNvPr>
          <p:cNvSpPr/>
          <p:nvPr/>
        </p:nvSpPr>
        <p:spPr>
          <a:xfrm>
            <a:off x="7965080" y="6438900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120F3F-0473-4AFB-871A-F7D209956AE9}"/>
              </a:ext>
            </a:extLst>
          </p:cNvPr>
          <p:cNvSpPr/>
          <p:nvPr/>
        </p:nvSpPr>
        <p:spPr>
          <a:xfrm>
            <a:off x="7924800" y="3771900"/>
            <a:ext cx="2514600" cy="2567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AF5D6B1-62A0-EA47-96D9-E7D933491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78" y="1188235"/>
            <a:ext cx="4320000" cy="7504225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D343B5-D425-324C-8A08-FBFB517BC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04460"/>
            <a:ext cx="4320000" cy="7488000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C8DDAA-EA01-8748-8B78-19053723FB76}"/>
              </a:ext>
            </a:extLst>
          </p:cNvPr>
          <p:cNvSpPr txBox="1"/>
          <p:nvPr/>
        </p:nvSpPr>
        <p:spPr>
          <a:xfrm>
            <a:off x="986010" y="2262824"/>
            <a:ext cx="4318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로그인 된 상태라면 예약시스템을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자전거 종류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날짜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대여 시간을 입력하면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예약하기 버튼이 활성화 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예약하기 버튼을 활성화 시키려면 로그인 된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상태와 예약 정보 입력이 필요합니다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24463D-35D5-3E49-B31F-912F026D0A71}"/>
              </a:ext>
            </a:extLst>
          </p:cNvPr>
          <p:cNvCxnSpPr>
            <a:cxnSpLocks/>
          </p:cNvCxnSpPr>
          <p:nvPr/>
        </p:nvCxnSpPr>
        <p:spPr>
          <a:xfrm>
            <a:off x="10439400" y="5753101"/>
            <a:ext cx="2312578" cy="2285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1FD9F5-C4D1-CB41-8C48-3CE2282C4C1D}"/>
              </a:ext>
            </a:extLst>
          </p:cNvPr>
          <p:cNvSpPr txBox="1"/>
          <p:nvPr/>
        </p:nvSpPr>
        <p:spPr>
          <a:xfrm>
            <a:off x="3657600" y="6196698"/>
            <a:ext cx="2076710" cy="83099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해당 대여소를 클릭하면 아래  예약 정보를 입력할 수 있는 화면이 나타납니다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C0B6343-FF23-C048-A5FA-C42D7AF0F390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5734310" y="5753101"/>
            <a:ext cx="1123690" cy="859096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E7CD5EAE-01F7-A748-A1D4-D19F6302D690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V="1">
            <a:off x="13342234" y="3537244"/>
            <a:ext cx="841633" cy="1608879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D4FA9E-C61B-4929-A2DA-7B63C9CCCEB0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대여소 찾기 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예약하기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)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79C6E6-C3BF-4C75-ABDD-F421D872B9B3}"/>
              </a:ext>
            </a:extLst>
          </p:cNvPr>
          <p:cNvSpPr/>
          <p:nvPr/>
        </p:nvSpPr>
        <p:spPr>
          <a:xfrm>
            <a:off x="6791868" y="4305300"/>
            <a:ext cx="3647531" cy="28956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3B0C6C-6946-49B8-B29E-7DD7517B9FB0}"/>
              </a:ext>
            </a:extLst>
          </p:cNvPr>
          <p:cNvSpPr/>
          <p:nvPr/>
        </p:nvSpPr>
        <p:spPr>
          <a:xfrm>
            <a:off x="12620050" y="4282970"/>
            <a:ext cx="3839150" cy="297069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EB507-2B2F-E749-93BF-C57D53A74A59}"/>
              </a:ext>
            </a:extLst>
          </p:cNvPr>
          <p:cNvSpPr txBox="1"/>
          <p:nvPr/>
        </p:nvSpPr>
        <p:spPr>
          <a:xfrm>
            <a:off x="10845800" y="3320702"/>
            <a:ext cx="2112810" cy="120032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 정보 입력 시 예약하기 버튼 활성화</a:t>
            </a:r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만약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비로그인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상태에서 예약 정보 입력해도 버튼이 활성화 되지 않습니다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87B66A-680B-4D68-80E4-10B135F618D6}"/>
              </a:ext>
            </a:extLst>
          </p:cNvPr>
          <p:cNvSpPr/>
          <p:nvPr/>
        </p:nvSpPr>
        <p:spPr>
          <a:xfrm>
            <a:off x="9746415" y="1414675"/>
            <a:ext cx="464386" cy="25725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195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4022" y="796825"/>
            <a:ext cx="17149525" cy="8692064"/>
            <a:chOff x="584022" y="796825"/>
            <a:chExt cx="17149525" cy="86920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149525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BFB0FE3-F448-324A-948E-E36277316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36" y="1097705"/>
            <a:ext cx="4680000" cy="8091589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C227DF-F586-174A-A172-00616AB5EF6E}"/>
              </a:ext>
            </a:extLst>
          </p:cNvPr>
          <p:cNvSpPr txBox="1"/>
          <p:nvPr/>
        </p:nvSpPr>
        <p:spPr>
          <a:xfrm>
            <a:off x="986009" y="2247900"/>
            <a:ext cx="4318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예약 정보를 정상적으로 입력하면 예약 완료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메세지와 함께 마이페이지로 이동합니다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이동한 마이페이지에서 예약 현황을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확인할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CB755-02EB-4B01-9BB3-029E605FC238}"/>
              </a:ext>
            </a:extLst>
          </p:cNvPr>
          <p:cNvSpPr txBox="1"/>
          <p:nvPr/>
        </p:nvSpPr>
        <p:spPr>
          <a:xfrm>
            <a:off x="909808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메인 페이지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대여소 찾기 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(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예약완료</a:t>
            </a:r>
            <a:r>
              <a:rPr lang="en-US" altLang="ko-KR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)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FFE09A-8FAB-41A5-8BBB-0980BAC6F4D9}"/>
              </a:ext>
            </a:extLst>
          </p:cNvPr>
          <p:cNvSpPr/>
          <p:nvPr/>
        </p:nvSpPr>
        <p:spPr>
          <a:xfrm>
            <a:off x="10350536" y="3924300"/>
            <a:ext cx="2285999" cy="10668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277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298</Words>
  <Application>Microsoft Office PowerPoint</Application>
  <PresentationFormat>사용자 지정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RecipekoreaOTF Medium</vt:lpstr>
      <vt:lpstr>S-Core Dream 3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33</cp:revision>
  <dcterms:created xsi:type="dcterms:W3CDTF">2022-06-09T19:26:10Z</dcterms:created>
  <dcterms:modified xsi:type="dcterms:W3CDTF">2022-06-09T17:59:14Z</dcterms:modified>
</cp:coreProperties>
</file>