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2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0C42-33C1-4EAE-B9C2-54D4821F6D16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BA92-1C04-45A3-8C97-038DB6085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BA92-1C04-45A3-8C97-038DB6085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9237" y="891597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54C7DC-252E-5B2D-9E7F-090903640DF4}"/>
              </a:ext>
            </a:extLst>
          </p:cNvPr>
          <p:cNvGrpSpPr/>
          <p:nvPr/>
        </p:nvGrpSpPr>
        <p:grpSpPr>
          <a:xfrm>
            <a:off x="2399664" y="2198796"/>
            <a:ext cx="13488669" cy="6827368"/>
            <a:chOff x="2057400" y="2152519"/>
            <a:chExt cx="13488669" cy="68273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0332C-C5BF-B765-2404-A640A6AB5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600" y="2152519"/>
              <a:ext cx="3887469" cy="682736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A74CFB7-5F62-E899-D168-BF229097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2188895"/>
              <a:ext cx="3866756" cy="679099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94D8B02-9E94-C77D-4560-074DF7993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188895"/>
              <a:ext cx="3866757" cy="67909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DF6FF-7919-D9B9-DB0F-5A31B293036D}"/>
              </a:ext>
            </a:extLst>
          </p:cNvPr>
          <p:cNvSpPr/>
          <p:nvPr/>
        </p:nvSpPr>
        <p:spPr>
          <a:xfrm>
            <a:off x="2514600" y="3771900"/>
            <a:ext cx="3657600" cy="8382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2C58B-6D17-44DF-48A2-E74C6D18772D}"/>
              </a:ext>
            </a:extLst>
          </p:cNvPr>
          <p:cNvSpPr/>
          <p:nvPr/>
        </p:nvSpPr>
        <p:spPr>
          <a:xfrm>
            <a:off x="8610600" y="4991100"/>
            <a:ext cx="1066800" cy="1143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BF53C4-4B08-CB8A-13D6-BA48102E3DD1}"/>
              </a:ext>
            </a:extLst>
          </p:cNvPr>
          <p:cNvSpPr/>
          <p:nvPr/>
        </p:nvSpPr>
        <p:spPr>
          <a:xfrm>
            <a:off x="11884458" y="4419600"/>
            <a:ext cx="4117542" cy="33147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D0F64-D380-0C0D-30A5-921D7CAC71F0}"/>
              </a:ext>
            </a:extLst>
          </p:cNvPr>
          <p:cNvSpPr txBox="1"/>
          <p:nvPr/>
        </p:nvSpPr>
        <p:spPr>
          <a:xfrm>
            <a:off x="644271" y="4646817"/>
            <a:ext cx="181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첫 화면 </a:t>
            </a:r>
            <a:r>
              <a:rPr lang="en-US" altLang="ko-KR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‘</a:t>
            </a:r>
            <a:r>
              <a:rPr lang="ko-KR" altLang="en-US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강남구</a:t>
            </a:r>
            <a:r>
              <a:rPr lang="en-US" altLang="ko-KR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＇</a:t>
            </a:r>
            <a:r>
              <a:rPr lang="ko-KR" altLang="en-US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 고정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AC993-9109-A369-2205-3CFA6104DECA}"/>
              </a:ext>
            </a:extLst>
          </p:cNvPr>
          <p:cNvSpPr txBox="1"/>
          <p:nvPr/>
        </p:nvSpPr>
        <p:spPr>
          <a:xfrm>
            <a:off x="15915787" y="7962900"/>
            <a:ext cx="181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이미지</a:t>
            </a:r>
            <a:r>
              <a:rPr lang="en-US" altLang="ko-KR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</a:t>
            </a:r>
            <a:r>
              <a:rPr lang="en-US" altLang="ko-KR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6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 표시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6CDED55-62D2-F8C5-7A95-C14D17A41DC7}"/>
              </a:ext>
            </a:extLst>
          </p:cNvPr>
          <p:cNvCxnSpPr>
            <a:stCxn id="16" idx="1"/>
            <a:endCxn id="17" idx="0"/>
          </p:cNvCxnSpPr>
          <p:nvPr/>
        </p:nvCxnSpPr>
        <p:spPr>
          <a:xfrm rot="10800000" flipV="1">
            <a:off x="1550334" y="4190999"/>
            <a:ext cx="964266" cy="45581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1B5F0B5-F776-110B-03DA-08A0EE8FCBD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16002000" y="6076950"/>
            <a:ext cx="819850" cy="188595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D6FC8-7A2F-4947-8F7A-8790456F6658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 명소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사용자 지정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RecipekoreaOTF Medium</vt:lpstr>
      <vt:lpstr>S-Core Dream 3 Light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9</cp:revision>
  <dcterms:created xsi:type="dcterms:W3CDTF">2022-06-09T19:26:10Z</dcterms:created>
  <dcterms:modified xsi:type="dcterms:W3CDTF">2022-06-13T06:09:56Z</dcterms:modified>
</cp:coreProperties>
</file>