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2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0C42-33C1-4EAE-B9C2-54D4821F6D16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1BA92-1C04-45A3-8C97-038DB6085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8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1BA92-1C04-45A3-8C97-038DB6085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1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81AD42CE-6661-4058-8971-83FD6571135E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3A679034-242D-4824-AD1A-23C257C33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EBB64A1-0C29-160F-6340-C5111CDAB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56" y="1964980"/>
            <a:ext cx="4318317" cy="7131970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7C144B-4855-C3BF-5778-6522D4B733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964980"/>
            <a:ext cx="2933458" cy="7131970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17A0FD-0330-7FCB-5323-C91046769998}"/>
              </a:ext>
            </a:extLst>
          </p:cNvPr>
          <p:cNvSpPr/>
          <p:nvPr/>
        </p:nvSpPr>
        <p:spPr>
          <a:xfrm>
            <a:off x="5858114" y="6743700"/>
            <a:ext cx="618886" cy="53340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265ED7C4-28CC-9DDE-06F8-A2665D3C5C9E}"/>
              </a:ext>
            </a:extLst>
          </p:cNvPr>
          <p:cNvSpPr/>
          <p:nvPr/>
        </p:nvSpPr>
        <p:spPr>
          <a:xfrm>
            <a:off x="7834363" y="6286500"/>
            <a:ext cx="2376437" cy="914400"/>
          </a:xfrm>
          <a:prstGeom prst="borderCallout1">
            <a:avLst>
              <a:gd name="adj1" fmla="val 18750"/>
              <a:gd name="adj2" fmla="val -8333"/>
              <a:gd name="adj3" fmla="val 77706"/>
              <a:gd name="adj4" fmla="val -73330"/>
            </a:avLst>
          </a:prstGeom>
          <a:solidFill>
            <a:schemeClr val="lt1">
              <a:alpha val="20000"/>
            </a:schemeClr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지역을 클릭하면 하단에 </a:t>
            </a:r>
            <a:endParaRPr lang="en-US" altLang="ko-KR" sz="1200" dirty="0">
              <a:solidFill>
                <a:schemeClr val="tx1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관광지 이미지가 나타나고</a:t>
            </a:r>
            <a:r>
              <a:rPr lang="en-US" altLang="ko-KR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영역에 색이 </a:t>
            </a:r>
            <a:r>
              <a:rPr lang="ko-KR" altLang="en-US" sz="1200" dirty="0" err="1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채워짐</a:t>
            </a:r>
            <a:endParaRPr lang="ko-KR" altLang="en-US" sz="1200" dirty="0">
              <a:solidFill>
                <a:schemeClr val="tx1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65FD96-8D4E-4E91-AD36-E3EF797AB5D7}"/>
              </a:ext>
            </a:extLst>
          </p:cNvPr>
          <p:cNvCxnSpPr/>
          <p:nvPr/>
        </p:nvCxnSpPr>
        <p:spPr>
          <a:xfrm flipV="1">
            <a:off x="6553200" y="6743700"/>
            <a:ext cx="1295400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D81444-4244-4D98-9DEB-E4B75E855B15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우리동네명소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우리동네 명소 찾기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84951B57-098F-479D-9736-189ECEE10EA5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4636A1CA-6362-409B-8830-95482013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18EF52C-7277-9437-08B8-FE91C9F0C0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43950"/>
            <a:ext cx="3124200" cy="7615236"/>
          </a:xfrm>
          <a:prstGeom prst="rect">
            <a:avLst/>
          </a:prstGeom>
          <a:effectLst>
            <a:outerShdw blurRad="127000" algn="tl" rotWithShape="0">
              <a:prstClr val="black">
                <a:alpha val="50000"/>
              </a:prstClr>
            </a:outerShdw>
          </a:effectLst>
        </p:spPr>
      </p:pic>
      <p:sp>
        <p:nvSpPr>
          <p:cNvPr id="9" name="설명선: 선 8">
            <a:extLst>
              <a:ext uri="{FF2B5EF4-FFF2-40B4-BE49-F238E27FC236}">
                <a16:creationId xmlns:a16="http://schemas.microsoft.com/office/drawing/2014/main" id="{6A67CECC-7693-4B17-783E-AD85C3582EB3}"/>
              </a:ext>
            </a:extLst>
          </p:cNvPr>
          <p:cNvSpPr/>
          <p:nvPr/>
        </p:nvSpPr>
        <p:spPr>
          <a:xfrm>
            <a:off x="7391400" y="6251864"/>
            <a:ext cx="1761129" cy="533400"/>
          </a:xfrm>
          <a:prstGeom prst="borderCallout1">
            <a:avLst>
              <a:gd name="adj1" fmla="val 18750"/>
              <a:gd name="adj2" fmla="val -8333"/>
              <a:gd name="adj3" fmla="val 54265"/>
              <a:gd name="adj4" fmla="val -70712"/>
            </a:avLst>
          </a:prstGeom>
          <a:solidFill>
            <a:schemeClr val="lt1">
              <a:alpha val="20000"/>
            </a:schemeClr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마우스를 올리면 관광지명이 나타남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571FD7-6F86-FE83-CF58-9976333626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353" y="1743951"/>
            <a:ext cx="3124200" cy="7615236"/>
          </a:xfrm>
          <a:prstGeom prst="rect">
            <a:avLst/>
          </a:prstGeom>
          <a:effectLst>
            <a:outerShdw blurRad="127000" algn="tl" rotWithShape="0">
              <a:prstClr val="black">
                <a:alpha val="50000"/>
              </a:prstClr>
            </a:outerShdw>
          </a:effectLst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863AD09E-9C7F-F9A0-5B93-50F6FE139BE7}"/>
              </a:ext>
            </a:extLst>
          </p:cNvPr>
          <p:cNvSpPr/>
          <p:nvPr/>
        </p:nvSpPr>
        <p:spPr>
          <a:xfrm>
            <a:off x="14173200" y="4921828"/>
            <a:ext cx="2000176" cy="762000"/>
          </a:xfrm>
          <a:prstGeom prst="borderCallout1">
            <a:avLst>
              <a:gd name="adj1" fmla="val 18750"/>
              <a:gd name="adj2" fmla="val -8333"/>
              <a:gd name="adj3" fmla="val 18248"/>
              <a:gd name="adj4" fmla="val -61477"/>
            </a:avLst>
          </a:prstGeom>
          <a:solidFill>
            <a:schemeClr val="lt1">
              <a:alpha val="20000"/>
            </a:schemeClr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관광지 클릭 시 </a:t>
            </a:r>
            <a:r>
              <a:rPr lang="en-US" altLang="ko-KR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LightBox</a:t>
            </a:r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라이브러리 사용하여 갤러리로 표시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F91DB9-E0EF-2283-A483-1F0CA1E463C0}"/>
              </a:ext>
            </a:extLst>
          </p:cNvPr>
          <p:cNvSpPr/>
          <p:nvPr/>
        </p:nvSpPr>
        <p:spPr>
          <a:xfrm>
            <a:off x="5410200" y="6175664"/>
            <a:ext cx="926732" cy="87283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4EF455-4445-451A-ADE0-5CC6F869334F}"/>
              </a:ext>
            </a:extLst>
          </p:cNvPr>
          <p:cNvCxnSpPr>
            <a:cxnSpLocks/>
          </p:cNvCxnSpPr>
          <p:nvPr/>
        </p:nvCxnSpPr>
        <p:spPr>
          <a:xfrm>
            <a:off x="6432502" y="6518564"/>
            <a:ext cx="10350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9737FE-204E-4CCB-8C9B-FF575A35AB29}"/>
              </a:ext>
            </a:extLst>
          </p:cNvPr>
          <p:cNvCxnSpPr>
            <a:cxnSpLocks/>
          </p:cNvCxnSpPr>
          <p:nvPr/>
        </p:nvCxnSpPr>
        <p:spPr>
          <a:xfrm>
            <a:off x="13182600" y="5302828"/>
            <a:ext cx="10350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379AE5-457B-4322-BC7D-AD33BC0A4F25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우리동네명소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우리동네 명소 찾기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</Words>
  <Application>Microsoft Office PowerPoint</Application>
  <PresentationFormat>사용자 지정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RecipekoreaOTF Medium</vt:lpstr>
      <vt:lpstr>S-Core Dream 3 Light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19</cp:revision>
  <dcterms:created xsi:type="dcterms:W3CDTF">2022-06-09T19:26:10Z</dcterms:created>
  <dcterms:modified xsi:type="dcterms:W3CDTF">2022-06-13T06:08:53Z</dcterms:modified>
</cp:coreProperties>
</file>