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13"/>
  </p:notesMasterIdLst>
  <p:handoutMasterIdLst>
    <p:handoutMasterId r:id="rId114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  <p:sldId id="1345" r:id="rId56"/>
    <p:sldId id="1346" r:id="rId57"/>
    <p:sldId id="1347" r:id="rId58"/>
    <p:sldId id="1348" r:id="rId59"/>
    <p:sldId id="1349" r:id="rId60"/>
    <p:sldId id="1350" r:id="rId61"/>
    <p:sldId id="1353" r:id="rId62"/>
    <p:sldId id="1351" r:id="rId63"/>
    <p:sldId id="1352" r:id="rId64"/>
    <p:sldId id="1354" r:id="rId65"/>
    <p:sldId id="1355" r:id="rId66"/>
    <p:sldId id="1356" r:id="rId67"/>
    <p:sldId id="1357" r:id="rId68"/>
    <p:sldId id="1358" r:id="rId69"/>
    <p:sldId id="1359" r:id="rId70"/>
    <p:sldId id="1360" r:id="rId71"/>
    <p:sldId id="1361" r:id="rId72"/>
    <p:sldId id="1362" r:id="rId73"/>
    <p:sldId id="1363" r:id="rId74"/>
    <p:sldId id="1364" r:id="rId75"/>
    <p:sldId id="1365" r:id="rId76"/>
    <p:sldId id="1366" r:id="rId77"/>
    <p:sldId id="1367" r:id="rId78"/>
    <p:sldId id="1370" r:id="rId79"/>
    <p:sldId id="1368" r:id="rId80"/>
    <p:sldId id="1369" r:id="rId81"/>
    <p:sldId id="1371" r:id="rId82"/>
    <p:sldId id="1378" r:id="rId83"/>
    <p:sldId id="1372" r:id="rId84"/>
    <p:sldId id="1373" r:id="rId85"/>
    <p:sldId id="1375" r:id="rId86"/>
    <p:sldId id="1374" r:id="rId87"/>
    <p:sldId id="1376" r:id="rId88"/>
    <p:sldId id="1377" r:id="rId89"/>
    <p:sldId id="1381" r:id="rId90"/>
    <p:sldId id="1379" r:id="rId91"/>
    <p:sldId id="1380" r:id="rId92"/>
    <p:sldId id="1382" r:id="rId93"/>
    <p:sldId id="1383" r:id="rId94"/>
    <p:sldId id="1384" r:id="rId95"/>
    <p:sldId id="1385" r:id="rId96"/>
    <p:sldId id="1386" r:id="rId97"/>
    <p:sldId id="1387" r:id="rId98"/>
    <p:sldId id="1388" r:id="rId99"/>
    <p:sldId id="1389" r:id="rId100"/>
    <p:sldId id="1390" r:id="rId101"/>
    <p:sldId id="1391" r:id="rId102"/>
    <p:sldId id="1392" r:id="rId103"/>
    <p:sldId id="1393" r:id="rId104"/>
    <p:sldId id="1395" r:id="rId105"/>
    <p:sldId id="1394" r:id="rId106"/>
    <p:sldId id="1396" r:id="rId107"/>
    <p:sldId id="1397" r:id="rId108"/>
    <p:sldId id="1398" r:id="rId109"/>
    <p:sldId id="1399" r:id="rId110"/>
    <p:sldId id="1400" r:id="rId111"/>
    <p:sldId id="1401" r:id="rId112"/>
  </p:sldIdLst>
  <p:sldSz cx="10440988" cy="6858000"/>
  <p:notesSz cx="6797675" cy="9926638"/>
  <p:embeddedFontLst>
    <p:embeddedFont>
      <p:font typeface="Cambria Math" panose="02040503050406030204" pitchFamily="18" charset="0"/>
      <p:regular r:id="rId115"/>
    </p:embeddedFont>
    <p:embeddedFont>
      <p:font typeface="Candara" panose="020E0502030303020204" pitchFamily="34" charset="0"/>
      <p:regular r:id="rId116"/>
      <p:bold r:id="rId117"/>
      <p:italic r:id="rId118"/>
      <p:boldItalic r:id="rId119"/>
    </p:embeddedFont>
    <p:embeddedFont>
      <p:font typeface="Consolas" panose="020B0609020204030204" pitchFamily="49" charset="0"/>
      <p:regular r:id="rId120"/>
      <p:bold r:id="rId121"/>
      <p:italic r:id="rId122"/>
      <p:boldItalic r:id="rId123"/>
    </p:embeddedFont>
    <p:embeddedFont>
      <p:font typeface="Microsoft Sans Serif" panose="020B0604020202020204" pitchFamily="34" charset="0"/>
      <p:regular r:id="rId124"/>
    </p:embeddedFont>
    <p:embeddedFont>
      <p:font typeface="고도 M" panose="02000503000000020004" pitchFamily="2" charset="-127"/>
      <p:regular r:id="rId125"/>
    </p:embeddedFont>
    <p:embeddedFont>
      <p:font typeface="맑은 고딕" panose="020B0503020000020004" pitchFamily="50" charset="-127"/>
      <p:regular r:id="rId126"/>
      <p:bold r:id="rId127"/>
    </p:embeddedFont>
    <p:embeddedFont>
      <p:font typeface="맑은 고딕" panose="020B0503020000020004" pitchFamily="50" charset="-127"/>
      <p:regular r:id="rId126"/>
      <p:bold r:id="rId1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FEF0F3"/>
    <a:srgbClr val="FCD0D8"/>
    <a:srgbClr val="CCFFCC"/>
    <a:srgbClr val="FFFFCC"/>
    <a:srgbClr val="E2E2F6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57" d="100"/>
          <a:sy n="157" d="100"/>
        </p:scale>
        <p:origin x="1902" y="15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3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font" Target="fonts/font9.fntdata"/><Relationship Id="rId128" Type="http://schemas.openxmlformats.org/officeDocument/2006/relationships/commentAuthors" Target="commentAuthor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font" Target="fonts/font4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font" Target="fonts/font10.fntdata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handoutMaster" Target="handoutMasters/handoutMaster1.xml"/><Relationship Id="rId119" Type="http://schemas.openxmlformats.org/officeDocument/2006/relationships/font" Target="fonts/font5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font" Target="fonts/font6.fntdata"/><Relationship Id="rId125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font" Target="fonts/font1.fntdata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7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406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40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377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002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6303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06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3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219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61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6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35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7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93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1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3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43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8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6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341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4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02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26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575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68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541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31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74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94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6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32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3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71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29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85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31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71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210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487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0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09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52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27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19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0359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9.png"/><Relationship Id="rId3" Type="http://schemas.openxmlformats.org/officeDocument/2006/relationships/image" Target="../media/image360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0" Type="http://schemas.openxmlformats.org/officeDocument/2006/relationships/image" Target="../media/image427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" Type="http://schemas.openxmlformats.org/officeDocument/2006/relationships/image" Target="../media/image420.png"/><Relationship Id="rId21" Type="http://schemas.openxmlformats.org/officeDocument/2006/relationships/image" Target="../media/image442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38.png"/><Relationship Id="rId25" Type="http://schemas.openxmlformats.org/officeDocument/2006/relationships/image" Target="../media/image446.png"/><Relationship Id="rId2" Type="http://schemas.openxmlformats.org/officeDocument/2006/relationships/notesSlide" Target="../notesSlides/notesSlide105.xml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44.png"/><Relationship Id="rId28" Type="http://schemas.openxmlformats.org/officeDocument/2006/relationships/image" Target="../media/image449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Relationship Id="rId22" Type="http://schemas.openxmlformats.org/officeDocument/2006/relationships/image" Target="../media/image443.png"/><Relationship Id="rId27" Type="http://schemas.openxmlformats.org/officeDocument/2006/relationships/image" Target="../media/image448.png"/></Relationships>
</file>

<file path=ppt/slides/_rels/slide10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60.png"/><Relationship Id="rId3" Type="http://schemas.openxmlformats.org/officeDocument/2006/relationships/image" Target="../media/image420.png"/><Relationship Id="rId21" Type="http://schemas.openxmlformats.org/officeDocument/2006/relationships/image" Target="../media/image456.png"/><Relationship Id="rId34" Type="http://schemas.openxmlformats.org/officeDocument/2006/relationships/image" Target="../media/image467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6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454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32" Type="http://schemas.openxmlformats.org/officeDocument/2006/relationships/image" Target="../media/image46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58.png"/><Relationship Id="rId28" Type="http://schemas.openxmlformats.org/officeDocument/2006/relationships/image" Target="../media/image462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31" Type="http://schemas.openxmlformats.org/officeDocument/2006/relationships/image" Target="../media/image464.png"/><Relationship Id="rId4" Type="http://schemas.openxmlformats.org/officeDocument/2006/relationships/image" Target="../media/image421.png"/><Relationship Id="rId9" Type="http://schemas.openxmlformats.org/officeDocument/2006/relationships/image" Target="../media/image452.png"/><Relationship Id="rId14" Type="http://schemas.openxmlformats.org/officeDocument/2006/relationships/image" Target="../media/image453.png"/><Relationship Id="rId22" Type="http://schemas.openxmlformats.org/officeDocument/2006/relationships/image" Target="../media/image457.png"/><Relationship Id="rId27" Type="http://schemas.openxmlformats.org/officeDocument/2006/relationships/image" Target="../media/image461.png"/><Relationship Id="rId30" Type="http://schemas.openxmlformats.org/officeDocument/2006/relationships/image" Target="../media/image463.png"/><Relationship Id="rId8" Type="http://schemas.openxmlformats.org/officeDocument/2006/relationships/image" Target="../media/image425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AI_Basi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guru-mooc/AI_Basic/tree/master/deep-learning-from-scratch-mast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1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0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14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13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1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16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19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0" Type="http://schemas.openxmlformats.org/officeDocument/2006/relationships/image" Target="../media/image227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4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7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jpeg"/><Relationship Id="rId3" Type="http://schemas.openxmlformats.org/officeDocument/2006/relationships/image" Target="../media/image250.jpeg"/><Relationship Id="rId7" Type="http://schemas.openxmlformats.org/officeDocument/2006/relationships/image" Target="../media/image270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6.png"/><Relationship Id="rId4" Type="http://schemas.openxmlformats.org/officeDocument/2006/relationships/image" Target="../media/image264.png"/><Relationship Id="rId9" Type="http://schemas.openxmlformats.org/officeDocument/2006/relationships/image" Target="../media/image27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26" Type="http://schemas.openxmlformats.org/officeDocument/2006/relationships/image" Target="../media/image306.png"/><Relationship Id="rId3" Type="http://schemas.openxmlformats.org/officeDocument/2006/relationships/image" Target="../media/image278.png"/><Relationship Id="rId21" Type="http://schemas.openxmlformats.org/officeDocument/2006/relationships/image" Target="../media/image301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296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24" Type="http://schemas.openxmlformats.org/officeDocument/2006/relationships/image" Target="../media/image304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23" Type="http://schemas.openxmlformats.org/officeDocument/2006/relationships/image" Target="../media/image303.png"/><Relationship Id="rId10" Type="http://schemas.openxmlformats.org/officeDocument/2006/relationships/image" Target="../media/image290.png"/><Relationship Id="rId19" Type="http://schemas.openxmlformats.org/officeDocument/2006/relationships/image" Target="../media/image299.png"/><Relationship Id="rId4" Type="http://schemas.openxmlformats.org/officeDocument/2006/relationships/image" Target="../media/image280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Relationship Id="rId22" Type="http://schemas.openxmlformats.org/officeDocument/2006/relationships/image" Target="../media/image30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307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82.xml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13.png"/><Relationship Id="rId5" Type="http://schemas.openxmlformats.org/officeDocument/2006/relationships/image" Target="../media/image308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289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29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Relationship Id="rId14" Type="http://schemas.openxmlformats.org/officeDocument/2006/relationships/image" Target="../media/image33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8.png"/><Relationship Id="rId3" Type="http://schemas.openxmlformats.org/officeDocument/2006/relationships/image" Target="../media/image332.png"/><Relationship Id="rId7" Type="http://schemas.openxmlformats.org/officeDocument/2006/relationships/image" Target="../media/image309.png"/><Relationship Id="rId12" Type="http://schemas.openxmlformats.org/officeDocument/2006/relationships/image" Target="../media/image33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0" Type="http://schemas.openxmlformats.org/officeDocument/2006/relationships/image" Target="../media/image335.png"/><Relationship Id="rId4" Type="http://schemas.openxmlformats.org/officeDocument/2006/relationships/image" Target="../media/image333.png"/><Relationship Id="rId9" Type="http://schemas.openxmlformats.org/officeDocument/2006/relationships/image" Target="../media/image31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43.png"/><Relationship Id="rId3" Type="http://schemas.openxmlformats.org/officeDocument/2006/relationships/image" Target="../media/image339.png"/><Relationship Id="rId7" Type="http://schemas.openxmlformats.org/officeDocument/2006/relationships/image" Target="../media/image340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42.png"/><Relationship Id="rId5" Type="http://schemas.openxmlformats.org/officeDocument/2006/relationships/image" Target="../media/image321.png"/><Relationship Id="rId15" Type="http://schemas.openxmlformats.org/officeDocument/2006/relationships/image" Target="../media/image345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41.png"/><Relationship Id="rId14" Type="http://schemas.openxmlformats.org/officeDocument/2006/relationships/image" Target="../media/image34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7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image" Target="../media/image356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12" Type="http://schemas.openxmlformats.org/officeDocument/2006/relationships/image" Target="../media/image355.png"/><Relationship Id="rId2" Type="http://schemas.openxmlformats.org/officeDocument/2006/relationships/notesSlide" Target="../notesSlides/notesSlide96.xml"/><Relationship Id="rId16" Type="http://schemas.openxmlformats.org/officeDocument/2006/relationships/image" Target="../media/image3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5" Type="http://schemas.openxmlformats.org/officeDocument/2006/relationships/image" Target="../media/image348.png"/><Relationship Id="rId15" Type="http://schemas.openxmlformats.org/officeDocument/2006/relationships/image" Target="../media/image358.png"/><Relationship Id="rId10" Type="http://schemas.openxmlformats.org/officeDocument/2006/relationships/image" Target="../media/image353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13" Type="http://schemas.openxmlformats.org/officeDocument/2006/relationships/image" Target="../media/image370.png"/><Relationship Id="rId3" Type="http://schemas.openxmlformats.org/officeDocument/2006/relationships/image" Target="../media/image360.png"/><Relationship Id="rId7" Type="http://schemas.openxmlformats.org/officeDocument/2006/relationships/image" Target="../media/image364.png"/><Relationship Id="rId12" Type="http://schemas.openxmlformats.org/officeDocument/2006/relationships/image" Target="../media/image36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1" Type="http://schemas.openxmlformats.org/officeDocument/2006/relationships/image" Target="../media/image368.png"/><Relationship Id="rId5" Type="http://schemas.openxmlformats.org/officeDocument/2006/relationships/image" Target="../media/image362.png"/><Relationship Id="rId10" Type="http://schemas.openxmlformats.org/officeDocument/2006/relationships/image" Target="../media/image367.png"/><Relationship Id="rId4" Type="http://schemas.openxmlformats.org/officeDocument/2006/relationships/image" Target="../media/image361.png"/><Relationship Id="rId9" Type="http://schemas.openxmlformats.org/officeDocument/2006/relationships/image" Target="../media/image366.png"/><Relationship Id="rId14" Type="http://schemas.openxmlformats.org/officeDocument/2006/relationships/image" Target="../media/image37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2.png"/><Relationship Id="rId18" Type="http://schemas.openxmlformats.org/officeDocument/2006/relationships/image" Target="../media/image387.png"/><Relationship Id="rId3" Type="http://schemas.openxmlformats.org/officeDocument/2006/relationships/image" Target="../media/image360.png"/><Relationship Id="rId21" Type="http://schemas.openxmlformats.org/officeDocument/2006/relationships/image" Target="../media/image390.png"/><Relationship Id="rId7" Type="http://schemas.openxmlformats.org/officeDocument/2006/relationships/image" Target="../media/image375.png"/><Relationship Id="rId12" Type="http://schemas.openxmlformats.org/officeDocument/2006/relationships/image" Target="../media/image381.png"/><Relationship Id="rId17" Type="http://schemas.openxmlformats.org/officeDocument/2006/relationships/image" Target="../media/image386.png"/><Relationship Id="rId2" Type="http://schemas.openxmlformats.org/officeDocument/2006/relationships/notesSlide" Target="../notesSlides/notesSlide98.xml"/><Relationship Id="rId16" Type="http://schemas.openxmlformats.org/officeDocument/2006/relationships/image" Target="../media/image385.png"/><Relationship Id="rId20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5" Type="http://schemas.openxmlformats.org/officeDocument/2006/relationships/image" Target="../media/image384.png"/><Relationship Id="rId10" Type="http://schemas.openxmlformats.org/officeDocument/2006/relationships/image" Target="../media/image378.png"/><Relationship Id="rId19" Type="http://schemas.openxmlformats.org/officeDocument/2006/relationships/image" Target="../media/image38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3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3.png"/><Relationship Id="rId3" Type="http://schemas.openxmlformats.org/officeDocument/2006/relationships/image" Target="../media/image360.png"/><Relationship Id="rId21" Type="http://schemas.openxmlformats.org/officeDocument/2006/relationships/image" Target="../media/image406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387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386.png"/><Relationship Id="rId20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09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23" Type="http://schemas.openxmlformats.org/officeDocument/2006/relationships/image" Target="../media/image408.png"/><Relationship Id="rId10" Type="http://schemas.openxmlformats.org/officeDocument/2006/relationships/image" Target="../media/image397.png"/><Relationship Id="rId19" Type="http://schemas.openxmlformats.org/officeDocument/2006/relationships/image" Target="../media/image404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15298" y="2910762"/>
            <a:ext cx="1205312" cy="12053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blipFill>
                <a:blip r:embed="rId4"/>
                <a:stretch>
                  <a:fillRect l="-4348" t="-4444" r="-372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2752" y="3513418"/>
            <a:ext cx="133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D51B8-06E8-496F-BE8A-A09B40D0E066}"/>
              </a:ext>
            </a:extLst>
          </p:cNvPr>
          <p:cNvCxnSpPr>
            <a:cxnSpLocks/>
          </p:cNvCxnSpPr>
          <p:nvPr/>
        </p:nvCxnSpPr>
        <p:spPr>
          <a:xfrm>
            <a:off x="3220610" y="3499280"/>
            <a:ext cx="1361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/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/>
              <p:nvPr/>
            </p:nvSpPr>
            <p:spPr>
              <a:xfrm>
                <a:off x="3598462" y="375463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462" y="3754631"/>
                <a:ext cx="687979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78DC87-61DD-4448-8939-AC6008408C9F}"/>
              </a:ext>
            </a:extLst>
          </p:cNvPr>
          <p:cNvCxnSpPr>
            <a:cxnSpLocks/>
          </p:cNvCxnSpPr>
          <p:nvPr/>
        </p:nvCxnSpPr>
        <p:spPr>
          <a:xfrm flipH="1">
            <a:off x="3220610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186448C-0BC3-4918-A527-7D3844D9B8C7}"/>
              </a:ext>
            </a:extLst>
          </p:cNvPr>
          <p:cNvCxnSpPr>
            <a:cxnSpLocks/>
          </p:cNvCxnSpPr>
          <p:nvPr/>
        </p:nvCxnSpPr>
        <p:spPr>
          <a:xfrm flipH="1">
            <a:off x="607122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/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/>
                <a:endParaRPr lang="ko-KR" altLang="en-US" sz="240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/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/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/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/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1492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550343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Sigmoid: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1/(1+np.exp(-x))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out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dout*self.out*(1.0-self.out);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8F1A7-DAB7-4EE9-A336-8F8096CF5587}"/>
              </a:ext>
            </a:extLst>
          </p:cNvPr>
          <p:cNvSpPr txBox="1"/>
          <p:nvPr/>
        </p:nvSpPr>
        <p:spPr>
          <a:xfrm>
            <a:off x="323088" y="4498848"/>
            <a:ext cx="5503430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s1 = Sigmoid()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np.array([-2,-1,1,2])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s1.forward(x)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s1.backward(np.array([30,30,30,30]))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156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231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3097323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np.random.rand(2)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np.random.rand(2,3)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np.random.rand(3)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np.dot(X, W) +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5901-26F2-4CDD-B778-B58BC1EEC734}"/>
              </a:ext>
            </a:extLst>
          </p:cNvPr>
          <p:cNvSpPr txBox="1"/>
          <p:nvPr/>
        </p:nvSpPr>
        <p:spPr>
          <a:xfrm>
            <a:off x="4815840" y="1219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77233-3A44-4DF2-877D-0636D8FA9CA2}"/>
              </a:ext>
            </a:extLst>
          </p:cNvPr>
          <p:cNvSpPr txBox="1"/>
          <p:nvPr/>
        </p:nvSpPr>
        <p:spPr>
          <a:xfrm>
            <a:off x="4560962" y="17357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316C-E266-41D8-B2DD-648EAF89C693}"/>
              </a:ext>
            </a:extLst>
          </p:cNvPr>
          <p:cNvSpPr txBox="1"/>
          <p:nvPr/>
        </p:nvSpPr>
        <p:spPr>
          <a:xfrm>
            <a:off x="595788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82940E-ED7B-48B0-B138-9B98D362D90A}"/>
              </a:ext>
            </a:extLst>
          </p:cNvPr>
          <p:cNvSpPr/>
          <p:nvPr/>
        </p:nvSpPr>
        <p:spPr>
          <a:xfrm>
            <a:off x="5494173" y="1424971"/>
            <a:ext cx="55003" cy="55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E3162-8F68-4A90-B77F-9D69635C776A}"/>
              </a:ext>
            </a:extLst>
          </p:cNvPr>
          <p:cNvSpPr txBox="1"/>
          <p:nvPr/>
        </p:nvSpPr>
        <p:spPr>
          <a:xfrm>
            <a:off x="5618047" y="17357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0B2E8-2A0A-4339-AE77-57116AD34F78}"/>
              </a:ext>
            </a:extLst>
          </p:cNvPr>
          <p:cNvSpPr txBox="1"/>
          <p:nvPr/>
        </p:nvSpPr>
        <p:spPr>
          <a:xfrm>
            <a:off x="6652304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E679-C47B-4747-B7EE-EDC23920E1DF}"/>
              </a:ext>
            </a:extLst>
          </p:cNvPr>
          <p:cNvSpPr txBox="1"/>
          <p:nvPr/>
        </p:nvSpPr>
        <p:spPr>
          <a:xfrm>
            <a:off x="737369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5D5DB-9F85-4F92-8D87-CE33156E7479}"/>
              </a:ext>
            </a:extLst>
          </p:cNvPr>
          <p:cNvSpPr txBox="1"/>
          <p:nvPr/>
        </p:nvSpPr>
        <p:spPr>
          <a:xfrm>
            <a:off x="7154239" y="17116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843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06806" y="17702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378695" y="2326372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487168" y="3157728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4762" r="-31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16406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175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23744" y="3407002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blipFill>
                <a:blip r:embed="rId1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blipFill>
                <a:blip r:embed="rId21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blipFill>
                <a:blip r:embed="rId23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blipFill>
                <a:blip r:embed="rId26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blipFill>
                <a:blip r:embed="rId2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57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blipFill>
                <a:blip r:embed="rId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blipFill>
                <a:blip r:embed="rId9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blipFill>
                <a:blip r:embed="rId14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09117" y="3400906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blipFill>
                <a:blip r:embed="rId1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blipFill>
                <a:blip r:embed="rId21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blipFill>
                <a:blip r:embed="rId23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blipFill>
                <a:blip r:embed="rId2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blipFill>
                <a:blip r:embed="rId27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/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첫번째 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(0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의 합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blipFill>
                <a:blip r:embed="rId3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/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blipFill>
                <a:blip r:embed="rId31"/>
                <a:stretch>
                  <a:fillRect l="-6015" t="-4000" r="-601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/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blipFill>
                <a:blip r:embed="rId32"/>
                <a:stretch>
                  <a:fillRect l="-8333" t="-4000" r="-937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E94B320-7B07-4256-A01C-E82F94ECAFE5}"/>
              </a:ext>
            </a:extLst>
          </p:cNvPr>
          <p:cNvSpPr/>
          <p:nvPr/>
        </p:nvSpPr>
        <p:spPr>
          <a:xfrm>
            <a:off x="8627501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8C491C-CD7C-4177-AF1A-C8DB6D793862}"/>
              </a:ext>
            </a:extLst>
          </p:cNvPr>
          <p:cNvSpPr/>
          <p:nvPr/>
        </p:nvSpPr>
        <p:spPr>
          <a:xfrm>
            <a:off x="8835730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F7F78D-8D0D-4E2B-9664-E7CE72CF83A8}"/>
              </a:ext>
            </a:extLst>
          </p:cNvPr>
          <p:cNvSpPr/>
          <p:nvPr/>
        </p:nvSpPr>
        <p:spPr>
          <a:xfrm>
            <a:off x="9043959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3F576-00B9-4798-862C-AC0741A7E822}"/>
              </a:ext>
            </a:extLst>
          </p:cNvPr>
          <p:cNvSpPr/>
          <p:nvPr/>
        </p:nvSpPr>
        <p:spPr>
          <a:xfrm>
            <a:off x="8627501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B2376-BE71-4154-9AEF-33C4AC171F12}"/>
              </a:ext>
            </a:extLst>
          </p:cNvPr>
          <p:cNvSpPr/>
          <p:nvPr/>
        </p:nvSpPr>
        <p:spPr>
          <a:xfrm>
            <a:off x="8835730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AE94EE-7232-450F-9B3A-B91859EE0E04}"/>
              </a:ext>
            </a:extLst>
          </p:cNvPr>
          <p:cNvSpPr/>
          <p:nvPr/>
        </p:nvSpPr>
        <p:spPr>
          <a:xfrm>
            <a:off x="9043959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86DE30-5DAD-46B3-8698-F27651B41F77}"/>
              </a:ext>
            </a:extLst>
          </p:cNvPr>
          <p:cNvSpPr/>
          <p:nvPr/>
        </p:nvSpPr>
        <p:spPr>
          <a:xfrm>
            <a:off x="8627501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D24DD8-06BE-4D68-A432-5B1C184FEBD2}"/>
              </a:ext>
            </a:extLst>
          </p:cNvPr>
          <p:cNvSpPr/>
          <p:nvPr/>
        </p:nvSpPr>
        <p:spPr>
          <a:xfrm>
            <a:off x="8835730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79F1DA-19AF-40A0-9560-071D6DC5151F}"/>
              </a:ext>
            </a:extLst>
          </p:cNvPr>
          <p:cNvSpPr/>
          <p:nvPr/>
        </p:nvSpPr>
        <p:spPr>
          <a:xfrm>
            <a:off x="9043959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762D1-6D7E-4F38-AAF0-DAA5A92722E4}"/>
              </a:ext>
            </a:extLst>
          </p:cNvPr>
          <p:cNvSpPr/>
          <p:nvPr/>
        </p:nvSpPr>
        <p:spPr>
          <a:xfrm>
            <a:off x="8627501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CA91F0-5491-4A73-8896-BCC105B8E96C}"/>
              </a:ext>
            </a:extLst>
          </p:cNvPr>
          <p:cNvSpPr/>
          <p:nvPr/>
        </p:nvSpPr>
        <p:spPr>
          <a:xfrm>
            <a:off x="8835730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AB6CE0-DF03-40AA-BAAE-24E2DD58EAF8}"/>
              </a:ext>
            </a:extLst>
          </p:cNvPr>
          <p:cNvSpPr/>
          <p:nvPr/>
        </p:nvSpPr>
        <p:spPr>
          <a:xfrm>
            <a:off x="9043959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7F753C9-B938-40CB-9822-AFA37FDCD5CD}"/>
              </a:ext>
            </a:extLst>
          </p:cNvPr>
          <p:cNvSpPr/>
          <p:nvPr/>
        </p:nvSpPr>
        <p:spPr>
          <a:xfrm>
            <a:off x="8627501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E5FEA5-1BB1-4A67-A475-D62F8E9751AD}"/>
              </a:ext>
            </a:extLst>
          </p:cNvPr>
          <p:cNvSpPr/>
          <p:nvPr/>
        </p:nvSpPr>
        <p:spPr>
          <a:xfrm>
            <a:off x="8835730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9FB92-4448-4D91-97E4-535F3709914A}"/>
              </a:ext>
            </a:extLst>
          </p:cNvPr>
          <p:cNvSpPr/>
          <p:nvPr/>
        </p:nvSpPr>
        <p:spPr>
          <a:xfrm>
            <a:off x="9043959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9C705C0-F6BD-44EB-950F-CC30D1573268}"/>
              </a:ext>
            </a:extLst>
          </p:cNvPr>
          <p:cNvSpPr/>
          <p:nvPr/>
        </p:nvSpPr>
        <p:spPr>
          <a:xfrm>
            <a:off x="9406128" y="4760976"/>
            <a:ext cx="208229" cy="1037505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B9A485-7E73-4F68-B200-4497A9B2CBFC}"/>
              </a:ext>
            </a:extLst>
          </p:cNvPr>
          <p:cNvSpPr/>
          <p:nvPr/>
        </p:nvSpPr>
        <p:spPr>
          <a:xfrm>
            <a:off x="8624431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04FABE-7504-41A9-B9D5-56E1C8DB8A61}"/>
              </a:ext>
            </a:extLst>
          </p:cNvPr>
          <p:cNvSpPr/>
          <p:nvPr/>
        </p:nvSpPr>
        <p:spPr>
          <a:xfrm>
            <a:off x="8832660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ABE67F-3C56-4269-966D-36CBAAF8D63D}"/>
              </a:ext>
            </a:extLst>
          </p:cNvPr>
          <p:cNvSpPr/>
          <p:nvPr/>
        </p:nvSpPr>
        <p:spPr>
          <a:xfrm>
            <a:off x="9040889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921481A-D5A3-41D0-95C4-18198DAEE146}"/>
              </a:ext>
            </a:extLst>
          </p:cNvPr>
          <p:cNvSpPr/>
          <p:nvPr/>
        </p:nvSpPr>
        <p:spPr>
          <a:xfrm>
            <a:off x="2451995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5BEE79-88D1-4FA3-BA9E-F3EB916C40EF}"/>
              </a:ext>
            </a:extLst>
          </p:cNvPr>
          <p:cNvSpPr/>
          <p:nvPr/>
        </p:nvSpPr>
        <p:spPr>
          <a:xfrm>
            <a:off x="2660224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F51E09-0ADC-403B-AD32-A39551638880}"/>
              </a:ext>
            </a:extLst>
          </p:cNvPr>
          <p:cNvSpPr/>
          <p:nvPr/>
        </p:nvSpPr>
        <p:spPr>
          <a:xfrm>
            <a:off x="2868453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A9EFDA-1412-4834-B869-5D4CB6ACF245}"/>
              </a:ext>
            </a:extLst>
          </p:cNvPr>
          <p:cNvSpPr/>
          <p:nvPr/>
        </p:nvSpPr>
        <p:spPr>
          <a:xfrm>
            <a:off x="2451995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0FD395-FBB2-4865-BE7D-04457F681A6A}"/>
              </a:ext>
            </a:extLst>
          </p:cNvPr>
          <p:cNvSpPr/>
          <p:nvPr/>
        </p:nvSpPr>
        <p:spPr>
          <a:xfrm>
            <a:off x="2660224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D63948F-732B-4A01-99AD-2679E9F167E7}"/>
              </a:ext>
            </a:extLst>
          </p:cNvPr>
          <p:cNvSpPr/>
          <p:nvPr/>
        </p:nvSpPr>
        <p:spPr>
          <a:xfrm>
            <a:off x="2868453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CDDEC4E-DFF8-4623-901E-EC4A1182E42B}"/>
              </a:ext>
            </a:extLst>
          </p:cNvPr>
          <p:cNvSpPr/>
          <p:nvPr/>
        </p:nvSpPr>
        <p:spPr>
          <a:xfrm>
            <a:off x="2451995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D45256-46A8-4F9F-9EEA-BD890FEDCDE8}"/>
              </a:ext>
            </a:extLst>
          </p:cNvPr>
          <p:cNvSpPr/>
          <p:nvPr/>
        </p:nvSpPr>
        <p:spPr>
          <a:xfrm>
            <a:off x="2660224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E5DF63-6771-4E3D-8EA9-5FC6D7599836}"/>
              </a:ext>
            </a:extLst>
          </p:cNvPr>
          <p:cNvSpPr/>
          <p:nvPr/>
        </p:nvSpPr>
        <p:spPr>
          <a:xfrm>
            <a:off x="2868453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6E04A8-CB71-4438-AA21-8235475ED50F}"/>
              </a:ext>
            </a:extLst>
          </p:cNvPr>
          <p:cNvSpPr/>
          <p:nvPr/>
        </p:nvSpPr>
        <p:spPr>
          <a:xfrm>
            <a:off x="2451995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0782B0-046C-44B4-B187-CC857196AEA9}"/>
              </a:ext>
            </a:extLst>
          </p:cNvPr>
          <p:cNvSpPr/>
          <p:nvPr/>
        </p:nvSpPr>
        <p:spPr>
          <a:xfrm>
            <a:off x="2660224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91A29DF-CBDF-4A54-A4AF-AF80EA4C4B6F}"/>
              </a:ext>
            </a:extLst>
          </p:cNvPr>
          <p:cNvSpPr/>
          <p:nvPr/>
        </p:nvSpPr>
        <p:spPr>
          <a:xfrm>
            <a:off x="2868453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EBFC91-C87B-4AAF-B563-38E5779EDFBB}"/>
              </a:ext>
            </a:extLst>
          </p:cNvPr>
          <p:cNvSpPr/>
          <p:nvPr/>
        </p:nvSpPr>
        <p:spPr>
          <a:xfrm>
            <a:off x="2451995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F269F02-49A2-45A5-8264-2D3C4F0EBA63}"/>
              </a:ext>
            </a:extLst>
          </p:cNvPr>
          <p:cNvSpPr/>
          <p:nvPr/>
        </p:nvSpPr>
        <p:spPr>
          <a:xfrm>
            <a:off x="2660224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8B40A6-F70B-4039-9260-85406448A02C}"/>
              </a:ext>
            </a:extLst>
          </p:cNvPr>
          <p:cNvSpPr/>
          <p:nvPr/>
        </p:nvSpPr>
        <p:spPr>
          <a:xfrm>
            <a:off x="2868453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0AAAF5-20E3-4048-A5D8-045214E935A5}"/>
              </a:ext>
            </a:extLst>
          </p:cNvPr>
          <p:cNvSpPr/>
          <p:nvPr/>
        </p:nvSpPr>
        <p:spPr>
          <a:xfrm>
            <a:off x="1110239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F204C82-48DD-45F5-83AA-A21BF0AE9215}"/>
              </a:ext>
            </a:extLst>
          </p:cNvPr>
          <p:cNvSpPr/>
          <p:nvPr/>
        </p:nvSpPr>
        <p:spPr>
          <a:xfrm>
            <a:off x="1318468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9BC847-9C72-4956-B43B-399A4B8A4B03}"/>
              </a:ext>
            </a:extLst>
          </p:cNvPr>
          <p:cNvSpPr/>
          <p:nvPr/>
        </p:nvSpPr>
        <p:spPr>
          <a:xfrm>
            <a:off x="1526697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/>
              <p:nvPr/>
            </p:nvSpPr>
            <p:spPr>
              <a:xfrm>
                <a:off x="2044192" y="4406766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92" y="4406766"/>
                <a:ext cx="399148" cy="369332"/>
              </a:xfrm>
              <a:prstGeom prst="rect">
                <a:avLst/>
              </a:prstGeom>
              <a:blipFill>
                <a:blip r:embed="rId33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C2D2B10-0A0F-428E-82BD-0E6AF931D0A6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1985688" y="4192957"/>
            <a:ext cx="466307" cy="6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416A59-8141-4D7E-BB3A-38AEB30F14A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976783" y="4400276"/>
            <a:ext cx="475212" cy="4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2F989F4-4EA3-472C-8BD2-31D411FA42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976783" y="4607595"/>
            <a:ext cx="475212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E2C0C67-44E6-4EDA-B530-26001E9A3A7C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976783" y="4814914"/>
            <a:ext cx="475212" cy="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8DB2361-4EDC-4FF9-9AE4-6ABBEC83459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994776" y="4885480"/>
            <a:ext cx="457219" cy="1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2C0E519-A921-4B72-8DDB-5DBC1D1DBB4C}"/>
              </a:ext>
            </a:extLst>
          </p:cNvPr>
          <p:cNvCxnSpPr/>
          <p:nvPr/>
        </p:nvCxnSpPr>
        <p:spPr>
          <a:xfrm>
            <a:off x="1084463" y="4885480"/>
            <a:ext cx="9170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/>
              <p:nvPr/>
            </p:nvSpPr>
            <p:spPr>
              <a:xfrm>
                <a:off x="1311320" y="4969048"/>
                <a:ext cx="950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𝑅𝑒𝑝𝑒𝑎𝑡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20" y="4969048"/>
                <a:ext cx="950453" cy="307777"/>
              </a:xfrm>
              <a:prstGeom prst="rect">
                <a:avLst/>
              </a:prstGeom>
              <a:blipFill>
                <a:blip r:embed="rId34"/>
                <a:stretch>
                  <a:fillRect l="-4487" r="-4487"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" name="TextBox 7167">
            <a:extLst>
              <a:ext uri="{FF2B5EF4-FFF2-40B4-BE49-F238E27FC236}">
                <a16:creationId xmlns:a16="http://schemas.microsoft.com/office/drawing/2014/main" id="{E91267A3-0922-4D0C-A2E8-C64564D20C70}"/>
              </a:ext>
            </a:extLst>
          </p:cNvPr>
          <p:cNvSpPr txBox="1"/>
          <p:nvPr/>
        </p:nvSpPr>
        <p:spPr>
          <a:xfrm>
            <a:off x="595234" y="5610617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리피트 노드의 미분값은 합이다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425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078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25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81F0D-5759-4198-9CB1-5626E6DB2F96}"/>
              </a:ext>
            </a:extLst>
          </p:cNvPr>
          <p:cNvSpPr txBox="1"/>
          <p:nvPr/>
        </p:nvSpPr>
        <p:spPr>
          <a:xfrm>
            <a:off x="1054608" y="1414272"/>
            <a:ext cx="31021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산출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 갱신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1~3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단계를 반복한다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0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AE399481-0830-4D38-93EA-6F1968CFC7BA}"/>
              </a:ext>
            </a:extLst>
          </p:cNvPr>
          <p:cNvSpPr/>
          <p:nvPr/>
        </p:nvSpPr>
        <p:spPr>
          <a:xfrm>
            <a:off x="3686558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3ACC020F-43D6-41AE-BDCB-C5D69B0F0E74}"/>
              </a:ext>
            </a:extLst>
          </p:cNvPr>
          <p:cNvSpPr/>
          <p:nvPr/>
        </p:nvSpPr>
        <p:spPr>
          <a:xfrm>
            <a:off x="3789760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613A495-4E9F-4E65-94EA-8D4E340D610F}"/>
              </a:ext>
            </a:extLst>
          </p:cNvPr>
          <p:cNvSpPr/>
          <p:nvPr/>
        </p:nvSpPr>
        <p:spPr>
          <a:xfrm>
            <a:off x="389296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51B18C7-DE51-4734-B1FD-7BE55BA36FCB}"/>
              </a:ext>
            </a:extLst>
          </p:cNvPr>
          <p:cNvSpPr/>
          <p:nvPr/>
        </p:nvSpPr>
        <p:spPr>
          <a:xfrm>
            <a:off x="3996165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2D8B489E-1045-4868-95DD-14E34843ED44}"/>
              </a:ext>
            </a:extLst>
          </p:cNvPr>
          <p:cNvSpPr/>
          <p:nvPr/>
        </p:nvSpPr>
        <p:spPr>
          <a:xfrm>
            <a:off x="409936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6104B2E0-B726-47A7-BDCD-E8F517A1B1E8}"/>
              </a:ext>
            </a:extLst>
          </p:cNvPr>
          <p:cNvSpPr/>
          <p:nvPr/>
        </p:nvSpPr>
        <p:spPr>
          <a:xfrm>
            <a:off x="420256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0D273240-2303-4981-B118-04B0D5DA6086}"/>
              </a:ext>
            </a:extLst>
          </p:cNvPr>
          <p:cNvSpPr/>
          <p:nvPr/>
        </p:nvSpPr>
        <p:spPr>
          <a:xfrm>
            <a:off x="430577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DC8182BF-50F0-4F40-B272-BB6985092CEB}"/>
              </a:ext>
            </a:extLst>
          </p:cNvPr>
          <p:cNvSpPr/>
          <p:nvPr/>
        </p:nvSpPr>
        <p:spPr>
          <a:xfrm>
            <a:off x="4408974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DABCCB34-2A64-4435-83C3-554738EC265E}"/>
              </a:ext>
            </a:extLst>
          </p:cNvPr>
          <p:cNvSpPr/>
          <p:nvPr/>
        </p:nvSpPr>
        <p:spPr>
          <a:xfrm>
            <a:off x="451217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73EC5DD3-4E7D-4CBC-AFED-40111A6E28AB}"/>
              </a:ext>
            </a:extLst>
          </p:cNvPr>
          <p:cNvSpPr/>
          <p:nvPr/>
        </p:nvSpPr>
        <p:spPr>
          <a:xfrm>
            <a:off x="461537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E948BBA6-09D6-4B83-90D1-F28E145D0EE4}"/>
              </a:ext>
            </a:extLst>
          </p:cNvPr>
          <p:cNvSpPr/>
          <p:nvPr/>
        </p:nvSpPr>
        <p:spPr>
          <a:xfrm>
            <a:off x="3686558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B7072885-E74D-44A2-82F8-5256FF13EAB7}"/>
              </a:ext>
            </a:extLst>
          </p:cNvPr>
          <p:cNvSpPr/>
          <p:nvPr/>
        </p:nvSpPr>
        <p:spPr>
          <a:xfrm>
            <a:off x="3789760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8E451BFB-F8A7-4089-85E2-A35E8B968509}"/>
              </a:ext>
            </a:extLst>
          </p:cNvPr>
          <p:cNvSpPr/>
          <p:nvPr/>
        </p:nvSpPr>
        <p:spPr>
          <a:xfrm>
            <a:off x="389296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52EDFEE4-E407-45DA-AC93-CC697AD74F33}"/>
              </a:ext>
            </a:extLst>
          </p:cNvPr>
          <p:cNvSpPr/>
          <p:nvPr/>
        </p:nvSpPr>
        <p:spPr>
          <a:xfrm>
            <a:off x="3996165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251FA5CF-AD86-467A-AE2F-C7621303B6A7}"/>
              </a:ext>
            </a:extLst>
          </p:cNvPr>
          <p:cNvSpPr/>
          <p:nvPr/>
        </p:nvSpPr>
        <p:spPr>
          <a:xfrm>
            <a:off x="409936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07276189-E826-48F6-8ED8-ACE9615AF70E}"/>
              </a:ext>
            </a:extLst>
          </p:cNvPr>
          <p:cNvSpPr/>
          <p:nvPr/>
        </p:nvSpPr>
        <p:spPr>
          <a:xfrm>
            <a:off x="420256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B857BD87-9BFA-4562-8F39-012110149998}"/>
              </a:ext>
            </a:extLst>
          </p:cNvPr>
          <p:cNvSpPr/>
          <p:nvPr/>
        </p:nvSpPr>
        <p:spPr>
          <a:xfrm>
            <a:off x="430577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12242AB0-D56C-426C-B9CF-14DCF5C6FDCD}"/>
              </a:ext>
            </a:extLst>
          </p:cNvPr>
          <p:cNvSpPr/>
          <p:nvPr/>
        </p:nvSpPr>
        <p:spPr>
          <a:xfrm>
            <a:off x="4408974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9E21CAB4-3D23-463F-BC00-D41D9AE19E67}"/>
              </a:ext>
            </a:extLst>
          </p:cNvPr>
          <p:cNvSpPr/>
          <p:nvPr/>
        </p:nvSpPr>
        <p:spPr>
          <a:xfrm>
            <a:off x="451217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FEF7E98B-73AE-4ED8-A9FE-B00CA0052F50}"/>
              </a:ext>
            </a:extLst>
          </p:cNvPr>
          <p:cNvSpPr/>
          <p:nvPr/>
        </p:nvSpPr>
        <p:spPr>
          <a:xfrm>
            <a:off x="461537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6EC497C-0752-4924-8A77-6B4C579BDCB7}"/>
              </a:ext>
            </a:extLst>
          </p:cNvPr>
          <p:cNvSpPr/>
          <p:nvPr/>
        </p:nvSpPr>
        <p:spPr>
          <a:xfrm>
            <a:off x="3686558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8AD98DA2-7362-4082-B8DF-E661C460DAB8}"/>
              </a:ext>
            </a:extLst>
          </p:cNvPr>
          <p:cNvSpPr/>
          <p:nvPr/>
        </p:nvSpPr>
        <p:spPr>
          <a:xfrm>
            <a:off x="3789760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0A394A24-9C93-44E8-88F4-54CE6E9319CE}"/>
              </a:ext>
            </a:extLst>
          </p:cNvPr>
          <p:cNvSpPr/>
          <p:nvPr/>
        </p:nvSpPr>
        <p:spPr>
          <a:xfrm>
            <a:off x="389296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6420887F-D2C2-4CD8-B171-64161F0AF03C}"/>
              </a:ext>
            </a:extLst>
          </p:cNvPr>
          <p:cNvSpPr/>
          <p:nvPr/>
        </p:nvSpPr>
        <p:spPr>
          <a:xfrm>
            <a:off x="3996165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E0D8A53C-FBE0-4C54-8637-69A2A7F44DE5}"/>
              </a:ext>
            </a:extLst>
          </p:cNvPr>
          <p:cNvSpPr/>
          <p:nvPr/>
        </p:nvSpPr>
        <p:spPr>
          <a:xfrm>
            <a:off x="409936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0EE421D-50D2-4357-BB23-5C77054C8756}"/>
              </a:ext>
            </a:extLst>
          </p:cNvPr>
          <p:cNvSpPr/>
          <p:nvPr/>
        </p:nvSpPr>
        <p:spPr>
          <a:xfrm>
            <a:off x="420256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DF826840-7B85-4F8B-B378-F7172485E0B7}"/>
              </a:ext>
            </a:extLst>
          </p:cNvPr>
          <p:cNvSpPr/>
          <p:nvPr/>
        </p:nvSpPr>
        <p:spPr>
          <a:xfrm>
            <a:off x="430577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85679F4-9224-478B-B004-E313ED007A68}"/>
              </a:ext>
            </a:extLst>
          </p:cNvPr>
          <p:cNvSpPr/>
          <p:nvPr/>
        </p:nvSpPr>
        <p:spPr>
          <a:xfrm>
            <a:off x="4408974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BCB7553-76C8-4B99-9A38-CEB537DDA685}"/>
              </a:ext>
            </a:extLst>
          </p:cNvPr>
          <p:cNvSpPr/>
          <p:nvPr/>
        </p:nvSpPr>
        <p:spPr>
          <a:xfrm>
            <a:off x="451217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581F426-79C2-4A80-88C2-1F23D956C0D4}"/>
              </a:ext>
            </a:extLst>
          </p:cNvPr>
          <p:cNvSpPr/>
          <p:nvPr/>
        </p:nvSpPr>
        <p:spPr>
          <a:xfrm>
            <a:off x="461537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48525AA5-8EE6-42AE-B529-26C7D4648E40}"/>
              </a:ext>
            </a:extLst>
          </p:cNvPr>
          <p:cNvSpPr/>
          <p:nvPr/>
        </p:nvSpPr>
        <p:spPr>
          <a:xfrm>
            <a:off x="3686558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B75C6421-8F04-4F72-9685-F78809F98169}"/>
              </a:ext>
            </a:extLst>
          </p:cNvPr>
          <p:cNvSpPr/>
          <p:nvPr/>
        </p:nvSpPr>
        <p:spPr>
          <a:xfrm>
            <a:off x="3789760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130B55D-0683-4430-BB02-A85F11B983D9}"/>
              </a:ext>
            </a:extLst>
          </p:cNvPr>
          <p:cNvSpPr/>
          <p:nvPr/>
        </p:nvSpPr>
        <p:spPr>
          <a:xfrm>
            <a:off x="389296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5FD862ED-43CF-420A-80FC-B958282C3DDB}"/>
              </a:ext>
            </a:extLst>
          </p:cNvPr>
          <p:cNvSpPr/>
          <p:nvPr/>
        </p:nvSpPr>
        <p:spPr>
          <a:xfrm>
            <a:off x="3996165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4CBFA9C3-9639-4617-A831-747CEAE4DC10}"/>
              </a:ext>
            </a:extLst>
          </p:cNvPr>
          <p:cNvSpPr/>
          <p:nvPr/>
        </p:nvSpPr>
        <p:spPr>
          <a:xfrm>
            <a:off x="409936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C80C9C7D-404E-4493-8007-00532230C312}"/>
              </a:ext>
            </a:extLst>
          </p:cNvPr>
          <p:cNvSpPr/>
          <p:nvPr/>
        </p:nvSpPr>
        <p:spPr>
          <a:xfrm>
            <a:off x="420256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798F72EF-015B-443B-8999-F27025A1C378}"/>
              </a:ext>
            </a:extLst>
          </p:cNvPr>
          <p:cNvSpPr/>
          <p:nvPr/>
        </p:nvSpPr>
        <p:spPr>
          <a:xfrm>
            <a:off x="430577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A7410315-5008-4620-B02E-D1F2C2BE842B}"/>
              </a:ext>
            </a:extLst>
          </p:cNvPr>
          <p:cNvSpPr/>
          <p:nvPr/>
        </p:nvSpPr>
        <p:spPr>
          <a:xfrm>
            <a:off x="4408974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9B07449C-F3B7-4041-8D66-93136432D0EF}"/>
              </a:ext>
            </a:extLst>
          </p:cNvPr>
          <p:cNvSpPr/>
          <p:nvPr/>
        </p:nvSpPr>
        <p:spPr>
          <a:xfrm>
            <a:off x="451217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B8DD34F-BE89-4F1F-B588-3F403089F6BB}"/>
              </a:ext>
            </a:extLst>
          </p:cNvPr>
          <p:cNvSpPr/>
          <p:nvPr/>
        </p:nvSpPr>
        <p:spPr>
          <a:xfrm>
            <a:off x="461537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2FEAF952-B414-43BD-8E2B-8FDD45C5F765}"/>
              </a:ext>
            </a:extLst>
          </p:cNvPr>
          <p:cNvSpPr/>
          <p:nvPr/>
        </p:nvSpPr>
        <p:spPr>
          <a:xfrm>
            <a:off x="3686558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B5719D8C-42BD-446F-9D62-668CA37DED65}"/>
              </a:ext>
            </a:extLst>
          </p:cNvPr>
          <p:cNvSpPr/>
          <p:nvPr/>
        </p:nvSpPr>
        <p:spPr>
          <a:xfrm>
            <a:off x="3789760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17A6089-4D40-4465-94DC-9004E991D24E}"/>
              </a:ext>
            </a:extLst>
          </p:cNvPr>
          <p:cNvSpPr/>
          <p:nvPr/>
        </p:nvSpPr>
        <p:spPr>
          <a:xfrm>
            <a:off x="389296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03F34049-7FCA-4E6F-A400-BC7B13B3BDCC}"/>
              </a:ext>
            </a:extLst>
          </p:cNvPr>
          <p:cNvSpPr/>
          <p:nvPr/>
        </p:nvSpPr>
        <p:spPr>
          <a:xfrm>
            <a:off x="3996165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6C7802C0-87D1-44AB-97B8-EBBDC5D44129}"/>
              </a:ext>
            </a:extLst>
          </p:cNvPr>
          <p:cNvSpPr/>
          <p:nvPr/>
        </p:nvSpPr>
        <p:spPr>
          <a:xfrm>
            <a:off x="409936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98CF12D9-CB69-4A57-811A-B674D2EABD16}"/>
              </a:ext>
            </a:extLst>
          </p:cNvPr>
          <p:cNvSpPr/>
          <p:nvPr/>
        </p:nvSpPr>
        <p:spPr>
          <a:xfrm>
            <a:off x="420256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4AE3A9E4-3357-40A4-B674-C0EAD4AEF34B}"/>
              </a:ext>
            </a:extLst>
          </p:cNvPr>
          <p:cNvSpPr/>
          <p:nvPr/>
        </p:nvSpPr>
        <p:spPr>
          <a:xfrm>
            <a:off x="430577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3EFADE79-CD8E-4255-A172-F373D55D28C9}"/>
              </a:ext>
            </a:extLst>
          </p:cNvPr>
          <p:cNvSpPr/>
          <p:nvPr/>
        </p:nvSpPr>
        <p:spPr>
          <a:xfrm>
            <a:off x="4408974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2E37573A-3499-4479-AE7A-BD6077B96B2C}"/>
              </a:ext>
            </a:extLst>
          </p:cNvPr>
          <p:cNvSpPr/>
          <p:nvPr/>
        </p:nvSpPr>
        <p:spPr>
          <a:xfrm>
            <a:off x="451217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02FBFC48-2414-4EE4-BB62-95B951009263}"/>
              </a:ext>
            </a:extLst>
          </p:cNvPr>
          <p:cNvSpPr/>
          <p:nvPr/>
        </p:nvSpPr>
        <p:spPr>
          <a:xfrm>
            <a:off x="461537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2620ABFC-FEFD-49A8-97B7-3D34BAD971A2}"/>
              </a:ext>
            </a:extLst>
          </p:cNvPr>
          <p:cNvGrpSpPr/>
          <p:nvPr/>
        </p:nvGrpSpPr>
        <p:grpSpPr>
          <a:xfrm>
            <a:off x="3583355" y="5242010"/>
            <a:ext cx="103202" cy="619214"/>
            <a:chOff x="3583355" y="5242010"/>
            <a:chExt cx="103202" cy="619214"/>
          </a:xfrm>
        </p:grpSpPr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4FF403BA-AE63-489F-AD4E-0275ED6A6AB0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55DFC671-15CE-4C95-A484-9F6C86574B00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A73DCDFB-9B61-4C23-9F92-76068E461C98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2CCB63CB-3948-4060-A897-B848FC95F7EE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4E045A48-65CE-4838-A0A7-D51B7CBA4EA4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014FCBE9-0DE5-49AF-8C64-DB04705793F2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B02E570D-5FAE-4381-903F-D37C3B7C1DD6}"/>
              </a:ext>
            </a:extLst>
          </p:cNvPr>
          <p:cNvSpPr/>
          <p:nvPr/>
        </p:nvSpPr>
        <p:spPr>
          <a:xfrm>
            <a:off x="3686558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3D5B13D7-CC76-46CD-A6CC-BD14AB5179B6}"/>
              </a:ext>
            </a:extLst>
          </p:cNvPr>
          <p:cNvSpPr/>
          <p:nvPr/>
        </p:nvSpPr>
        <p:spPr>
          <a:xfrm>
            <a:off x="3789760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C119F12-F101-4DFC-948D-850E034A150E}"/>
              </a:ext>
            </a:extLst>
          </p:cNvPr>
          <p:cNvSpPr/>
          <p:nvPr/>
        </p:nvSpPr>
        <p:spPr>
          <a:xfrm>
            <a:off x="389296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59824A-2FF4-4EEA-9818-3973E3816AF3}"/>
              </a:ext>
            </a:extLst>
          </p:cNvPr>
          <p:cNvSpPr/>
          <p:nvPr/>
        </p:nvSpPr>
        <p:spPr>
          <a:xfrm>
            <a:off x="3996165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A8818B3D-3A1C-4A01-8A3F-F232C7036DFD}"/>
              </a:ext>
            </a:extLst>
          </p:cNvPr>
          <p:cNvSpPr/>
          <p:nvPr/>
        </p:nvSpPr>
        <p:spPr>
          <a:xfrm>
            <a:off x="409936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301FB5EC-2C1C-4FD1-94B2-BD8AAE3F4A88}"/>
              </a:ext>
            </a:extLst>
          </p:cNvPr>
          <p:cNvSpPr/>
          <p:nvPr/>
        </p:nvSpPr>
        <p:spPr>
          <a:xfrm>
            <a:off x="420256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D608763E-FCBD-41BE-8F95-1F5EB8273BCA}"/>
              </a:ext>
            </a:extLst>
          </p:cNvPr>
          <p:cNvSpPr/>
          <p:nvPr/>
        </p:nvSpPr>
        <p:spPr>
          <a:xfrm>
            <a:off x="430577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2EB31AE6-E066-437C-93B7-B80DE8856669}"/>
              </a:ext>
            </a:extLst>
          </p:cNvPr>
          <p:cNvSpPr/>
          <p:nvPr/>
        </p:nvSpPr>
        <p:spPr>
          <a:xfrm>
            <a:off x="4408974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EABE0ACD-C5A8-4DB7-BC5D-4EF4CDE05586}"/>
              </a:ext>
            </a:extLst>
          </p:cNvPr>
          <p:cNvSpPr/>
          <p:nvPr/>
        </p:nvSpPr>
        <p:spPr>
          <a:xfrm>
            <a:off x="451217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AA8AFF4D-E164-45CC-962A-6CC5AF5E431C}"/>
              </a:ext>
            </a:extLst>
          </p:cNvPr>
          <p:cNvSpPr/>
          <p:nvPr/>
        </p:nvSpPr>
        <p:spPr>
          <a:xfrm>
            <a:off x="461537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0.5,0.5,−0.7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−0.5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70684" y="3909071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−1.5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413400" y="3346228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100665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hlinkClick r:id="rId3"/>
              </a:rPr>
              <a:t>https://github.com/imguru-mooc/AI_Basic/</a:t>
            </a:r>
            <a:r>
              <a:rPr lang="en-US" altLang="ko-KR" sz="2400" b="0" i="0" u="none" strike="noStrike">
                <a:effectLst/>
                <a:latin typeface="-apple-system"/>
                <a:hlinkClick r:id="rId4" tooltip="deep-learning-from-scratch-master"/>
              </a:rPr>
              <a:t>deep-learning-from-scratch-master</a:t>
            </a:r>
            <a:endParaRPr kumimoji="0" lang="ko-KR" altLang="en-US" sz="2000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40486" y="4484481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16A6-36E6-4147-AB97-1109293B4DC0}"/>
              </a:ext>
            </a:extLst>
          </p:cNvPr>
          <p:cNvCxnSpPr>
            <a:cxnSpLocks/>
          </p:cNvCxnSpPr>
          <p:nvPr/>
        </p:nvCxnSpPr>
        <p:spPr>
          <a:xfrm>
            <a:off x="1940996" y="1150012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36DD1-2519-4FBA-BD88-9AA7447D141F}"/>
              </a:ext>
            </a:extLst>
          </p:cNvPr>
          <p:cNvSpPr txBox="1"/>
          <p:nvPr/>
        </p:nvSpPr>
        <p:spPr>
          <a:xfrm>
            <a:off x="1184162" y="7520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263528-A995-4F13-ABBE-3BEC54DB79E5}"/>
              </a:ext>
            </a:extLst>
          </p:cNvPr>
          <p:cNvCxnSpPr>
            <a:cxnSpLocks/>
          </p:cNvCxnSpPr>
          <p:nvPr/>
        </p:nvCxnSpPr>
        <p:spPr>
          <a:xfrm>
            <a:off x="3486748" y="1139806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A3D05A-1BCF-46AD-A177-92F82FD13F84}"/>
              </a:ext>
            </a:extLst>
          </p:cNvPr>
          <p:cNvSpPr txBox="1"/>
          <p:nvPr/>
        </p:nvSpPr>
        <p:spPr>
          <a:xfrm>
            <a:off x="2729914" y="741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FCD288-199A-44E0-A380-D4FF51E304EB}"/>
              </a:ext>
            </a:extLst>
          </p:cNvPr>
          <p:cNvCxnSpPr>
            <a:cxnSpLocks/>
          </p:cNvCxnSpPr>
          <p:nvPr/>
        </p:nvCxnSpPr>
        <p:spPr>
          <a:xfrm>
            <a:off x="5102562" y="1169507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2760-977D-4991-B554-1A4D2B370419}"/>
              </a:ext>
            </a:extLst>
          </p:cNvPr>
          <p:cNvSpPr txBox="1"/>
          <p:nvPr/>
        </p:nvSpPr>
        <p:spPr>
          <a:xfrm>
            <a:off x="4345728" y="77152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E03079-DB6C-4AF1-8874-8907EA68CD70}"/>
              </a:ext>
            </a:extLst>
          </p:cNvPr>
          <p:cNvCxnSpPr>
            <a:cxnSpLocks/>
          </p:cNvCxnSpPr>
          <p:nvPr/>
        </p:nvCxnSpPr>
        <p:spPr>
          <a:xfrm>
            <a:off x="6340876" y="1185419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73BB24-3B0F-4B2A-BE42-09D3E7ECA36F}"/>
              </a:ext>
            </a:extLst>
          </p:cNvPr>
          <p:cNvSpPr txBox="1"/>
          <p:nvPr/>
        </p:nvSpPr>
        <p:spPr>
          <a:xfrm>
            <a:off x="5584042" y="7874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/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143938"/>
            <a:ext cx="1819899" cy="2184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143938"/>
            <a:ext cx="1820499" cy="31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6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6889175" y="37881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6893530" y="2654616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5526071" y="3136578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5513515" y="4270154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5513515" y="3136578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5526071" y="3314263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234367" y="2268059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234367" y="2268059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blipFill>
                <a:blip r:embed="rId2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6902188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7492462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7256980" y="314509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blipFill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6897833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7488107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7252625" y="427867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blipFill>
                <a:blip r:embed="rId3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C78C70-68C4-4DD3-95DA-317A3DFBFE05}"/>
              </a:ext>
            </a:extLst>
          </p:cNvPr>
          <p:cNvSpPr/>
          <p:nvPr/>
        </p:nvSpPr>
        <p:spPr>
          <a:xfrm>
            <a:off x="1380014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/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EB86DCFA-7976-4481-A15F-D7B73A15041C}"/>
              </a:ext>
            </a:extLst>
          </p:cNvPr>
          <p:cNvSpPr/>
          <p:nvPr/>
        </p:nvSpPr>
        <p:spPr>
          <a:xfrm>
            <a:off x="3242473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/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blipFill>
                <a:blip r:embed="rId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E3427C-A355-44DA-8D6F-31E25BADAAB3}"/>
              </a:ext>
            </a:extLst>
          </p:cNvPr>
          <p:cNvCxnSpPr>
            <a:cxnSpLocks/>
            <a:stCxn id="2" idx="6"/>
            <a:endCxn id="128" idx="2"/>
          </p:cNvCxnSpPr>
          <p:nvPr/>
        </p:nvCxnSpPr>
        <p:spPr>
          <a:xfrm>
            <a:off x="1896118" y="1716604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CD139A9-E3E3-4380-8527-DE081CB81B62}"/>
              </a:ext>
            </a:extLst>
          </p:cNvPr>
          <p:cNvSpPr/>
          <p:nvPr/>
        </p:nvSpPr>
        <p:spPr>
          <a:xfrm>
            <a:off x="1380014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/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타원 136">
            <a:extLst>
              <a:ext uri="{FF2B5EF4-FFF2-40B4-BE49-F238E27FC236}">
                <a16:creationId xmlns:a16="http://schemas.microsoft.com/office/drawing/2014/main" id="{FDE824B4-EAD2-49A2-B19B-CDB4BDB90FB8}"/>
              </a:ext>
            </a:extLst>
          </p:cNvPr>
          <p:cNvSpPr/>
          <p:nvPr/>
        </p:nvSpPr>
        <p:spPr>
          <a:xfrm>
            <a:off x="3242473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/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l="-50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9E01F6-1A94-4174-887C-AFFD1596EE30}"/>
              </a:ext>
            </a:extLst>
          </p:cNvPr>
          <p:cNvCxnSpPr>
            <a:cxnSpLocks/>
            <a:stCxn id="130" idx="6"/>
            <a:endCxn id="137" idx="2"/>
          </p:cNvCxnSpPr>
          <p:nvPr/>
        </p:nvCxnSpPr>
        <p:spPr>
          <a:xfrm>
            <a:off x="1896118" y="266600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/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blipFill>
                <a:blip r:embed="rId7"/>
                <a:stretch>
                  <a:fillRect r="-1000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/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blipFill>
                <a:blip r:embed="rId8"/>
                <a:stretch>
                  <a:fillRect r="-1000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4894263" y="1189281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849D2E1-F9C8-4E35-8582-F0D74C153FA5}"/>
              </a:ext>
            </a:extLst>
          </p:cNvPr>
          <p:cNvSpPr/>
          <p:nvPr/>
        </p:nvSpPr>
        <p:spPr>
          <a:xfrm>
            <a:off x="1399603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/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88C7C606-1632-47D4-BF49-A15B0B045590}"/>
              </a:ext>
            </a:extLst>
          </p:cNvPr>
          <p:cNvSpPr/>
          <p:nvPr/>
        </p:nvSpPr>
        <p:spPr>
          <a:xfrm>
            <a:off x="3262062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/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blipFill>
                <a:blip r:embed="rId11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5116C3E-D1EB-4933-A9F5-90DD7EDB0E69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1915707" y="360461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/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blipFill>
                <a:blip r:embed="rId12"/>
                <a:stretch>
                  <a:fillRect r="-891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0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/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𝑙𝑜𝑔𝐶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/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68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blipFill>
                <a:blip r:embed="rId9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037307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625001" y="2578565"/>
            <a:ext cx="12700" cy="12621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279543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5586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 처리를 위한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762532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987613" y="2215952"/>
            <a:ext cx="12700" cy="1987403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500967" y="34573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8F3531C-E880-4BA0-BA44-F2FAB612D2CB}"/>
              </a:ext>
            </a:extLst>
          </p:cNvPr>
          <p:cNvCxnSpPr>
            <a:cxnSpLocks/>
            <a:stCxn id="41" idx="4"/>
            <a:endCxn id="36" idx="2"/>
          </p:cNvCxnSpPr>
          <p:nvPr/>
        </p:nvCxnSpPr>
        <p:spPr>
          <a:xfrm rot="16200000" flipH="1">
            <a:off x="4671512" y="-433621"/>
            <a:ext cx="7099" cy="7279447"/>
          </a:xfrm>
          <a:prstGeom prst="bentConnector3">
            <a:avLst>
              <a:gd name="adj1" fmla="val 1232875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608963-E0E9-414A-B7BC-7727CDC10550}"/>
              </a:ext>
            </a:extLst>
          </p:cNvPr>
          <p:cNvSpPr/>
          <p:nvPr/>
        </p:nvSpPr>
        <p:spPr>
          <a:xfrm>
            <a:off x="8096002" y="3163934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2E0D2-DACE-48FF-8773-FA02CC138DF7}"/>
              </a:ext>
            </a:extLst>
          </p:cNvPr>
          <p:cNvSpPr/>
          <p:nvPr/>
        </p:nvSpPr>
        <p:spPr>
          <a:xfrm>
            <a:off x="823681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E951E-FA06-4F37-B9EA-E32473DD9B76}"/>
              </a:ext>
            </a:extLst>
          </p:cNvPr>
          <p:cNvSpPr/>
          <p:nvPr/>
        </p:nvSpPr>
        <p:spPr>
          <a:xfrm>
            <a:off x="987979" y="3107837"/>
            <a:ext cx="94717" cy="9471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50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 주도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D1343-BC20-4E90-893A-1389758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1541063"/>
            <a:ext cx="518324" cy="512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9E0C2-D4A9-4E93-9BC0-62B3C03EAF0E}"/>
              </a:ext>
            </a:extLst>
          </p:cNvPr>
          <p:cNvSpPr/>
          <p:nvPr/>
        </p:nvSpPr>
        <p:spPr>
          <a:xfrm>
            <a:off x="2558256" y="1567125"/>
            <a:ext cx="2662238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278D1-2EAA-4FDA-8D1F-60C4ABD67BB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1547789" y="1797127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BB21E-571A-4E44-80C4-BC1FAB421BAD}"/>
              </a:ext>
            </a:extLst>
          </p:cNvPr>
          <p:cNvSpPr txBox="1"/>
          <p:nvPr/>
        </p:nvSpPr>
        <p:spPr>
          <a:xfrm>
            <a:off x="6591534" y="15662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62534-DEA0-4D0B-A6C4-88EF1F5EC8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20494" y="1797127"/>
            <a:ext cx="1371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34E9CEE-05DB-43C3-AAB0-5C2689703280}"/>
              </a:ext>
            </a:extLst>
          </p:cNvPr>
          <p:cNvGrpSpPr/>
          <p:nvPr/>
        </p:nvGrpSpPr>
        <p:grpSpPr>
          <a:xfrm>
            <a:off x="7321221" y="4830041"/>
            <a:ext cx="2710725" cy="1021685"/>
            <a:chOff x="3880809" y="4407476"/>
            <a:chExt cx="4450331" cy="1677351"/>
          </a:xfrm>
        </p:grpSpPr>
        <p:grpSp>
          <p:nvGrpSpPr>
            <p:cNvPr id="7168" name="그룹 7167">
              <a:extLst>
                <a:ext uri="{FF2B5EF4-FFF2-40B4-BE49-F238E27FC236}">
                  <a16:creationId xmlns:a16="http://schemas.microsoft.com/office/drawing/2014/main" id="{394C7489-28A4-4CD4-B840-DE89C2416B13}"/>
                </a:ext>
              </a:extLst>
            </p:cNvPr>
            <p:cNvGrpSpPr/>
            <p:nvPr/>
          </p:nvGrpSpPr>
          <p:grpSpPr>
            <a:xfrm>
              <a:off x="4897988" y="4407476"/>
              <a:ext cx="953671" cy="1677351"/>
              <a:chOff x="7545203" y="2316834"/>
              <a:chExt cx="953671" cy="167735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77EC3B-89DE-4CB0-987A-44E2FD1A68B6}"/>
                  </a:ext>
                </a:extLst>
              </p:cNvPr>
              <p:cNvSpPr/>
              <p:nvPr/>
            </p:nvSpPr>
            <p:spPr>
              <a:xfrm rot="1463002">
                <a:off x="7881546" y="233531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70F52D-22CB-41F3-A22D-4F43D4C82817}"/>
                  </a:ext>
                </a:extLst>
              </p:cNvPr>
              <p:cNvSpPr/>
              <p:nvPr/>
            </p:nvSpPr>
            <p:spPr>
              <a:xfrm rot="16200000">
                <a:off x="7864964" y="203075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A3D1684-4D32-43FD-9A37-F851E9B94F7C}"/>
                  </a:ext>
                </a:extLst>
              </p:cNvPr>
              <p:cNvSpPr/>
              <p:nvPr/>
            </p:nvSpPr>
            <p:spPr>
              <a:xfrm rot="16200000">
                <a:off x="7943501" y="3393935"/>
                <a:ext cx="157075" cy="95367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50CAA6B3-00F5-4A09-BDDF-877751946830}"/>
                  </a:ext>
                </a:extLst>
              </p:cNvPr>
              <p:cNvSpPr/>
              <p:nvPr/>
            </p:nvSpPr>
            <p:spPr>
              <a:xfrm>
                <a:off x="7702277" y="362393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4ED18D77-66E4-4667-94F9-996E01556460}"/>
                  </a:ext>
                </a:extLst>
              </p:cNvPr>
              <p:cNvSpPr/>
              <p:nvPr/>
            </p:nvSpPr>
            <p:spPr>
              <a:xfrm rot="10226111">
                <a:off x="7921782" y="231683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72" name="그룹 7171">
              <a:extLst>
                <a:ext uri="{FF2B5EF4-FFF2-40B4-BE49-F238E27FC236}">
                  <a16:creationId xmlns:a16="http://schemas.microsoft.com/office/drawing/2014/main" id="{81ECDE97-E302-45EE-8004-0BC98D9E70EA}"/>
                </a:ext>
              </a:extLst>
            </p:cNvPr>
            <p:cNvGrpSpPr/>
            <p:nvPr/>
          </p:nvGrpSpPr>
          <p:grpSpPr>
            <a:xfrm>
              <a:off x="3880809" y="4437162"/>
              <a:ext cx="328268" cy="1601102"/>
              <a:chOff x="9314202" y="2389580"/>
              <a:chExt cx="328268" cy="160110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52751D-0D8A-4238-BBF7-275B1917C580}"/>
                  </a:ext>
                </a:extLst>
              </p:cNvPr>
              <p:cNvSpPr/>
              <p:nvPr/>
            </p:nvSpPr>
            <p:spPr>
              <a:xfrm>
                <a:off x="9474734" y="240645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49A310-C2B6-4211-AE63-25F544E5853F}"/>
                  </a:ext>
                </a:extLst>
              </p:cNvPr>
              <p:cNvSpPr/>
              <p:nvPr/>
            </p:nvSpPr>
            <p:spPr>
              <a:xfrm rot="13115371">
                <a:off x="9314202" y="2389580"/>
                <a:ext cx="157075" cy="606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36E318C7-3699-4A58-B81A-57E16E48616A}"/>
                  </a:ext>
                </a:extLst>
              </p:cNvPr>
              <p:cNvSpPr/>
              <p:nvPr/>
            </p:nvSpPr>
            <p:spPr>
              <a:xfrm rot="10226111">
                <a:off x="9356369" y="261261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E309A4-EFDC-4EDC-A8FF-506278F84596}"/>
                </a:ext>
              </a:extLst>
            </p:cNvPr>
            <p:cNvGrpSpPr/>
            <p:nvPr/>
          </p:nvGrpSpPr>
          <p:grpSpPr>
            <a:xfrm>
              <a:off x="6197809" y="4441154"/>
              <a:ext cx="904849" cy="1562808"/>
              <a:chOff x="5686686" y="2324789"/>
              <a:chExt cx="904849" cy="15628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756610D-3268-4F25-B99B-6A15F89EA046}"/>
                  </a:ext>
                </a:extLst>
              </p:cNvPr>
              <p:cNvSpPr/>
              <p:nvPr/>
            </p:nvSpPr>
            <p:spPr>
              <a:xfrm rot="16200000">
                <a:off x="6114700" y="2047582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EF957EC-2F1D-46BA-A6FF-F1575F4886EE}"/>
                  </a:ext>
                </a:extLst>
              </p:cNvPr>
              <p:cNvSpPr/>
              <p:nvPr/>
            </p:nvSpPr>
            <p:spPr>
              <a:xfrm rot="16200000">
                <a:off x="6006445" y="341076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46925A6-E266-4488-86C5-3870E422DABE}"/>
                  </a:ext>
                </a:extLst>
              </p:cNvPr>
              <p:cNvSpPr/>
              <p:nvPr/>
            </p:nvSpPr>
            <p:spPr>
              <a:xfrm rot="2088604">
                <a:off x="6219602" y="2375639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AB6D2C3-F306-4C21-A7F2-BA91B1A7DBD2}"/>
                  </a:ext>
                </a:extLst>
              </p:cNvPr>
              <p:cNvSpPr/>
              <p:nvPr/>
            </p:nvSpPr>
            <p:spPr>
              <a:xfrm rot="20098557">
                <a:off x="6159707" y="3017962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62FAF28-69AE-46F6-A969-E0527B4900A4}"/>
                  </a:ext>
                </a:extLst>
              </p:cNvPr>
              <p:cNvSpPr/>
              <p:nvPr/>
            </p:nvSpPr>
            <p:spPr>
              <a:xfrm rot="10226111">
                <a:off x="6165827" y="2324789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0EA3F32B-4EA0-4C88-B3F1-1456D4369031}"/>
                  </a:ext>
                </a:extLst>
              </p:cNvPr>
              <p:cNvSpPr/>
              <p:nvPr/>
            </p:nvSpPr>
            <p:spPr>
              <a:xfrm rot="15690968">
                <a:off x="6098180" y="352739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B665CF4-06E7-49DF-9A31-289E96640CDE}"/>
                  </a:ext>
                </a:extLst>
              </p:cNvPr>
              <p:cNvSpPr/>
              <p:nvPr/>
            </p:nvSpPr>
            <p:spPr>
              <a:xfrm rot="2437791">
                <a:off x="6001724" y="2968091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2355142-03A4-4651-ADB1-C09C9CA59CC8}"/>
                </a:ext>
              </a:extLst>
            </p:cNvPr>
            <p:cNvGrpSpPr/>
            <p:nvPr/>
          </p:nvGrpSpPr>
          <p:grpSpPr>
            <a:xfrm>
              <a:off x="7304911" y="4419957"/>
              <a:ext cx="1026229" cy="1569878"/>
              <a:chOff x="3539795" y="2070893"/>
              <a:chExt cx="1026229" cy="15698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896E9F-13C5-4621-A556-CD11EF423C8D}"/>
                  </a:ext>
                </a:extLst>
              </p:cNvPr>
              <p:cNvSpPr/>
              <p:nvPr/>
            </p:nvSpPr>
            <p:spPr>
              <a:xfrm rot="16200000">
                <a:off x="3859554" y="2687101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4FD2FD-4D85-4647-B915-EC3ADBF21435}"/>
                  </a:ext>
                </a:extLst>
              </p:cNvPr>
              <p:cNvSpPr/>
              <p:nvPr/>
            </p:nvSpPr>
            <p:spPr>
              <a:xfrm>
                <a:off x="4336389" y="2173360"/>
                <a:ext cx="157075" cy="146741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B359CC-ECB1-47CB-B944-5BBB67AF608C}"/>
                  </a:ext>
                </a:extLst>
              </p:cNvPr>
              <p:cNvSpPr/>
              <p:nvPr/>
            </p:nvSpPr>
            <p:spPr>
              <a:xfrm rot="2607335">
                <a:off x="3910940" y="2070893"/>
                <a:ext cx="157075" cy="114183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DCCF97D-5618-4F65-842A-27DDF064B035}"/>
                  </a:ext>
                </a:extLst>
              </p:cNvPr>
              <p:cNvSpPr/>
              <p:nvPr/>
            </p:nvSpPr>
            <p:spPr>
              <a:xfrm rot="10226111">
                <a:off x="4210454" y="293482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70665AB-569D-47FA-BFF2-EEC577E0AA81}"/>
                  </a:ext>
                </a:extLst>
              </p:cNvPr>
              <p:cNvSpPr/>
              <p:nvPr/>
            </p:nvSpPr>
            <p:spPr>
              <a:xfrm rot="15940568">
                <a:off x="4237850" y="282221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B0C0C54D-5431-45A2-84B9-5EB08C50116C}"/>
                  </a:ext>
                </a:extLst>
              </p:cNvPr>
              <p:cNvSpPr/>
              <p:nvPr/>
            </p:nvSpPr>
            <p:spPr>
              <a:xfrm rot="10226111">
                <a:off x="4237850" y="226925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원호 73">
                <a:extLst>
                  <a:ext uri="{FF2B5EF4-FFF2-40B4-BE49-F238E27FC236}">
                    <a16:creationId xmlns:a16="http://schemas.microsoft.com/office/drawing/2014/main" id="{90013861-F0F3-4158-A739-9F4CBC60B474}"/>
                  </a:ext>
                </a:extLst>
              </p:cNvPr>
              <p:cNvSpPr/>
              <p:nvPr/>
            </p:nvSpPr>
            <p:spPr>
              <a:xfrm rot="2437791">
                <a:off x="3644169" y="281564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E32E2B3-2127-40CE-A7F7-7BD7B703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" y="2830367"/>
            <a:ext cx="518324" cy="5121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6926BB-5AA5-45A8-83ED-CE295FF94B69}"/>
              </a:ext>
            </a:extLst>
          </p:cNvPr>
          <p:cNvSpPr/>
          <p:nvPr/>
        </p:nvSpPr>
        <p:spPr>
          <a:xfrm>
            <a:off x="2566414" y="2856429"/>
            <a:ext cx="1893390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특징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BE06CE-FB95-45BF-8969-1DF236830AF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1555947" y="3086431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5AAD97-69A6-4132-B29C-A41249FB6959}"/>
              </a:ext>
            </a:extLst>
          </p:cNvPr>
          <p:cNvSpPr txBox="1"/>
          <p:nvPr/>
        </p:nvSpPr>
        <p:spPr>
          <a:xfrm>
            <a:off x="6599692" y="285559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CEC0D-5D5A-4338-A640-8188F1C91AE1}"/>
              </a:ext>
            </a:extLst>
          </p:cNvPr>
          <p:cNvCxnSpPr>
            <a:cxnSpLocks/>
            <a:stCxn id="90" idx="3"/>
            <a:endCxn id="84" idx="1"/>
          </p:cNvCxnSpPr>
          <p:nvPr/>
        </p:nvCxnSpPr>
        <p:spPr>
          <a:xfrm>
            <a:off x="6045651" y="3085601"/>
            <a:ext cx="554041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DD5CC4-D124-4B3E-BFD1-84BEECE991A8}"/>
              </a:ext>
            </a:extLst>
          </p:cNvPr>
          <p:cNvSpPr/>
          <p:nvPr/>
        </p:nvSpPr>
        <p:spPr>
          <a:xfrm>
            <a:off x="5013845" y="2855599"/>
            <a:ext cx="1031806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기계학습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68A932B-B47C-46E8-AB7D-8576DAFC6643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4459804" y="3085601"/>
            <a:ext cx="554041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5ED3A65-93E9-4D31-A4D4-DF12FF8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3919020"/>
            <a:ext cx="518324" cy="512129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20F62-9766-4A34-A4EF-20A8FB7AA06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7789" y="4175084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E38447-ED03-4553-A48A-6F8CDF1A4CB2}"/>
              </a:ext>
            </a:extLst>
          </p:cNvPr>
          <p:cNvSpPr txBox="1"/>
          <p:nvPr/>
        </p:nvSpPr>
        <p:spPr>
          <a:xfrm>
            <a:off x="6591534" y="394425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388F9E-8DFA-4D3E-B8A8-EC4F0F9FA0A7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4459804" y="4174254"/>
            <a:ext cx="2131730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0B57D2-274E-406D-AD82-B1D9C4F5C03F}"/>
              </a:ext>
            </a:extLst>
          </p:cNvPr>
          <p:cNvSpPr/>
          <p:nvPr/>
        </p:nvSpPr>
        <p:spPr>
          <a:xfrm>
            <a:off x="2566414" y="3944252"/>
            <a:ext cx="1893390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딥러닝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138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오차제곱합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(SSE)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크로스 엔트로피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(cross entropy error)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8E6A0C-A070-4BFF-8353-8F10EE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3100578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3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 미분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39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75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 미분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4937-E9E2-4F96-A933-FBF6430EAEB0}"/>
              </a:ext>
            </a:extLst>
          </p:cNvPr>
          <p:cNvSpPr txBox="1"/>
          <p:nvPr/>
        </p:nvSpPr>
        <p:spPr>
          <a:xfrm>
            <a:off x="84783" y="4253401"/>
            <a:ext cx="441659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f(x)) / 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DE7F7E-2E49-44F7-8E17-15B1794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0F5552-FC7C-431D-95E2-1FB784AF59A2}"/>
              </a:ext>
            </a:extLst>
          </p:cNvPr>
          <p:cNvSpPr/>
          <p:nvPr/>
        </p:nvSpPr>
        <p:spPr>
          <a:xfrm>
            <a:off x="1621536" y="2068068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C812AE-3881-4AF3-83A3-1AC592C657B5}"/>
              </a:ext>
            </a:extLst>
          </p:cNvPr>
          <p:cNvCxnSpPr>
            <a:cxnSpLocks/>
          </p:cNvCxnSpPr>
          <p:nvPr/>
        </p:nvCxnSpPr>
        <p:spPr>
          <a:xfrm>
            <a:off x="883920" y="1471041"/>
            <a:ext cx="2414016" cy="19579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52569-D7DD-4846-8756-8FD03C028436}"/>
              </a:ext>
            </a:extLst>
          </p:cNvPr>
          <p:cNvSpPr txBox="1"/>
          <p:nvPr/>
        </p:nvSpPr>
        <p:spPr>
          <a:xfrm>
            <a:off x="1500632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4C6A-FD96-41E0-85AA-C11B56DD8AC8}"/>
              </a:ext>
            </a:extLst>
          </p:cNvPr>
          <p:cNvSpPr txBox="1"/>
          <p:nvPr/>
        </p:nvSpPr>
        <p:spPr>
          <a:xfrm>
            <a:off x="1765423" y="32638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22812-DA80-48EF-B35D-61564A6AACF8}"/>
              </a:ext>
            </a:extLst>
          </p:cNvPr>
          <p:cNvSpPr txBox="1"/>
          <p:nvPr/>
        </p:nvSpPr>
        <p:spPr>
          <a:xfrm>
            <a:off x="2031238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50-EC7F-4537-8C1E-8C0F660193F6}"/>
              </a:ext>
            </a:extLst>
          </p:cNvPr>
          <p:cNvSpPr/>
          <p:nvPr/>
        </p:nvSpPr>
        <p:spPr>
          <a:xfrm>
            <a:off x="2293080" y="2570065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85997C0-8CB3-4015-8413-CFF0CCE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9524FE4-2A01-4355-B9F1-9912DA97CC4C}"/>
              </a:ext>
            </a:extLst>
          </p:cNvPr>
          <p:cNvSpPr/>
          <p:nvPr/>
        </p:nvSpPr>
        <p:spPr>
          <a:xfrm>
            <a:off x="5959855" y="173180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A064D-3C6A-4211-81D6-6CBD5EF51199}"/>
              </a:ext>
            </a:extLst>
          </p:cNvPr>
          <p:cNvCxnSpPr>
            <a:cxnSpLocks/>
          </p:cNvCxnSpPr>
          <p:nvPr/>
        </p:nvCxnSpPr>
        <p:spPr>
          <a:xfrm>
            <a:off x="5457226" y="1036798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BCA13D-D463-43AF-9540-BC55B145B0FB}"/>
              </a:ext>
            </a:extLst>
          </p:cNvPr>
          <p:cNvSpPr txBox="1"/>
          <p:nvPr/>
        </p:nvSpPr>
        <p:spPr>
          <a:xfrm>
            <a:off x="5993706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3C125-70D3-4964-A61D-CBA6AF9749C3}"/>
              </a:ext>
            </a:extLst>
          </p:cNvPr>
          <p:cNvSpPr txBox="1"/>
          <p:nvPr/>
        </p:nvSpPr>
        <p:spPr>
          <a:xfrm>
            <a:off x="6258497" y="32638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2*h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56FD6-AA6E-4ED9-9EF9-6BC4573C69F1}"/>
              </a:ext>
            </a:extLst>
          </p:cNvPr>
          <p:cNvSpPr txBox="1"/>
          <p:nvPr/>
        </p:nvSpPr>
        <p:spPr>
          <a:xfrm>
            <a:off x="6524312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7F00AD-4E98-423A-9984-C1933B79E55B}"/>
              </a:ext>
            </a:extLst>
          </p:cNvPr>
          <p:cNvSpPr/>
          <p:nvPr/>
        </p:nvSpPr>
        <p:spPr>
          <a:xfrm>
            <a:off x="6379401" y="233724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3846A-A5D4-46C2-8BA6-7A34E9DD9F7D}"/>
              </a:ext>
            </a:extLst>
          </p:cNvPr>
          <p:cNvSpPr txBox="1"/>
          <p:nvPr/>
        </p:nvSpPr>
        <p:spPr>
          <a:xfrm>
            <a:off x="5063995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x-h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863BD-A96A-426B-9D89-7E7DF741A25A}"/>
              </a:ext>
            </a:extLst>
          </p:cNvPr>
          <p:cNvSpPr/>
          <p:nvPr/>
        </p:nvSpPr>
        <p:spPr>
          <a:xfrm>
            <a:off x="6114610" y="2097976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5220494" y="4253401"/>
            <a:ext cx="526297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5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function(x):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0.01*x**2 + 0.1*x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5)</a:t>
            </a:r>
          </a:p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3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10</a:t>
                </a:r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blipFill>
                <a:blip r:embed="rId5"/>
                <a:stretch>
                  <a:fillRect t="-24691" r="-11897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5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function_tmp1(x0):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x0**2 + 4**2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numerical_diff(function_tmp1, 3)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33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function_tmp2(x1):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3**2 + x1**2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numerical_diff(function_tmp2, 4)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1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/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신경망에서의 기울기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/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/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6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9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/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/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 l="-4854"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endCxn id="3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166924" y="25727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37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353460F8-ACD8-4355-90FD-1D080AE4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C204B28-4C52-48A2-BF58-FDF859F76883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75936F-2FBA-4EC3-BBC4-72069FA162E6}"/>
              </a:ext>
            </a:extLst>
          </p:cNvPr>
          <p:cNvCxnSpPr>
            <a:cxnSpLocks/>
            <a:stCxn id="2050" idx="3"/>
            <a:endCxn id="2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6ED979-5940-4854-99E3-F20C4A718A68}"/>
              </a:ext>
            </a:extLst>
          </p:cNvPr>
          <p:cNvSpPr txBox="1"/>
          <p:nvPr/>
        </p:nvSpPr>
        <p:spPr>
          <a:xfrm>
            <a:off x="2854968" y="303532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C1700-A3B3-40D2-8EE6-1083A3F87483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12CA33-0AC8-47F4-8223-00D34270326E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F4A3CA-5897-4894-93FE-81CFA58E668F}"/>
              </a:ext>
            </a:extLst>
          </p:cNvPr>
          <p:cNvSpPr txBox="1"/>
          <p:nvPr/>
        </p:nvSpPr>
        <p:spPr>
          <a:xfrm>
            <a:off x="3376168" y="393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F46CAC-4B1F-4CA1-8E17-A19E4EB539B6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349396" y="28342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48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6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062589" y="29126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231390-3FC1-4FCA-962F-05B8D3E0769C}"/>
              </a:ext>
            </a:extLst>
          </p:cNvPr>
          <p:cNvGrpSpPr/>
          <p:nvPr/>
        </p:nvGrpSpPr>
        <p:grpSpPr>
          <a:xfrm>
            <a:off x="935734" y="2943852"/>
            <a:ext cx="1850082" cy="1373885"/>
            <a:chOff x="1160718" y="3087923"/>
            <a:chExt cx="1850082" cy="1373885"/>
          </a:xfrm>
        </p:grpSpPr>
        <p:pic>
          <p:nvPicPr>
            <p:cNvPr id="4098" name="Picture 2" descr="돼지고기와 '찰떡궁합'인 식품은 무엇? - 데일리 푸드앤메드">
              <a:extLst>
                <a:ext uri="{FF2B5EF4-FFF2-40B4-BE49-F238E27FC236}">
                  <a16:creationId xmlns:a16="http://schemas.microsoft.com/office/drawing/2014/main" id="{35B793BF-01AC-4BBA-8C65-117F7C606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18" y="3180553"/>
              <a:ext cx="784836" cy="52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DE817BB0-DB60-4930-B6D7-F699E5491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554" y="3087923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고등어 생선은 고립 로열티 무료 사진, 그림, 이미지 그리고 스톡포토그래피. Image 37769880.">
              <a:extLst>
                <a:ext uri="{FF2B5EF4-FFF2-40B4-BE49-F238E27FC236}">
                  <a16:creationId xmlns:a16="http://schemas.microsoft.com/office/drawing/2014/main" id="{AF14092D-B768-4705-A4D2-E83643053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656" y="3799346"/>
              <a:ext cx="965200" cy="66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구름 8">
            <a:extLst>
              <a:ext uri="{FF2B5EF4-FFF2-40B4-BE49-F238E27FC236}">
                <a16:creationId xmlns:a16="http://schemas.microsoft.com/office/drawing/2014/main" id="{9B57F87E-8F7C-426F-B86A-BB6DE198A3E3}"/>
              </a:ext>
            </a:extLst>
          </p:cNvPr>
          <p:cNvSpPr/>
          <p:nvPr/>
        </p:nvSpPr>
        <p:spPr>
          <a:xfrm rot="324494">
            <a:off x="3273552" y="3352800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9738D0-7C5E-486C-9BFE-2008360AD67F}"/>
              </a:ext>
            </a:extLst>
          </p:cNvPr>
          <p:cNvSpPr txBox="1"/>
          <p:nvPr/>
        </p:nvSpPr>
        <p:spPr>
          <a:xfrm>
            <a:off x="3229150" y="3448858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복잡한계산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4599ED-3D88-4EFC-8678-681E1ED6968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775791" y="3618135"/>
            <a:ext cx="45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8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9AFFE633-729E-4033-9A9C-D8F4D514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F72FAD-5C7A-419A-844A-18DB0D82EDA7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9E2A67C-A36E-4CFD-89CF-586A193B3D5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C2B13D-A43A-4111-A4E8-65C49637647B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0E9E3F-F985-4E21-8505-99870CD08C80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2029B-8776-45B4-8B73-A0FE36C81A34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8C7C7AF-3E9B-4053-B04C-092E70004C70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2F2C5E-60A9-4FED-9791-CA16C51C746F}"/>
              </a:ext>
            </a:extLst>
          </p:cNvPr>
          <p:cNvCxnSpPr>
            <a:stCxn id="55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892AE7F-408B-4F77-BDE4-A9E1BFA7D66B}"/>
              </a:ext>
            </a:extLst>
          </p:cNvPr>
          <p:cNvCxnSpPr>
            <a:endCxn id="39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59332F-F0AD-4F71-B93A-7589A70E02D1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95F62-3E5D-4AB5-B033-1855842E137F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F39E63-07A4-4483-896C-143993C1F31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1C615-8906-4DDF-A968-BC4BBA4A0E2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2959C-D900-40BA-99CE-D372A0CFDBC6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79DCCF-F12E-445A-A9A7-6BA076261407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AE44E22-D8ED-496B-BFB8-15D2F34FED2B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9BEFF7-D814-4E7A-94D9-1C98C2724CE9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BA22A2-058F-4DDC-9C2E-0E30807D983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41F5E5-92B4-43E7-81F5-257874C9944F}"/>
              </a:ext>
            </a:extLst>
          </p:cNvPr>
          <p:cNvSpPr txBox="1"/>
          <p:nvPr/>
        </p:nvSpPr>
        <p:spPr>
          <a:xfrm>
            <a:off x="2794136" y="117377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9D30C-15A3-4FD5-A2FC-1A72631EB250}"/>
              </a:ext>
            </a:extLst>
          </p:cNvPr>
          <p:cNvSpPr txBox="1"/>
          <p:nvPr/>
        </p:nvSpPr>
        <p:spPr>
          <a:xfrm>
            <a:off x="4595592" y="11253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1602B5-25DC-4C38-9E7B-A98AF069C8C0}"/>
              </a:ext>
            </a:extLst>
          </p:cNvPr>
          <p:cNvSpPr txBox="1"/>
          <p:nvPr/>
        </p:nvSpPr>
        <p:spPr>
          <a:xfrm>
            <a:off x="6414385" y="11198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CD14C-3BAF-4159-BB88-154F5C187DC1}"/>
              </a:ext>
            </a:extLst>
          </p:cNvPr>
          <p:cNvSpPr txBox="1"/>
          <p:nvPr/>
        </p:nvSpPr>
        <p:spPr>
          <a:xfrm>
            <a:off x="1437316" y="4722683"/>
            <a:ext cx="605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 가격이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오를때 전체 가격의 증분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사과에 전달되는 미분 값이다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3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85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blipFill>
                <a:blip r:embed="rId3"/>
                <a:stretch>
                  <a:fillRect l="-15517" r="-1206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/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blipFill>
                <a:blip r:embed="rId5"/>
                <a:stretch>
                  <a:fillRect l="-1351" r="-45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/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/>
              <p:nvPr/>
            </p:nvSpPr>
            <p:spPr>
              <a:xfrm>
                <a:off x="4773624" y="2337186"/>
                <a:ext cx="374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2337186"/>
                <a:ext cx="374333" cy="369332"/>
              </a:xfrm>
              <a:prstGeom prst="rect">
                <a:avLst/>
              </a:prstGeom>
              <a:blipFill>
                <a:blip r:embed="rId7"/>
                <a:stretch>
                  <a:fillRect l="-4918" r="-327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/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7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/>
              <p:nvPr/>
            </p:nvSpPr>
            <p:spPr>
              <a:xfrm>
                <a:off x="1249961" y="1536044"/>
                <a:ext cx="1839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1536044"/>
                <a:ext cx="1839157" cy="369332"/>
              </a:xfrm>
              <a:prstGeom prst="rect">
                <a:avLst/>
              </a:prstGeom>
              <a:blipFill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blipFill>
                <a:blip r:embed="rId5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/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/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/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blipFill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/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blipFill>
                <a:blip r:embed="rId9"/>
                <a:stretch>
                  <a:fillRect l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blipFill>
                <a:blip r:embed="rId4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244EF195-CCBB-41C1-8BAA-5E2E49A652F3}"/>
              </a:ext>
            </a:extLst>
          </p:cNvPr>
          <p:cNvSpPr/>
          <p:nvPr/>
        </p:nvSpPr>
        <p:spPr>
          <a:xfrm>
            <a:off x="3906806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22444" y="1430989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C34934-EE3C-4C1A-9C8E-5F6156FE7A8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516406" y="206455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/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blipFill>
                <a:blip r:embed="rId8"/>
                <a:stretch>
                  <a:fillRect r="-3448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  <a:endCxn id="15" idx="2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11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blipFill>
                <a:blip r:embed="rId12"/>
                <a:stretch>
                  <a:fillRect l="-2041" r="-204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/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0FB6C1-A069-46A6-AEE7-C3159AEF3841}"/>
              </a:ext>
            </a:extLst>
          </p:cNvPr>
          <p:cNvCxnSpPr>
            <a:cxnSpLocks/>
          </p:cNvCxnSpPr>
          <p:nvPr/>
        </p:nvCxnSpPr>
        <p:spPr>
          <a:xfrm flipH="1">
            <a:off x="4516406" y="2187448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691384" y="2187448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/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/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237100" y="1522476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/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F98E8581-217F-4943-8852-4B4A82211427}"/>
              </a:ext>
            </a:extLst>
          </p:cNvPr>
          <p:cNvSpPr/>
          <p:nvPr/>
        </p:nvSpPr>
        <p:spPr>
          <a:xfrm>
            <a:off x="3942557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4624FB2-645D-45FC-A68A-AAF70A4A3C3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58195" y="3812402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D2D44F-B59C-41ED-9432-401821D5196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52157" y="4445970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/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blipFill>
                <a:blip r:embed="rId17"/>
                <a:stretch>
                  <a:fillRect r="-258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A1902-1472-499E-8814-D540E842EC5F}"/>
              </a:ext>
            </a:extLst>
          </p:cNvPr>
          <p:cNvCxnSpPr>
            <a:cxnSpLocks/>
            <a:stCxn id="52" idx="6"/>
            <a:endCxn id="46" idx="2"/>
          </p:cNvCxnSpPr>
          <p:nvPr/>
        </p:nvCxnSpPr>
        <p:spPr>
          <a:xfrm>
            <a:off x="2740373" y="4445970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6D22332-F0F6-4933-BF50-E59F5FF36538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1358195" y="4661496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9606ED9-DF06-4F2B-8FAE-E640A7CFBF60}"/>
              </a:ext>
            </a:extLst>
          </p:cNvPr>
          <p:cNvSpPr/>
          <p:nvPr/>
        </p:nvSpPr>
        <p:spPr>
          <a:xfrm>
            <a:off x="2130773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/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blipFill>
                <a:blip r:embed="rId1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/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/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/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blipFill>
                <a:blip r:embed="rId21"/>
                <a:stretch>
                  <a:fillRect l="-2041" r="-2041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/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5E25E3D-908A-459B-B6DF-E273F285E6CA}"/>
              </a:ext>
            </a:extLst>
          </p:cNvPr>
          <p:cNvCxnSpPr>
            <a:cxnSpLocks/>
          </p:cNvCxnSpPr>
          <p:nvPr/>
        </p:nvCxnSpPr>
        <p:spPr>
          <a:xfrm flipH="1">
            <a:off x="4552157" y="4568861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9C6F4D-07F9-403F-98B8-06C4D0829A78}"/>
              </a:ext>
            </a:extLst>
          </p:cNvPr>
          <p:cNvCxnSpPr>
            <a:cxnSpLocks/>
          </p:cNvCxnSpPr>
          <p:nvPr/>
        </p:nvCxnSpPr>
        <p:spPr>
          <a:xfrm flipH="1">
            <a:off x="2727135" y="4568861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/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blipFill>
                <a:blip r:embed="rId23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/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blipFill>
                <a:blip r:embed="rId24"/>
                <a:stretch>
                  <a:fillRect l="-1974" r="-1974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23ACBF-C2C8-4E19-A475-846205A1F03D}"/>
              </a:ext>
            </a:extLst>
          </p:cNvPr>
          <p:cNvCxnSpPr>
            <a:cxnSpLocks/>
          </p:cNvCxnSpPr>
          <p:nvPr/>
        </p:nvCxnSpPr>
        <p:spPr>
          <a:xfrm flipH="1" flipV="1">
            <a:off x="1272851" y="3903889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/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blipFill>
                <a:blip r:embed="rId25"/>
                <a:stretch>
                  <a:fillRect l="-1395" r="-372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/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blipFill>
                <a:blip r:embed="rId26"/>
                <a:stretch>
                  <a:fillRect l="-1376" r="-275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17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550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12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/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/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blipFill>
                <a:blip r:embed="rId1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/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245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5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덧셈 노드의 미분값은 리피트이다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370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84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13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430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blipFill>
                <a:blip r:embed="rId15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28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1" name="Picture 2" descr="사과 - Home | Facebook">
            <a:extLst>
              <a:ext uri="{FF2B5EF4-FFF2-40B4-BE49-F238E27FC236}">
                <a16:creationId xmlns:a16="http://schemas.microsoft.com/office/drawing/2014/main" id="{656074C7-758C-41DB-BE9E-73FC324C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87338C-5060-4D2E-A436-79F00641B5C6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751AB0-9500-419B-A7C8-C2E49778B3BC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432648-B61D-4862-8BF4-07CCE4503B23}"/>
              </a:ext>
            </a:extLst>
          </p:cNvPr>
          <p:cNvCxnSpPr>
            <a:stCxn id="51" idx="3"/>
            <a:endCxn id="58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A8660E0-E211-4451-BD5B-812943E8C8F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ECBD9DA-1C6E-418E-8F06-524C16549816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28DFA5-5230-413F-BD2F-1CD89F34B87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00FCEA-889B-4707-9207-EF20BB54B45B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DCFCBE-39F5-4AFB-B3F0-926BD2CF6441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9F4873F-F868-4B4A-9914-41641D70FE9E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3F2901C-90F9-42EA-BE77-3A405CE7841E}"/>
              </a:ext>
            </a:extLst>
          </p:cNvPr>
          <p:cNvCxnSpPr>
            <a:stCxn id="67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3F78BE-9091-4242-B786-82CFE7BF2160}"/>
              </a:ext>
            </a:extLst>
          </p:cNvPr>
          <p:cNvCxnSpPr>
            <a:endCxn id="58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AF485F-BD45-4DDD-926B-992F1B5E7972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B998FD-D31F-43E0-8447-53ABA5848CF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E8B2DA9-EEB5-4529-A381-F62F5FF94814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402C02-94F8-41E6-9860-543CBF63990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914FFB-A60D-4833-A59E-F7C925B2EF32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506E4E-920F-4072-A53D-7516C3953454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B8FFF70-2DA0-4EE2-A4AB-C13DBFC0F2B3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ED2C36B-A67C-4809-BAE5-EEB89AF259DE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E952E5-C102-4997-B06B-654299C4CA6A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1CC0322-02A7-42EA-B91B-FC919BA9001F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723C44-278D-4CD8-8DC2-7A3C64E7A79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A015E3-CBA0-4FC6-9625-E2E940119726}"/>
              </a:ext>
            </a:extLst>
          </p:cNvPr>
          <p:cNvCxnSpPr>
            <a:cxnSpLocks/>
          </p:cNvCxnSpPr>
          <p:nvPr/>
        </p:nvCxnSpPr>
        <p:spPr>
          <a:xfrm flipH="1">
            <a:off x="5077968" y="2484536"/>
            <a:ext cx="597409" cy="162341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A71E118-F488-4BF1-AC0E-10490A4E2127}"/>
              </a:ext>
            </a:extLst>
          </p:cNvPr>
          <p:cNvCxnSpPr>
            <a:cxnSpLocks/>
          </p:cNvCxnSpPr>
          <p:nvPr/>
        </p:nvCxnSpPr>
        <p:spPr>
          <a:xfrm flipH="1">
            <a:off x="4385158" y="4107954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64663D-4DA6-4F5F-80D0-012E6394138C}"/>
              </a:ext>
            </a:extLst>
          </p:cNvPr>
          <p:cNvCxnSpPr>
            <a:cxnSpLocks/>
          </p:cNvCxnSpPr>
          <p:nvPr/>
        </p:nvCxnSpPr>
        <p:spPr>
          <a:xfrm flipH="1">
            <a:off x="3461460" y="2482883"/>
            <a:ext cx="465308" cy="10272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756610-2486-4A5C-8B3E-2A0FBE84D63A}"/>
              </a:ext>
            </a:extLst>
          </p:cNvPr>
          <p:cNvCxnSpPr>
            <a:cxnSpLocks/>
          </p:cNvCxnSpPr>
          <p:nvPr/>
        </p:nvCxnSpPr>
        <p:spPr>
          <a:xfrm flipH="1">
            <a:off x="2770847" y="3499112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80EF9D-B5B4-41E1-8975-DD4D69F099C3}"/>
              </a:ext>
            </a:extLst>
          </p:cNvPr>
          <p:cNvSpPr txBox="1"/>
          <p:nvPr/>
        </p:nvSpPr>
        <p:spPr>
          <a:xfrm>
            <a:off x="3985768" y="40579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E647F-BB59-4646-B654-33964C49EC99}"/>
              </a:ext>
            </a:extLst>
          </p:cNvPr>
          <p:cNvSpPr txBox="1"/>
          <p:nvPr/>
        </p:nvSpPr>
        <p:spPr>
          <a:xfrm>
            <a:off x="2240883" y="35254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0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C2FF6B53-AB3A-4137-8E2F-EFED79D2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350A6E-73B0-43FB-8E89-F45ACEA166D8}"/>
              </a:ext>
            </a:extLst>
          </p:cNvPr>
          <p:cNvSpPr txBox="1"/>
          <p:nvPr/>
        </p:nvSpPr>
        <p:spPr>
          <a:xfrm>
            <a:off x="2768870" y="18560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8DA597C-6A12-4C75-8CCA-5D959BDB0631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FB24FB-C33D-4589-9092-E54FA0235D43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C73A138-9786-4257-85A6-EC08E657AB99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7DD8F8-DE90-4C18-9D8F-AFD64E276D96}"/>
              </a:ext>
            </a:extLst>
          </p:cNvPr>
          <p:cNvCxnSpPr>
            <a:cxnSpLocks/>
            <a:stCxn id="39" idx="6"/>
            <a:endCxn id="97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8A6A52-A754-49AB-98C4-37259A754B74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4213E7-FC3E-4F02-9880-0554FD112A4B}"/>
              </a:ext>
            </a:extLst>
          </p:cNvPr>
          <p:cNvSpPr txBox="1"/>
          <p:nvPr/>
        </p:nvSpPr>
        <p:spPr>
          <a:xfrm>
            <a:off x="4608839" y="20535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AA889C-6E75-404A-AD6E-57C81D602503}"/>
              </a:ext>
            </a:extLst>
          </p:cNvPr>
          <p:cNvSpPr txBox="1"/>
          <p:nvPr/>
        </p:nvSpPr>
        <p:spPr>
          <a:xfrm>
            <a:off x="7273645" y="24950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EEED4F-0936-44A6-9EC2-34D2D6C8A1C3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EEED4F-0936-44A6-9EC2-34D2D6C8A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78464-308B-4C49-B38C-220BA96C86E5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78464-308B-4C49-B38C-220BA96C8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155DD15-F6FF-4036-8425-2CF4F907BB06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70736B-660F-4A6A-ACDF-E8EB34FBF0A0}"/>
              </a:ext>
            </a:extLst>
          </p:cNvPr>
          <p:cNvCxnSpPr>
            <a:stCxn id="48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0D1542-B90C-40F1-8127-9EE309EE9C3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106F8B-AFC6-4879-90DE-AF1827B54CDC}"/>
              </a:ext>
            </a:extLst>
          </p:cNvPr>
          <p:cNvSpPr txBox="1"/>
          <p:nvPr/>
        </p:nvSpPr>
        <p:spPr>
          <a:xfrm>
            <a:off x="3400043" y="1177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4F81DB-7498-4AD2-9C34-75D485EBD65F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0787E3-A7DD-489C-96F4-FEE83005D2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5BAF54-2C19-4881-AD84-69FC9B959FB5}"/>
              </a:ext>
            </a:extLst>
          </p:cNvPr>
          <p:cNvCxnSpPr>
            <a:cxnSpLocks/>
            <a:stCxn id="97" idx="6"/>
            <a:endCxn id="41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AB5D0F-5474-4EA9-BAAE-5EFC4C295257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8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2D256B4D-B060-4F8B-A44B-90B14836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4824F03-6992-4D5B-A43F-1D2B309B2B82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F228AF-FD28-415A-82BA-CA5D313CEC27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F228AF-FD28-415A-82BA-CA5D313C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A6530C-2423-4FCD-9D8F-27E5A7FDC72B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9D021B-66AF-4EFB-ADAE-F9B7887E6A02}"/>
              </a:ext>
            </a:extLst>
          </p:cNvPr>
          <p:cNvSpPr txBox="1"/>
          <p:nvPr/>
        </p:nvSpPr>
        <p:spPr>
          <a:xfrm>
            <a:off x="2909898" y="31870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08A4DE-C88A-433B-8924-50BB44D5CA28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771F54E-F665-4588-BFDD-3BB5040FFB1C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50F9064-685F-4BBD-ACC4-A2BEBA7FF26E}"/>
              </a:ext>
            </a:extLst>
          </p:cNvPr>
          <p:cNvSpPr txBox="1"/>
          <p:nvPr/>
        </p:nvSpPr>
        <p:spPr>
          <a:xfrm>
            <a:off x="3358847" y="3686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7CFEB1-2356-48A9-812B-E36AD527319E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8B018FF-E9D0-4997-B12B-A0CAA867CCC6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4D8D879C-9A8B-4DC9-BB36-5A1CA7CFE6CC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0D367A-B5C5-4E06-93BF-083174E5BFC0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0D367A-B5C5-4E06-93BF-083174E5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9E3D209B-5C6B-406A-9A7D-DDAE1108C10A}"/>
              </a:ext>
            </a:extLst>
          </p:cNvPr>
          <p:cNvSpPr txBox="1"/>
          <p:nvPr/>
        </p:nvSpPr>
        <p:spPr>
          <a:xfrm>
            <a:off x="4404326" y="29859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729C8AE-A5ED-4A07-9EB0-0873D062CCB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DD41B4-F012-402C-AAE0-E42AA0F18688}"/>
              </a:ext>
            </a:extLst>
          </p:cNvPr>
          <p:cNvSpPr txBox="1"/>
          <p:nvPr/>
        </p:nvSpPr>
        <p:spPr>
          <a:xfrm>
            <a:off x="7388633" y="29010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7F8ED-159B-4DA3-BC5F-F3E8CDA17321}"/>
              </a:ext>
            </a:extLst>
          </p:cNvPr>
          <p:cNvSpPr/>
          <p:nvPr/>
        </p:nvSpPr>
        <p:spPr>
          <a:xfrm>
            <a:off x="5692112" y="2995675"/>
            <a:ext cx="564578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A1F067-B5C3-4774-9E72-AE4603449D7C}"/>
              </a:ext>
            </a:extLst>
          </p:cNvPr>
          <p:cNvSpPr/>
          <p:nvPr/>
        </p:nvSpPr>
        <p:spPr>
          <a:xfrm>
            <a:off x="2872226" y="5233779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590367-4D3E-4C99-B5C9-F65F4811DA46}"/>
              </a:ext>
            </a:extLst>
          </p:cNvPr>
          <p:cNvSpPr/>
          <p:nvPr/>
        </p:nvSpPr>
        <p:spPr>
          <a:xfrm>
            <a:off x="4627061" y="355316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0D93ED-B1D2-42F9-A25A-CDA3B4CBF61F}"/>
              </a:ext>
            </a:extLst>
          </p:cNvPr>
          <p:cNvSpPr/>
          <p:nvPr/>
        </p:nvSpPr>
        <p:spPr>
          <a:xfrm>
            <a:off x="4335424" y="2566534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A5BFE5-67B8-4A74-98CA-222D23A8FFB8}"/>
              </a:ext>
            </a:extLst>
          </p:cNvPr>
          <p:cNvSpPr/>
          <p:nvPr/>
        </p:nvSpPr>
        <p:spPr>
          <a:xfrm>
            <a:off x="2761689" y="2352438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9454FD-8C98-4B8E-870A-B575C61C5392}"/>
              </a:ext>
            </a:extLst>
          </p:cNvPr>
          <p:cNvSpPr/>
          <p:nvPr/>
        </p:nvSpPr>
        <p:spPr>
          <a:xfrm>
            <a:off x="2688332" y="132655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A9C4AD-7D5C-4132-9329-2151B0F13BCD}"/>
              </a:ext>
            </a:extLst>
          </p:cNvPr>
          <p:cNvSpPr/>
          <p:nvPr/>
        </p:nvSpPr>
        <p:spPr>
          <a:xfrm>
            <a:off x="2851025" y="372227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3.3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5A87223-CC65-434F-970B-B5BD7036C8F0}"/>
              </a:ext>
            </a:extLst>
          </p:cNvPr>
          <p:cNvSpPr/>
          <p:nvPr/>
        </p:nvSpPr>
        <p:spPr>
          <a:xfrm>
            <a:off x="2872226" y="4353157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2519E84-DCB7-4256-9A30-F1E96A23D5CE}"/>
              </a:ext>
            </a:extLst>
          </p:cNvPr>
          <p:cNvCxnSpPr>
            <a:cxnSpLocks/>
          </p:cNvCxnSpPr>
          <p:nvPr/>
        </p:nvCxnSpPr>
        <p:spPr>
          <a:xfrm flipH="1">
            <a:off x="6918618" y="2926080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14E5521-799F-47AA-B553-693E8B1E7B84}"/>
              </a:ext>
            </a:extLst>
          </p:cNvPr>
          <p:cNvCxnSpPr>
            <a:cxnSpLocks/>
          </p:cNvCxnSpPr>
          <p:nvPr/>
        </p:nvCxnSpPr>
        <p:spPr>
          <a:xfrm flipH="1">
            <a:off x="5721054" y="2901098"/>
            <a:ext cx="6111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09F2DAC-EB06-4DEB-8D72-F61C755041D8}"/>
              </a:ext>
            </a:extLst>
          </p:cNvPr>
          <p:cNvCxnSpPr>
            <a:cxnSpLocks/>
          </p:cNvCxnSpPr>
          <p:nvPr/>
        </p:nvCxnSpPr>
        <p:spPr>
          <a:xfrm flipH="1" flipV="1">
            <a:off x="4346448" y="2298192"/>
            <a:ext cx="792482" cy="3718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33BAD58-3BAC-4DE1-AF90-1B0C0D0414D7}"/>
              </a:ext>
            </a:extLst>
          </p:cNvPr>
          <p:cNvCxnSpPr>
            <a:cxnSpLocks/>
          </p:cNvCxnSpPr>
          <p:nvPr/>
        </p:nvCxnSpPr>
        <p:spPr>
          <a:xfrm flipH="1">
            <a:off x="4358640" y="3108960"/>
            <a:ext cx="871728" cy="5364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EE3E7EF-FD8F-4F66-B433-A2B447079AE0}"/>
              </a:ext>
            </a:extLst>
          </p:cNvPr>
          <p:cNvCxnSpPr>
            <a:cxnSpLocks/>
          </p:cNvCxnSpPr>
          <p:nvPr/>
        </p:nvCxnSpPr>
        <p:spPr>
          <a:xfrm flipH="1">
            <a:off x="2308927" y="2269853"/>
            <a:ext cx="1435430" cy="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9C66FB5-7D4A-450C-8983-BA8A24B54E46}"/>
              </a:ext>
            </a:extLst>
          </p:cNvPr>
          <p:cNvCxnSpPr>
            <a:cxnSpLocks/>
          </p:cNvCxnSpPr>
          <p:nvPr/>
        </p:nvCxnSpPr>
        <p:spPr>
          <a:xfrm flipH="1">
            <a:off x="2651760" y="3684145"/>
            <a:ext cx="1092597" cy="10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318C334-9F36-4143-A16E-3EA8C19F763A}"/>
              </a:ext>
            </a:extLst>
          </p:cNvPr>
          <p:cNvCxnSpPr>
            <a:cxnSpLocks/>
          </p:cNvCxnSpPr>
          <p:nvPr/>
        </p:nvCxnSpPr>
        <p:spPr>
          <a:xfrm flipH="1">
            <a:off x="5070893" y="3092546"/>
            <a:ext cx="1403703" cy="208883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8517424-E5FF-41FE-B3B4-C36B070E44C3}"/>
              </a:ext>
            </a:extLst>
          </p:cNvPr>
          <p:cNvCxnSpPr>
            <a:cxnSpLocks/>
          </p:cNvCxnSpPr>
          <p:nvPr/>
        </p:nvCxnSpPr>
        <p:spPr>
          <a:xfrm flipH="1" flipV="1">
            <a:off x="2694432" y="5163312"/>
            <a:ext cx="2376463" cy="80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8D7C2B3-594C-4B0C-A7B5-85D92ED3349A}"/>
              </a:ext>
            </a:extLst>
          </p:cNvPr>
          <p:cNvCxnSpPr>
            <a:cxnSpLocks/>
          </p:cNvCxnSpPr>
          <p:nvPr/>
        </p:nvCxnSpPr>
        <p:spPr>
          <a:xfrm flipH="1">
            <a:off x="3261360" y="3846576"/>
            <a:ext cx="615696" cy="4084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1DD743C-397C-46AF-91A1-ABCB9430A799}"/>
              </a:ext>
            </a:extLst>
          </p:cNvPr>
          <p:cNvCxnSpPr>
            <a:cxnSpLocks/>
          </p:cNvCxnSpPr>
          <p:nvPr/>
        </p:nvCxnSpPr>
        <p:spPr>
          <a:xfrm flipH="1">
            <a:off x="2731008" y="4256904"/>
            <a:ext cx="556325" cy="51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D3FA985-1A7C-4688-95E4-31109039C8E5}"/>
              </a:ext>
            </a:extLst>
          </p:cNvPr>
          <p:cNvCxnSpPr>
            <a:cxnSpLocks/>
          </p:cNvCxnSpPr>
          <p:nvPr/>
        </p:nvCxnSpPr>
        <p:spPr>
          <a:xfrm flipH="1" flipV="1">
            <a:off x="3180675" y="1209573"/>
            <a:ext cx="580557" cy="82039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007301D-D73D-43F2-9A7E-70BF7A2CC046}"/>
              </a:ext>
            </a:extLst>
          </p:cNvPr>
          <p:cNvCxnSpPr>
            <a:cxnSpLocks/>
          </p:cNvCxnSpPr>
          <p:nvPr/>
        </p:nvCxnSpPr>
        <p:spPr>
          <a:xfrm flipH="1">
            <a:off x="2682240" y="1221436"/>
            <a:ext cx="52062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4B49B94-2C1A-44C0-80DF-B4B121753DB5}"/>
              </a:ext>
            </a:extLst>
          </p:cNvPr>
          <p:cNvSpPr txBox="1"/>
          <p:nvPr/>
        </p:nvSpPr>
        <p:spPr>
          <a:xfrm>
            <a:off x="5717372" y="24739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98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3699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5771132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MulLayer: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y               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*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self.y  # x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를 바꾼다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self.x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3857146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AddLayer: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pass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+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197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222250" y="246825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7656263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mul_tax_layer.forward(apple_price, tax)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dtax = mul_tax_layer.backward(dprice)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35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487024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7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438912" y="1054608"/>
            <a:ext cx="9809096" cy="53553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 = 150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orange_num = 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layer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mul_orange_layer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add_apple_orange_layer = AddLayer()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  # (1)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orange_price = mul_orange_layer.forward(orange, orange_num)  # 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all_price = add_apple_orange_layer.forward(apple_price, orange_price)  # 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mul_tax_layer.forward(all_price, tax)  # (4)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823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274320" y="1078992"/>
            <a:ext cx="10315644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dall_price, dtax = mul_tax_layer.backward(dprice)  # (4)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dorange_price = add_apple_orange_layer.backward(dall_price)  # (3)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dorange, dorange_num = mul_orange_layer.backward(dorange_price)  # (2)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  # (1)</a:t>
            </a:r>
          </a:p>
          <a:p>
            <a:pPr algn="l"/>
            <a:endParaRPr lang="fr-FR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print("dOrange:", dorange)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print("dOrange_num:", int(dorange_num))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1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48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/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329A5D-0D03-4F92-A9A9-61FE7B95F9CD}"/>
              </a:ext>
            </a:extLst>
          </p:cNvPr>
          <p:cNvCxnSpPr/>
          <p:nvPr/>
        </p:nvCxnSpPr>
        <p:spPr>
          <a:xfrm flipV="1">
            <a:off x="6400800" y="908304"/>
            <a:ext cx="0" cy="19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270F48-39D4-4F13-9CF5-070C54C9F402}"/>
              </a:ext>
            </a:extLst>
          </p:cNvPr>
          <p:cNvCxnSpPr>
            <a:cxnSpLocks/>
          </p:cNvCxnSpPr>
          <p:nvPr/>
        </p:nvCxnSpPr>
        <p:spPr>
          <a:xfrm>
            <a:off x="5358384" y="1969008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EC8A75-E4A4-45DE-9269-0C21143AA155}"/>
              </a:ext>
            </a:extLst>
          </p:cNvPr>
          <p:cNvCxnSpPr>
            <a:cxnSpLocks/>
          </p:cNvCxnSpPr>
          <p:nvPr/>
        </p:nvCxnSpPr>
        <p:spPr>
          <a:xfrm>
            <a:off x="5291328" y="1969008"/>
            <a:ext cx="11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A58424-5C09-4C5F-9646-38595184CDAB}"/>
              </a:ext>
            </a:extLst>
          </p:cNvPr>
          <p:cNvCxnSpPr>
            <a:cxnSpLocks/>
          </p:cNvCxnSpPr>
          <p:nvPr/>
        </p:nvCxnSpPr>
        <p:spPr>
          <a:xfrm flipV="1">
            <a:off x="6400800" y="1085088"/>
            <a:ext cx="1042416" cy="883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/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AEACCFCB-39D1-435B-9A4D-B0241D9BCAB4}"/>
              </a:ext>
            </a:extLst>
          </p:cNvPr>
          <p:cNvSpPr/>
          <p:nvPr/>
        </p:nvSpPr>
        <p:spPr>
          <a:xfrm>
            <a:off x="2913888" y="493197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968673-E4A4-44C6-96BF-C8487D24305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749552" y="5236777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0BE205-C920-4A09-A524-160E568100D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523488" y="523677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/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blipFill>
                <a:blip r:embed="rId5"/>
                <a:stretch>
                  <a:fillRect l="-3261" r="-326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128D2A-8BBA-4297-BC11-97650C914459}"/>
              </a:ext>
            </a:extLst>
          </p:cNvPr>
          <p:cNvCxnSpPr>
            <a:cxnSpLocks/>
          </p:cNvCxnSpPr>
          <p:nvPr/>
        </p:nvCxnSpPr>
        <p:spPr>
          <a:xfrm flipH="1">
            <a:off x="3523488" y="5367425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03E84C-0A1F-4B82-9BA1-D3726525A9D1}"/>
              </a:ext>
            </a:extLst>
          </p:cNvPr>
          <p:cNvCxnSpPr>
            <a:cxnSpLocks/>
          </p:cNvCxnSpPr>
          <p:nvPr/>
        </p:nvCxnSpPr>
        <p:spPr>
          <a:xfrm flipH="1">
            <a:off x="1735244" y="53629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/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/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/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/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/>
              <p:nvPr/>
            </p:nvSpPr>
            <p:spPr>
              <a:xfrm>
                <a:off x="1996245" y="5375276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5" y="5375276"/>
                <a:ext cx="693420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5159A5F8-C0A8-483C-ADC6-7970C1F3BB35}"/>
              </a:ext>
            </a:extLst>
          </p:cNvPr>
          <p:cNvSpPr/>
          <p:nvPr/>
        </p:nvSpPr>
        <p:spPr>
          <a:xfrm>
            <a:off x="6833508" y="49275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285754-83ED-4807-AB9F-9815E072E73A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669172" y="5232349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8BA084E-00DB-45F8-9CC3-2947A6DC4059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43108" y="5232349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/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blipFill>
                <a:blip r:embed="rId11"/>
                <a:stretch>
                  <a:fillRect l="-3261" r="-326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715B84-4909-4B60-B072-59A3C88EBE3A}"/>
              </a:ext>
            </a:extLst>
          </p:cNvPr>
          <p:cNvCxnSpPr>
            <a:cxnSpLocks/>
          </p:cNvCxnSpPr>
          <p:nvPr/>
        </p:nvCxnSpPr>
        <p:spPr>
          <a:xfrm flipH="1">
            <a:off x="7443108" y="5362997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6A1B84-D4E3-4411-B975-03A5794A9DB2}"/>
              </a:ext>
            </a:extLst>
          </p:cNvPr>
          <p:cNvCxnSpPr>
            <a:cxnSpLocks/>
          </p:cNvCxnSpPr>
          <p:nvPr/>
        </p:nvCxnSpPr>
        <p:spPr>
          <a:xfrm flipH="1">
            <a:off x="5654864" y="535856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/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/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blipFill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/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/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/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5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508760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628554" y="352560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54" y="352560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32802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029480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146850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290212" y="328724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2" y="328724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118360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463615" y="328724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15" y="328724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121415" y="398282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5" y="398282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319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494318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494318" y="352560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18" y="352560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251813" y="326996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13" y="326996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85" t="-1961" r="-39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103918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479876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599670" y="352560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70" y="352560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000596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117966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447152" y="397467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52" y="397467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012855" y="326185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55" y="326185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398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089476" y="371026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465434" y="340546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585228" y="350207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28" y="350207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156820" y="296160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820" y="296160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075034" y="37080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29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810300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4342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331020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448390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419900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795858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704" r="-370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405458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781416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30" r="-1515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302136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419506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143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797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391016" y="407602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766974" y="377122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9231" r="-1923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376574" y="407383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/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blipFill>
                <a:blip r:embed="rId16"/>
                <a:stretch>
                  <a:fillRect l="-19231" r="-1923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708286" y="426069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86" y="4260695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6774143" y="4236777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43" y="4236777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6596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52257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6299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615306" y="4392975"/>
            <a:ext cx="526225" cy="9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727562" y="5294308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661857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638402" y="5231181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2" y="5231181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319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4037815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647415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6023373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544093" y="4392975"/>
            <a:ext cx="568554" cy="83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647415" y="5231181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800" t="-2000" r="-32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632973" y="4153918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8008931" y="3849118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618531" y="4151723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6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056640" y="1659122"/>
                <a:ext cx="1647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0" y="1659122"/>
                <a:ext cx="1647439" cy="369332"/>
              </a:xfrm>
              <a:prstGeom prst="rect">
                <a:avLst/>
              </a:prstGeom>
              <a:blipFill>
                <a:blip r:embed="rId18"/>
                <a:stretch>
                  <a:fillRect l="-1111" r="-2963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/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/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blipFill>
                <a:blip r:embed="rId22"/>
                <a:stretch>
                  <a:fillRect l="-3670" r="-275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/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/>
                <a:endParaRPr lang="ko-KR" altLang="en-US" sz="180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/>
                <a:endParaRPr lang="ko-KR" altLang="en-US" sz="18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006ECC-02FF-489B-9B47-7B67F8299004}"/>
              </a:ext>
            </a:extLst>
          </p:cNvPr>
          <p:cNvCxnSpPr>
            <a:cxnSpLocks/>
          </p:cNvCxnSpPr>
          <p:nvPr/>
        </p:nvCxnSpPr>
        <p:spPr>
          <a:xfrm flipH="1">
            <a:off x="8618531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4CABB1-0CDD-4DAA-B670-CF4F5545E9D6}"/>
              </a:ext>
            </a:extLst>
          </p:cNvPr>
          <p:cNvCxnSpPr>
            <a:cxnSpLocks/>
          </p:cNvCxnSpPr>
          <p:nvPr/>
        </p:nvCxnSpPr>
        <p:spPr>
          <a:xfrm flipH="1">
            <a:off x="6600755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13B3C5-0285-45B2-8FAC-7FFA403462BA}"/>
              </a:ext>
            </a:extLst>
          </p:cNvPr>
          <p:cNvCxnSpPr>
            <a:cxnSpLocks/>
          </p:cNvCxnSpPr>
          <p:nvPr/>
        </p:nvCxnSpPr>
        <p:spPr>
          <a:xfrm flipH="1">
            <a:off x="4615197" y="4270456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042093-0E4F-4664-8E50-331E880F360A}"/>
              </a:ext>
            </a:extLst>
          </p:cNvPr>
          <p:cNvCxnSpPr>
            <a:cxnSpLocks/>
          </p:cNvCxnSpPr>
          <p:nvPr/>
        </p:nvCxnSpPr>
        <p:spPr>
          <a:xfrm flipH="1">
            <a:off x="2661857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E18C5-0FB0-4D77-B66A-7C1AB46D51F2}"/>
              </a:ext>
            </a:extLst>
          </p:cNvPr>
          <p:cNvCxnSpPr>
            <a:cxnSpLocks/>
          </p:cNvCxnSpPr>
          <p:nvPr/>
        </p:nvCxnSpPr>
        <p:spPr>
          <a:xfrm flipH="1">
            <a:off x="676299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90390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62402</TotalTime>
  <Words>5406</Words>
  <Application>Microsoft Office PowerPoint</Application>
  <PresentationFormat>사용자 지정</PresentationFormat>
  <Paragraphs>1608</Paragraphs>
  <Slides>110</Slides>
  <Notes>110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110</vt:i4>
      </vt:variant>
    </vt:vector>
  </HeadingPairs>
  <TitlesOfParts>
    <vt:vector size="122" baseType="lpstr">
      <vt:lpstr>Consolas</vt:lpstr>
      <vt:lpstr>맑은 고딕</vt:lpstr>
      <vt:lpstr>고도 M</vt:lpstr>
      <vt:lpstr>-apple-system</vt:lpstr>
      <vt:lpstr>Candara</vt:lpstr>
      <vt:lpstr>Cambria Math</vt:lpstr>
      <vt:lpstr>맑은 고딕</vt:lpstr>
      <vt:lpstr>Arial</vt:lpstr>
      <vt:lpstr>굴림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대현</cp:lastModifiedBy>
  <cp:revision>3418</cp:revision>
  <dcterms:created xsi:type="dcterms:W3CDTF">2008-02-04T08:04:25Z</dcterms:created>
  <dcterms:modified xsi:type="dcterms:W3CDTF">2020-10-24T06:53:20Z</dcterms:modified>
</cp:coreProperties>
</file>