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73"/>
  </p:notesMasterIdLst>
  <p:handoutMasterIdLst>
    <p:handoutMasterId r:id="rId74"/>
  </p:handoutMasterIdLst>
  <p:sldIdLst>
    <p:sldId id="853" r:id="rId3"/>
    <p:sldId id="854" r:id="rId4"/>
    <p:sldId id="1295" r:id="rId5"/>
    <p:sldId id="1296" r:id="rId6"/>
    <p:sldId id="520" r:id="rId7"/>
    <p:sldId id="526" r:id="rId8"/>
    <p:sldId id="1297" r:id="rId9"/>
    <p:sldId id="1298" r:id="rId10"/>
    <p:sldId id="1299" r:id="rId11"/>
    <p:sldId id="1300" r:id="rId12"/>
    <p:sldId id="1301" r:id="rId13"/>
    <p:sldId id="1302" r:id="rId14"/>
    <p:sldId id="1303" r:id="rId15"/>
    <p:sldId id="1304" r:id="rId16"/>
    <p:sldId id="1305" r:id="rId17"/>
    <p:sldId id="1306" r:id="rId18"/>
    <p:sldId id="1308" r:id="rId19"/>
    <p:sldId id="1307" r:id="rId20"/>
    <p:sldId id="1309" r:id="rId21"/>
    <p:sldId id="1310" r:id="rId22"/>
    <p:sldId id="1312" r:id="rId23"/>
    <p:sldId id="1311" r:id="rId24"/>
    <p:sldId id="1313" r:id="rId25"/>
    <p:sldId id="1316" r:id="rId26"/>
    <p:sldId id="1314" r:id="rId27"/>
    <p:sldId id="1315" r:id="rId28"/>
    <p:sldId id="1317" r:id="rId29"/>
    <p:sldId id="1318" r:id="rId30"/>
    <p:sldId id="1319" r:id="rId31"/>
    <p:sldId id="1320" r:id="rId32"/>
    <p:sldId id="1321" r:id="rId33"/>
    <p:sldId id="1322" r:id="rId34"/>
    <p:sldId id="1323" r:id="rId35"/>
    <p:sldId id="1324" r:id="rId36"/>
    <p:sldId id="1325" r:id="rId37"/>
    <p:sldId id="1326" r:id="rId38"/>
    <p:sldId id="1327" r:id="rId39"/>
    <p:sldId id="1328" r:id="rId40"/>
    <p:sldId id="1329" r:id="rId41"/>
    <p:sldId id="1330" r:id="rId42"/>
    <p:sldId id="1331" r:id="rId43"/>
    <p:sldId id="1333" r:id="rId44"/>
    <p:sldId id="1334" r:id="rId45"/>
    <p:sldId id="1335" r:id="rId46"/>
    <p:sldId id="1336" r:id="rId47"/>
    <p:sldId id="1337" r:id="rId48"/>
    <p:sldId id="1338" r:id="rId49"/>
    <p:sldId id="1339" r:id="rId50"/>
    <p:sldId id="1340" r:id="rId51"/>
    <p:sldId id="1341" r:id="rId52"/>
    <p:sldId id="1342" r:id="rId53"/>
    <p:sldId id="1343" r:id="rId54"/>
    <p:sldId id="1344" r:id="rId55"/>
    <p:sldId id="1345" r:id="rId56"/>
    <p:sldId id="1346" r:id="rId57"/>
    <p:sldId id="1347" r:id="rId58"/>
    <p:sldId id="1348" r:id="rId59"/>
    <p:sldId id="1349" r:id="rId60"/>
    <p:sldId id="1350" r:id="rId61"/>
    <p:sldId id="1353" r:id="rId62"/>
    <p:sldId id="1351" r:id="rId63"/>
    <p:sldId id="1352" r:id="rId64"/>
    <p:sldId id="1354" r:id="rId65"/>
    <p:sldId id="1355" r:id="rId66"/>
    <p:sldId id="1356" r:id="rId67"/>
    <p:sldId id="1357" r:id="rId68"/>
    <p:sldId id="1358" r:id="rId69"/>
    <p:sldId id="1359" r:id="rId70"/>
    <p:sldId id="1360" r:id="rId71"/>
    <p:sldId id="1361" r:id="rId72"/>
  </p:sldIdLst>
  <p:sldSz cx="10440988" cy="6858000"/>
  <p:notesSz cx="6797675" cy="9926638"/>
  <p:embeddedFontLst>
    <p:embeddedFont>
      <p:font typeface="Cambria Math" panose="02040503050406030204" pitchFamily="18" charset="0"/>
      <p:regular r:id="rId75"/>
    </p:embeddedFont>
    <p:embeddedFont>
      <p:font typeface="Candara" panose="020E0502030303020204" pitchFamily="34" charset="0"/>
      <p:regular r:id="rId76"/>
      <p:bold r:id="rId77"/>
      <p:italic r:id="rId78"/>
      <p:boldItalic r:id="rId79"/>
    </p:embeddedFont>
    <p:embeddedFont>
      <p:font typeface="Consolas" panose="020B0609020204030204" pitchFamily="49" charset="0"/>
      <p:regular r:id="rId80"/>
      <p:bold r:id="rId81"/>
      <p:italic r:id="rId82"/>
      <p:boldItalic r:id="rId83"/>
    </p:embeddedFont>
    <p:embeddedFont>
      <p:font typeface="Microsoft Sans Serif" panose="020B0604020202020204" pitchFamily="34" charset="0"/>
      <p:regular r:id="rId84"/>
    </p:embeddedFont>
    <p:embeddedFont>
      <p:font typeface="고도 M" panose="02000503000000020004" pitchFamily="2" charset="-127"/>
      <p:regular r:id="rId85"/>
    </p:embeddedFont>
    <p:embeddedFont>
      <p:font typeface="맑은 고딕" panose="020B0503020000020004" pitchFamily="50" charset="-127"/>
      <p:regular r:id="rId86"/>
      <p:bold r:id="rId87"/>
    </p:embeddedFont>
    <p:embeddedFont>
      <p:font typeface="맑은 고딕" panose="020B0503020000020004" pitchFamily="50" charset="-127"/>
      <p:regular r:id="rId86"/>
      <p:bold r:id="rId8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FF"/>
    <a:srgbClr val="FEF0F3"/>
    <a:srgbClr val="FCD0D8"/>
    <a:srgbClr val="CCFFCC"/>
    <a:srgbClr val="FFFFCC"/>
    <a:srgbClr val="E2E2F6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157" d="100"/>
          <a:sy n="157" d="100"/>
        </p:scale>
        <p:origin x="1902" y="15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0.fntdata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3.fntdata"/><Relationship Id="rId61" Type="http://schemas.openxmlformats.org/officeDocument/2006/relationships/slide" Target="slides/slide59.xml"/><Relationship Id="rId82" Type="http://schemas.openxmlformats.org/officeDocument/2006/relationships/font" Target="fonts/font8.fntdata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3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2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7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8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81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3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9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12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4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9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90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2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3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39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45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9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3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382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62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4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2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1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71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45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56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82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63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45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7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3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6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85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87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68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36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35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574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411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938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9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276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257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91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59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3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43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7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8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96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53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3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6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guru-mooc/AI_Basi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mguru-mooc/AI_Basic/tree/master/deep-learning-from-scratch-maste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0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2.png"/><Relationship Id="rId10" Type="http://schemas.openxmlformats.org/officeDocument/2006/relationships/image" Target="../media/image138.png"/><Relationship Id="rId4" Type="http://schemas.openxmlformats.org/officeDocument/2006/relationships/image" Target="../media/image134.png"/><Relationship Id="rId9" Type="http://schemas.openxmlformats.org/officeDocument/2006/relationships/image" Target="../media/image13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3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5.png"/><Relationship Id="rId18" Type="http://schemas.openxmlformats.org/officeDocument/2006/relationships/image" Target="../media/image151.png"/><Relationship Id="rId3" Type="http://schemas.openxmlformats.org/officeDocument/2006/relationships/image" Target="../media/image140.png"/><Relationship Id="rId7" Type="http://schemas.openxmlformats.org/officeDocument/2006/relationships/image" Target="../media/image135.png"/><Relationship Id="rId12" Type="http://schemas.openxmlformats.org/officeDocument/2006/relationships/image" Target="../media/image144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132.png"/><Relationship Id="rId15" Type="http://schemas.openxmlformats.org/officeDocument/2006/relationships/image" Target="../media/image148.png"/><Relationship Id="rId10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37.png"/><Relationship Id="rId14" Type="http://schemas.openxmlformats.org/officeDocument/2006/relationships/image" Target="../media/image1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5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1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1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0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03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34" Type="http://schemas.openxmlformats.org/officeDocument/2006/relationships/image" Target="../media/image21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02.png"/><Relationship Id="rId3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01.png"/><Relationship Id="rId32" Type="http://schemas.openxmlformats.org/officeDocument/2006/relationships/image" Target="../media/image209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05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08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04.png"/><Relationship Id="rId30" Type="http://schemas.openxmlformats.org/officeDocument/2006/relationships/image" Target="../media/image207.png"/><Relationship Id="rId8" Type="http://schemas.openxmlformats.org/officeDocument/2006/relationships/image" Target="../media/image1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214.png"/><Relationship Id="rId3" Type="http://schemas.openxmlformats.org/officeDocument/2006/relationships/image" Target="../media/image1720.png"/><Relationship Id="rId21" Type="http://schemas.openxmlformats.org/officeDocument/2006/relationships/image" Target="../media/image198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213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87.png"/><Relationship Id="rId20" Type="http://schemas.openxmlformats.org/officeDocument/2006/relationships/image" Target="../media/image197.png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21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200.png"/><Relationship Id="rId28" Type="http://schemas.openxmlformats.org/officeDocument/2006/relationships/image" Target="../media/image216.png"/><Relationship Id="rId10" Type="http://schemas.openxmlformats.org/officeDocument/2006/relationships/image" Target="../media/image181.png"/><Relationship Id="rId19" Type="http://schemas.openxmlformats.org/officeDocument/2006/relationships/image" Target="../media/image196.png"/><Relationship Id="rId31" Type="http://schemas.openxmlformats.org/officeDocument/2006/relationships/image" Target="../media/image219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9.png"/><Relationship Id="rId27" Type="http://schemas.openxmlformats.org/officeDocument/2006/relationships/image" Target="../media/image215.png"/><Relationship Id="rId30" Type="http://schemas.openxmlformats.org/officeDocument/2006/relationships/image" Target="../media/image2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0" Type="http://schemas.openxmlformats.org/officeDocument/2006/relationships/image" Target="../media/image227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12" Type="http://schemas.openxmlformats.org/officeDocument/2006/relationships/image" Target="../media/image2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4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4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6.png"/><Relationship Id="rId4" Type="http://schemas.openxmlformats.org/officeDocument/2006/relationships/image" Target="../media/image2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인공지능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_2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1.0,1.0, 0.7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28" y="5060246"/>
                <a:ext cx="51987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55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90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theta = 0.5, 0.5, 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theta: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497316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1" y="1471569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22" y="1869452"/>
                <a:ext cx="2755754" cy="369332"/>
              </a:xfrm>
              <a:prstGeom prst="rect">
                <a:avLst/>
              </a:prstGeom>
              <a:blipFill>
                <a:blip r:embed="rId5"/>
                <a:stretch>
                  <a:fillRect l="-1549" r="-177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504" y="2616330"/>
                <a:ext cx="43013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71238" y="1077084"/>
            <a:ext cx="5015175" cy="37856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w1, w2, b = 0.5, 0.5, -0.7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x1*w1 + x2*w2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elif tmp &gt;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AND(0, 1)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0) # 0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AND(1, 1) # 1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을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/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8618D-3766-418A-912C-CA716B6C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444472"/>
                <a:ext cx="3295261" cy="369332"/>
              </a:xfrm>
              <a:prstGeom prst="rect">
                <a:avLst/>
              </a:prstGeom>
              <a:blipFill>
                <a:blip r:embed="rId3"/>
                <a:stretch>
                  <a:fillRect l="-1296" r="-129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/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5B0105-B485-4ECE-8665-1F9F4FE9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1418725"/>
                <a:ext cx="1070101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/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5E28E4-F65A-4C03-998B-FD5C7A5F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73" y="1816608"/>
                <a:ext cx="3283015" cy="369332"/>
              </a:xfrm>
              <a:prstGeom prst="rect">
                <a:avLst/>
              </a:prstGeom>
              <a:blipFill>
                <a:blip r:embed="rId5"/>
                <a:stretch>
                  <a:fillRect l="-1487" r="-148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/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0.5,0.5,−0.7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04E5B6-53B8-4332-ADAB-61421C0F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42" y="2616330"/>
                <a:ext cx="45649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/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40BE4-40B0-4B57-BEA1-FB0C7263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2" y="689981"/>
                <a:ext cx="14937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2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NAND(x1,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np.array([-0.5, -0.5])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0.7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NAND(xs[0],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9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가중치와 편향을 도입하자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.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 구현하기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3D61A-6C22-407C-A0DD-ED4F8241825C}"/>
              </a:ext>
            </a:extLst>
          </p:cNvPr>
          <p:cNvSpPr txBox="1"/>
          <p:nvPr/>
        </p:nvSpPr>
        <p:spPr>
          <a:xfrm>
            <a:off x="526360" y="952639"/>
            <a:ext cx="7877144" cy="50167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OR(x1, x2):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x = np.array([x1, x2])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w = np.array([0.5, 0.5])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b = -0.2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tmp = np.sum(w*x) + b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if tmp &lt;= 0: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0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else: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return 1</a:t>
            </a:r>
          </a:p>
          <a:p>
            <a:pPr algn="l"/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y = OR(xs[0], xs[1])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7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(−0.5+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−0.5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02BF06E7-3523-4641-9EC8-968C57AA284B}"/>
              </a:ext>
            </a:extLst>
          </p:cNvPr>
          <p:cNvSpPr/>
          <p:nvPr/>
        </p:nvSpPr>
        <p:spPr>
          <a:xfrm>
            <a:off x="2732049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0A50ABE-BC02-4135-99BB-82EF6DF51F5D}"/>
              </a:ext>
            </a:extLst>
          </p:cNvPr>
          <p:cNvSpPr/>
          <p:nvPr/>
        </p:nvSpPr>
        <p:spPr>
          <a:xfrm>
            <a:off x="4038881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1670684" y="3909071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1" y="562414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05" y="484858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214720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/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8BCCB2-5CF5-4979-97E2-CF5DEE313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156539"/>
                <a:ext cx="3095527" cy="369332"/>
              </a:xfrm>
              <a:prstGeom prst="rect">
                <a:avLst/>
              </a:prstGeom>
              <a:blipFill>
                <a:blip r:embed="rId6"/>
                <a:stretch>
                  <a:fillRect l="-1378" r="-157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/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CD3BA-B15B-49A6-B2DF-3B76F9CB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4" y="1130792"/>
                <a:ext cx="1070101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/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(−1.5+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FF5FA8-8A55-455A-872A-9CBD00E8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845" y="1528675"/>
                <a:ext cx="3028201" cy="369332"/>
              </a:xfrm>
              <a:prstGeom prst="rect">
                <a:avLst/>
              </a:prstGeom>
              <a:blipFill>
                <a:blip r:embed="rId8"/>
                <a:stretch>
                  <a:fillRect l="-1408" r="-161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/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1, −1.5</m:t>
                          </m:r>
                        </m:e>
                      </m:d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D1F732-86CC-4EE9-AAE0-C4FE3791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7" y="2271195"/>
                <a:ext cx="425163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4033016" y="4309814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84A0FE-3D88-4E67-AC13-7F202539F0C9}"/>
              </a:ext>
            </a:extLst>
          </p:cNvPr>
          <p:cNvCxnSpPr>
            <a:cxnSpLocks/>
          </p:cNvCxnSpPr>
          <p:nvPr/>
        </p:nvCxnSpPr>
        <p:spPr>
          <a:xfrm>
            <a:off x="2413400" y="3346228"/>
            <a:ext cx="2682380" cy="258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/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.5+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8EA738A-F6FD-4CD9-BC6C-60484E87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3" y="4076503"/>
                <a:ext cx="2559547" cy="369332"/>
              </a:xfrm>
              <a:prstGeom prst="rect">
                <a:avLst/>
              </a:prstGeom>
              <a:blipFill>
                <a:blip r:embed="rId13"/>
                <a:stretch>
                  <a:fillRect l="-1905" r="-190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/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BE2F4B-43C4-431F-88A5-50BAC852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20" y="5655153"/>
                <a:ext cx="445973" cy="369332"/>
              </a:xfrm>
              <a:prstGeom prst="rect">
                <a:avLst/>
              </a:prstGeom>
              <a:blipFill>
                <a:blip r:embed="rId14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/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63E35E3-B293-43F0-A9EA-7B8D04C3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02" y="3660940"/>
                <a:ext cx="445973" cy="369332"/>
              </a:xfrm>
              <a:prstGeom prst="rect">
                <a:avLst/>
              </a:prstGeom>
              <a:blipFill>
                <a:blip r:embed="rId15"/>
                <a:stretch>
                  <a:fillRect r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199697" y="694874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4046083" y="5566854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FDF1E-9656-4F71-A343-0EC5F3F208B5}"/>
              </a:ext>
            </a:extLst>
          </p:cNvPr>
          <p:cNvSpPr/>
          <p:nvPr/>
        </p:nvSpPr>
        <p:spPr>
          <a:xfrm>
            <a:off x="2745117" y="4286216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4276876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퍼셉트론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신경망 학습 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오차역전파법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학습 관련 기술들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(CNN)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딥러닝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902811" cy="59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도전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! 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2.4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퍼셉트론의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7" y="811589"/>
                <a:ext cx="987328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55" y="811589"/>
                <a:ext cx="987328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/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EAA4F7-0340-479A-B102-408E28D7B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3" y="811589"/>
                <a:ext cx="987328" cy="49177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6680327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7667655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CDF76-EB4A-461F-9C08-3A1F9EDE989A}"/>
              </a:ext>
            </a:extLst>
          </p:cNvPr>
          <p:cNvSpPr/>
          <p:nvPr/>
        </p:nvSpPr>
        <p:spPr>
          <a:xfrm>
            <a:off x="8654983" y="130336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6680327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7667655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3F8437-94B9-4E52-83D5-9B52957BFCC0}"/>
              </a:ext>
            </a:extLst>
          </p:cNvPr>
          <p:cNvSpPr/>
          <p:nvPr/>
        </p:nvSpPr>
        <p:spPr>
          <a:xfrm>
            <a:off x="8654983" y="179514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6680327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7667655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58845-9351-40B7-88A4-ED4AF7FFC144}"/>
              </a:ext>
            </a:extLst>
          </p:cNvPr>
          <p:cNvSpPr/>
          <p:nvPr/>
        </p:nvSpPr>
        <p:spPr>
          <a:xfrm>
            <a:off x="8654983" y="2286917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6680327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7667655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674DE9-CB41-4312-A344-3756C17963EE}"/>
              </a:ext>
            </a:extLst>
          </p:cNvPr>
          <p:cNvSpPr/>
          <p:nvPr/>
        </p:nvSpPr>
        <p:spPr>
          <a:xfrm>
            <a:off x="8654983" y="277869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A0D07F-B372-4B5A-BBFC-A45FEA864F03}"/>
              </a:ext>
            </a:extLst>
          </p:cNvPr>
          <p:cNvCxnSpPr/>
          <p:nvPr/>
        </p:nvCxnSpPr>
        <p:spPr>
          <a:xfrm flipV="1">
            <a:off x="2821738" y="3292962"/>
            <a:ext cx="0" cy="2563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63A33C5-4446-4935-9DDA-AF6F0ABDA785}"/>
              </a:ext>
            </a:extLst>
          </p:cNvPr>
          <p:cNvCxnSpPr>
            <a:cxnSpLocks/>
          </p:cNvCxnSpPr>
          <p:nvPr/>
        </p:nvCxnSpPr>
        <p:spPr>
          <a:xfrm>
            <a:off x="2619784" y="5643475"/>
            <a:ext cx="276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/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D940E6-8AC3-4351-883B-6A692273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80" y="5458809"/>
                <a:ext cx="445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/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5347A-37F1-459C-A7EB-E01BFD3B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4" y="2954408"/>
                <a:ext cx="445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/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A62B47-5271-4190-A86C-0664AC81C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21" y="5631798"/>
                <a:ext cx="445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550C0485-5F39-482E-9F3E-A6A76CE1B0C7}"/>
              </a:ext>
            </a:extLst>
          </p:cNvPr>
          <p:cNvSpPr/>
          <p:nvPr/>
        </p:nvSpPr>
        <p:spPr>
          <a:xfrm>
            <a:off x="2745117" y="5555177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202BD9A-E646-48FB-A5B3-FA67C2A2C0B4}"/>
              </a:ext>
            </a:extLst>
          </p:cNvPr>
          <p:cNvSpPr/>
          <p:nvPr/>
        </p:nvSpPr>
        <p:spPr>
          <a:xfrm>
            <a:off x="2726069" y="4328972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62899D-EAD9-4E1F-BED7-5F49987F1D70}"/>
              </a:ext>
            </a:extLst>
          </p:cNvPr>
          <p:cNvSpPr txBox="1"/>
          <p:nvPr/>
        </p:nvSpPr>
        <p:spPr>
          <a:xfrm>
            <a:off x="311894" y="1072532"/>
            <a:ext cx="585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xor gate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결정 경계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직선 방정식으로는 해결할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DDF558-781C-4910-ABE9-977A3A0AE256}"/>
              </a:ext>
            </a:extLst>
          </p:cNvPr>
          <p:cNvSpPr/>
          <p:nvPr/>
        </p:nvSpPr>
        <p:spPr>
          <a:xfrm>
            <a:off x="3999798" y="4303299"/>
            <a:ext cx="153242" cy="15324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B458C2F-5630-40F6-BFB1-DCD36463B791}"/>
              </a:ext>
            </a:extLst>
          </p:cNvPr>
          <p:cNvSpPr/>
          <p:nvPr/>
        </p:nvSpPr>
        <p:spPr>
          <a:xfrm>
            <a:off x="3999798" y="5546826"/>
            <a:ext cx="179377" cy="154635"/>
          </a:xfrm>
          <a:prstGeom prst="triangl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54F325C-2955-4823-9D83-FC9760E834EC}"/>
              </a:ext>
            </a:extLst>
          </p:cNvPr>
          <p:cNvSpPr/>
          <p:nvPr/>
        </p:nvSpPr>
        <p:spPr>
          <a:xfrm>
            <a:off x="2186272" y="3167603"/>
            <a:ext cx="3933535" cy="3184681"/>
          </a:xfrm>
          <a:custGeom>
            <a:avLst/>
            <a:gdLst>
              <a:gd name="connsiteX0" fmla="*/ 124721 w 3933535"/>
              <a:gd name="connsiteY0" fmla="*/ 0 h 3184681"/>
              <a:gd name="connsiteX1" fmla="*/ 1353271 w 3933535"/>
              <a:gd name="connsiteY1" fmla="*/ 903180 h 3184681"/>
              <a:gd name="connsiteX2" fmla="*/ 287406 w 3933535"/>
              <a:gd name="connsiteY2" fmla="*/ 1929777 h 3184681"/>
              <a:gd name="connsiteX3" fmla="*/ 57404 w 3933535"/>
              <a:gd name="connsiteY3" fmla="*/ 2838567 h 3184681"/>
              <a:gd name="connsiteX4" fmla="*/ 1179367 w 3933535"/>
              <a:gd name="connsiteY4" fmla="*/ 2715151 h 3184681"/>
              <a:gd name="connsiteX5" fmla="*/ 2295720 w 3933535"/>
              <a:gd name="connsiteY5" fmla="*/ 1424893 h 3184681"/>
              <a:gd name="connsiteX6" fmla="*/ 3832810 w 3933535"/>
              <a:gd name="connsiteY6" fmla="*/ 3068569 h 3184681"/>
              <a:gd name="connsiteX7" fmla="*/ 3793541 w 3933535"/>
              <a:gd name="connsiteY7" fmla="*/ 3057350 h 3184681"/>
              <a:gd name="connsiteX8" fmla="*/ 3860859 w 3933535"/>
              <a:gd name="connsiteY8" fmla="*/ 3124667 h 318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3535" h="3184681">
                <a:moveTo>
                  <a:pt x="124721" y="0"/>
                </a:moveTo>
                <a:cubicBezTo>
                  <a:pt x="725439" y="290775"/>
                  <a:pt x="1326157" y="581551"/>
                  <a:pt x="1353271" y="903180"/>
                </a:cubicBezTo>
                <a:cubicBezTo>
                  <a:pt x="1380385" y="1224809"/>
                  <a:pt x="503384" y="1607213"/>
                  <a:pt x="287406" y="1929777"/>
                </a:cubicBezTo>
                <a:cubicBezTo>
                  <a:pt x="71428" y="2252341"/>
                  <a:pt x="-91256" y="2707671"/>
                  <a:pt x="57404" y="2838567"/>
                </a:cubicBezTo>
                <a:cubicBezTo>
                  <a:pt x="206064" y="2969463"/>
                  <a:pt x="806314" y="2950763"/>
                  <a:pt x="1179367" y="2715151"/>
                </a:cubicBezTo>
                <a:cubicBezTo>
                  <a:pt x="1552420" y="2479539"/>
                  <a:pt x="1853480" y="1365990"/>
                  <a:pt x="2295720" y="1424893"/>
                </a:cubicBezTo>
                <a:cubicBezTo>
                  <a:pt x="2737960" y="1483796"/>
                  <a:pt x="3583173" y="2796493"/>
                  <a:pt x="3832810" y="3068569"/>
                </a:cubicBezTo>
                <a:cubicBezTo>
                  <a:pt x="4082447" y="3340645"/>
                  <a:pt x="3788866" y="3048000"/>
                  <a:pt x="3793541" y="3057350"/>
                </a:cubicBezTo>
                <a:cubicBezTo>
                  <a:pt x="3798216" y="3066700"/>
                  <a:pt x="3829537" y="3095683"/>
                  <a:pt x="3860859" y="3124667"/>
                </a:cubicBezTo>
              </a:path>
            </a:pathLst>
          </a:cu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42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/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FA5719D-5050-42EE-8DD2-83454B9E9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32" y="972185"/>
                <a:ext cx="686589" cy="491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/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BA91252-7DC0-448F-9049-114D69E7B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1" y="972185"/>
                <a:ext cx="686589" cy="49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FDFD60F-2C9C-4A59-8125-DE3D0BEEDC7D}"/>
              </a:ext>
            </a:extLst>
          </p:cNvPr>
          <p:cNvSpPr/>
          <p:nvPr/>
        </p:nvSpPr>
        <p:spPr>
          <a:xfrm>
            <a:off x="531153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F84496-3935-48CD-8C57-1B008C937BB6}"/>
              </a:ext>
            </a:extLst>
          </p:cNvPr>
          <p:cNvSpPr/>
          <p:nvPr/>
        </p:nvSpPr>
        <p:spPr>
          <a:xfrm>
            <a:off x="599812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0FC79-7DBA-4622-8CE1-F0E114255B0E}"/>
              </a:ext>
            </a:extLst>
          </p:cNvPr>
          <p:cNvSpPr/>
          <p:nvPr/>
        </p:nvSpPr>
        <p:spPr>
          <a:xfrm>
            <a:off x="531153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3248F4-F973-4EB0-8714-4DBCF8313C3B}"/>
              </a:ext>
            </a:extLst>
          </p:cNvPr>
          <p:cNvSpPr/>
          <p:nvPr/>
        </p:nvSpPr>
        <p:spPr>
          <a:xfrm>
            <a:off x="599812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2410C9-A32F-4C41-B1F2-45EDB3CC13B1}"/>
              </a:ext>
            </a:extLst>
          </p:cNvPr>
          <p:cNvSpPr/>
          <p:nvPr/>
        </p:nvSpPr>
        <p:spPr>
          <a:xfrm>
            <a:off x="531153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90327D-0B82-4F24-BA26-C14EA64B33BA}"/>
              </a:ext>
            </a:extLst>
          </p:cNvPr>
          <p:cNvSpPr/>
          <p:nvPr/>
        </p:nvSpPr>
        <p:spPr>
          <a:xfrm>
            <a:off x="599812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3D4A07-F8A2-40D3-A8FB-AABBFE0354C5}"/>
              </a:ext>
            </a:extLst>
          </p:cNvPr>
          <p:cNvSpPr/>
          <p:nvPr/>
        </p:nvSpPr>
        <p:spPr>
          <a:xfrm>
            <a:off x="531153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8AF7EE-0F9C-4C9B-A41F-F3D9E2F6E3C1}"/>
              </a:ext>
            </a:extLst>
          </p:cNvPr>
          <p:cNvSpPr/>
          <p:nvPr/>
        </p:nvSpPr>
        <p:spPr>
          <a:xfrm>
            <a:off x="599812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기존 게이트 조합</a:t>
            </a: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CFDBFC6D-034D-4CAF-99A2-3A49B826732F}"/>
              </a:ext>
            </a:extLst>
          </p:cNvPr>
          <p:cNvSpPr/>
          <p:nvPr/>
        </p:nvSpPr>
        <p:spPr>
          <a:xfrm>
            <a:off x="877936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150CF1-7A00-4430-86DF-E364A223E223}"/>
              </a:ext>
            </a:extLst>
          </p:cNvPr>
          <p:cNvCxnSpPr/>
          <p:nvPr/>
        </p:nvCxnSpPr>
        <p:spPr>
          <a:xfrm>
            <a:off x="583421" y="1348244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88A788C-2A2B-477A-872F-C588AE987F9B}"/>
              </a:ext>
            </a:extLst>
          </p:cNvPr>
          <p:cNvCxnSpPr/>
          <p:nvPr/>
        </p:nvCxnSpPr>
        <p:spPr>
          <a:xfrm>
            <a:off x="583421" y="1549253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681F86-A781-4918-ABA2-1CF5CC744EC8}"/>
              </a:ext>
            </a:extLst>
          </p:cNvPr>
          <p:cNvCxnSpPr/>
          <p:nvPr/>
        </p:nvCxnSpPr>
        <p:spPr>
          <a:xfrm>
            <a:off x="1343551" y="144307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지연 37">
            <a:extLst>
              <a:ext uri="{FF2B5EF4-FFF2-40B4-BE49-F238E27FC236}">
                <a16:creationId xmlns:a16="http://schemas.microsoft.com/office/drawing/2014/main" id="{009C4F3A-F883-4CDA-8F46-12BC7AC593E1}"/>
              </a:ext>
            </a:extLst>
          </p:cNvPr>
          <p:cNvSpPr/>
          <p:nvPr/>
        </p:nvSpPr>
        <p:spPr>
          <a:xfrm>
            <a:off x="2186272" y="124225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3E8AE0F-1C63-4862-9C4C-D9ABD0834F0E}"/>
              </a:ext>
            </a:extLst>
          </p:cNvPr>
          <p:cNvCxnSpPr/>
          <p:nvPr/>
        </p:nvCxnSpPr>
        <p:spPr>
          <a:xfrm>
            <a:off x="3456896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6D14F8A-C1E6-4BFC-82BC-FDF4C69FD885}"/>
              </a:ext>
            </a:extLst>
          </p:cNvPr>
          <p:cNvCxnSpPr/>
          <p:nvPr/>
        </p:nvCxnSpPr>
        <p:spPr>
          <a:xfrm>
            <a:off x="3456896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FD86D8-161A-4135-BE34-3210292FB22B}"/>
              </a:ext>
            </a:extLst>
          </p:cNvPr>
          <p:cNvCxnSpPr/>
          <p:nvPr/>
        </p:nvCxnSpPr>
        <p:spPr>
          <a:xfrm>
            <a:off x="4250842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060FDFF-FE84-488C-B0C9-6F33AFEC31AF}"/>
              </a:ext>
            </a:extLst>
          </p:cNvPr>
          <p:cNvSpPr/>
          <p:nvPr/>
        </p:nvSpPr>
        <p:spPr>
          <a:xfrm>
            <a:off x="2658753" y="138584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E702E-928C-4437-A679-9FCABDD1289E}"/>
              </a:ext>
            </a:extLst>
          </p:cNvPr>
          <p:cNvSpPr txBox="1"/>
          <p:nvPr/>
        </p:nvSpPr>
        <p:spPr>
          <a:xfrm>
            <a:off x="730678" y="16889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B93FF-73DC-415C-B472-0B55EF2CB309}"/>
              </a:ext>
            </a:extLst>
          </p:cNvPr>
          <p:cNvSpPr txBox="1"/>
          <p:nvPr/>
        </p:nvSpPr>
        <p:spPr>
          <a:xfrm>
            <a:off x="2031648" y="167671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순서도: 저장 데이터 16">
            <a:extLst>
              <a:ext uri="{FF2B5EF4-FFF2-40B4-BE49-F238E27FC236}">
                <a16:creationId xmlns:a16="http://schemas.microsoft.com/office/drawing/2014/main" id="{D2335346-CFA1-4CEC-962C-2C368C4DFB49}"/>
              </a:ext>
            </a:extLst>
          </p:cNvPr>
          <p:cNvSpPr/>
          <p:nvPr/>
        </p:nvSpPr>
        <p:spPr>
          <a:xfrm rot="10800000">
            <a:off x="3664985" y="1228288"/>
            <a:ext cx="585857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226D9-A246-4863-ADE8-BBB6A34092AC}"/>
              </a:ext>
            </a:extLst>
          </p:cNvPr>
          <p:cNvSpPr txBox="1"/>
          <p:nvPr/>
        </p:nvSpPr>
        <p:spPr>
          <a:xfrm>
            <a:off x="3726339" y="166505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D2AF3BA-0345-46BD-81B6-E4B65B2E695B}"/>
              </a:ext>
            </a:extLst>
          </p:cNvPr>
          <p:cNvCxnSpPr/>
          <p:nvPr/>
        </p:nvCxnSpPr>
        <p:spPr>
          <a:xfrm>
            <a:off x="1891757" y="134174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400BCF-9A75-4CA5-A74D-D6CC3C6DF162}"/>
              </a:ext>
            </a:extLst>
          </p:cNvPr>
          <p:cNvCxnSpPr/>
          <p:nvPr/>
        </p:nvCxnSpPr>
        <p:spPr>
          <a:xfrm>
            <a:off x="1891757" y="154275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AFDFB9C-929E-430A-8952-98D8152D974B}"/>
              </a:ext>
            </a:extLst>
          </p:cNvPr>
          <p:cNvCxnSpPr/>
          <p:nvPr/>
        </p:nvCxnSpPr>
        <p:spPr>
          <a:xfrm>
            <a:off x="2748729" y="14408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/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696DF6-3E20-43AE-8889-13FD77FF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2" y="970120"/>
                <a:ext cx="686589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/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DE31CC-151E-4FE5-B6FB-ADD1A9C31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251" y="970120"/>
                <a:ext cx="686589" cy="491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/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71AB3BB-28C5-4165-BE39-D705BDB8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9" y="970120"/>
                <a:ext cx="686589" cy="491776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281B2C-F24B-413E-94E0-4A7BE8FD5846}"/>
              </a:ext>
            </a:extLst>
          </p:cNvPr>
          <p:cNvSpPr/>
          <p:nvPr/>
        </p:nvSpPr>
        <p:spPr>
          <a:xfrm>
            <a:off x="6710662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03F412A-8FB4-4663-A4F0-F150E7365FB1}"/>
              </a:ext>
            </a:extLst>
          </p:cNvPr>
          <p:cNvSpPr/>
          <p:nvPr/>
        </p:nvSpPr>
        <p:spPr>
          <a:xfrm>
            <a:off x="7397251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5259F2-D37E-48A8-B430-64727B84261D}"/>
              </a:ext>
            </a:extLst>
          </p:cNvPr>
          <p:cNvSpPr/>
          <p:nvPr/>
        </p:nvSpPr>
        <p:spPr>
          <a:xfrm>
            <a:off x="8083839" y="1461896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650383-4D5F-4D41-8240-253806C3B5F1}"/>
              </a:ext>
            </a:extLst>
          </p:cNvPr>
          <p:cNvSpPr/>
          <p:nvPr/>
        </p:nvSpPr>
        <p:spPr>
          <a:xfrm>
            <a:off x="6710662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D93587-0C71-4DFB-8718-F35BD4B5B434}"/>
              </a:ext>
            </a:extLst>
          </p:cNvPr>
          <p:cNvSpPr/>
          <p:nvPr/>
        </p:nvSpPr>
        <p:spPr>
          <a:xfrm>
            <a:off x="7397251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CABCF8-A131-4B66-B8D7-0447BC71D74D}"/>
              </a:ext>
            </a:extLst>
          </p:cNvPr>
          <p:cNvSpPr/>
          <p:nvPr/>
        </p:nvSpPr>
        <p:spPr>
          <a:xfrm>
            <a:off x="8083839" y="1953672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369518-28FC-4359-805D-3C3E7B25EEB6}"/>
              </a:ext>
            </a:extLst>
          </p:cNvPr>
          <p:cNvSpPr/>
          <p:nvPr/>
        </p:nvSpPr>
        <p:spPr>
          <a:xfrm>
            <a:off x="6710662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1C0167-5FDF-4463-8601-E3F4BA45EE11}"/>
              </a:ext>
            </a:extLst>
          </p:cNvPr>
          <p:cNvSpPr/>
          <p:nvPr/>
        </p:nvSpPr>
        <p:spPr>
          <a:xfrm>
            <a:off x="7397251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9C5ED0-AABD-4502-A35B-0FDD454CC11C}"/>
              </a:ext>
            </a:extLst>
          </p:cNvPr>
          <p:cNvSpPr/>
          <p:nvPr/>
        </p:nvSpPr>
        <p:spPr>
          <a:xfrm>
            <a:off x="8083839" y="2445448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E665B6-5E74-4746-BA0C-87FD8E9DA216}"/>
              </a:ext>
            </a:extLst>
          </p:cNvPr>
          <p:cNvSpPr/>
          <p:nvPr/>
        </p:nvSpPr>
        <p:spPr>
          <a:xfrm>
            <a:off x="6710662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A4D486-9C3F-437D-8CCA-1A12C9FAA7BF}"/>
              </a:ext>
            </a:extLst>
          </p:cNvPr>
          <p:cNvSpPr/>
          <p:nvPr/>
        </p:nvSpPr>
        <p:spPr>
          <a:xfrm>
            <a:off x="7397251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3C6801-CB5E-48A1-B847-0AF627EDF417}"/>
              </a:ext>
            </a:extLst>
          </p:cNvPr>
          <p:cNvSpPr/>
          <p:nvPr/>
        </p:nvSpPr>
        <p:spPr>
          <a:xfrm>
            <a:off x="8083839" y="2937224"/>
            <a:ext cx="686589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1566033" y="3018032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2038514" y="3161618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74155" y="3117520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1271518" y="331852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128490" y="3216609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1334544" y="3926331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74155" y="4127340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2067135" y="3612059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1542633" y="3812876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1603987" y="424964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2815703" y="3411240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3281318" y="3612058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2739737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543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4" y="3881452"/>
                <a:ext cx="524504" cy="491776"/>
              </a:xfrm>
              <a:prstGeom prst="rect">
                <a:avLst/>
              </a:prstGeom>
              <a:blipFill>
                <a:blip r:embed="rId9"/>
                <a:stretch>
                  <a:fillRect l="-1046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1124782" y="4127340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987993" y="302486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1332555" y="3877723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1276246" y="3272308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81677" y="3374680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820833" y="3671928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XOR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 구현하기 </a:t>
            </a:r>
          </a:p>
        </p:txBody>
      </p:sp>
      <p:sp>
        <p:nvSpPr>
          <p:cNvPr id="72" name="순서도: 지연 71">
            <a:extLst>
              <a:ext uri="{FF2B5EF4-FFF2-40B4-BE49-F238E27FC236}">
                <a16:creationId xmlns:a16="http://schemas.microsoft.com/office/drawing/2014/main" id="{F97C96D9-9DC5-4FDB-BC00-9E38795118FF}"/>
              </a:ext>
            </a:extLst>
          </p:cNvPr>
          <p:cNvSpPr/>
          <p:nvPr/>
        </p:nvSpPr>
        <p:spPr>
          <a:xfrm>
            <a:off x="7921954" y="149038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29CA36E-CB2F-46D5-BC11-15B1FD477D83}"/>
              </a:ext>
            </a:extLst>
          </p:cNvPr>
          <p:cNvSpPr/>
          <p:nvPr/>
        </p:nvSpPr>
        <p:spPr>
          <a:xfrm>
            <a:off x="8394435" y="163396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EEC3372-B9CE-4E51-A3E2-F32C6CB044C6}"/>
              </a:ext>
            </a:extLst>
          </p:cNvPr>
          <p:cNvCxnSpPr>
            <a:cxnSpLocks/>
          </p:cNvCxnSpPr>
          <p:nvPr/>
        </p:nvCxnSpPr>
        <p:spPr>
          <a:xfrm>
            <a:off x="7130076" y="1589871"/>
            <a:ext cx="791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DE93FB-5368-4B5D-BF27-F79091752442}"/>
              </a:ext>
            </a:extLst>
          </p:cNvPr>
          <p:cNvCxnSpPr/>
          <p:nvPr/>
        </p:nvCxnSpPr>
        <p:spPr>
          <a:xfrm>
            <a:off x="7627439" y="1790880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F53FD2-03DA-4D00-9AE9-B24C84F92A0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84411" y="1688960"/>
            <a:ext cx="687213" cy="3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A45999-BFC8-4B77-8425-21BDD65184CD}"/>
              </a:ext>
            </a:extLst>
          </p:cNvPr>
          <p:cNvCxnSpPr/>
          <p:nvPr/>
        </p:nvCxnSpPr>
        <p:spPr>
          <a:xfrm>
            <a:off x="7690465" y="2398682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599378-BE12-40E3-81CA-8FB377447B6C}"/>
              </a:ext>
            </a:extLst>
          </p:cNvPr>
          <p:cNvCxnSpPr>
            <a:cxnSpLocks/>
          </p:cNvCxnSpPr>
          <p:nvPr/>
        </p:nvCxnSpPr>
        <p:spPr>
          <a:xfrm>
            <a:off x="7130076" y="2599691"/>
            <a:ext cx="854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10B8690-1F9C-49C0-BECC-E77A371A5D1E}"/>
              </a:ext>
            </a:extLst>
          </p:cNvPr>
          <p:cNvCxnSpPr>
            <a:cxnSpLocks/>
            <a:stCxn id="80" idx="1"/>
            <a:endCxn id="82" idx="1"/>
          </p:cNvCxnSpPr>
          <p:nvPr/>
        </p:nvCxnSpPr>
        <p:spPr>
          <a:xfrm flipV="1">
            <a:off x="8423056" y="2084410"/>
            <a:ext cx="748568" cy="4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저장 데이터 79">
            <a:extLst>
              <a:ext uri="{FF2B5EF4-FFF2-40B4-BE49-F238E27FC236}">
                <a16:creationId xmlns:a16="http://schemas.microsoft.com/office/drawing/2014/main" id="{AE8B1706-FD08-469E-BCAF-8175AAE36B99}"/>
              </a:ext>
            </a:extLst>
          </p:cNvPr>
          <p:cNvSpPr/>
          <p:nvPr/>
        </p:nvSpPr>
        <p:spPr>
          <a:xfrm rot="10800000">
            <a:off x="7898554" y="2285227"/>
            <a:ext cx="524502" cy="425087"/>
          </a:xfrm>
          <a:prstGeom prst="flowChartOnlineStorag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16-336D-4335-9A57-85B9D35D5DB2}"/>
              </a:ext>
            </a:extLst>
          </p:cNvPr>
          <p:cNvSpPr txBox="1"/>
          <p:nvPr/>
        </p:nvSpPr>
        <p:spPr>
          <a:xfrm>
            <a:off x="7959908" y="272199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순서도: 지연 81">
            <a:extLst>
              <a:ext uri="{FF2B5EF4-FFF2-40B4-BE49-F238E27FC236}">
                <a16:creationId xmlns:a16="http://schemas.microsoft.com/office/drawing/2014/main" id="{C136DB07-C4A1-4242-A48A-8EF82C3B7C6E}"/>
              </a:ext>
            </a:extLst>
          </p:cNvPr>
          <p:cNvSpPr/>
          <p:nvPr/>
        </p:nvSpPr>
        <p:spPr>
          <a:xfrm>
            <a:off x="9171624" y="1883591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21E9995-DA2A-4AB8-B389-BA03853AFA8E}"/>
              </a:ext>
            </a:extLst>
          </p:cNvPr>
          <p:cNvCxnSpPr/>
          <p:nvPr/>
        </p:nvCxnSpPr>
        <p:spPr>
          <a:xfrm>
            <a:off x="9637239" y="2084409"/>
            <a:ext cx="29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1212088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05" y="2353803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8451D967-AFCC-4CEC-9A95-3022C8FC0AD2}"/>
              </a:ext>
            </a:extLst>
          </p:cNvPr>
          <p:cNvSpPr/>
          <p:nvPr/>
        </p:nvSpPr>
        <p:spPr>
          <a:xfrm>
            <a:off x="7480703" y="2599691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4A73DB1-8285-4FFD-87DF-E6548E67B4DF}"/>
              </a:ext>
            </a:extLst>
          </p:cNvPr>
          <p:cNvSpPr/>
          <p:nvPr/>
        </p:nvSpPr>
        <p:spPr>
          <a:xfrm>
            <a:off x="7343914" y="1497212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0C6A296-A301-437B-B563-FFF82549A900}"/>
              </a:ext>
            </a:extLst>
          </p:cNvPr>
          <p:cNvSpPr/>
          <p:nvPr/>
        </p:nvSpPr>
        <p:spPr>
          <a:xfrm>
            <a:off x="7688476" y="2350074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60637B7-273A-4E6D-96B2-C349B40B7423}"/>
              </a:ext>
            </a:extLst>
          </p:cNvPr>
          <p:cNvSpPr/>
          <p:nvPr/>
        </p:nvSpPr>
        <p:spPr>
          <a:xfrm>
            <a:off x="7632167" y="1744659"/>
            <a:ext cx="95669" cy="95669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474C4A-B629-4D88-9A78-FAA917606119}"/>
              </a:ext>
            </a:extLst>
          </p:cNvPr>
          <p:cNvCxnSpPr>
            <a:cxnSpLocks/>
            <a:stCxn id="89" idx="4"/>
            <a:endCxn id="90" idx="2"/>
          </p:cNvCxnSpPr>
          <p:nvPr/>
        </p:nvCxnSpPr>
        <p:spPr>
          <a:xfrm rot="16200000" flipH="1">
            <a:off x="7137598" y="1847031"/>
            <a:ext cx="805028" cy="2967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5AC0E0D-0AD3-42C8-ACE6-7BBF9337533E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rot="5400000" flipH="1" flipV="1">
            <a:off x="7176754" y="2144279"/>
            <a:ext cx="807197" cy="1036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6FD19C-368A-4D7F-8B75-66C299ACB313}"/>
              </a:ext>
            </a:extLst>
          </p:cNvPr>
          <p:cNvSpPr txBox="1"/>
          <p:nvPr/>
        </p:nvSpPr>
        <p:spPr>
          <a:xfrm>
            <a:off x="314150" y="1396844"/>
            <a:ext cx="613661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and_gate import AND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or_gate import OR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from nand_gate import NAND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def XOR(x1, x2):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s1 = NAND(x1,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s2 = OR(x1, x2)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 = AND(s1, s2)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return y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xs in [(0, 0), (1, 0), (0, 1), (1, 1)]: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y = XOR(xs[0], xs[1])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print(str(xs) + " -&gt; " + str(y))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DB26DE-F76D-4D4A-BDA8-C4E17449180E}"/>
              </a:ext>
            </a:extLst>
          </p:cNvPr>
          <p:cNvSpPr/>
          <p:nvPr/>
        </p:nvSpPr>
        <p:spPr>
          <a:xfrm>
            <a:off x="6743307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E7E8A2-EF8E-479A-B71E-D6C9FF54DCA3}"/>
              </a:ext>
            </a:extLst>
          </p:cNvPr>
          <p:cNvSpPr/>
          <p:nvPr/>
        </p:nvSpPr>
        <p:spPr>
          <a:xfrm>
            <a:off x="6743306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5D938C-A940-4C8A-9093-2811D36C26EB}"/>
              </a:ext>
            </a:extLst>
          </p:cNvPr>
          <p:cNvSpPr/>
          <p:nvPr/>
        </p:nvSpPr>
        <p:spPr>
          <a:xfrm>
            <a:off x="9384304" y="4487450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224056-5C73-4FCD-84CC-AEE061216DF9}"/>
              </a:ext>
            </a:extLst>
          </p:cNvPr>
          <p:cNvCxnSpPr>
            <a:cxnSpLocks/>
            <a:stCxn id="83" idx="6"/>
            <a:endCxn id="101" idx="2"/>
          </p:cNvCxnSpPr>
          <p:nvPr/>
        </p:nvCxnSpPr>
        <p:spPr>
          <a:xfrm>
            <a:off x="7222308" y="4247950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FBDD34-1696-4479-BA9A-1F5FB5ECA83E}"/>
              </a:ext>
            </a:extLst>
          </p:cNvPr>
          <p:cNvCxnSpPr>
            <a:cxnSpLocks/>
            <a:stCxn id="84" idx="6"/>
            <a:endCxn id="102" idx="2"/>
          </p:cNvCxnSpPr>
          <p:nvPr/>
        </p:nvCxnSpPr>
        <p:spPr>
          <a:xfrm>
            <a:off x="7222307" y="5258279"/>
            <a:ext cx="96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/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66BC41-81D7-4814-BD01-EDCC1E3E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74" y="4084927"/>
                <a:ext cx="34983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/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7F70A8C-8F83-4391-B4D4-E2E8A736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21" y="5125775"/>
                <a:ext cx="355162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/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E263541-FC00-4DC5-91FB-D2F93962E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72" y="4594446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9524" r="-714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CDFA299B-F0DC-439D-B570-097475561FDE}"/>
              </a:ext>
            </a:extLst>
          </p:cNvPr>
          <p:cNvSpPr/>
          <p:nvPr/>
        </p:nvSpPr>
        <p:spPr>
          <a:xfrm>
            <a:off x="8183556" y="4008449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F633A80-B109-4F11-87D2-DA51840BA983}"/>
              </a:ext>
            </a:extLst>
          </p:cNvPr>
          <p:cNvSpPr/>
          <p:nvPr/>
        </p:nvSpPr>
        <p:spPr>
          <a:xfrm>
            <a:off x="8183555" y="5018778"/>
            <a:ext cx="479001" cy="479001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/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DF5EF3-B3C6-4B1A-A08C-C8C572C6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23" y="4084927"/>
                <a:ext cx="330410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/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EC29687-CB0F-4558-A15D-4206919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870" y="5125775"/>
                <a:ext cx="335733" cy="276999"/>
              </a:xfrm>
              <a:prstGeom prst="rect">
                <a:avLst/>
              </a:prstGeom>
              <a:blipFill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7A97BC-2345-4973-9A5F-8DDC5DF25657}"/>
              </a:ext>
            </a:extLst>
          </p:cNvPr>
          <p:cNvCxnSpPr>
            <a:cxnSpLocks/>
            <a:stCxn id="83" idx="6"/>
            <a:endCxn id="102" idx="2"/>
          </p:cNvCxnSpPr>
          <p:nvPr/>
        </p:nvCxnSpPr>
        <p:spPr>
          <a:xfrm>
            <a:off x="7222308" y="4247950"/>
            <a:ext cx="961247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FDD88C-AF17-4CC1-B4CE-A1646C6173DC}"/>
              </a:ext>
            </a:extLst>
          </p:cNvPr>
          <p:cNvCxnSpPr>
            <a:cxnSpLocks/>
            <a:stCxn id="84" idx="6"/>
            <a:endCxn id="101" idx="2"/>
          </p:cNvCxnSpPr>
          <p:nvPr/>
        </p:nvCxnSpPr>
        <p:spPr>
          <a:xfrm flipV="1">
            <a:off x="7222307" y="4247950"/>
            <a:ext cx="961249" cy="10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D42B392-6749-4BED-A0E9-5D099C1A4E50}"/>
              </a:ext>
            </a:extLst>
          </p:cNvPr>
          <p:cNvCxnSpPr>
            <a:cxnSpLocks/>
            <a:stCxn id="101" idx="6"/>
            <a:endCxn id="92" idx="2"/>
          </p:cNvCxnSpPr>
          <p:nvPr/>
        </p:nvCxnSpPr>
        <p:spPr>
          <a:xfrm>
            <a:off x="8662557" y="4247950"/>
            <a:ext cx="721747" cy="47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CB8D6C1-A673-4430-89A7-ACA8BBDE830A}"/>
              </a:ext>
            </a:extLst>
          </p:cNvPr>
          <p:cNvCxnSpPr>
            <a:cxnSpLocks/>
            <a:stCxn id="102" idx="6"/>
            <a:endCxn id="92" idx="2"/>
          </p:cNvCxnSpPr>
          <p:nvPr/>
        </p:nvCxnSpPr>
        <p:spPr>
          <a:xfrm flipV="1">
            <a:off x="8662556" y="4726951"/>
            <a:ext cx="721748" cy="53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2F197A-6C24-4990-A110-89EF132EBAB5}"/>
              </a:ext>
            </a:extLst>
          </p:cNvPr>
          <p:cNvSpPr txBox="1"/>
          <p:nvPr/>
        </p:nvSpPr>
        <p:spPr>
          <a:xfrm>
            <a:off x="6711738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C5EE05-8E71-47A7-B723-74960D617ACF}"/>
              </a:ext>
            </a:extLst>
          </p:cNvPr>
          <p:cNvSpPr txBox="1"/>
          <p:nvPr/>
        </p:nvSpPr>
        <p:spPr>
          <a:xfrm>
            <a:off x="8132485" y="35698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98EE5B-E156-4389-ADE2-9642F8B608D7}"/>
              </a:ext>
            </a:extLst>
          </p:cNvPr>
          <p:cNvSpPr txBox="1"/>
          <p:nvPr/>
        </p:nvSpPr>
        <p:spPr>
          <a:xfrm>
            <a:off x="9384304" y="35878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89015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14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2.5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다층 퍼셉트론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컴퓨터 만들기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/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DEC2C2B-FE18-4107-A8C0-CD320E955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7" y="3158516"/>
                <a:ext cx="561276" cy="491776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/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1654DB2-8F7D-4F51-8871-F29ED730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0" y="3472444"/>
                <a:ext cx="524504" cy="491776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순서도: 지연 44">
            <a:extLst>
              <a:ext uri="{FF2B5EF4-FFF2-40B4-BE49-F238E27FC236}">
                <a16:creationId xmlns:a16="http://schemas.microsoft.com/office/drawing/2014/main" id="{63075EF4-E63A-476E-BFC5-41D174F4B1FC}"/>
              </a:ext>
            </a:extLst>
          </p:cNvPr>
          <p:cNvSpPr/>
          <p:nvPr/>
        </p:nvSpPr>
        <p:spPr>
          <a:xfrm>
            <a:off x="1739936" y="1586173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FD7E1C-933E-4940-855E-D011BC945654}"/>
              </a:ext>
            </a:extLst>
          </p:cNvPr>
          <p:cNvSpPr/>
          <p:nvPr/>
        </p:nvSpPr>
        <p:spPr>
          <a:xfrm>
            <a:off x="2212417" y="1729759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/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6E4D83-9B9D-45EE-A02B-9B0B8E5B2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1" y="1530724"/>
                <a:ext cx="561276" cy="491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8D624-1986-4292-ADED-5D3A8FC751F2}"/>
              </a:ext>
            </a:extLst>
          </p:cNvPr>
          <p:cNvCxnSpPr>
            <a:cxnSpLocks/>
          </p:cNvCxnSpPr>
          <p:nvPr/>
        </p:nvCxnSpPr>
        <p:spPr>
          <a:xfrm>
            <a:off x="1286254" y="1673238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CA8E80-E368-44B0-A683-C7100B841A42}"/>
              </a:ext>
            </a:extLst>
          </p:cNvPr>
          <p:cNvCxnSpPr>
            <a:cxnSpLocks/>
          </p:cNvCxnSpPr>
          <p:nvPr/>
        </p:nvCxnSpPr>
        <p:spPr>
          <a:xfrm>
            <a:off x="1286254" y="1928336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E0A11B4-BDA2-4123-BCBE-CB1D9FC115A7}"/>
              </a:ext>
            </a:extLst>
          </p:cNvPr>
          <p:cNvCxnSpPr>
            <a:cxnSpLocks/>
          </p:cNvCxnSpPr>
          <p:nvPr/>
        </p:nvCxnSpPr>
        <p:spPr>
          <a:xfrm>
            <a:off x="658191" y="180055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DBE891-C390-466A-BCAF-5CC7D7BBE77E}"/>
              </a:ext>
            </a:extLst>
          </p:cNvPr>
          <p:cNvCxnSpPr>
            <a:cxnSpLocks/>
          </p:cNvCxnSpPr>
          <p:nvPr/>
        </p:nvCxnSpPr>
        <p:spPr>
          <a:xfrm>
            <a:off x="1286254" y="1673239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1AE63A-5AB3-46A4-BE90-7AD63E9AFAC4}"/>
              </a:ext>
            </a:extLst>
          </p:cNvPr>
          <p:cNvSpPr txBox="1"/>
          <p:nvPr/>
        </p:nvSpPr>
        <p:spPr>
          <a:xfrm>
            <a:off x="782817" y="12950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CCBCE4-CAD5-41AA-87D1-8F31789F7564}"/>
              </a:ext>
            </a:extLst>
          </p:cNvPr>
          <p:cNvCxnSpPr>
            <a:cxnSpLocks/>
          </p:cNvCxnSpPr>
          <p:nvPr/>
        </p:nvCxnSpPr>
        <p:spPr>
          <a:xfrm>
            <a:off x="2318863" y="1781188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A2D119-8E30-43A0-B370-D1CC6C267150}"/>
              </a:ext>
            </a:extLst>
          </p:cNvPr>
          <p:cNvSpPr txBox="1"/>
          <p:nvPr/>
        </p:nvSpPr>
        <p:spPr>
          <a:xfrm>
            <a:off x="2728595" y="12880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8D85D8-5439-4B3C-BDBD-3D49807DEA00}"/>
              </a:ext>
            </a:extLst>
          </p:cNvPr>
          <p:cNvSpPr txBox="1"/>
          <p:nvPr/>
        </p:nvSpPr>
        <p:spPr>
          <a:xfrm>
            <a:off x="765024" y="18173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0E3689-57F3-4B9C-A8E2-4092C6F5D574}"/>
              </a:ext>
            </a:extLst>
          </p:cNvPr>
          <p:cNvSpPr txBox="1"/>
          <p:nvPr/>
        </p:nvSpPr>
        <p:spPr>
          <a:xfrm>
            <a:off x="2725964" y="17929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2E80D6E3-9E59-4EF3-811F-9159D6600DA6}"/>
              </a:ext>
            </a:extLst>
          </p:cNvPr>
          <p:cNvSpPr/>
          <p:nvPr/>
        </p:nvSpPr>
        <p:spPr>
          <a:xfrm>
            <a:off x="2882480" y="345887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44CA9D0-EB8B-4696-AC27-5D68CCCBDE87}"/>
              </a:ext>
            </a:extLst>
          </p:cNvPr>
          <p:cNvSpPr/>
          <p:nvPr/>
        </p:nvSpPr>
        <p:spPr>
          <a:xfrm>
            <a:off x="3354961" y="360246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946FE78-09DA-45F6-9665-79F201616C28}"/>
              </a:ext>
            </a:extLst>
          </p:cNvPr>
          <p:cNvCxnSpPr>
            <a:cxnSpLocks/>
          </p:cNvCxnSpPr>
          <p:nvPr/>
        </p:nvCxnSpPr>
        <p:spPr>
          <a:xfrm>
            <a:off x="2428798" y="354594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D52B75E-A5F2-47A7-8C13-C486A38214A0}"/>
              </a:ext>
            </a:extLst>
          </p:cNvPr>
          <p:cNvCxnSpPr>
            <a:cxnSpLocks/>
          </p:cNvCxnSpPr>
          <p:nvPr/>
        </p:nvCxnSpPr>
        <p:spPr>
          <a:xfrm>
            <a:off x="2428798" y="380104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87A6CD4-5983-4851-A82B-81C53CC81B33}"/>
              </a:ext>
            </a:extLst>
          </p:cNvPr>
          <p:cNvCxnSpPr>
            <a:cxnSpLocks/>
          </p:cNvCxnSpPr>
          <p:nvPr/>
        </p:nvCxnSpPr>
        <p:spPr>
          <a:xfrm>
            <a:off x="1991469" y="3673263"/>
            <a:ext cx="4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A14E67E-9856-41FF-A890-ED0EAE211F0A}"/>
              </a:ext>
            </a:extLst>
          </p:cNvPr>
          <p:cNvCxnSpPr>
            <a:cxnSpLocks/>
          </p:cNvCxnSpPr>
          <p:nvPr/>
        </p:nvCxnSpPr>
        <p:spPr>
          <a:xfrm>
            <a:off x="2428798" y="354594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BD476E4-1E49-4D22-B57B-718BF750A82A}"/>
              </a:ext>
            </a:extLst>
          </p:cNvPr>
          <p:cNvCxnSpPr>
            <a:cxnSpLocks/>
          </p:cNvCxnSpPr>
          <p:nvPr/>
        </p:nvCxnSpPr>
        <p:spPr>
          <a:xfrm>
            <a:off x="3461407" y="36538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지연 98">
            <a:extLst>
              <a:ext uri="{FF2B5EF4-FFF2-40B4-BE49-F238E27FC236}">
                <a16:creationId xmlns:a16="http://schemas.microsoft.com/office/drawing/2014/main" id="{79437C91-F0CD-4FE8-96E0-437F37AD034D}"/>
              </a:ext>
            </a:extLst>
          </p:cNvPr>
          <p:cNvSpPr/>
          <p:nvPr/>
        </p:nvSpPr>
        <p:spPr>
          <a:xfrm>
            <a:off x="1423318" y="3472444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17475074-226E-4699-9307-CE93CFA2FBDA}"/>
              </a:ext>
            </a:extLst>
          </p:cNvPr>
          <p:cNvSpPr/>
          <p:nvPr/>
        </p:nvSpPr>
        <p:spPr>
          <a:xfrm>
            <a:off x="1895799" y="3616030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B940883-0F8B-479C-AD2F-2B3D76A71B29}"/>
              </a:ext>
            </a:extLst>
          </p:cNvPr>
          <p:cNvCxnSpPr>
            <a:cxnSpLocks/>
          </p:cNvCxnSpPr>
          <p:nvPr/>
        </p:nvCxnSpPr>
        <p:spPr>
          <a:xfrm>
            <a:off x="961900" y="3545943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BFF9955-F330-4EF9-BEEC-E638F8C17DDD}"/>
              </a:ext>
            </a:extLst>
          </p:cNvPr>
          <p:cNvCxnSpPr>
            <a:cxnSpLocks/>
          </p:cNvCxnSpPr>
          <p:nvPr/>
        </p:nvCxnSpPr>
        <p:spPr>
          <a:xfrm>
            <a:off x="961900" y="3791710"/>
            <a:ext cx="461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07CBB4A-0A8A-4A2C-B70E-AE38CE2C26DF}"/>
              </a:ext>
            </a:extLst>
          </p:cNvPr>
          <p:cNvSpPr txBox="1"/>
          <p:nvPr/>
        </p:nvSpPr>
        <p:spPr>
          <a:xfrm>
            <a:off x="1633547" y="29171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F03CAA-EBD7-49C1-A312-804F71DE0FE1}"/>
              </a:ext>
            </a:extLst>
          </p:cNvPr>
          <p:cNvSpPr txBox="1"/>
          <p:nvPr/>
        </p:nvSpPr>
        <p:spPr>
          <a:xfrm>
            <a:off x="1683531" y="111569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NOT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/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A11BCA4-77F9-4A86-98E7-87EEC1B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264" y="1331471"/>
                <a:ext cx="3584672" cy="491776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A4263BE-30E5-437D-B1C9-1F9BAFBD54E7}"/>
              </a:ext>
            </a:extLst>
          </p:cNvPr>
          <p:cNvSpPr txBox="1"/>
          <p:nvPr/>
        </p:nvSpPr>
        <p:spPr>
          <a:xfrm>
            <a:off x="5586413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A6BD1-CC26-420D-9758-44602C861E10}"/>
              </a:ext>
            </a:extLst>
          </p:cNvPr>
          <p:cNvSpPr txBox="1"/>
          <p:nvPr/>
        </p:nvSpPr>
        <p:spPr>
          <a:xfrm>
            <a:off x="6871062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F4DE25-7562-4C16-AD87-D6901F199606}"/>
              </a:ext>
            </a:extLst>
          </p:cNvPr>
          <p:cNvSpPr txBox="1"/>
          <p:nvPr/>
        </p:nvSpPr>
        <p:spPr>
          <a:xfrm>
            <a:off x="765911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/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B299677-84A9-4AC5-9BC6-1B6E81A1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58" y="2480530"/>
                <a:ext cx="41824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A128D57-9411-4F36-9F80-3A37AB444368}"/>
              </a:ext>
            </a:extLst>
          </p:cNvPr>
          <p:cNvSpPr txBox="1"/>
          <p:nvPr/>
        </p:nvSpPr>
        <p:spPr>
          <a:xfrm>
            <a:off x="8364326" y="1927878"/>
            <a:ext cx="354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순서도: 지연 150">
            <a:extLst>
              <a:ext uri="{FF2B5EF4-FFF2-40B4-BE49-F238E27FC236}">
                <a16:creationId xmlns:a16="http://schemas.microsoft.com/office/drawing/2014/main" id="{CC6E185B-2ED3-472E-AB08-D8B2BEDD2036}"/>
              </a:ext>
            </a:extLst>
          </p:cNvPr>
          <p:cNvSpPr/>
          <p:nvPr/>
        </p:nvSpPr>
        <p:spPr>
          <a:xfrm>
            <a:off x="1922823" y="5084408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C1289A59-CBBA-4E92-851C-AB9B517AF1B4}"/>
              </a:ext>
            </a:extLst>
          </p:cNvPr>
          <p:cNvSpPr/>
          <p:nvPr/>
        </p:nvSpPr>
        <p:spPr>
          <a:xfrm>
            <a:off x="2395304" y="5227994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/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B9BFEEF-B343-4C3F-A478-136E0D2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8" y="5028959"/>
                <a:ext cx="561276" cy="491776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209DBEAB-32C9-4874-A31B-A77ABCB8B70D}"/>
              </a:ext>
            </a:extLst>
          </p:cNvPr>
          <p:cNvCxnSpPr>
            <a:cxnSpLocks/>
          </p:cNvCxnSpPr>
          <p:nvPr/>
        </p:nvCxnSpPr>
        <p:spPr>
          <a:xfrm>
            <a:off x="1469141" y="5171473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B744C8D-8039-4AFC-8929-B3A0BEED125D}"/>
              </a:ext>
            </a:extLst>
          </p:cNvPr>
          <p:cNvCxnSpPr>
            <a:cxnSpLocks/>
          </p:cNvCxnSpPr>
          <p:nvPr/>
        </p:nvCxnSpPr>
        <p:spPr>
          <a:xfrm>
            <a:off x="1469141" y="5426571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79F0D0-1592-4ED6-90E2-4577B7A7D7D4}"/>
              </a:ext>
            </a:extLst>
          </p:cNvPr>
          <p:cNvCxnSpPr>
            <a:cxnSpLocks/>
          </p:cNvCxnSpPr>
          <p:nvPr/>
        </p:nvCxnSpPr>
        <p:spPr>
          <a:xfrm>
            <a:off x="841078" y="5298793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C387512-9474-4D92-9159-F35F51388195}"/>
              </a:ext>
            </a:extLst>
          </p:cNvPr>
          <p:cNvCxnSpPr>
            <a:cxnSpLocks/>
          </p:cNvCxnSpPr>
          <p:nvPr/>
        </p:nvCxnSpPr>
        <p:spPr>
          <a:xfrm>
            <a:off x="1469141" y="5171474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E577318-1A66-46F8-A934-4F5C2EC3065D}"/>
              </a:ext>
            </a:extLst>
          </p:cNvPr>
          <p:cNvCxnSpPr>
            <a:cxnSpLocks/>
          </p:cNvCxnSpPr>
          <p:nvPr/>
        </p:nvCxnSpPr>
        <p:spPr>
          <a:xfrm>
            <a:off x="2501750" y="5279423"/>
            <a:ext cx="657541" cy="22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지연 158">
            <a:extLst>
              <a:ext uri="{FF2B5EF4-FFF2-40B4-BE49-F238E27FC236}">
                <a16:creationId xmlns:a16="http://schemas.microsoft.com/office/drawing/2014/main" id="{AE70C126-5CB4-49B1-8D3A-45C3555057FC}"/>
              </a:ext>
            </a:extLst>
          </p:cNvPr>
          <p:cNvSpPr/>
          <p:nvPr/>
        </p:nvSpPr>
        <p:spPr>
          <a:xfrm>
            <a:off x="1912337" y="5692657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AE2970B-D4AD-426A-8E68-E6ECB63215B0}"/>
              </a:ext>
            </a:extLst>
          </p:cNvPr>
          <p:cNvSpPr/>
          <p:nvPr/>
        </p:nvSpPr>
        <p:spPr>
          <a:xfrm>
            <a:off x="2384818" y="5836243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/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1B19D7AF-19A0-4B0C-ADE5-4539D780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2" y="5637208"/>
                <a:ext cx="561276" cy="491776"/>
              </a:xfrm>
              <a:prstGeom prst="rect">
                <a:avLst/>
              </a:prstGeom>
              <a:blipFill>
                <a:blip r:embed="rId9"/>
                <a:stretch>
                  <a:fillRect l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84BCA2A-D54B-4098-802A-213D7B969737}"/>
              </a:ext>
            </a:extLst>
          </p:cNvPr>
          <p:cNvCxnSpPr>
            <a:cxnSpLocks/>
          </p:cNvCxnSpPr>
          <p:nvPr/>
        </p:nvCxnSpPr>
        <p:spPr>
          <a:xfrm>
            <a:off x="1458655" y="5779722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BCD6FB0-000A-418F-A8D2-58CDF3457BB6}"/>
              </a:ext>
            </a:extLst>
          </p:cNvPr>
          <p:cNvCxnSpPr>
            <a:cxnSpLocks/>
          </p:cNvCxnSpPr>
          <p:nvPr/>
        </p:nvCxnSpPr>
        <p:spPr>
          <a:xfrm>
            <a:off x="1458655" y="6034820"/>
            <a:ext cx="453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FF52AE-A0F0-4548-88FE-5E701F8F3FFA}"/>
              </a:ext>
            </a:extLst>
          </p:cNvPr>
          <p:cNvCxnSpPr>
            <a:cxnSpLocks/>
          </p:cNvCxnSpPr>
          <p:nvPr/>
        </p:nvCxnSpPr>
        <p:spPr>
          <a:xfrm>
            <a:off x="830592" y="5907042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D0452B4-C999-4EE0-B441-A89FB86DAD70}"/>
              </a:ext>
            </a:extLst>
          </p:cNvPr>
          <p:cNvCxnSpPr>
            <a:cxnSpLocks/>
          </p:cNvCxnSpPr>
          <p:nvPr/>
        </p:nvCxnSpPr>
        <p:spPr>
          <a:xfrm>
            <a:off x="1458655" y="5779723"/>
            <a:ext cx="0" cy="25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C9E4420-1980-4C52-B90A-D8E2E7C114FE}"/>
              </a:ext>
            </a:extLst>
          </p:cNvPr>
          <p:cNvCxnSpPr>
            <a:cxnSpLocks/>
          </p:cNvCxnSpPr>
          <p:nvPr/>
        </p:nvCxnSpPr>
        <p:spPr>
          <a:xfrm flipV="1">
            <a:off x="2491264" y="5666134"/>
            <a:ext cx="673637" cy="22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지연 166">
            <a:extLst>
              <a:ext uri="{FF2B5EF4-FFF2-40B4-BE49-F238E27FC236}">
                <a16:creationId xmlns:a16="http://schemas.microsoft.com/office/drawing/2014/main" id="{2FF4C322-6CEA-42CC-A4B9-EB2FA1BD1FCD}"/>
              </a:ext>
            </a:extLst>
          </p:cNvPr>
          <p:cNvSpPr/>
          <p:nvPr/>
        </p:nvSpPr>
        <p:spPr>
          <a:xfrm>
            <a:off x="3148095" y="5378085"/>
            <a:ext cx="465615" cy="401637"/>
          </a:xfrm>
          <a:prstGeom prst="flowChartDelay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17B31CA-56B3-47BC-B814-14D916FCCC40}"/>
              </a:ext>
            </a:extLst>
          </p:cNvPr>
          <p:cNvSpPr/>
          <p:nvPr/>
        </p:nvSpPr>
        <p:spPr>
          <a:xfrm>
            <a:off x="3620576" y="5521671"/>
            <a:ext cx="95669" cy="956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1519D6A-0099-43E5-A7E3-5BC4E9219060}"/>
              </a:ext>
            </a:extLst>
          </p:cNvPr>
          <p:cNvCxnSpPr>
            <a:cxnSpLocks/>
          </p:cNvCxnSpPr>
          <p:nvPr/>
        </p:nvCxnSpPr>
        <p:spPr>
          <a:xfrm>
            <a:off x="3727022" y="5573100"/>
            <a:ext cx="628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C471B28-A320-4290-B1F6-5D006B20D78F}"/>
              </a:ext>
            </a:extLst>
          </p:cNvPr>
          <p:cNvSpPr txBox="1"/>
          <p:nvPr/>
        </p:nvSpPr>
        <p:spPr>
          <a:xfrm>
            <a:off x="1966470" y="45968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465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252A7F-C2F8-4025-8644-76BA726232AB}"/>
              </a:ext>
            </a:extLst>
          </p:cNvPr>
          <p:cNvSpPr/>
          <p:nvPr/>
        </p:nvSpPr>
        <p:spPr>
          <a:xfrm>
            <a:off x="1340745" y="20531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4BA0A15-F6EF-4AD1-ADA5-7F1E5D801771}"/>
              </a:ext>
            </a:extLst>
          </p:cNvPr>
          <p:cNvSpPr/>
          <p:nvPr/>
        </p:nvSpPr>
        <p:spPr>
          <a:xfrm>
            <a:off x="1340745" y="302930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6DC8624-0369-44F4-8FA9-D6293F18DB3D}"/>
              </a:ext>
            </a:extLst>
          </p:cNvPr>
          <p:cNvSpPr/>
          <p:nvPr/>
        </p:nvSpPr>
        <p:spPr>
          <a:xfrm>
            <a:off x="2900271" y="154270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A39B4E5-A6D3-4DF9-ACF7-C753A8AE5D60}"/>
              </a:ext>
            </a:extLst>
          </p:cNvPr>
          <p:cNvSpPr/>
          <p:nvPr/>
        </p:nvSpPr>
        <p:spPr>
          <a:xfrm>
            <a:off x="2900271" y="251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E93162-AECC-4D99-A294-03286A2122F2}"/>
              </a:ext>
            </a:extLst>
          </p:cNvPr>
          <p:cNvSpPr/>
          <p:nvPr/>
        </p:nvSpPr>
        <p:spPr>
          <a:xfrm>
            <a:off x="2900271" y="362955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81B0A3A-D9FF-4D17-8443-A3C99A7E3DC7}"/>
              </a:ext>
            </a:extLst>
          </p:cNvPr>
          <p:cNvSpPr/>
          <p:nvPr/>
        </p:nvSpPr>
        <p:spPr>
          <a:xfrm>
            <a:off x="4478201" y="224392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D47165-3907-4B5B-8898-43F11C242CA8}"/>
              </a:ext>
            </a:extLst>
          </p:cNvPr>
          <p:cNvSpPr/>
          <p:nvPr/>
        </p:nvSpPr>
        <p:spPr>
          <a:xfrm>
            <a:off x="4478201" y="31695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7C58C1B-B4C4-4E6A-9364-464381E57C2F}"/>
              </a:ext>
            </a:extLst>
          </p:cNvPr>
          <p:cNvCxnSpPr>
            <a:stCxn id="2" idx="6"/>
            <a:endCxn id="60" idx="2"/>
          </p:cNvCxnSpPr>
          <p:nvPr/>
        </p:nvCxnSpPr>
        <p:spPr>
          <a:xfrm flipV="1">
            <a:off x="1890507" y="181758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BB4198-0A39-4BD0-8514-5988B88EB4CB}"/>
              </a:ext>
            </a:extLst>
          </p:cNvPr>
          <p:cNvCxnSpPr>
            <a:cxnSpLocks/>
            <a:stCxn id="2" idx="6"/>
            <a:endCxn id="72" idx="2"/>
          </p:cNvCxnSpPr>
          <p:nvPr/>
        </p:nvCxnSpPr>
        <p:spPr>
          <a:xfrm>
            <a:off x="1890507" y="232807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A405BE-1E58-4DE6-85D3-E795F9CCA2EF}"/>
              </a:ext>
            </a:extLst>
          </p:cNvPr>
          <p:cNvCxnSpPr>
            <a:cxnSpLocks/>
            <a:stCxn id="2" idx="6"/>
            <a:endCxn id="73" idx="2"/>
          </p:cNvCxnSpPr>
          <p:nvPr/>
        </p:nvCxnSpPr>
        <p:spPr>
          <a:xfrm>
            <a:off x="1890507" y="232807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05AC91-DEDB-444C-A55A-B8ED5FA3D7A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1890507" y="181758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2456CF-1B71-46FD-B907-72D5DA6A5839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1890507" y="279368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72E1E2C-2E07-4465-A6AC-C39901F81C2C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1890507" y="330418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FACB256-069E-4A14-AFFE-F4886FEE1A00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3450033" y="181758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F3988A0-8D6D-4C20-908A-A7B1ECC3FFEC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3450033" y="181758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3A781B6-336A-4990-90BE-2F5548989066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3450033" y="251880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CB135E-EC6D-4643-A219-B7F430591B6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3450033" y="279368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B6196A1-68C5-4FDE-9DA3-03202C5474DE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3450033" y="251880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F54C30-1783-4ACA-953B-AA1387C21F3D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3450033" y="344442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FAFDDC-58D2-4832-B3F0-D53B2CC9E614}"/>
              </a:ext>
            </a:extLst>
          </p:cNvPr>
          <p:cNvSpPr txBox="1"/>
          <p:nvPr/>
        </p:nvSpPr>
        <p:spPr>
          <a:xfrm>
            <a:off x="963396" y="16029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입력층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A65A2B-183E-4E02-91FA-272012E92DAE}"/>
              </a:ext>
            </a:extLst>
          </p:cNvPr>
          <p:cNvSpPr txBox="1"/>
          <p:nvPr/>
        </p:nvSpPr>
        <p:spPr>
          <a:xfrm>
            <a:off x="2621154" y="1064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은닉층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D61872-B6CA-4753-94C3-83C0E1673E4A}"/>
              </a:ext>
            </a:extLst>
          </p:cNvPr>
          <p:cNvSpPr txBox="1"/>
          <p:nvPr/>
        </p:nvSpPr>
        <p:spPr>
          <a:xfrm>
            <a:off x="4399466" y="17839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52591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신경망의 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091DA-0C2E-49E9-A18D-15133F5ED17D}"/>
              </a:ext>
            </a:extLst>
          </p:cNvPr>
          <p:cNvGrpSpPr/>
          <p:nvPr/>
        </p:nvGrpSpPr>
        <p:grpSpPr>
          <a:xfrm>
            <a:off x="1065109" y="1166842"/>
            <a:ext cx="2105653" cy="1570750"/>
            <a:chOff x="1014621" y="1211721"/>
            <a:chExt cx="2782469" cy="20756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4E203A-5111-43BF-9171-424C0B81D2A9}"/>
                </a:ext>
              </a:extLst>
            </p:cNvPr>
            <p:cNvSpPr/>
            <p:nvPr/>
          </p:nvSpPr>
          <p:spPr>
            <a:xfrm>
              <a:off x="1014622" y="1211721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8B96C34-9054-41B2-B2EC-4D84815A1117}"/>
                </a:ext>
              </a:extLst>
            </p:cNvPr>
            <p:cNvSpPr/>
            <p:nvPr/>
          </p:nvSpPr>
          <p:spPr>
            <a:xfrm>
              <a:off x="1014621" y="2619785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2D4FA02-D7C5-4242-B476-D9A59D298C31}"/>
                </a:ext>
              </a:extLst>
            </p:cNvPr>
            <p:cNvSpPr/>
            <p:nvPr/>
          </p:nvSpPr>
          <p:spPr>
            <a:xfrm>
              <a:off x="3129521" y="1952216"/>
              <a:ext cx="667569" cy="66756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E6312C3-2A82-47B6-A5B2-2467CCC493C0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1682191" y="1545506"/>
              <a:ext cx="1447330" cy="740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744635-DEB3-43BF-877B-3BA95FBB366E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1682190" y="2286001"/>
              <a:ext cx="1447331" cy="667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/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6489DD-56CC-4C46-A6B5-CC3E398E5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99" y="1318306"/>
                  <a:ext cx="513379" cy="406705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/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3A86EB-7F54-443A-B61E-1A30BE1B3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41" y="2768904"/>
                  <a:ext cx="521260" cy="406705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/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157AB-914E-451F-BD38-237C577C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1424892"/>
                  <a:ext cx="575318" cy="406705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/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20440F-D59B-4E97-947B-597634ED4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07" y="2645028"/>
                  <a:ext cx="583198" cy="406705"/>
                </a:xfrm>
                <a:prstGeom prst="rect">
                  <a:avLst/>
                </a:prstGeom>
                <a:blipFill>
                  <a:blip r:embed="rId6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/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0FBC60-DEAE-488E-A89D-79D55F35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014" y="2101334"/>
                  <a:ext cx="382811" cy="406705"/>
                </a:xfrm>
                <a:prstGeom prst="rect">
                  <a:avLst/>
                </a:prstGeom>
                <a:blipFill>
                  <a:blip r:embed="rId7"/>
                  <a:stretch>
                    <a:fillRect l="-6383" r="-8511" b="-2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194" y="2881601"/>
                <a:ext cx="3350340" cy="369332"/>
              </a:xfrm>
              <a:prstGeom prst="rect">
                <a:avLst/>
              </a:prstGeom>
              <a:blipFill>
                <a:blip r:embed="rId8"/>
                <a:stretch>
                  <a:fillRect l="-1457" r="-145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3" y="2855854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56" y="3250933"/>
                <a:ext cx="3283015" cy="369332"/>
              </a:xfrm>
              <a:prstGeom prst="rect">
                <a:avLst/>
              </a:prstGeom>
              <a:blipFill>
                <a:blip r:embed="rId10"/>
                <a:stretch>
                  <a:fillRect l="-1299" r="-1484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AD724183-B450-47A3-A986-68C4B9DF30B0}"/>
              </a:ext>
            </a:extLst>
          </p:cNvPr>
          <p:cNvSpPr/>
          <p:nvPr/>
        </p:nvSpPr>
        <p:spPr>
          <a:xfrm>
            <a:off x="1065110" y="4503237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09F5F5-5D89-431C-88A0-8921A10A8864}"/>
              </a:ext>
            </a:extLst>
          </p:cNvPr>
          <p:cNvSpPr/>
          <p:nvPr/>
        </p:nvSpPr>
        <p:spPr>
          <a:xfrm>
            <a:off x="1065109" y="5568799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981CA0F-7F9D-44D3-BD41-73DB0AA0DA64}"/>
              </a:ext>
            </a:extLst>
          </p:cNvPr>
          <p:cNvSpPr/>
          <p:nvPr/>
        </p:nvSpPr>
        <p:spPr>
          <a:xfrm>
            <a:off x="2704842" y="458822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A7F816E-8C68-40DA-9F95-AC5CB17E928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570298" y="4755831"/>
            <a:ext cx="1134544" cy="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E513D4-D9A8-4349-B5C3-E4BE9052ACE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570297" y="4840817"/>
            <a:ext cx="1134545" cy="9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/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1DFB42-3244-4E1C-A14C-2236620B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7" y="4583896"/>
                <a:ext cx="388503" cy="307777"/>
              </a:xfrm>
              <a:prstGeom prst="rect">
                <a:avLst/>
              </a:prstGeom>
              <a:blipFill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/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114CC7-2A53-4188-94CC-6EED428B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4" y="5681646"/>
                <a:ext cx="394467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/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9B79B-1F20-4685-AF14-4F14029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0" y="4408980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/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729B752-0C9A-4F14-A195-68055716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63" y="5568799"/>
                <a:ext cx="441339" cy="307777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/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68020D0-60A8-49A2-B29C-7A45283E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43" y="4701069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F3A50137-23A4-42E8-A1BB-EC0C71AFD924}"/>
              </a:ext>
            </a:extLst>
          </p:cNvPr>
          <p:cNvSpPr/>
          <p:nvPr/>
        </p:nvSpPr>
        <p:spPr>
          <a:xfrm>
            <a:off x="1065109" y="3404964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/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5D99E4-6850-421D-846B-4206DFA1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16" y="3485623"/>
                <a:ext cx="283731" cy="307777"/>
              </a:xfrm>
              <a:prstGeom prst="rect">
                <a:avLst/>
              </a:prstGeom>
              <a:blipFill>
                <a:blip r:embed="rId16"/>
                <a:stretch>
                  <a:fillRect l="-4255" r="-63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33586C-DA2D-46BA-9C8E-A7F08E6251B1}"/>
              </a:ext>
            </a:extLst>
          </p:cNvPr>
          <p:cNvCxnSpPr>
            <a:cxnSpLocks/>
            <a:stCxn id="58" idx="5"/>
            <a:endCxn id="47" idx="2"/>
          </p:cNvCxnSpPr>
          <p:nvPr/>
        </p:nvCxnSpPr>
        <p:spPr>
          <a:xfrm>
            <a:off x="1496314" y="3836169"/>
            <a:ext cx="1208528" cy="100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/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9EE190-8A10-4ECC-820D-A6A06F0C3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67" y="3809611"/>
                <a:ext cx="284565" cy="307777"/>
              </a:xfrm>
              <a:prstGeom prst="rect">
                <a:avLst/>
              </a:prstGeom>
              <a:blipFill>
                <a:blip r:embed="rId17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07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활성화 함수의 등장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/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B5F8-B4B9-4CD5-9EB8-4289AE64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68" y="2131141"/>
                <a:ext cx="1170897" cy="369332"/>
              </a:xfrm>
              <a:prstGeom prst="rect">
                <a:avLst/>
              </a:prstGeom>
              <a:blipFill>
                <a:blip r:embed="rId3"/>
                <a:stretch>
                  <a:fillRect l="-4688" r="-4688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/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47E01F-8040-4B93-9256-A57EC04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45" y="2087085"/>
                <a:ext cx="1499385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/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D3355E-74CA-4343-B1AA-024DCD7F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30" y="2500473"/>
                <a:ext cx="1170898" cy="369332"/>
              </a:xfrm>
              <a:prstGeom prst="rect">
                <a:avLst/>
              </a:prstGeom>
              <a:blipFill>
                <a:blip r:embed="rId5"/>
                <a:stretch>
                  <a:fillRect l="-4167" r="-52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37" y="1219796"/>
                <a:ext cx="3465051" cy="369332"/>
              </a:xfrm>
              <a:prstGeom prst="rect">
                <a:avLst/>
              </a:prstGeom>
              <a:blipFill>
                <a:blip r:embed="rId6"/>
                <a:stretch>
                  <a:fillRect l="-352" r="-1408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/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AA01E0-8EC3-43C8-8A7D-3A9827C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6" y="4662925"/>
                <a:ext cx="1426481" cy="369332"/>
              </a:xfrm>
              <a:prstGeom prst="rect">
                <a:avLst/>
              </a:prstGeom>
              <a:blipFill>
                <a:blip r:embed="rId7"/>
                <a:stretch>
                  <a:fillRect l="-1282" r="-3846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/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9AFCC4-692E-47C5-BAEA-5317BCC5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4" y="4042468"/>
                <a:ext cx="30340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B0BFFAA5-EE08-4F29-A2C8-32B85C918F71}"/>
              </a:ext>
            </a:extLst>
          </p:cNvPr>
          <p:cNvSpPr/>
          <p:nvPr/>
        </p:nvSpPr>
        <p:spPr>
          <a:xfrm>
            <a:off x="4689051" y="4379821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BC31023-BF00-4B33-9D9E-A876D866E094}"/>
              </a:ext>
            </a:extLst>
          </p:cNvPr>
          <p:cNvSpPr/>
          <p:nvPr/>
        </p:nvSpPr>
        <p:spPr>
          <a:xfrm>
            <a:off x="4689050" y="5445383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0D74A99-DB81-4E01-A9BE-F7B957D69B2D}"/>
              </a:ext>
            </a:extLst>
          </p:cNvPr>
          <p:cNvSpPr/>
          <p:nvPr/>
        </p:nvSpPr>
        <p:spPr>
          <a:xfrm>
            <a:off x="6177318" y="4119228"/>
            <a:ext cx="1087394" cy="10873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5A752A8-C85B-4B26-B17E-E369BE4F086F}"/>
              </a:ext>
            </a:extLst>
          </p:cNvPr>
          <p:cNvCxnSpPr>
            <a:cxnSpLocks/>
            <a:stCxn id="43" idx="6"/>
            <a:endCxn id="55" idx="2"/>
          </p:cNvCxnSpPr>
          <p:nvPr/>
        </p:nvCxnSpPr>
        <p:spPr>
          <a:xfrm>
            <a:off x="5194239" y="4632415"/>
            <a:ext cx="983079" cy="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BEE51C-87F3-4DAA-AF1D-EB9FD013B0A1}"/>
              </a:ext>
            </a:extLst>
          </p:cNvPr>
          <p:cNvCxnSpPr>
            <a:cxnSpLocks/>
            <a:stCxn id="44" idx="6"/>
            <a:endCxn id="55" idx="2"/>
          </p:cNvCxnSpPr>
          <p:nvPr/>
        </p:nvCxnSpPr>
        <p:spPr>
          <a:xfrm flipV="1">
            <a:off x="5194238" y="4662925"/>
            <a:ext cx="983080" cy="10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/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E098DF-EF49-41B7-95EF-E2C6A6C3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8" y="4460480"/>
                <a:ext cx="388503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/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5E12D9-4284-4BA8-A77A-5B01EF5AF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65" y="5558230"/>
                <a:ext cx="394467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/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003D21-2F94-4661-9045-A18EE78D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01" y="4285564"/>
                <a:ext cx="435376" cy="307777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/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0CE3F1-D9ED-4F6A-8204-247E08C15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904" y="5445383"/>
                <a:ext cx="441339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2B4D50A4-9D7A-4102-BF78-5B9EF610FF15}"/>
              </a:ext>
            </a:extLst>
          </p:cNvPr>
          <p:cNvSpPr/>
          <p:nvPr/>
        </p:nvSpPr>
        <p:spPr>
          <a:xfrm>
            <a:off x="4689050" y="3281548"/>
            <a:ext cx="505188" cy="50518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/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A5983EC-7855-4B78-AC78-2C8AFCEF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57" y="3362207"/>
                <a:ext cx="283731" cy="307777"/>
              </a:xfrm>
              <a:prstGeom prst="rect">
                <a:avLst/>
              </a:prstGeom>
              <a:blipFill>
                <a:blip r:embed="rId13"/>
                <a:stretch>
                  <a:fillRect l="-6522" r="-652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BB3798-E828-4209-9B5C-CF878C8589FE}"/>
              </a:ext>
            </a:extLst>
          </p:cNvPr>
          <p:cNvCxnSpPr>
            <a:cxnSpLocks/>
            <a:stCxn id="67" idx="5"/>
            <a:endCxn id="55" idx="2"/>
          </p:cNvCxnSpPr>
          <p:nvPr/>
        </p:nvCxnSpPr>
        <p:spPr>
          <a:xfrm>
            <a:off x="5120255" y="3712753"/>
            <a:ext cx="1057063" cy="95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/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959037-406A-4DA3-94F4-0080756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91" y="3740095"/>
                <a:ext cx="284565" cy="307777"/>
              </a:xfrm>
              <a:prstGeom prst="rect">
                <a:avLst/>
              </a:prstGeom>
              <a:blipFill>
                <a:blip r:embed="rId14"/>
                <a:stretch>
                  <a:fillRect l="-6383" r="-6383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5C20352C-96CC-4C29-8C44-08886E6E0822}"/>
              </a:ext>
            </a:extLst>
          </p:cNvPr>
          <p:cNvSpPr/>
          <p:nvPr/>
        </p:nvSpPr>
        <p:spPr>
          <a:xfrm>
            <a:off x="6171718" y="4463271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BD7E5DE-B41A-491A-BECB-777A253E841A}"/>
              </a:ext>
            </a:extLst>
          </p:cNvPr>
          <p:cNvSpPr/>
          <p:nvPr/>
        </p:nvSpPr>
        <p:spPr>
          <a:xfrm>
            <a:off x="6871005" y="4454784"/>
            <a:ext cx="399307" cy="39930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74C5EB4-E229-4154-B686-B1EE7306B37C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 flipV="1">
            <a:off x="6571025" y="4654438"/>
            <a:ext cx="299980" cy="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/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1B7D6-0668-4693-82A3-0FEC6666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06" y="4493781"/>
                <a:ext cx="289695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/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06B51DA-0B95-491D-8E7F-2FD4C8B0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93" y="4468675"/>
                <a:ext cx="289695" cy="307777"/>
              </a:xfrm>
              <a:prstGeom prst="rect">
                <a:avLst/>
              </a:prstGeom>
              <a:blipFill>
                <a:blip r:embed="rId16"/>
                <a:stretch>
                  <a:fillRect l="-6250" r="-6250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/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8098D66-904F-4B3C-A010-63FBAAA0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1" y="4178883"/>
                <a:ext cx="499688" cy="307777"/>
              </a:xfrm>
              <a:prstGeom prst="rect">
                <a:avLst/>
              </a:prstGeom>
              <a:blipFill>
                <a:blip r:embed="rId17"/>
                <a:stretch>
                  <a:fillRect l="-3659" t="-4000" r="-9756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소스 공유</a:t>
            </a:r>
            <a:endParaRPr kumimoji="1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A1D8D-F588-4D28-B0F8-C28FAD16CEC1}"/>
              </a:ext>
            </a:extLst>
          </p:cNvPr>
          <p:cNvSpPr txBox="1"/>
          <p:nvPr/>
        </p:nvSpPr>
        <p:spPr>
          <a:xfrm>
            <a:off x="69850" y="1135582"/>
            <a:ext cx="1006653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err="1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github</a:t>
            </a:r>
            <a:r>
              <a:rPr kumimoji="0" lang="en-US" altLang="ko-KR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kumimoji="0" lang="ko-KR" altLang="en-US" sz="1800">
                <a:solidFill>
                  <a:prstClr val="black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접속 후 다운로드 </a:t>
            </a:r>
            <a:endParaRPr kumimoji="0" lang="ko-KR" altLang="en-US" sz="1800" b="1">
              <a:solidFill>
                <a:prstClr val="black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>
                <a:hlinkClick r:id="rId3"/>
              </a:rPr>
              <a:t>https://github.com/imguru-mooc/AI_Basic/</a:t>
            </a:r>
            <a:r>
              <a:rPr lang="en-US" altLang="ko-KR" sz="2400" b="0" i="0" u="none" strike="noStrike">
                <a:effectLst/>
                <a:latin typeface="-apple-system"/>
                <a:hlinkClick r:id="rId4" tooltip="deep-learning-from-scratch-master"/>
              </a:rPr>
              <a:t>deep-learning-from-scratch-master</a:t>
            </a:r>
            <a:endParaRPr kumimoji="0" lang="ko-KR" altLang="en-US" sz="2000" b="1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7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59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시그모이드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9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계단함수 구현하기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2840906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121AA7-6456-4361-AC7F-136E87A9FD75}"/>
              </a:ext>
            </a:extLst>
          </p:cNvPr>
          <p:cNvSpPr txBox="1"/>
          <p:nvPr/>
        </p:nvSpPr>
        <p:spPr>
          <a:xfrm>
            <a:off x="581388" y="2838567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sigmoid(x):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1 / (1 + np.exp(-x))    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step_function(x):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np.array(x &gt; 0, dtype=np.int)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A13C8-3ECD-43D1-BA21-10E4A37F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98569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4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180528"/>
                <a:ext cx="1488997" cy="369332"/>
              </a:xfrm>
              <a:prstGeom prst="rect">
                <a:avLst/>
              </a:prstGeom>
              <a:blipFill>
                <a:blip r:embed="rId3"/>
                <a:stretch>
                  <a:fillRect l="-7347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/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8B16EF-0FB1-4A0D-8C39-06D926EC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8" y="1824881"/>
                <a:ext cx="3641190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ECE3B3D-8564-476D-845F-6967D538C521}"/>
              </a:ext>
            </a:extLst>
          </p:cNvPr>
          <p:cNvCxnSpPr/>
          <p:nvPr/>
        </p:nvCxnSpPr>
        <p:spPr>
          <a:xfrm flipV="1">
            <a:off x="5738842" y="1082694"/>
            <a:ext cx="0" cy="275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A4E593-268B-447F-8E78-079EC636C236}"/>
              </a:ext>
            </a:extLst>
          </p:cNvPr>
          <p:cNvCxnSpPr/>
          <p:nvPr/>
        </p:nvCxnSpPr>
        <p:spPr>
          <a:xfrm>
            <a:off x="5357374" y="3629551"/>
            <a:ext cx="360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DDAC2B-E3D5-4F64-8B39-E07E6BDE2F00}"/>
              </a:ext>
            </a:extLst>
          </p:cNvPr>
          <p:cNvCxnSpPr>
            <a:cxnSpLocks/>
          </p:cNvCxnSpPr>
          <p:nvPr/>
        </p:nvCxnSpPr>
        <p:spPr>
          <a:xfrm flipV="1">
            <a:off x="5688353" y="1082694"/>
            <a:ext cx="891961" cy="264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1135A2-5CF0-483C-A4AB-78753790570A}"/>
              </a:ext>
            </a:extLst>
          </p:cNvPr>
          <p:cNvCxnSpPr>
            <a:cxnSpLocks/>
          </p:cNvCxnSpPr>
          <p:nvPr/>
        </p:nvCxnSpPr>
        <p:spPr>
          <a:xfrm flipV="1">
            <a:off x="5626617" y="2669338"/>
            <a:ext cx="2754448" cy="101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0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퍼셉트론에서 신경망으로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/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D4EAA-9BD1-4AB6-B04C-ED8CB12CD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7" y="1236626"/>
                <a:ext cx="26368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61854" y="2468977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def relu(x):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 return np.maximum(0,x)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B76C57-632F-4EE3-BCC2-E347462D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1236626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50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np.array([1, 2, 3, 4])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np.ndim(A)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    # (4,)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A.shape[0] # 4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3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print(B)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np.ndim(B)  # 2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     # (3,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B.shape[0]  # 3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len(B)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np.array([[5,6], [7,8]])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9BD4-CC07-4EFE-8CC6-FE3A2A98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3809313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4165D89-4DB2-447A-BA8F-9CF784C29CCE}"/>
              </a:ext>
            </a:extLst>
          </p:cNvPr>
          <p:cNvSpPr/>
          <p:nvPr/>
        </p:nvSpPr>
        <p:spPr>
          <a:xfrm>
            <a:off x="1978777" y="3807607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906237-BE7C-453D-B631-C1BA3E80CC2A}"/>
              </a:ext>
            </a:extLst>
          </p:cNvPr>
          <p:cNvSpPr/>
          <p:nvPr/>
        </p:nvSpPr>
        <p:spPr>
          <a:xfrm>
            <a:off x="2942910" y="3803432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15010-412E-4FD1-9C1A-82DF764BF09C}"/>
              </a:ext>
            </a:extLst>
          </p:cNvPr>
          <p:cNvCxnSpPr>
            <a:stCxn id="4" idx="0"/>
          </p:cNvCxnSpPr>
          <p:nvPr/>
        </p:nvCxnSpPr>
        <p:spPr>
          <a:xfrm flipV="1">
            <a:off x="2349025" y="3478086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6EECAC-9029-4D42-A2A2-86979EF5F532}"/>
              </a:ext>
            </a:extLst>
          </p:cNvPr>
          <p:cNvCxnSpPr/>
          <p:nvPr/>
        </p:nvCxnSpPr>
        <p:spPr>
          <a:xfrm flipV="1">
            <a:off x="3089521" y="3473911"/>
            <a:ext cx="370248" cy="3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5CCF0D-5540-4213-B81B-EA1F44DB32DF}"/>
              </a:ext>
            </a:extLst>
          </p:cNvPr>
          <p:cNvCxnSpPr>
            <a:cxnSpLocks/>
          </p:cNvCxnSpPr>
          <p:nvPr/>
        </p:nvCxnSpPr>
        <p:spPr>
          <a:xfrm flipV="1">
            <a:off x="2719273" y="3469736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3142C3-F616-40E6-9557-3C4C0DAAC729}"/>
              </a:ext>
            </a:extLst>
          </p:cNvPr>
          <p:cNvCxnSpPr/>
          <p:nvPr/>
        </p:nvCxnSpPr>
        <p:spPr>
          <a:xfrm>
            <a:off x="4138556" y="3469736"/>
            <a:ext cx="375858" cy="38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49" y="3087503"/>
                <a:ext cx="1928541" cy="369332"/>
              </a:xfrm>
              <a:prstGeom prst="rect">
                <a:avLst/>
              </a:prstGeom>
              <a:blipFill>
                <a:blip r:embed="rId4"/>
                <a:stretch>
                  <a:fillRect l="-949" r="-633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72E55-DA8D-449F-B1B3-6881EB8DE1B3}"/>
              </a:ext>
            </a:extLst>
          </p:cNvPr>
          <p:cNvSpPr/>
          <p:nvPr/>
        </p:nvSpPr>
        <p:spPr>
          <a:xfrm>
            <a:off x="1961191" y="4179302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8D5462-164B-43E1-8CB1-43F7E1A7C48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331439" y="4506129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D710B5-EA05-4593-9FE9-92D55AA021D3}"/>
              </a:ext>
            </a:extLst>
          </p:cNvPr>
          <p:cNvCxnSpPr>
            <a:cxnSpLocks/>
          </p:cNvCxnSpPr>
          <p:nvPr/>
        </p:nvCxnSpPr>
        <p:spPr>
          <a:xfrm>
            <a:off x="3070991" y="4521512"/>
            <a:ext cx="269649" cy="37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63FFCB-2D8C-4E81-86F0-D001945ACB3A}"/>
              </a:ext>
            </a:extLst>
          </p:cNvPr>
          <p:cNvCxnSpPr>
            <a:cxnSpLocks/>
          </p:cNvCxnSpPr>
          <p:nvPr/>
        </p:nvCxnSpPr>
        <p:spPr>
          <a:xfrm flipV="1">
            <a:off x="2601088" y="4873460"/>
            <a:ext cx="1419283" cy="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1CB727-D68E-4BC3-94B5-04AAB40C5E71}"/>
              </a:ext>
            </a:extLst>
          </p:cNvPr>
          <p:cNvCxnSpPr>
            <a:cxnSpLocks/>
          </p:cNvCxnSpPr>
          <p:nvPr/>
        </p:nvCxnSpPr>
        <p:spPr>
          <a:xfrm flipV="1">
            <a:off x="4020371" y="4506129"/>
            <a:ext cx="494043" cy="36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/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×5+4×7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4EF36E-0549-446F-97CE-E16AB4F7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0" y="496134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3" r="-94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35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301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np.array([[1,2], [3,4], [5,6]])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참고 자료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426C-1AC7-4BEC-AD7B-591F0023BEE3}"/>
              </a:ext>
            </a:extLst>
          </p:cNvPr>
          <p:cNvSpPr txBox="1"/>
          <p:nvPr/>
        </p:nvSpPr>
        <p:spPr>
          <a:xfrm>
            <a:off x="643983" y="76985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서적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90CA8-648F-4F9D-9A3E-298450252731}"/>
              </a:ext>
            </a:extLst>
          </p:cNvPr>
          <p:cNvSpPr/>
          <p:nvPr/>
        </p:nvSpPr>
        <p:spPr>
          <a:xfrm>
            <a:off x="1357640" y="2936190"/>
            <a:ext cx="2297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333333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밑바닥부터 시작하는 딥러닝</a:t>
            </a:r>
            <a:endParaRPr lang="en-US" altLang="ko-KR" sz="1100" b="1">
              <a:solidFill>
                <a:srgbClr val="333333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사이토 고키 저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개앞맵시 역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한빛미디어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| 2017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월 </a:t>
            </a:r>
            <a:r>
              <a:rPr lang="en-US" altLang="ko-KR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02</a:t>
            </a:r>
            <a:r>
              <a:rPr lang="ko-KR" altLang="en-US" sz="110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일</a:t>
            </a:r>
            <a:endParaRPr lang="ko-KR" altLang="en-US" sz="1100"/>
          </a:p>
        </p:txBody>
      </p:sp>
      <p:pic>
        <p:nvPicPr>
          <p:cNvPr id="1026" name="Picture 2" descr="밑바닥부터 시작하는 딥러닝 ">
            <a:extLst>
              <a:ext uri="{FF2B5EF4-FFF2-40B4-BE49-F238E27FC236}">
                <a16:creationId xmlns:a16="http://schemas.microsoft.com/office/drawing/2014/main" id="{B74E752A-1A8E-43F8-8656-47D404FB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43" y="1169966"/>
            <a:ext cx="1357804" cy="17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5622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np.array([[1,2,3], [4,5,6]])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 = np.array([[1,2], [3,4]])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np.dot(A,C)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55" y="3076355"/>
                <a:ext cx="2907399" cy="369332"/>
              </a:xfrm>
              <a:prstGeom prst="rect">
                <a:avLst/>
              </a:prstGeom>
              <a:blipFill>
                <a:blip r:embed="rId3"/>
                <a:stretch>
                  <a:fillRect r="-167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382589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4453214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3556626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6838F1-CD70-4A48-B784-C0DDD32AD223}"/>
              </a:ext>
            </a:extLst>
          </p:cNvPr>
          <p:cNvSpPr/>
          <p:nvPr/>
        </p:nvSpPr>
        <p:spPr>
          <a:xfrm>
            <a:off x="4721167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5544069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2DE2-C458-4F31-896F-A734E47DBDAD}"/>
              </a:ext>
            </a:extLst>
          </p:cNvPr>
          <p:cNvSpPr/>
          <p:nvPr/>
        </p:nvSpPr>
        <p:spPr>
          <a:xfrm>
            <a:off x="5812022" y="3417852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4240532" y="3149912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4651324" y="2469849"/>
            <a:ext cx="12700" cy="1987443"/>
          </a:xfrm>
          <a:prstGeom prst="bentConnector3">
            <a:avLst>
              <a:gd name="adj1" fmla="val 3257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088E67-AD80-46A9-97A2-B25571146495}"/>
              </a:ext>
            </a:extLst>
          </p:cNvPr>
          <p:cNvCxnSpPr>
            <a:cxnSpLocks/>
            <a:stCxn id="26" idx="2"/>
            <a:endCxn id="29" idx="2"/>
          </p:cNvCxnSpPr>
          <p:nvPr/>
        </p:nvCxnSpPr>
        <p:spPr>
          <a:xfrm rot="16200000" flipH="1">
            <a:off x="5367571" y="2918143"/>
            <a:ext cx="12700" cy="1090855"/>
          </a:xfrm>
          <a:prstGeom prst="bentConnector3">
            <a:avLst>
              <a:gd name="adj1" fmla="val 546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0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np.dot(A,B)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8857" cy="369332"/>
              </a:xfrm>
              <a:prstGeom prst="rect">
                <a:avLst/>
              </a:prstGeom>
              <a:blipFill>
                <a:blip r:embed="rId3"/>
                <a:stretch>
                  <a:fillRect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075956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70327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5806685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490591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16200000" flipH="1">
            <a:off x="6845284" y="1781931"/>
            <a:ext cx="12700" cy="1875245"/>
          </a:xfrm>
          <a:prstGeom prst="bentConnector3">
            <a:avLst>
              <a:gd name="adj1" fmla="val 36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00" y="3807607"/>
                <a:ext cx="40062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C4971B-F3A1-4121-93B9-0988D992180D}"/>
              </a:ext>
            </a:extLst>
          </p:cNvPr>
          <p:cNvSpPr/>
          <p:nvPr/>
        </p:nvSpPr>
        <p:spPr>
          <a:xfrm>
            <a:off x="2040486" y="4484481"/>
            <a:ext cx="740496" cy="3268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229E41-4582-4C34-AB09-0CC21571C3FC}"/>
              </a:ext>
            </a:extLst>
          </p:cNvPr>
          <p:cNvSpPr/>
          <p:nvPr/>
        </p:nvSpPr>
        <p:spPr>
          <a:xfrm>
            <a:off x="3004241" y="3929118"/>
            <a:ext cx="303685" cy="7180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04680E-8223-40A1-89E1-0BA3E0BBDB35}"/>
              </a:ext>
            </a:extLst>
          </p:cNvPr>
          <p:cNvCxnSpPr>
            <a:cxnSpLocks/>
          </p:cNvCxnSpPr>
          <p:nvPr/>
        </p:nvCxnSpPr>
        <p:spPr>
          <a:xfrm flipV="1">
            <a:off x="2560777" y="3473912"/>
            <a:ext cx="220205" cy="3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4343C26-5C67-475E-9289-AE4B38EAA546}"/>
              </a:ext>
            </a:extLst>
          </p:cNvPr>
          <p:cNvCxnSpPr>
            <a:cxnSpLocks/>
          </p:cNvCxnSpPr>
          <p:nvPr/>
        </p:nvCxnSpPr>
        <p:spPr>
          <a:xfrm flipV="1">
            <a:off x="3151230" y="3473912"/>
            <a:ext cx="308539" cy="45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934DF1-1FC6-4764-967B-D12F91FBEED9}"/>
              </a:ext>
            </a:extLst>
          </p:cNvPr>
          <p:cNvCxnSpPr>
            <a:cxnSpLocks/>
          </p:cNvCxnSpPr>
          <p:nvPr/>
        </p:nvCxnSpPr>
        <p:spPr>
          <a:xfrm>
            <a:off x="2780982" y="3479370"/>
            <a:ext cx="97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1A5C58-2B64-4ED8-A1CF-C86B3B79448E}"/>
              </a:ext>
            </a:extLst>
          </p:cNvPr>
          <p:cNvCxnSpPr>
            <a:cxnSpLocks/>
          </p:cNvCxnSpPr>
          <p:nvPr/>
        </p:nvCxnSpPr>
        <p:spPr>
          <a:xfrm>
            <a:off x="3751390" y="3473912"/>
            <a:ext cx="387166" cy="64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×7+2×8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289" y="3082952"/>
                <a:ext cx="1928541" cy="369332"/>
              </a:xfrm>
              <a:prstGeom prst="rect">
                <a:avLst/>
              </a:prstGeom>
              <a:blipFill>
                <a:blip r:embed="rId5"/>
                <a:stretch>
                  <a:fillRect l="-631" r="-631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00146" y="1262867"/>
            <a:ext cx="613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 = np.array([[1,2], [3,4], [5,6]])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 = np.array([7,8,9])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np.dot(B,A)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4" y="2332338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5868393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649571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6821157" y="2675799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7681930" y="2673835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283028" y="2405895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7351538" y="2290149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56" y="4641234"/>
                <a:ext cx="443769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/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×1+8×3+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93CC23-2A5F-4D0F-83C1-B018C363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457219"/>
                <a:ext cx="2990883" cy="369332"/>
              </a:xfrm>
              <a:prstGeom prst="rect">
                <a:avLst/>
              </a:prstGeom>
              <a:blipFill>
                <a:blip r:embed="rId5"/>
                <a:stretch>
                  <a:fillRect l="-204" r="-611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/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5106-C153-432D-B535-9A7287EF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61" y="3911614"/>
                <a:ext cx="2990883" cy="369332"/>
              </a:xfrm>
              <a:prstGeom prst="rect">
                <a:avLst/>
              </a:prstGeom>
              <a:blipFill>
                <a:blip r:embed="rId6"/>
                <a:stretch>
                  <a:fillRect l="-204" r="-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1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3.3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다차원 배열의 계산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비선형 함수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B86E3-CA5D-4E6A-A3F0-CCDB976A760D}"/>
              </a:ext>
            </a:extLst>
          </p:cNvPr>
          <p:cNvSpPr txBox="1"/>
          <p:nvPr/>
        </p:nvSpPr>
        <p:spPr>
          <a:xfrm>
            <a:off x="521046" y="1235476"/>
            <a:ext cx="5622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 = np.array([1,2])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 = np.array([[1,3,5], [2,4,6]])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 = np.dot(X,W)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print(Y)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/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altLang="ko-KR" sz="24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A7EDF-03D8-4B18-9FF7-D0E3C370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175" y="3268927"/>
                <a:ext cx="2619884" cy="369332"/>
              </a:xfrm>
              <a:prstGeom prst="rect">
                <a:avLst/>
              </a:prstGeom>
              <a:blipFill>
                <a:blip r:embed="rId3"/>
                <a:stretch>
                  <a:fillRect l="-1628" r="-186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48A9-36E4-4594-AD5E-113BE9B70043}"/>
              </a:ext>
            </a:extLst>
          </p:cNvPr>
          <p:cNvSpPr/>
          <p:nvPr/>
        </p:nvSpPr>
        <p:spPr>
          <a:xfrm>
            <a:off x="6561154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86D0D-585F-4811-8D6E-34113158561C}"/>
              </a:ext>
            </a:extLst>
          </p:cNvPr>
          <p:cNvSpPr/>
          <p:nvPr/>
        </p:nvSpPr>
        <p:spPr>
          <a:xfrm>
            <a:off x="718847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9C4836-710D-4983-87B8-81058881C98F}"/>
              </a:ext>
            </a:extLst>
          </p:cNvPr>
          <p:cNvSpPr/>
          <p:nvPr/>
        </p:nvSpPr>
        <p:spPr>
          <a:xfrm>
            <a:off x="7513918" y="3612388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7A51CA-B544-4DE7-9F6D-3D39C5650541}"/>
              </a:ext>
            </a:extLst>
          </p:cNvPr>
          <p:cNvSpPr/>
          <p:nvPr/>
        </p:nvSpPr>
        <p:spPr>
          <a:xfrm>
            <a:off x="8374691" y="3610424"/>
            <a:ext cx="201953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5DECB7E-32D0-4138-88F3-E1A448DE795F}"/>
              </a:ext>
            </a:extLst>
          </p:cNvPr>
          <p:cNvCxnSpPr>
            <a:stCxn id="6" idx="2"/>
            <a:endCxn id="21" idx="2"/>
          </p:cNvCxnSpPr>
          <p:nvPr/>
        </p:nvCxnSpPr>
        <p:spPr>
          <a:xfrm rot="16200000" flipH="1">
            <a:off x="6975789" y="3342484"/>
            <a:ext cx="12700" cy="62731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8FDC4B3-A3FF-4EE7-BB62-537392527F4A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 rot="5400000" flipH="1" flipV="1">
            <a:off x="8044299" y="3226738"/>
            <a:ext cx="1964" cy="860773"/>
          </a:xfrm>
          <a:prstGeom prst="bentConnector3">
            <a:avLst>
              <a:gd name="adj1" fmla="val -11639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/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021F8F-0010-421B-BDC7-462DBEB0B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16" y="4481160"/>
                <a:ext cx="4672113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AA1F3D-6B50-433C-ACBF-6DD353C14A5E}"/>
              </a:ext>
            </a:extLst>
          </p:cNvPr>
          <p:cNvSpPr txBox="1"/>
          <p:nvPr/>
        </p:nvSpPr>
        <p:spPr>
          <a:xfrm>
            <a:off x="6484838" y="28072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2F654-F175-4695-8AEB-AE8088D67459}"/>
              </a:ext>
            </a:extLst>
          </p:cNvPr>
          <p:cNvSpPr txBox="1"/>
          <p:nvPr/>
        </p:nvSpPr>
        <p:spPr>
          <a:xfrm>
            <a:off x="7260310" y="27983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7E536-4957-4588-8E83-A3DB929F997C}"/>
              </a:ext>
            </a:extLst>
          </p:cNvPr>
          <p:cNvSpPr txBox="1"/>
          <p:nvPr/>
        </p:nvSpPr>
        <p:spPr>
          <a:xfrm>
            <a:off x="8298375" y="27730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FCD129-1765-4644-9B2C-001F60E9F246}"/>
              </a:ext>
            </a:extLst>
          </p:cNvPr>
          <p:cNvSpPr/>
          <p:nvPr/>
        </p:nvSpPr>
        <p:spPr>
          <a:xfrm>
            <a:off x="1367545" y="412432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7A2256-4CC5-4DF3-A9C9-B0C2A997E96D}"/>
              </a:ext>
            </a:extLst>
          </p:cNvPr>
          <p:cNvSpPr/>
          <p:nvPr/>
        </p:nvSpPr>
        <p:spPr>
          <a:xfrm>
            <a:off x="1367545" y="510043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5B8527-B1C6-4A38-9009-616FCF177C7B}"/>
              </a:ext>
            </a:extLst>
          </p:cNvPr>
          <p:cNvSpPr/>
          <p:nvPr/>
        </p:nvSpPr>
        <p:spPr>
          <a:xfrm>
            <a:off x="2927071" y="361383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6B8A68-E76F-40C1-A711-ABF6B636989A}"/>
              </a:ext>
            </a:extLst>
          </p:cNvPr>
          <p:cNvSpPr/>
          <p:nvPr/>
        </p:nvSpPr>
        <p:spPr>
          <a:xfrm>
            <a:off x="2927071" y="458994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756861-94C0-4281-A2E9-0E5B5693E00F}"/>
              </a:ext>
            </a:extLst>
          </p:cNvPr>
          <p:cNvSpPr/>
          <p:nvPr/>
        </p:nvSpPr>
        <p:spPr>
          <a:xfrm>
            <a:off x="2927071" y="5700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6A2717-5866-447A-BE25-8DEBCEC3A861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917307" y="3888717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AFA9B2-CEAB-46EB-8494-420208A7B36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917307" y="4399210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999DA-188A-4C39-9DCB-42F480682D2C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1917307" y="4399210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7004B9-1186-41BD-8FAC-AC698FC23345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1917307" y="3888717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3AF7E1-7F80-4583-8340-B581C42489F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917307" y="4864825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C43859-1D6C-4AD2-9CD5-A900BB8ECE7A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1917307" y="5375318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/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4E0E43-259E-44B7-9FE3-B42AD911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410022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/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0DEE32-AE47-46B7-A290-0C9D544E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45" y="5104387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/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C96823-C314-4854-91F0-BA6387F1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3" y="3617241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/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CB5D5A-3F73-4AC9-9D26-2E48B20F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4570910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/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E86BC7-FFF6-4F80-9B43-EE2FA1EB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82" y="5650199"/>
                <a:ext cx="54976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/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8CB053-33E7-4570-AB2D-4825661C5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6" y="3656142"/>
                <a:ext cx="54976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/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04DA35-9930-4A88-9748-85FD94A1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2" y="4025307"/>
                <a:ext cx="54976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/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BBCF38-3ED2-47EF-B21D-72C8D44E5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8" y="4340077"/>
                <a:ext cx="54976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/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CDAAC-32AC-491E-8180-511AB34B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55" y="4684563"/>
                <a:ext cx="54976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/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AAFEE9-D30D-4C47-B670-B8CC577D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07" y="5127111"/>
                <a:ext cx="5497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/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910A90B-C690-4F20-881D-89984B74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977" y="5551340"/>
                <a:ext cx="54976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퍼셉트론에서 신경망으로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활성화 함수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다차원 배열의 계산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 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출력층 설계하기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3.6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손글씨 숫자 인식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3.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561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층 신경망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800385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62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82944" y="180776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82944" y="278387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232706" y="1572151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32706" y="2082644"/>
            <a:ext cx="1009764" cy="4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232706" y="2082644"/>
            <a:ext cx="1009764" cy="1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232706" y="1572151"/>
            <a:ext cx="1009764" cy="148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232706" y="2548259"/>
            <a:ext cx="1009764" cy="5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232706" y="3058752"/>
            <a:ext cx="1009764" cy="60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4" y="1811713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39" y="2785441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88" y="1816343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36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82" y="4395315"/>
                <a:ext cx="549763" cy="784702"/>
              </a:xfrm>
              <a:prstGeom prst="rect">
                <a:avLst/>
              </a:prstGeom>
              <a:blipFill>
                <a:blip r:embed="rId11"/>
                <a:stretch>
                  <a:fillRect r="-6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5509078-8498-495E-A9F0-2DCD8B99BC93}"/>
              </a:ext>
            </a:extLst>
          </p:cNvPr>
          <p:cNvSpPr/>
          <p:nvPr/>
        </p:nvSpPr>
        <p:spPr>
          <a:xfrm>
            <a:off x="5750622" y="4417357"/>
            <a:ext cx="43139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C96C77DD-2EDC-4960-BEA9-DE51E38E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64" y="3820034"/>
            <a:ext cx="1707909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의 가중치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5FD832F-461C-4C51-9A9E-C4473EF8FE5B}"/>
              </a:ext>
            </a:extLst>
          </p:cNvPr>
          <p:cNvCxnSpPr>
            <a:stCxn id="40" idx="1"/>
            <a:endCxn id="2" idx="0"/>
          </p:cNvCxnSpPr>
          <p:nvPr/>
        </p:nvCxnSpPr>
        <p:spPr>
          <a:xfrm rot="10800000" flipV="1">
            <a:off x="5966320" y="4018643"/>
            <a:ext cx="153544" cy="3987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AF42BC-F65B-413F-9E2A-DDB37D28B003}"/>
              </a:ext>
            </a:extLst>
          </p:cNvPr>
          <p:cNvSpPr/>
          <p:nvPr/>
        </p:nvSpPr>
        <p:spPr>
          <a:xfrm>
            <a:off x="5679100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BFACCE-69CC-4E3E-B5CC-ED6585829D52}"/>
              </a:ext>
            </a:extLst>
          </p:cNvPr>
          <p:cNvSpPr/>
          <p:nvPr/>
        </p:nvSpPr>
        <p:spPr>
          <a:xfrm>
            <a:off x="5880546" y="5154706"/>
            <a:ext cx="171545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DA90861B-C848-4C76-B1DC-2E97486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98" y="5398915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앞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F6D50EE-E937-4037-8455-61FD081B3FC5}"/>
              </a:ext>
            </a:extLst>
          </p:cNvPr>
          <p:cNvCxnSpPr>
            <a:cxnSpLocks/>
            <a:stCxn id="45" idx="2"/>
            <a:endCxn id="66" idx="1"/>
          </p:cNvCxnSpPr>
          <p:nvPr/>
        </p:nvCxnSpPr>
        <p:spPr>
          <a:xfrm rot="16200000" flipH="1">
            <a:off x="5939909" y="5226834"/>
            <a:ext cx="397099" cy="3442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0">
            <a:extLst>
              <a:ext uri="{FF2B5EF4-FFF2-40B4-BE49-F238E27FC236}">
                <a16:creationId xmlns:a16="http://schemas.microsoft.com/office/drawing/2014/main" id="{FC9291EB-E899-4EE5-9EAA-16FE6765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69" y="5974901"/>
            <a:ext cx="2384616" cy="3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다음 층의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번째 뉴런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B30223C-91FF-4444-B138-25C6AAD3A63B}"/>
              </a:ext>
            </a:extLst>
          </p:cNvPr>
          <p:cNvCxnSpPr>
            <a:cxnSpLocks/>
            <a:stCxn id="44" idx="2"/>
            <a:endCxn id="73" idx="1"/>
          </p:cNvCxnSpPr>
          <p:nvPr/>
        </p:nvCxnSpPr>
        <p:spPr>
          <a:xfrm rot="5400000">
            <a:off x="4968329" y="5376965"/>
            <a:ext cx="973085" cy="620004"/>
          </a:xfrm>
          <a:prstGeom prst="bentConnector4">
            <a:avLst>
              <a:gd name="adj1" fmla="val 39795"/>
              <a:gd name="adj2" fmla="val 136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DD16A6-36E6-4147-AB97-1109293B4DC0}"/>
              </a:ext>
            </a:extLst>
          </p:cNvPr>
          <p:cNvCxnSpPr>
            <a:cxnSpLocks/>
          </p:cNvCxnSpPr>
          <p:nvPr/>
        </p:nvCxnSpPr>
        <p:spPr>
          <a:xfrm>
            <a:off x="1940996" y="1150012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36DD1-2519-4FBA-BD88-9AA7447D141F}"/>
              </a:ext>
            </a:extLst>
          </p:cNvPr>
          <p:cNvSpPr txBox="1"/>
          <p:nvPr/>
        </p:nvSpPr>
        <p:spPr>
          <a:xfrm>
            <a:off x="1184162" y="7520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9263528-A995-4F13-ABBE-3BEC54DB79E5}"/>
              </a:ext>
            </a:extLst>
          </p:cNvPr>
          <p:cNvCxnSpPr>
            <a:cxnSpLocks/>
          </p:cNvCxnSpPr>
          <p:nvPr/>
        </p:nvCxnSpPr>
        <p:spPr>
          <a:xfrm>
            <a:off x="3486748" y="1139806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A3D05A-1BCF-46AD-A177-92F82FD13F84}"/>
              </a:ext>
            </a:extLst>
          </p:cNvPr>
          <p:cNvSpPr txBox="1"/>
          <p:nvPr/>
        </p:nvSpPr>
        <p:spPr>
          <a:xfrm>
            <a:off x="2729914" y="741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5FCD288-199A-44E0-A380-D4FF51E304EB}"/>
              </a:ext>
            </a:extLst>
          </p:cNvPr>
          <p:cNvCxnSpPr>
            <a:cxnSpLocks/>
          </p:cNvCxnSpPr>
          <p:nvPr/>
        </p:nvCxnSpPr>
        <p:spPr>
          <a:xfrm>
            <a:off x="5102562" y="1169507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2AE2760-977D-4991-B554-1A4D2B370419}"/>
              </a:ext>
            </a:extLst>
          </p:cNvPr>
          <p:cNvSpPr txBox="1"/>
          <p:nvPr/>
        </p:nvSpPr>
        <p:spPr>
          <a:xfrm>
            <a:off x="4345728" y="77152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2E03079-DB6C-4AF1-8874-8907EA68CD70}"/>
              </a:ext>
            </a:extLst>
          </p:cNvPr>
          <p:cNvCxnSpPr>
            <a:cxnSpLocks/>
          </p:cNvCxnSpPr>
          <p:nvPr/>
        </p:nvCxnSpPr>
        <p:spPr>
          <a:xfrm>
            <a:off x="6340876" y="1185419"/>
            <a:ext cx="0" cy="3067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73BB24-3B0F-4B2A-BE42-09D3E7ECA36F}"/>
              </a:ext>
            </a:extLst>
          </p:cNvPr>
          <p:cNvSpPr txBox="1"/>
          <p:nvPr/>
        </p:nvSpPr>
        <p:spPr>
          <a:xfrm>
            <a:off x="5584042" y="78743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layer=3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32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77" y="4094538"/>
                <a:ext cx="5140923" cy="6308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4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1627419" y="222132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1627419" y="319742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3242470" y="1297270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3242470" y="227337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3242470" y="3384121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820400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820400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177181" y="1572151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177181" y="2496201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2177181" y="2496201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2177181" y="1572151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2177181" y="2548259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2177181" y="3472309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792232" y="1572151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792232" y="1572151"/>
            <a:ext cx="1028168" cy="162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792232" y="2273378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792232" y="2548259"/>
            <a:ext cx="1028168" cy="6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792232" y="2273378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792232" y="3198998"/>
            <a:ext cx="1028168" cy="4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9" y="2225270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14" y="3198998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030107" y="199849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030107" y="292411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5370162" y="227337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>
            <a:off x="5370162" y="3198998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370162" y="2273378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7" y="2042544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76" y="2931289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469" y="1318872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2322712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03" y="3432547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4" y="2617761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7582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50" y="3634352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1627418" y="121348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2177180" y="1488364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62" y="1760162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9" y="1043424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99" y="4250052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4817649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2177180" y="1488364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2177180" y="1488364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05" y="1918622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87" y="2905966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09" y="5631632"/>
                <a:ext cx="3925241" cy="977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88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/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14D15C-FE2F-4E9A-BD62-8346D2C0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4575571"/>
                <a:ext cx="51409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/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C9ED8-329A-4575-AACB-9A2582DC6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3428003"/>
                <a:ext cx="3673879" cy="4866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/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/>
                  <a:t>)</a:t>
                </a:r>
                <a:endParaRPr lang="ko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147F65-6057-414D-946B-31A90447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41" y="3884311"/>
                <a:ext cx="8429650" cy="645048"/>
              </a:xfrm>
              <a:prstGeom prst="rect">
                <a:avLst/>
              </a:prstGeom>
              <a:blipFill>
                <a:blip r:embed="rId1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/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2400"/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D5DD50-C79A-4171-946B-CD4C7BFE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26" y="5757509"/>
                <a:ext cx="6676187" cy="970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/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sz="2800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 sz="2800"/>
                  <a:t>(</a:t>
                </a:r>
                <a:endParaRPr lang="ko-KR" altLang="en-US" sz="28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F42D5A-DA11-4FE7-AA73-BFF0EC03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8" y="5145645"/>
                <a:ext cx="5828598" cy="523220"/>
              </a:xfrm>
              <a:prstGeom prst="rect">
                <a:avLst/>
              </a:prstGeom>
              <a:blipFill>
                <a:blip r:embed="rId1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/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7F10EB-EFB3-46F5-AB54-9D7E7CEF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057001"/>
                <a:ext cx="514092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/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2951B0B-BBD2-4958-BEA0-84D49207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69" y="5538431"/>
                <a:ext cx="5140923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826183" y="196088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826183" y="293699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441234" y="1036835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441234" y="201294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441234" y="312368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47342D3-1E77-4ED5-9354-3789967AF4C9}"/>
              </a:ext>
            </a:extLst>
          </p:cNvPr>
          <p:cNvSpPr/>
          <p:nvPr/>
        </p:nvSpPr>
        <p:spPr>
          <a:xfrm>
            <a:off x="4019164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DD39B8-E464-4EC2-805B-A71765F8F46B}"/>
              </a:ext>
            </a:extLst>
          </p:cNvPr>
          <p:cNvSpPr/>
          <p:nvPr/>
        </p:nvSpPr>
        <p:spPr>
          <a:xfrm>
            <a:off x="4019164" y="269251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1375945" y="1311716"/>
            <a:ext cx="1065289" cy="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1375945" y="2235766"/>
            <a:ext cx="1065289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1375945" y="2235766"/>
            <a:ext cx="1065289" cy="116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1375945" y="1311716"/>
            <a:ext cx="1065289" cy="190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1375945" y="2287824"/>
            <a:ext cx="1065289" cy="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75945" y="3211874"/>
            <a:ext cx="1065289" cy="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2990996" y="1311716"/>
            <a:ext cx="1028168" cy="70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2990996" y="1311716"/>
            <a:ext cx="1028168" cy="165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2990996" y="2012943"/>
            <a:ext cx="1028168" cy="2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2990996" y="2287824"/>
            <a:ext cx="1028168" cy="67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990996" y="2012943"/>
            <a:ext cx="1028168" cy="13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2990996" y="2967400"/>
            <a:ext cx="1028168" cy="43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3" y="1964835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78" y="2938563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228871" y="173806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228871" y="2663682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>
            <a:off x="4568926" y="2012943"/>
            <a:ext cx="659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4568926" y="2938563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4568926" y="2012943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4568926" y="2012943"/>
            <a:ext cx="659945" cy="92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71" y="1782109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40" y="26708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33" y="1058437"/>
                <a:ext cx="549763" cy="476669"/>
              </a:xfrm>
              <a:prstGeom prst="rect">
                <a:avLst/>
              </a:prstGeom>
              <a:blipFill>
                <a:blip r:embed="rId7"/>
                <a:stretch>
                  <a:fillRect r="-769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/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1E3CEB-869C-49AB-9A3A-9468C9DF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2062277"/>
                <a:ext cx="549763" cy="476669"/>
              </a:xfrm>
              <a:prstGeom prst="rect">
                <a:avLst/>
              </a:prstGeom>
              <a:blipFill>
                <a:blip r:embed="rId8"/>
                <a:stretch>
                  <a:fillRect r="-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/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D81FD8-9E95-44F5-9A42-F14C4087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7" y="3172112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8889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/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61EDD0-FC6B-4774-972C-A6C2DBA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8" y="2357326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826182" y="95304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34" idx="1"/>
          </p:cNvCxnSpPr>
          <p:nvPr/>
        </p:nvCxnSpPr>
        <p:spPr>
          <a:xfrm>
            <a:off x="1375944" y="1227929"/>
            <a:ext cx="1065289" cy="6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6" y="1499727"/>
                <a:ext cx="549763" cy="476669"/>
              </a:xfrm>
              <a:prstGeom prst="rect">
                <a:avLst/>
              </a:prstGeom>
              <a:blipFill>
                <a:blip r:embed="rId1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3" y="782989"/>
                <a:ext cx="549763" cy="476669"/>
              </a:xfrm>
              <a:prstGeom prst="rect">
                <a:avLst/>
              </a:prstGeom>
              <a:blipFill>
                <a:blip r:embed="rId12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35" idx="1"/>
          </p:cNvCxnSpPr>
          <p:nvPr/>
        </p:nvCxnSpPr>
        <p:spPr>
          <a:xfrm>
            <a:off x="1375944" y="1227929"/>
            <a:ext cx="1084923" cy="10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36" idx="1"/>
          </p:cNvCxnSpPr>
          <p:nvPr/>
        </p:nvCxnSpPr>
        <p:spPr>
          <a:xfrm>
            <a:off x="1375944" y="1227929"/>
            <a:ext cx="1084923" cy="21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/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78031A-DF24-4FE8-95AB-057292C3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69" y="1658187"/>
                <a:ext cx="549763" cy="476669"/>
              </a:xfrm>
              <a:prstGeom prst="rect">
                <a:avLst/>
              </a:prstGeom>
              <a:blipFill>
                <a:blip r:embed="rId13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/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16975D7-8862-4693-8D84-1B518F71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51" y="2645531"/>
                <a:ext cx="549763" cy="476669"/>
              </a:xfrm>
              <a:prstGeom prst="rect">
                <a:avLst/>
              </a:prstGeom>
              <a:blipFill>
                <a:blip r:embed="rId14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181374-D9BB-40F3-BA17-776A203D2B18}"/>
              </a:ext>
            </a:extLst>
          </p:cNvPr>
          <p:cNvSpPr txBox="1"/>
          <p:nvPr/>
        </p:nvSpPr>
        <p:spPr>
          <a:xfrm>
            <a:off x="3343450" y="3532406"/>
            <a:ext cx="6389891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  = np.array([1.0, 0.5])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W1 = np.array([[0.1, 0.3, 0.5], [0.2, 0.4, 0.6]])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B1 = np.array([0.1, 0.2, 0.3])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print(X.shape)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print(W1.shape)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print(B1.shape)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A1 = np.dot(X, W1) + B1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print(A1.shape)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print(A1)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0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/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C47342D3-1E77-4ED5-9354-3789967AF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65" y="3053981"/>
                <a:ext cx="549762" cy="5497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/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1DD39B8-E464-4EC2-805B-A71765F8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5" y="3988604"/>
                <a:ext cx="549762" cy="5497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3042458" y="2197101"/>
            <a:ext cx="1532307" cy="1131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3042458" y="2197101"/>
            <a:ext cx="1532907" cy="206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 flipV="1">
            <a:off x="3046996" y="3328862"/>
            <a:ext cx="1527769" cy="362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3046996" y="3691311"/>
            <a:ext cx="1528369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3042458" y="3328862"/>
            <a:ext cx="1532307" cy="1848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 flipV="1">
            <a:off x="3042458" y="4263485"/>
            <a:ext cx="1532907" cy="9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5785072" y="303414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5785072" y="395976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52" idx="6"/>
            <a:endCxn id="68" idx="2"/>
          </p:cNvCxnSpPr>
          <p:nvPr/>
        </p:nvCxnSpPr>
        <p:spPr>
          <a:xfrm flipV="1">
            <a:off x="5124527" y="3309028"/>
            <a:ext cx="660545" cy="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53" idx="6"/>
            <a:endCxn id="69" idx="2"/>
          </p:cNvCxnSpPr>
          <p:nvPr/>
        </p:nvCxnSpPr>
        <p:spPr>
          <a:xfrm flipV="1">
            <a:off x="5125127" y="4234648"/>
            <a:ext cx="659945" cy="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53" idx="6"/>
            <a:endCxn id="68" idx="2"/>
          </p:cNvCxnSpPr>
          <p:nvPr/>
        </p:nvCxnSpPr>
        <p:spPr>
          <a:xfrm flipV="1">
            <a:off x="5125127" y="3309028"/>
            <a:ext cx="659945" cy="9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52" idx="6"/>
            <a:endCxn id="69" idx="2"/>
          </p:cNvCxnSpPr>
          <p:nvPr/>
        </p:nvCxnSpPr>
        <p:spPr>
          <a:xfrm>
            <a:off x="5124527" y="3328862"/>
            <a:ext cx="660545" cy="90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/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FE4F99-F134-476A-BCAB-1BA3E807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072" y="3078194"/>
                <a:ext cx="54976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/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3A4BB0-D587-4013-8C6F-9A5B34C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41" y="3966939"/>
                <a:ext cx="54976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9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10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52" idx="2"/>
          </p:cNvCxnSpPr>
          <p:nvPr/>
        </p:nvCxnSpPr>
        <p:spPr>
          <a:xfrm>
            <a:off x="2754866" y="1143938"/>
            <a:ext cx="1819899" cy="2184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53" idx="2"/>
          </p:cNvCxnSpPr>
          <p:nvPr/>
        </p:nvCxnSpPr>
        <p:spPr>
          <a:xfrm>
            <a:off x="2754866" y="1143938"/>
            <a:ext cx="1820499" cy="31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574765" y="2155803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81" idx="1"/>
          </p:cNvCxnSpPr>
          <p:nvPr/>
        </p:nvCxnSpPr>
        <p:spPr>
          <a:xfrm>
            <a:off x="5044016" y="2625054"/>
            <a:ext cx="741056" cy="68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044016" y="2625054"/>
            <a:ext cx="741056" cy="16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9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20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2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22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/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2" name="TextBox 7221">
                <a:extLst>
                  <a:ext uri="{FF2B5EF4-FFF2-40B4-BE49-F238E27FC236}">
                    <a16:creationId xmlns:a16="http://schemas.microsoft.com/office/drawing/2014/main" id="{F3C55F58-23B4-4824-A765-5271F4FD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5" y="5084340"/>
                <a:ext cx="3823051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/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223" name="TextBox 7222">
                <a:extLst>
                  <a:ext uri="{FF2B5EF4-FFF2-40B4-BE49-F238E27FC236}">
                    <a16:creationId xmlns:a16="http://schemas.microsoft.com/office/drawing/2014/main" id="{2793BFA9-A3EE-4985-A301-969CFD85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35" y="4097562"/>
                <a:ext cx="2271015" cy="3222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/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224" name="TextBox 7223">
                <a:extLst>
                  <a:ext uri="{FF2B5EF4-FFF2-40B4-BE49-F238E27FC236}">
                    <a16:creationId xmlns:a16="http://schemas.microsoft.com/office/drawing/2014/main" id="{07A214D2-E84B-41EE-BA0F-9CF5746C7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5" y="4573835"/>
                <a:ext cx="5770666" cy="414729"/>
              </a:xfrm>
              <a:prstGeom prst="rect">
                <a:avLst/>
              </a:prstGeom>
              <a:blipFill>
                <a:blip r:embed="rId2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/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225" name="TextBox 7224">
                <a:extLst>
                  <a:ext uri="{FF2B5EF4-FFF2-40B4-BE49-F238E27FC236}">
                    <a16:creationId xmlns:a16="http://schemas.microsoft.com/office/drawing/2014/main" id="{0B8E2F91-1E3E-4092-A16D-80C5E417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46" y="5723752"/>
                <a:ext cx="3643369" cy="861198"/>
              </a:xfrm>
              <a:prstGeom prst="rect">
                <a:avLst/>
              </a:prstGeom>
              <a:blipFill>
                <a:blip r:embed="rId26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/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7226" name="TextBox 7225">
                <a:extLst>
                  <a:ext uri="{FF2B5EF4-FFF2-40B4-BE49-F238E27FC236}">
                    <a16:creationId xmlns:a16="http://schemas.microsoft.com/office/drawing/2014/main" id="{465018E8-B444-43AE-8D20-B6F2B67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08" y="5281668"/>
                <a:ext cx="3602958" cy="338554"/>
              </a:xfrm>
              <a:prstGeom prst="rect">
                <a:avLst/>
              </a:prstGeom>
              <a:blipFill>
                <a:blip r:embed="rId2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/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D23FB8C-61E4-490F-969D-67A226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84" y="5549476"/>
                <a:ext cx="3823051" cy="36131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id="{916A8AF6-07CC-4F3B-9FEE-99D4216741BE}"/>
              </a:ext>
            </a:extLst>
          </p:cNvPr>
          <p:cNvSpPr/>
          <p:nvPr/>
        </p:nvSpPr>
        <p:spPr>
          <a:xfrm>
            <a:off x="6867767" y="308236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B5BE696-505D-485E-AE99-9D8A4C140FDF}"/>
              </a:ext>
            </a:extLst>
          </p:cNvPr>
          <p:cNvSpPr/>
          <p:nvPr/>
        </p:nvSpPr>
        <p:spPr>
          <a:xfrm>
            <a:off x="6867767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68" idx="2"/>
          </p:cNvCxnSpPr>
          <p:nvPr/>
        </p:nvCxnSpPr>
        <p:spPr>
          <a:xfrm>
            <a:off x="5526071" y="3314263"/>
            <a:ext cx="1341696" cy="42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69" idx="2"/>
          </p:cNvCxnSpPr>
          <p:nvPr/>
        </p:nvCxnSpPr>
        <p:spPr>
          <a:xfrm flipV="1">
            <a:off x="5513515" y="4282865"/>
            <a:ext cx="1354252" cy="37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68" idx="2"/>
          </p:cNvCxnSpPr>
          <p:nvPr/>
        </p:nvCxnSpPr>
        <p:spPr>
          <a:xfrm flipV="1">
            <a:off x="5513515" y="3357245"/>
            <a:ext cx="1354252" cy="1305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69" idx="2"/>
          </p:cNvCxnSpPr>
          <p:nvPr/>
        </p:nvCxnSpPr>
        <p:spPr>
          <a:xfrm>
            <a:off x="5526071" y="3314263"/>
            <a:ext cx="1341696" cy="96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</p:cNvCxnSpPr>
          <p:nvPr/>
        </p:nvCxnSpPr>
        <p:spPr>
          <a:xfrm>
            <a:off x="5234367" y="2268059"/>
            <a:ext cx="1633400" cy="1089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69" idx="2"/>
          </p:cNvCxnSpPr>
          <p:nvPr/>
        </p:nvCxnSpPr>
        <p:spPr>
          <a:xfrm>
            <a:off x="5234367" y="2268059"/>
            <a:ext cx="1633400" cy="20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/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7952F9-643A-4B76-9550-1E561F35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287966"/>
                <a:ext cx="2744054" cy="3652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/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584142-031B-4CDF-AEEA-A3ED89E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60" y="4301188"/>
                <a:ext cx="2271015" cy="3261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/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6622D5-7CE4-4FFD-915D-918ABA74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20" y="4777461"/>
                <a:ext cx="5770666" cy="414729"/>
              </a:xfrm>
              <a:prstGeom prst="rect">
                <a:avLst/>
              </a:prstGeom>
              <a:blipFill>
                <a:blip r:embed="rId2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/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400"/>
                        <m:t>)</m:t>
                      </m:r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88F27C-692F-46BC-B5E2-F07AD15B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71" y="5927378"/>
                <a:ext cx="3281091" cy="567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/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</m:t>
                    </m:r>
                    <m:r>
                      <a:rPr lang="en-US" altLang="ko-KR" b="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,)</m:t>
                    </m:r>
                  </m:oMath>
                </a14:m>
                <a:r>
                  <a:rPr lang="en-US" altLang="ko-KR"/>
                  <a:t>(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F265EF-0725-45D3-9BE0-18766241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51" y="5360722"/>
                <a:ext cx="3602958" cy="338554"/>
              </a:xfrm>
              <a:prstGeom prst="rect">
                <a:avLst/>
              </a:prstGeom>
              <a:blipFill>
                <a:blip r:embed="rId2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59" y="2348570"/>
                <a:ext cx="549763" cy="476669"/>
              </a:xfrm>
              <a:prstGeom prst="rect">
                <a:avLst/>
              </a:prstGeom>
              <a:blipFill>
                <a:blip r:embed="rId29"/>
                <a:stretch>
                  <a:fillRect r="-659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36" y="2880574"/>
                <a:ext cx="549763" cy="476669"/>
              </a:xfrm>
              <a:prstGeom prst="rect">
                <a:avLst/>
              </a:prstGeom>
              <a:blipFill>
                <a:blip r:embed="rId30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86" y="3575573"/>
                <a:ext cx="549763" cy="476669"/>
              </a:xfrm>
              <a:prstGeom prst="rect">
                <a:avLst/>
              </a:prstGeom>
              <a:blipFill>
                <a:blip r:embed="rId31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/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D249CB7-F8FB-4DA7-AB51-51AC2929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08" y="3146087"/>
                <a:ext cx="533052" cy="399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/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58C2439-5C6D-45F1-8401-07DAA8B2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77" y="4056121"/>
                <a:ext cx="533052" cy="39985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/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132478-8E8E-4486-BC96-0A88E67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11" y="5687495"/>
                <a:ext cx="2744054" cy="37112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5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타원 113">
            <a:extLst>
              <a:ext uri="{FF2B5EF4-FFF2-40B4-BE49-F238E27FC236}">
                <a16:creationId xmlns:a16="http://schemas.microsoft.com/office/drawing/2014/main" id="{7FB901B4-EBCF-47E0-8B0E-AC465C225386}"/>
              </a:ext>
            </a:extLst>
          </p:cNvPr>
          <p:cNvSpPr/>
          <p:nvPr/>
        </p:nvSpPr>
        <p:spPr>
          <a:xfrm>
            <a:off x="6889175" y="378819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B6ED53C-D3B3-489E-A60B-82CAF9CC26BB}"/>
              </a:ext>
            </a:extLst>
          </p:cNvPr>
          <p:cNvSpPr/>
          <p:nvPr/>
        </p:nvSpPr>
        <p:spPr>
          <a:xfrm>
            <a:off x="6893530" y="2654616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B993CD-286E-41BF-9542-ADF1EB69E93A}"/>
              </a:ext>
            </a:extLst>
          </p:cNvPr>
          <p:cNvSpPr/>
          <p:nvPr/>
        </p:nvSpPr>
        <p:spPr>
          <a:xfrm>
            <a:off x="4549591" y="4180712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6E62471-DDED-4901-89A9-400CFFCA4B5D}"/>
              </a:ext>
            </a:extLst>
          </p:cNvPr>
          <p:cNvSpPr/>
          <p:nvPr/>
        </p:nvSpPr>
        <p:spPr>
          <a:xfrm>
            <a:off x="4562147" y="2832301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F699DD0-3440-4190-A019-1D145ACA27BF}"/>
              </a:ext>
            </a:extLst>
          </p:cNvPr>
          <p:cNvSpPr/>
          <p:nvPr/>
        </p:nvSpPr>
        <p:spPr>
          <a:xfrm>
            <a:off x="2083072" y="320934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B8FF6D2-3530-42EF-9C65-2D70240544FF}"/>
              </a:ext>
            </a:extLst>
          </p:cNvPr>
          <p:cNvSpPr/>
          <p:nvPr/>
        </p:nvSpPr>
        <p:spPr>
          <a:xfrm>
            <a:off x="2078534" y="4695104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중요한 표기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A7CDF17-8A46-4F8B-9366-93F36C569906}"/>
              </a:ext>
            </a:extLst>
          </p:cNvPr>
          <p:cNvSpPr/>
          <p:nvPr/>
        </p:nvSpPr>
        <p:spPr>
          <a:xfrm>
            <a:off x="390733" y="3031876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6753B8-D90E-422A-A65F-45DD1CB3E5C1}"/>
              </a:ext>
            </a:extLst>
          </p:cNvPr>
          <p:cNvSpPr/>
          <p:nvPr/>
        </p:nvSpPr>
        <p:spPr>
          <a:xfrm>
            <a:off x="390733" y="4007984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DA4EB9B-FC4B-4294-B051-6226CDCF7AFB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940495" y="2197101"/>
            <a:ext cx="1138039" cy="110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992C75-18CE-46FD-BFCA-761778BAFAD8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940495" y="3306757"/>
            <a:ext cx="1142577" cy="3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586A3D5-006B-4671-A7FB-FDF3B1F25C37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940495" y="3306757"/>
            <a:ext cx="1138039" cy="18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99084A-91BD-411E-89CA-91FEDEF73D6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940495" y="2197101"/>
            <a:ext cx="1138039" cy="208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F1CBEF-73B7-457E-A499-4B67DEA7C700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940495" y="3691311"/>
            <a:ext cx="1142577" cy="5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ECE3D5-5FD8-43A7-9E7B-EB936361ED4C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940495" y="4282865"/>
            <a:ext cx="1138039" cy="89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07B83A-C6E7-4C41-B7B9-962613527968}"/>
              </a:ext>
            </a:extLst>
          </p:cNvPr>
          <p:cNvCxnSpPr>
            <a:cxnSpLocks/>
            <a:stCxn id="49" idx="6"/>
            <a:endCxn id="83" idx="2"/>
          </p:cNvCxnSpPr>
          <p:nvPr/>
        </p:nvCxnSpPr>
        <p:spPr>
          <a:xfrm>
            <a:off x="3042458" y="2197101"/>
            <a:ext cx="1519689" cy="1117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39703CF-E04F-43B5-942B-5E5BE8E2FA71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3042458" y="2197101"/>
            <a:ext cx="1507133" cy="246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438B000-6ACF-4467-9FDB-DBDA8235BC17}"/>
              </a:ext>
            </a:extLst>
          </p:cNvPr>
          <p:cNvCxnSpPr>
            <a:cxnSpLocks/>
            <a:stCxn id="50" idx="6"/>
            <a:endCxn id="83" idx="2"/>
          </p:cNvCxnSpPr>
          <p:nvPr/>
        </p:nvCxnSpPr>
        <p:spPr>
          <a:xfrm flipV="1">
            <a:off x="3046996" y="3314263"/>
            <a:ext cx="1515151" cy="37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62A05F9-351D-418D-95E8-A9EE46E3B6A0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>
            <a:off x="3046996" y="3691311"/>
            <a:ext cx="1502595" cy="97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9A5BC18-0CD2-42CF-B176-99E6E1899C34}"/>
              </a:ext>
            </a:extLst>
          </p:cNvPr>
          <p:cNvCxnSpPr>
            <a:cxnSpLocks/>
            <a:stCxn id="51" idx="6"/>
            <a:endCxn id="83" idx="2"/>
          </p:cNvCxnSpPr>
          <p:nvPr/>
        </p:nvCxnSpPr>
        <p:spPr>
          <a:xfrm flipV="1">
            <a:off x="3042458" y="3314263"/>
            <a:ext cx="1519689" cy="1862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F7E0FA-8B5B-4457-8157-5F13902C95C5}"/>
              </a:ext>
            </a:extLst>
          </p:cNvPr>
          <p:cNvCxnSpPr>
            <a:cxnSpLocks/>
            <a:stCxn id="51" idx="6"/>
            <a:endCxn id="107" idx="2"/>
          </p:cNvCxnSpPr>
          <p:nvPr/>
        </p:nvCxnSpPr>
        <p:spPr>
          <a:xfrm flipV="1">
            <a:off x="3042458" y="4662674"/>
            <a:ext cx="1507133" cy="5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/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0DB645-3D16-4D92-8C85-82B82E62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" y="3035826"/>
                <a:ext cx="54976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/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0B1B4EF-ED3D-4049-A87B-A9689A75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4009554"/>
                <a:ext cx="54976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985825-C5C5-4701-A58D-BF902BA5F183}"/>
              </a:ext>
            </a:extLst>
          </p:cNvPr>
          <p:cNvCxnSpPr>
            <a:cxnSpLocks/>
            <a:stCxn id="83" idx="6"/>
            <a:endCxn id="115" idx="2"/>
          </p:cNvCxnSpPr>
          <p:nvPr/>
        </p:nvCxnSpPr>
        <p:spPr>
          <a:xfrm flipV="1">
            <a:off x="5526071" y="3136578"/>
            <a:ext cx="1367459" cy="177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74FE10-04DA-4B80-8B7B-29082C459287}"/>
              </a:ext>
            </a:extLst>
          </p:cNvPr>
          <p:cNvCxnSpPr>
            <a:cxnSpLocks/>
            <a:stCxn id="107" idx="6"/>
            <a:endCxn id="114" idx="2"/>
          </p:cNvCxnSpPr>
          <p:nvPr/>
        </p:nvCxnSpPr>
        <p:spPr>
          <a:xfrm flipV="1">
            <a:off x="5513515" y="4270154"/>
            <a:ext cx="1375660" cy="39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2CA8736-00E0-4EA5-8FF0-80E03EE979E6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 flipV="1">
            <a:off x="5513515" y="3136578"/>
            <a:ext cx="1380015" cy="1526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0BF44ED-AA2F-49DB-B441-DA6B2584646B}"/>
              </a:ext>
            </a:extLst>
          </p:cNvPr>
          <p:cNvCxnSpPr>
            <a:cxnSpLocks/>
            <a:stCxn id="83" idx="6"/>
            <a:endCxn id="114" idx="2"/>
          </p:cNvCxnSpPr>
          <p:nvPr/>
        </p:nvCxnSpPr>
        <p:spPr>
          <a:xfrm>
            <a:off x="5526071" y="3314263"/>
            <a:ext cx="1363104" cy="95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EFE9C28-90D1-43F0-B61C-0B62AC56326C}"/>
              </a:ext>
            </a:extLst>
          </p:cNvPr>
          <p:cNvSpPr/>
          <p:nvPr/>
        </p:nvSpPr>
        <p:spPr>
          <a:xfrm>
            <a:off x="390732" y="2024039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5F0D16-8860-41A1-A895-9A04D12AA0B1}"/>
              </a:ext>
            </a:extLst>
          </p:cNvPr>
          <p:cNvCxnSpPr>
            <a:cxnSpLocks/>
            <a:stCxn id="76" idx="6"/>
            <a:endCxn id="49" idx="2"/>
          </p:cNvCxnSpPr>
          <p:nvPr/>
        </p:nvCxnSpPr>
        <p:spPr>
          <a:xfrm flipV="1">
            <a:off x="940494" y="2197101"/>
            <a:ext cx="1138040" cy="101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/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260F26B-378D-470D-9E8C-B8EF9748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6" y="2570718"/>
                <a:ext cx="549763" cy="476669"/>
              </a:xfrm>
              <a:prstGeom prst="rect">
                <a:avLst/>
              </a:prstGeom>
              <a:blipFill>
                <a:blip r:embed="rId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/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1747D6-C655-4836-8760-1FC176F2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03" y="1853980"/>
                <a:ext cx="549763" cy="476669"/>
              </a:xfrm>
              <a:prstGeom prst="rect">
                <a:avLst/>
              </a:prstGeom>
              <a:blipFill>
                <a:blip r:embed="rId6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4B099A-C6B8-4728-BBC9-A8919428664A}"/>
              </a:ext>
            </a:extLst>
          </p:cNvPr>
          <p:cNvCxnSpPr>
            <a:cxnSpLocks/>
            <a:stCxn id="76" idx="6"/>
            <a:endCxn id="50" idx="2"/>
          </p:cNvCxnSpPr>
          <p:nvPr/>
        </p:nvCxnSpPr>
        <p:spPr>
          <a:xfrm>
            <a:off x="940494" y="2298920"/>
            <a:ext cx="1142578" cy="1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163C06-EBCA-4895-8EE0-BE275E4B17E9}"/>
              </a:ext>
            </a:extLst>
          </p:cNvPr>
          <p:cNvCxnSpPr>
            <a:cxnSpLocks/>
            <a:stCxn id="76" idx="6"/>
            <a:endCxn id="51" idx="2"/>
          </p:cNvCxnSpPr>
          <p:nvPr/>
        </p:nvCxnSpPr>
        <p:spPr>
          <a:xfrm>
            <a:off x="940494" y="2298920"/>
            <a:ext cx="1138040" cy="28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26A9A1C-DD0C-41B6-893E-4D903C3ED1A3}"/>
              </a:ext>
            </a:extLst>
          </p:cNvPr>
          <p:cNvSpPr/>
          <p:nvPr/>
        </p:nvSpPr>
        <p:spPr>
          <a:xfrm>
            <a:off x="2078534" y="1715139"/>
            <a:ext cx="963924" cy="96392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A3F7ED-5019-4A86-80D3-0FBFD190AE20}"/>
              </a:ext>
            </a:extLst>
          </p:cNvPr>
          <p:cNvSpPr/>
          <p:nvPr/>
        </p:nvSpPr>
        <p:spPr>
          <a:xfrm>
            <a:off x="2091730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906A92C-0DE8-4182-8961-FEEEFDABD441}"/>
              </a:ext>
            </a:extLst>
          </p:cNvPr>
          <p:cNvSpPr/>
          <p:nvPr/>
        </p:nvSpPr>
        <p:spPr>
          <a:xfrm>
            <a:off x="2682004" y="2055813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/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E66B05-3F5C-484C-91B6-B8BF50DD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2049553"/>
                <a:ext cx="549763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F18E57F-0DC0-475A-8927-6652119E886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2446522" y="2233209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/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B9BEE7F-7444-4308-A446-45D3FB94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1730009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/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DCBFD07-7A39-490C-B1DE-F40A88B9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2049553"/>
                <a:ext cx="549763" cy="361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43A4C959-E703-488B-998A-C75790145380}"/>
              </a:ext>
            </a:extLst>
          </p:cNvPr>
          <p:cNvSpPr/>
          <p:nvPr/>
        </p:nvSpPr>
        <p:spPr>
          <a:xfrm>
            <a:off x="2091730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465BC65-59A8-4E6D-8169-B38AF90D2F9D}"/>
              </a:ext>
            </a:extLst>
          </p:cNvPr>
          <p:cNvSpPr/>
          <p:nvPr/>
        </p:nvSpPr>
        <p:spPr>
          <a:xfrm>
            <a:off x="2682004" y="3522435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/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03DC21B-1970-4299-876D-1286AF47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3516175"/>
                <a:ext cx="549763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2A9D62E-6CC3-4260-996F-C3FD368F91D9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2446522" y="3699831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/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CBC8E7C-9C6A-43B6-A99C-BFE6FED6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3196631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/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E385FE1-50BF-4B3C-9095-2126FE30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3516175"/>
                <a:ext cx="549763" cy="361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67FA953B-C82A-406B-9B96-05B91D2FC300}"/>
              </a:ext>
            </a:extLst>
          </p:cNvPr>
          <p:cNvSpPr/>
          <p:nvPr/>
        </p:nvSpPr>
        <p:spPr>
          <a:xfrm>
            <a:off x="2091730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5B52A11-D044-4F65-B7E6-D56D9F344B82}"/>
              </a:ext>
            </a:extLst>
          </p:cNvPr>
          <p:cNvSpPr/>
          <p:nvPr/>
        </p:nvSpPr>
        <p:spPr>
          <a:xfrm>
            <a:off x="2682004" y="5016644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/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98F7561-F085-41AF-BD90-A051FF43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47" y="5010384"/>
                <a:ext cx="549763" cy="3613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A57452-638C-4278-B556-471E857148F1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2446522" y="5194040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/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1284551-EAE8-4A63-A1FC-E96DE9B0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37" y="4690840"/>
                <a:ext cx="549763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/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5B677B8-2D1A-4F39-8180-42E2234E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3" y="5010384"/>
                <a:ext cx="549763" cy="361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타원 133">
            <a:extLst>
              <a:ext uri="{FF2B5EF4-FFF2-40B4-BE49-F238E27FC236}">
                <a16:creationId xmlns:a16="http://schemas.microsoft.com/office/drawing/2014/main" id="{5B384AA1-33E7-4CEA-B2FA-10661631497F}"/>
              </a:ext>
            </a:extLst>
          </p:cNvPr>
          <p:cNvSpPr/>
          <p:nvPr/>
        </p:nvSpPr>
        <p:spPr>
          <a:xfrm>
            <a:off x="2285615" y="674687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FAC5257-7E35-492B-B048-83A1C2C15118}"/>
              </a:ext>
            </a:extLst>
          </p:cNvPr>
          <p:cNvCxnSpPr>
            <a:cxnSpLocks/>
            <a:stCxn id="134" idx="5"/>
            <a:endCxn id="83" idx="2"/>
          </p:cNvCxnSpPr>
          <p:nvPr/>
        </p:nvCxnSpPr>
        <p:spPr>
          <a:xfrm>
            <a:off x="2754866" y="1143938"/>
            <a:ext cx="1807281" cy="2170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A10579-F9F7-49F4-9AEC-045576EBF8D1}"/>
              </a:ext>
            </a:extLst>
          </p:cNvPr>
          <p:cNvCxnSpPr>
            <a:cxnSpLocks/>
            <a:stCxn id="134" idx="5"/>
            <a:endCxn id="107" idx="2"/>
          </p:cNvCxnSpPr>
          <p:nvPr/>
        </p:nvCxnSpPr>
        <p:spPr>
          <a:xfrm>
            <a:off x="2754866" y="1143938"/>
            <a:ext cx="1794725" cy="351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78DB4469-BF58-4991-9BDD-A8E861B9A071}"/>
              </a:ext>
            </a:extLst>
          </p:cNvPr>
          <p:cNvSpPr/>
          <p:nvPr/>
        </p:nvSpPr>
        <p:spPr>
          <a:xfrm>
            <a:off x="4765116" y="1798808"/>
            <a:ext cx="549762" cy="54976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49A0C0-7504-4656-B8A8-A9F0ABF818CF}"/>
              </a:ext>
            </a:extLst>
          </p:cNvPr>
          <p:cNvCxnSpPr>
            <a:cxnSpLocks/>
            <a:stCxn id="143" idx="5"/>
            <a:endCxn id="115" idx="2"/>
          </p:cNvCxnSpPr>
          <p:nvPr/>
        </p:nvCxnSpPr>
        <p:spPr>
          <a:xfrm>
            <a:off x="5234367" y="2268059"/>
            <a:ext cx="1659163" cy="868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22A3B6C-F61D-480B-A314-DAE1EC9E2D9C}"/>
              </a:ext>
            </a:extLst>
          </p:cNvPr>
          <p:cNvCxnSpPr>
            <a:cxnSpLocks/>
            <a:stCxn id="143" idx="5"/>
            <a:endCxn id="114" idx="2"/>
          </p:cNvCxnSpPr>
          <p:nvPr/>
        </p:nvCxnSpPr>
        <p:spPr>
          <a:xfrm>
            <a:off x="5234367" y="2268059"/>
            <a:ext cx="1654808" cy="20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/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A95DE4-71E8-407E-ABB5-1CCEDE21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25" y="1811218"/>
                <a:ext cx="549763" cy="476669"/>
              </a:xfrm>
              <a:prstGeom prst="rect">
                <a:avLst/>
              </a:prstGeom>
              <a:blipFill>
                <a:blip r:embed="rId15"/>
                <a:stretch>
                  <a:fillRect r="-777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/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28812A-A84D-45A9-B14D-055E82E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2" y="2646178"/>
                <a:ext cx="549763" cy="476669"/>
              </a:xfrm>
              <a:prstGeom prst="rect">
                <a:avLst/>
              </a:prstGeom>
              <a:blipFill>
                <a:blip r:embed="rId1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/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C54ADE-DFE4-4E2D-AC41-D31D4096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78" y="3494257"/>
                <a:ext cx="549763" cy="476669"/>
              </a:xfrm>
              <a:prstGeom prst="rect">
                <a:avLst/>
              </a:prstGeom>
              <a:blipFill>
                <a:blip r:embed="rId17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/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01D9C30-CB8A-429A-9D5D-1E217058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48" y="4521948"/>
                <a:ext cx="549763" cy="476669"/>
              </a:xfrm>
              <a:prstGeom prst="rect">
                <a:avLst/>
              </a:prstGeom>
              <a:blipFill>
                <a:blip r:embed="rId18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>
            <a:extLst>
              <a:ext uri="{FF2B5EF4-FFF2-40B4-BE49-F238E27FC236}">
                <a16:creationId xmlns:a16="http://schemas.microsoft.com/office/drawing/2014/main" id="{5D970CDF-782F-4820-A5D1-52EFD95AE0CB}"/>
              </a:ext>
            </a:extLst>
          </p:cNvPr>
          <p:cNvSpPr/>
          <p:nvPr/>
        </p:nvSpPr>
        <p:spPr>
          <a:xfrm>
            <a:off x="4570805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745D3B9-3BBD-4EF9-AAC7-81431C3CBCF3}"/>
              </a:ext>
            </a:extLst>
          </p:cNvPr>
          <p:cNvSpPr/>
          <p:nvPr/>
        </p:nvSpPr>
        <p:spPr>
          <a:xfrm>
            <a:off x="5161079" y="3145387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/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A54BBC9-32FC-4589-984F-BD56CA7D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22" y="3139127"/>
                <a:ext cx="549763" cy="3613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F7495C-456C-420D-A67E-AA0C9633E432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4925597" y="3322783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/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B130A92-82A3-424A-9154-A73C8AA7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712" y="2819583"/>
                <a:ext cx="54976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/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61B7B4-ECAD-4A0B-A3C7-F8ED00527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18" y="3114918"/>
                <a:ext cx="549763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246D747C-0DFD-48CC-8BD4-BA456ED72D17}"/>
              </a:ext>
            </a:extLst>
          </p:cNvPr>
          <p:cNvSpPr/>
          <p:nvPr/>
        </p:nvSpPr>
        <p:spPr>
          <a:xfrm>
            <a:off x="4558249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84B1754-1C76-4247-9231-B878A4311950}"/>
              </a:ext>
            </a:extLst>
          </p:cNvPr>
          <p:cNvSpPr/>
          <p:nvPr/>
        </p:nvSpPr>
        <p:spPr>
          <a:xfrm>
            <a:off x="5148523" y="449379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/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2B4DEFA-D28F-4979-AA1A-1E4D336C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66" y="4487538"/>
                <a:ext cx="549763" cy="3613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6C734DB-3A8E-4BC8-A1EC-DC71C7BB07A5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913041" y="467119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/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C70BE9-C3EF-4411-BF9A-4D360236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56" y="4167994"/>
                <a:ext cx="549763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/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7A1FA2-1157-49B7-816A-F10AEFF4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2" y="4487538"/>
                <a:ext cx="549763" cy="3613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/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A258B0-A546-4017-AF77-D4564B6CA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290" y="2342914"/>
                <a:ext cx="549763" cy="476669"/>
              </a:xfrm>
              <a:prstGeom prst="rect">
                <a:avLst/>
              </a:prstGeom>
              <a:blipFill>
                <a:blip r:embed="rId24"/>
                <a:stretch>
                  <a:fillRect r="-7778" b="-2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/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113086-6C8E-413C-B6A4-B23E1FC91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85" y="2773514"/>
                <a:ext cx="549763" cy="476669"/>
              </a:xfrm>
              <a:prstGeom prst="rect">
                <a:avLst/>
              </a:prstGeom>
              <a:blipFill>
                <a:blip r:embed="rId25"/>
                <a:stretch>
                  <a:fillRect r="-18889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/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CB832A1-6CC9-4C23-B026-06417791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54" y="3647143"/>
                <a:ext cx="549763" cy="476669"/>
              </a:xfrm>
              <a:prstGeom prst="rect">
                <a:avLst/>
              </a:prstGeom>
              <a:blipFill>
                <a:blip r:embed="rId26"/>
                <a:stretch>
                  <a:fillRect r="-18889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타원 115">
            <a:extLst>
              <a:ext uri="{FF2B5EF4-FFF2-40B4-BE49-F238E27FC236}">
                <a16:creationId xmlns:a16="http://schemas.microsoft.com/office/drawing/2014/main" id="{A58CB5C1-DF4D-4940-8042-7DB8B808478F}"/>
              </a:ext>
            </a:extLst>
          </p:cNvPr>
          <p:cNvSpPr/>
          <p:nvPr/>
        </p:nvSpPr>
        <p:spPr>
          <a:xfrm>
            <a:off x="6902188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4A204BF-66EB-441F-BCB3-1869A36E1CAE}"/>
              </a:ext>
            </a:extLst>
          </p:cNvPr>
          <p:cNvSpPr/>
          <p:nvPr/>
        </p:nvSpPr>
        <p:spPr>
          <a:xfrm>
            <a:off x="7492462" y="2967702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/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FDCE361-E83B-4B0F-A22D-5A1407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05" y="2961442"/>
                <a:ext cx="549763" cy="36131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E288E0E-90E9-4724-8707-4EE043B6CC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7256980" y="3145098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/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AEDBF9B-0498-4FBC-A378-2C505ABA4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95" y="2641898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/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2609A3-4B8A-4834-9EC8-6F81AB4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01" y="2937233"/>
                <a:ext cx="549763" cy="307777"/>
              </a:xfrm>
              <a:prstGeom prst="rect">
                <a:avLst/>
              </a:prstGeom>
              <a:blipFill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74228054-8E53-429C-B2FC-410D76CDFC13}"/>
              </a:ext>
            </a:extLst>
          </p:cNvPr>
          <p:cNvSpPr/>
          <p:nvPr/>
        </p:nvSpPr>
        <p:spPr>
          <a:xfrm>
            <a:off x="6897833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6D7A6BC-80C8-43D7-A260-BAD2B150D758}"/>
              </a:ext>
            </a:extLst>
          </p:cNvPr>
          <p:cNvSpPr/>
          <p:nvPr/>
        </p:nvSpPr>
        <p:spPr>
          <a:xfrm>
            <a:off x="7488107" y="4101278"/>
            <a:ext cx="354792" cy="354792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/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BE5AA2D-4E8E-4218-BAC4-BF77A602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50" y="4095018"/>
                <a:ext cx="549763" cy="36131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0E3448-1075-48AD-8F09-AD3651BA0F9C}"/>
              </a:ext>
            </a:extLst>
          </p:cNvPr>
          <p:cNvCxnSpPr>
            <a:cxnSpLocks/>
            <a:stCxn id="122" idx="6"/>
            <a:endCxn id="123" idx="2"/>
          </p:cNvCxnSpPr>
          <p:nvPr/>
        </p:nvCxnSpPr>
        <p:spPr>
          <a:xfrm>
            <a:off x="7252625" y="4278674"/>
            <a:ext cx="235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/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8B1FF4D-86DB-4F48-B2BE-D418DEC6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40" y="3775474"/>
                <a:ext cx="549763" cy="307777"/>
              </a:xfrm>
              <a:prstGeom prst="rect">
                <a:avLst/>
              </a:prstGeom>
              <a:blipFill>
                <a:blip r:embed="rId2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/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410F5F0-1904-4B50-8B8B-7C23777A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786" y="4095018"/>
                <a:ext cx="549763" cy="307777"/>
              </a:xfrm>
              <a:prstGeom prst="rect">
                <a:avLst/>
              </a:prstGeom>
              <a:blipFill>
                <a:blip r:embed="rId3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735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C78C70-68C4-4DD3-95DA-317A3DFBFE05}"/>
              </a:ext>
            </a:extLst>
          </p:cNvPr>
          <p:cNvSpPr/>
          <p:nvPr/>
        </p:nvSpPr>
        <p:spPr>
          <a:xfrm>
            <a:off x="1380014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/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DDA98-E38D-466A-8B0B-16F781ECC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1458552"/>
                <a:ext cx="47692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타원 127">
            <a:extLst>
              <a:ext uri="{FF2B5EF4-FFF2-40B4-BE49-F238E27FC236}">
                <a16:creationId xmlns:a16="http://schemas.microsoft.com/office/drawing/2014/main" id="{EB86DCFA-7976-4481-A15F-D7B73A15041C}"/>
              </a:ext>
            </a:extLst>
          </p:cNvPr>
          <p:cNvSpPr/>
          <p:nvPr/>
        </p:nvSpPr>
        <p:spPr>
          <a:xfrm>
            <a:off x="3242473" y="1458552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/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EFACC2A-A775-4F6B-94DF-5CF17CD6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1458552"/>
                <a:ext cx="476925" cy="369332"/>
              </a:xfrm>
              <a:prstGeom prst="rect">
                <a:avLst/>
              </a:prstGeom>
              <a:blipFill>
                <a:blip r:embed="rId4"/>
                <a:stretch>
                  <a:fillRect l="-3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E3427C-A355-44DA-8D6F-31E25BADAAB3}"/>
              </a:ext>
            </a:extLst>
          </p:cNvPr>
          <p:cNvCxnSpPr>
            <a:cxnSpLocks/>
            <a:stCxn id="2" idx="6"/>
            <a:endCxn id="128" idx="2"/>
          </p:cNvCxnSpPr>
          <p:nvPr/>
        </p:nvCxnSpPr>
        <p:spPr>
          <a:xfrm>
            <a:off x="1896118" y="1716604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CD139A9-E3E3-4380-8527-DE081CB81B62}"/>
              </a:ext>
            </a:extLst>
          </p:cNvPr>
          <p:cNvSpPr/>
          <p:nvPr/>
        </p:nvSpPr>
        <p:spPr>
          <a:xfrm>
            <a:off x="1380014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/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5788D06-ADDE-4C34-BCC9-744CD6AD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82" y="2407955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타원 136">
            <a:extLst>
              <a:ext uri="{FF2B5EF4-FFF2-40B4-BE49-F238E27FC236}">
                <a16:creationId xmlns:a16="http://schemas.microsoft.com/office/drawing/2014/main" id="{FDE824B4-EAD2-49A2-B19B-CDB4BDB90FB8}"/>
              </a:ext>
            </a:extLst>
          </p:cNvPr>
          <p:cNvSpPr/>
          <p:nvPr/>
        </p:nvSpPr>
        <p:spPr>
          <a:xfrm>
            <a:off x="3242473" y="240795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/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8C67A4-BE9A-473B-A33F-8DBE39FB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52" y="2407955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l="-50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D9E01F6-1A94-4174-887C-AFFD1596EE30}"/>
              </a:ext>
            </a:extLst>
          </p:cNvPr>
          <p:cNvCxnSpPr>
            <a:cxnSpLocks/>
            <a:stCxn id="130" idx="6"/>
            <a:endCxn id="137" idx="2"/>
          </p:cNvCxnSpPr>
          <p:nvPr/>
        </p:nvCxnSpPr>
        <p:spPr>
          <a:xfrm>
            <a:off x="1896118" y="266600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/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662702-BC2A-4BC5-88F9-F9D19AA9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1126180"/>
                <a:ext cx="613437" cy="369332"/>
              </a:xfrm>
              <a:prstGeom prst="rect">
                <a:avLst/>
              </a:prstGeom>
              <a:blipFill>
                <a:blip r:embed="rId7"/>
                <a:stretch>
                  <a:fillRect r="-10000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/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B9C5A9D-A60E-4546-88B4-D8451D6F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8" y="2178945"/>
                <a:ext cx="613437" cy="369332"/>
              </a:xfrm>
              <a:prstGeom prst="rect">
                <a:avLst/>
              </a:prstGeom>
              <a:blipFill>
                <a:blip r:embed="rId8"/>
                <a:stretch>
                  <a:fillRect r="-1000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94" y="1908682"/>
                <a:ext cx="2535181" cy="824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4894263" y="1189281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849D2E1-F9C8-4E35-8582-F0D74C153FA5}"/>
              </a:ext>
            </a:extLst>
          </p:cNvPr>
          <p:cNvSpPr/>
          <p:nvPr/>
        </p:nvSpPr>
        <p:spPr>
          <a:xfrm>
            <a:off x="1399603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/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D98B72-241E-4731-90BA-ECF2949D4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71" y="3346565"/>
                <a:ext cx="48404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타원 148">
            <a:extLst>
              <a:ext uri="{FF2B5EF4-FFF2-40B4-BE49-F238E27FC236}">
                <a16:creationId xmlns:a16="http://schemas.microsoft.com/office/drawing/2014/main" id="{88C7C606-1632-47D4-BF49-A15B0B045590}"/>
              </a:ext>
            </a:extLst>
          </p:cNvPr>
          <p:cNvSpPr/>
          <p:nvPr/>
        </p:nvSpPr>
        <p:spPr>
          <a:xfrm>
            <a:off x="3262062" y="3346565"/>
            <a:ext cx="516104" cy="51610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/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DBBCBC5-8D83-4C3D-A680-79B8C22D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41" y="3346565"/>
                <a:ext cx="476925" cy="369332"/>
              </a:xfrm>
              <a:prstGeom prst="rect">
                <a:avLst/>
              </a:prstGeom>
              <a:blipFill>
                <a:blip r:embed="rId11"/>
                <a:stretch>
                  <a:fillRect l="-512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5116C3E-D1EB-4933-A9F5-90DD7EDB0E69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>
            <a:off x="1915707" y="3604617"/>
            <a:ext cx="134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/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1F0399C-1D90-4762-9907-ED312DBB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27" y="3117555"/>
                <a:ext cx="613437" cy="369332"/>
              </a:xfrm>
              <a:prstGeom prst="rect">
                <a:avLst/>
              </a:prstGeom>
              <a:blipFill>
                <a:blip r:embed="rId12"/>
                <a:stretch>
                  <a:fillRect r="-8911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0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/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6D4030D-FDE5-4535-9A54-EA92853A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1" y="2228442"/>
                <a:ext cx="5631798" cy="961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7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 맥스 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(softmax)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/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𝑙𝑜𝑔𝐶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𝑙𝑜𝑔𝐶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C9B98E-B7F0-4C12-9209-789E9A49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23" y="3429000"/>
                <a:ext cx="3666132" cy="961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/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6B789-C2D0-483C-8537-481DC8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70" y="4629558"/>
                <a:ext cx="3219151" cy="9680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68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831842"/>
                <a:ext cx="549763" cy="400110"/>
              </a:xfrm>
              <a:prstGeom prst="rect">
                <a:avLst/>
              </a:prstGeom>
              <a:blipFill>
                <a:blip r:embed="rId9"/>
                <a:stretch>
                  <a:fillRect r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54976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037307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625001" y="2578565"/>
            <a:ext cx="12700" cy="12621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279543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2055862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3.4 3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층 신경망 구현하기</a:t>
            </a:r>
            <a:endParaRPr lang="ko-KR" altLang="en-US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소프트맥스 함수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구현 시 주의점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654AE-CB68-4A08-9D69-EA989CB2B2F8}"/>
              </a:ext>
            </a:extLst>
          </p:cNvPr>
          <p:cNvSpPr txBox="1"/>
          <p:nvPr/>
        </p:nvSpPr>
        <p:spPr>
          <a:xfrm>
            <a:off x="948709" y="1202476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배치 처리를 위한 각 층의 배열의 형상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/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6D3444-B915-46E9-82ED-BB10B81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61" y="2163925"/>
                <a:ext cx="5497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/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D9941D-C1D3-4393-8F28-637A75DA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21" y="2163925"/>
                <a:ext cx="5497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/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557AB3-47DE-4358-AD0D-26261F9D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1" y="2163968"/>
                <a:ext cx="5497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/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88181B-EEEE-4B48-BD63-76DD8E91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43" y="2163925"/>
                <a:ext cx="5497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/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DAC31-75FA-4C66-BF3B-9FB858D5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2163925"/>
                <a:ext cx="5497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/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5A557-BFF6-4A41-9652-08C3AA0D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83" y="2831842"/>
                <a:ext cx="13218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/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E35F37-2FA6-4768-AC65-E464A03E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5" y="2821320"/>
                <a:ext cx="178896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/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A6A60-DF67-423E-929C-8987AF8BE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3" y="2831842"/>
                <a:ext cx="132183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/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8D6262-E0D7-4E71-999E-4B860FE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5" y="2831842"/>
                <a:ext cx="13218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18DCC86-F0DD-4EFF-B644-1C4A258215C0}"/>
              </a:ext>
            </a:extLst>
          </p:cNvPr>
          <p:cNvSpPr/>
          <p:nvPr/>
        </p:nvSpPr>
        <p:spPr>
          <a:xfrm>
            <a:off x="1548309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FE4F78-D240-4194-9084-170610525EEA}"/>
              </a:ext>
            </a:extLst>
          </p:cNvPr>
          <p:cNvSpPr/>
          <p:nvPr/>
        </p:nvSpPr>
        <p:spPr>
          <a:xfrm>
            <a:off x="2753851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EFBFEE-CECB-4D6B-91E8-159A7849B0ED}"/>
              </a:ext>
            </a:extLst>
          </p:cNvPr>
          <p:cNvSpPr/>
          <p:nvPr/>
        </p:nvSpPr>
        <p:spPr>
          <a:xfrm>
            <a:off x="3404590" y="3164489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62B03-E3FD-42F9-9324-820C2C89A4A8}"/>
              </a:ext>
            </a:extLst>
          </p:cNvPr>
          <p:cNvSpPr/>
          <p:nvPr/>
        </p:nvSpPr>
        <p:spPr>
          <a:xfrm>
            <a:off x="4340210" y="318104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B07D19-2377-4EEE-B51A-2C5E8399EC0F}"/>
              </a:ext>
            </a:extLst>
          </p:cNvPr>
          <p:cNvSpPr/>
          <p:nvPr/>
        </p:nvSpPr>
        <p:spPr>
          <a:xfrm>
            <a:off x="5001711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133F4F-7EEB-4F8E-89D1-C0E5942270CB}"/>
              </a:ext>
            </a:extLst>
          </p:cNvPr>
          <p:cNvSpPr/>
          <p:nvPr/>
        </p:nvSpPr>
        <p:spPr>
          <a:xfrm>
            <a:off x="6104766" y="3170662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/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rgbClr val="3399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820634-48CC-4493-9D3C-0E21A1E2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9" y="2833798"/>
                <a:ext cx="124529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4B45A4-6F19-47A6-889D-518E92EB2686}"/>
              </a:ext>
            </a:extLst>
          </p:cNvPr>
          <p:cNvSpPr/>
          <p:nvPr/>
        </p:nvSpPr>
        <p:spPr>
          <a:xfrm>
            <a:off x="6775129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E1BDD4-3EFC-4A37-9CA7-A2F3887C2EB3}"/>
              </a:ext>
            </a:extLst>
          </p:cNvPr>
          <p:cNvSpPr/>
          <p:nvPr/>
        </p:nvSpPr>
        <p:spPr>
          <a:xfrm>
            <a:off x="8762532" y="3163935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6C9BA2-3FAD-4218-8F75-328553AA5499}"/>
              </a:ext>
            </a:extLst>
          </p:cNvPr>
          <p:cNvCxnSpPr>
            <a:stCxn id="4" idx="2"/>
            <a:endCxn id="22" idx="2"/>
          </p:cNvCxnSpPr>
          <p:nvPr/>
        </p:nvCxnSpPr>
        <p:spPr>
          <a:xfrm rot="5400000" flipH="1" flipV="1">
            <a:off x="2369862" y="2606884"/>
            <a:ext cx="1" cy="1205542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764601-3458-4C8F-A17C-48B6C65CD51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4082907" y="2750674"/>
            <a:ext cx="16553" cy="935620"/>
          </a:xfrm>
          <a:prstGeom prst="bentConnector3">
            <a:avLst>
              <a:gd name="adj1" fmla="val 14810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CA58CC5-5975-4CDB-B91C-A259F63FC4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6200000" flipH="1">
            <a:off x="5772021" y="2664853"/>
            <a:ext cx="12700" cy="110305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6355496-691D-498E-B0DD-93359A244E92}"/>
              </a:ext>
            </a:extLst>
          </p:cNvPr>
          <p:cNvCxnSpPr>
            <a:cxnSpLocks/>
            <a:stCxn id="30" idx="2"/>
            <a:endCxn id="31" idx="2"/>
          </p:cNvCxnSpPr>
          <p:nvPr/>
        </p:nvCxnSpPr>
        <p:spPr>
          <a:xfrm rot="16200000" flipH="1">
            <a:off x="7987613" y="2215952"/>
            <a:ext cx="12700" cy="1987403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9A5052-E856-45EF-AD6C-5EDF5682F3C7}"/>
              </a:ext>
            </a:extLst>
          </p:cNvPr>
          <p:cNvSpPr txBox="1"/>
          <p:nvPr/>
        </p:nvSpPr>
        <p:spPr>
          <a:xfrm>
            <a:off x="2072344" y="35474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F009A3-097B-48F8-B78F-25185FAA5988}"/>
              </a:ext>
            </a:extLst>
          </p:cNvPr>
          <p:cNvSpPr txBox="1"/>
          <p:nvPr/>
        </p:nvSpPr>
        <p:spPr>
          <a:xfrm>
            <a:off x="379366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B4FCB-BA49-4815-9880-F0701C7023C4}"/>
              </a:ext>
            </a:extLst>
          </p:cNvPr>
          <p:cNvSpPr txBox="1"/>
          <p:nvPr/>
        </p:nvSpPr>
        <p:spPr>
          <a:xfrm>
            <a:off x="5457255" y="35428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8935C-38C5-478C-9BAF-4D847FAA86D7}"/>
              </a:ext>
            </a:extLst>
          </p:cNvPr>
          <p:cNvSpPr txBox="1"/>
          <p:nvPr/>
        </p:nvSpPr>
        <p:spPr>
          <a:xfrm>
            <a:off x="7500967" y="34573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결정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8F3531C-E880-4BA0-BA44-F2FAB612D2CB}"/>
              </a:ext>
            </a:extLst>
          </p:cNvPr>
          <p:cNvCxnSpPr>
            <a:cxnSpLocks/>
            <a:stCxn id="41" idx="4"/>
            <a:endCxn id="36" idx="2"/>
          </p:cNvCxnSpPr>
          <p:nvPr/>
        </p:nvCxnSpPr>
        <p:spPr>
          <a:xfrm rot="16200000" flipH="1">
            <a:off x="4671512" y="-433621"/>
            <a:ext cx="7099" cy="7279447"/>
          </a:xfrm>
          <a:prstGeom prst="bentConnector3">
            <a:avLst>
              <a:gd name="adj1" fmla="val 1232875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608963-E0E9-414A-B7BC-7727CDC10550}"/>
              </a:ext>
            </a:extLst>
          </p:cNvPr>
          <p:cNvSpPr/>
          <p:nvPr/>
        </p:nvSpPr>
        <p:spPr>
          <a:xfrm>
            <a:off x="8096002" y="3163934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C2E0D2-DACE-48FF-8773-FA02CC138DF7}"/>
              </a:ext>
            </a:extLst>
          </p:cNvPr>
          <p:cNvSpPr/>
          <p:nvPr/>
        </p:nvSpPr>
        <p:spPr>
          <a:xfrm>
            <a:off x="823681" y="3163936"/>
            <a:ext cx="437566" cy="45719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E951E-FA06-4F37-B9EA-E32473DD9B76}"/>
              </a:ext>
            </a:extLst>
          </p:cNvPr>
          <p:cNvSpPr/>
          <p:nvPr/>
        </p:nvSpPr>
        <p:spPr>
          <a:xfrm>
            <a:off x="987979" y="3107837"/>
            <a:ext cx="94717" cy="9471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21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50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데이터 주도 학습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6D1343-BC20-4E90-893A-13897582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1541063"/>
            <a:ext cx="518324" cy="5121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9E0C2-D4A9-4E93-9BC0-62B3C03EAF0E}"/>
              </a:ext>
            </a:extLst>
          </p:cNvPr>
          <p:cNvSpPr/>
          <p:nvPr/>
        </p:nvSpPr>
        <p:spPr>
          <a:xfrm>
            <a:off x="2558256" y="1567125"/>
            <a:ext cx="2662238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알고리즘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D278D1-2EAA-4FDA-8D1F-60C4ABD67BBB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1547789" y="1797127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BB21E-571A-4E44-80C4-BC1FAB421BAD}"/>
              </a:ext>
            </a:extLst>
          </p:cNvPr>
          <p:cNvSpPr txBox="1"/>
          <p:nvPr/>
        </p:nvSpPr>
        <p:spPr>
          <a:xfrm>
            <a:off x="6591534" y="156629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62534-DEA0-4D0B-A6C4-88EF1F5EC8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20494" y="1797127"/>
            <a:ext cx="1371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34E9CEE-05DB-43C3-AAB0-5C2689703280}"/>
              </a:ext>
            </a:extLst>
          </p:cNvPr>
          <p:cNvGrpSpPr/>
          <p:nvPr/>
        </p:nvGrpSpPr>
        <p:grpSpPr>
          <a:xfrm>
            <a:off x="7321221" y="4830041"/>
            <a:ext cx="2710725" cy="1021685"/>
            <a:chOff x="3880809" y="4407476"/>
            <a:chExt cx="4450331" cy="1677351"/>
          </a:xfrm>
        </p:grpSpPr>
        <p:grpSp>
          <p:nvGrpSpPr>
            <p:cNvPr id="7168" name="그룹 7167">
              <a:extLst>
                <a:ext uri="{FF2B5EF4-FFF2-40B4-BE49-F238E27FC236}">
                  <a16:creationId xmlns:a16="http://schemas.microsoft.com/office/drawing/2014/main" id="{394C7489-28A4-4CD4-B840-DE89C2416B13}"/>
                </a:ext>
              </a:extLst>
            </p:cNvPr>
            <p:cNvGrpSpPr/>
            <p:nvPr/>
          </p:nvGrpSpPr>
          <p:grpSpPr>
            <a:xfrm>
              <a:off x="4897988" y="4407476"/>
              <a:ext cx="953671" cy="1677351"/>
              <a:chOff x="7545203" y="2316834"/>
              <a:chExt cx="953671" cy="167735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77EC3B-89DE-4CB0-987A-44E2FD1A68B6}"/>
                  </a:ext>
                </a:extLst>
              </p:cNvPr>
              <p:cNvSpPr/>
              <p:nvPr/>
            </p:nvSpPr>
            <p:spPr>
              <a:xfrm rot="1463002">
                <a:off x="7881546" y="233531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A70F52D-22CB-41F3-A22D-4F43D4C82817}"/>
                  </a:ext>
                </a:extLst>
              </p:cNvPr>
              <p:cNvSpPr/>
              <p:nvPr/>
            </p:nvSpPr>
            <p:spPr>
              <a:xfrm rot="16200000">
                <a:off x="7864964" y="203075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A3D1684-4D32-43FD-9A37-F851E9B94F7C}"/>
                  </a:ext>
                </a:extLst>
              </p:cNvPr>
              <p:cNvSpPr/>
              <p:nvPr/>
            </p:nvSpPr>
            <p:spPr>
              <a:xfrm rot="16200000">
                <a:off x="7943501" y="3393935"/>
                <a:ext cx="157075" cy="95367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50CAA6B3-00F5-4A09-BDDF-877751946830}"/>
                  </a:ext>
                </a:extLst>
              </p:cNvPr>
              <p:cNvSpPr/>
              <p:nvPr/>
            </p:nvSpPr>
            <p:spPr>
              <a:xfrm>
                <a:off x="7702277" y="362393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4ED18D77-66E4-4667-94F9-996E01556460}"/>
                  </a:ext>
                </a:extLst>
              </p:cNvPr>
              <p:cNvSpPr/>
              <p:nvPr/>
            </p:nvSpPr>
            <p:spPr>
              <a:xfrm rot="10226111">
                <a:off x="7921782" y="231683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72" name="그룹 7171">
              <a:extLst>
                <a:ext uri="{FF2B5EF4-FFF2-40B4-BE49-F238E27FC236}">
                  <a16:creationId xmlns:a16="http://schemas.microsoft.com/office/drawing/2014/main" id="{81ECDE97-E302-45EE-8004-0BC98D9E70EA}"/>
                </a:ext>
              </a:extLst>
            </p:cNvPr>
            <p:cNvGrpSpPr/>
            <p:nvPr/>
          </p:nvGrpSpPr>
          <p:grpSpPr>
            <a:xfrm>
              <a:off x="3880809" y="4437162"/>
              <a:ext cx="328268" cy="1601102"/>
              <a:chOff x="9314202" y="2389580"/>
              <a:chExt cx="328268" cy="160110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452751D-0D8A-4238-BBF7-275B1917C580}"/>
                  </a:ext>
                </a:extLst>
              </p:cNvPr>
              <p:cNvSpPr/>
              <p:nvPr/>
            </p:nvSpPr>
            <p:spPr>
              <a:xfrm>
                <a:off x="9474734" y="2406458"/>
                <a:ext cx="157075" cy="158422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049A310-C2B6-4211-AE63-25F544E5853F}"/>
                  </a:ext>
                </a:extLst>
              </p:cNvPr>
              <p:cNvSpPr/>
              <p:nvPr/>
            </p:nvSpPr>
            <p:spPr>
              <a:xfrm rot="13115371">
                <a:off x="9314202" y="2389580"/>
                <a:ext cx="157075" cy="606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36E318C7-3699-4A58-B81A-57E16E48616A}"/>
                  </a:ext>
                </a:extLst>
              </p:cNvPr>
              <p:cNvSpPr/>
              <p:nvPr/>
            </p:nvSpPr>
            <p:spPr>
              <a:xfrm rot="10226111">
                <a:off x="9356369" y="261261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E309A4-EFDC-4EDC-A8FF-506278F84596}"/>
                </a:ext>
              </a:extLst>
            </p:cNvPr>
            <p:cNvGrpSpPr/>
            <p:nvPr/>
          </p:nvGrpSpPr>
          <p:grpSpPr>
            <a:xfrm>
              <a:off x="6197809" y="4441154"/>
              <a:ext cx="904849" cy="1562808"/>
              <a:chOff x="5686686" y="2324789"/>
              <a:chExt cx="904849" cy="156280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756610D-3268-4F25-B99B-6A15F89EA046}"/>
                  </a:ext>
                </a:extLst>
              </p:cNvPr>
              <p:cNvSpPr/>
              <p:nvPr/>
            </p:nvSpPr>
            <p:spPr>
              <a:xfrm rot="16200000">
                <a:off x="6114700" y="2047582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EF957EC-2F1D-46BA-A6FF-F1575F4886EE}"/>
                  </a:ext>
                </a:extLst>
              </p:cNvPr>
              <p:cNvSpPr/>
              <p:nvPr/>
            </p:nvSpPr>
            <p:spPr>
              <a:xfrm rot="16200000">
                <a:off x="6006445" y="3410763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46925A6-E266-4488-86C5-3870E422DABE}"/>
                  </a:ext>
                </a:extLst>
              </p:cNvPr>
              <p:cNvSpPr/>
              <p:nvPr/>
            </p:nvSpPr>
            <p:spPr>
              <a:xfrm rot="2088604">
                <a:off x="6219602" y="2375639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AB6D2C3-F306-4C21-A7F2-BA91B1A7DBD2}"/>
                  </a:ext>
                </a:extLst>
              </p:cNvPr>
              <p:cNvSpPr/>
              <p:nvPr/>
            </p:nvSpPr>
            <p:spPr>
              <a:xfrm rot="20098557">
                <a:off x="6159707" y="3017962"/>
                <a:ext cx="157075" cy="82207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62FAF28-69AE-46F6-A969-E0527B4900A4}"/>
                  </a:ext>
                </a:extLst>
              </p:cNvPr>
              <p:cNvSpPr/>
              <p:nvPr/>
            </p:nvSpPr>
            <p:spPr>
              <a:xfrm rot="10226111">
                <a:off x="6165827" y="2324789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원호 68">
                <a:extLst>
                  <a:ext uri="{FF2B5EF4-FFF2-40B4-BE49-F238E27FC236}">
                    <a16:creationId xmlns:a16="http://schemas.microsoft.com/office/drawing/2014/main" id="{0EA3F32B-4EA0-4C88-B3F1-1456D4369031}"/>
                  </a:ext>
                </a:extLst>
              </p:cNvPr>
              <p:cNvSpPr/>
              <p:nvPr/>
            </p:nvSpPr>
            <p:spPr>
              <a:xfrm rot="15690968">
                <a:off x="6098180" y="352739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원호 69">
                <a:extLst>
                  <a:ext uri="{FF2B5EF4-FFF2-40B4-BE49-F238E27FC236}">
                    <a16:creationId xmlns:a16="http://schemas.microsoft.com/office/drawing/2014/main" id="{4B665CF4-06E7-49DF-9A31-289E96640CDE}"/>
                  </a:ext>
                </a:extLst>
              </p:cNvPr>
              <p:cNvSpPr/>
              <p:nvPr/>
            </p:nvSpPr>
            <p:spPr>
              <a:xfrm rot="2437791">
                <a:off x="6001724" y="2968091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2355142-03A4-4651-ADB1-C09C9CA59CC8}"/>
                </a:ext>
              </a:extLst>
            </p:cNvPr>
            <p:cNvGrpSpPr/>
            <p:nvPr/>
          </p:nvGrpSpPr>
          <p:grpSpPr>
            <a:xfrm>
              <a:off x="7304911" y="4419957"/>
              <a:ext cx="1026229" cy="1569878"/>
              <a:chOff x="3539795" y="2070893"/>
              <a:chExt cx="1026229" cy="15698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5896E9F-13C5-4621-A556-CD11EF423C8D}"/>
                  </a:ext>
                </a:extLst>
              </p:cNvPr>
              <p:cNvSpPr/>
              <p:nvPr/>
            </p:nvSpPr>
            <p:spPr>
              <a:xfrm rot="16200000">
                <a:off x="3859554" y="2687101"/>
                <a:ext cx="157075" cy="7965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44FD2FD-4D85-4647-B915-EC3ADBF21435}"/>
                  </a:ext>
                </a:extLst>
              </p:cNvPr>
              <p:cNvSpPr/>
              <p:nvPr/>
            </p:nvSpPr>
            <p:spPr>
              <a:xfrm>
                <a:off x="4336389" y="2173360"/>
                <a:ext cx="157075" cy="146741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6B359CC-ECB1-47CB-B944-5BBB67AF608C}"/>
                  </a:ext>
                </a:extLst>
              </p:cNvPr>
              <p:cNvSpPr/>
              <p:nvPr/>
            </p:nvSpPr>
            <p:spPr>
              <a:xfrm rot="2607335">
                <a:off x="3910940" y="2070893"/>
                <a:ext cx="157075" cy="114183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DCCF97D-5618-4F65-842A-27DDF064B035}"/>
                  </a:ext>
                </a:extLst>
              </p:cNvPr>
              <p:cNvSpPr/>
              <p:nvPr/>
            </p:nvSpPr>
            <p:spPr>
              <a:xfrm rot="10226111">
                <a:off x="4210454" y="2934828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470665AB-569D-47FA-BFF2-EEC577E0AA81}"/>
                  </a:ext>
                </a:extLst>
              </p:cNvPr>
              <p:cNvSpPr/>
              <p:nvPr/>
            </p:nvSpPr>
            <p:spPr>
              <a:xfrm rot="15940568">
                <a:off x="4237850" y="2822212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원호 72">
                <a:extLst>
                  <a:ext uri="{FF2B5EF4-FFF2-40B4-BE49-F238E27FC236}">
                    <a16:creationId xmlns:a16="http://schemas.microsoft.com/office/drawing/2014/main" id="{B0C0C54D-5431-45A2-84B9-5EB08C50116C}"/>
                  </a:ext>
                </a:extLst>
              </p:cNvPr>
              <p:cNvSpPr/>
              <p:nvPr/>
            </p:nvSpPr>
            <p:spPr>
              <a:xfrm rot="10226111">
                <a:off x="4237850" y="2269254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원호 73">
                <a:extLst>
                  <a:ext uri="{FF2B5EF4-FFF2-40B4-BE49-F238E27FC236}">
                    <a16:creationId xmlns:a16="http://schemas.microsoft.com/office/drawing/2014/main" id="{90013861-F0F3-4158-A739-9F4CBC60B474}"/>
                  </a:ext>
                </a:extLst>
              </p:cNvPr>
              <p:cNvSpPr/>
              <p:nvPr/>
            </p:nvSpPr>
            <p:spPr>
              <a:xfrm rot="2437791">
                <a:off x="3644169" y="2815643"/>
                <a:ext cx="286101" cy="37024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2E32E2B3-2127-40CE-A7F7-7BD7B703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3" y="2830367"/>
            <a:ext cx="518324" cy="51212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6926BB-5AA5-45A8-83ED-CE295FF94B69}"/>
              </a:ext>
            </a:extLst>
          </p:cNvPr>
          <p:cNvSpPr/>
          <p:nvPr/>
        </p:nvSpPr>
        <p:spPr>
          <a:xfrm>
            <a:off x="2566414" y="2856429"/>
            <a:ext cx="1893390" cy="4600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사람이 생각한 특징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BE06CE-FB95-45BF-8969-1DF236830AF7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1555947" y="3086431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5AAD97-69A6-4132-B29C-A41249FB6959}"/>
              </a:ext>
            </a:extLst>
          </p:cNvPr>
          <p:cNvSpPr txBox="1"/>
          <p:nvPr/>
        </p:nvSpPr>
        <p:spPr>
          <a:xfrm>
            <a:off x="6599692" y="285559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CEC0D-5D5A-4338-A640-8188F1C91AE1}"/>
              </a:ext>
            </a:extLst>
          </p:cNvPr>
          <p:cNvCxnSpPr>
            <a:cxnSpLocks/>
            <a:stCxn id="90" idx="3"/>
            <a:endCxn id="84" idx="1"/>
          </p:cNvCxnSpPr>
          <p:nvPr/>
        </p:nvCxnSpPr>
        <p:spPr>
          <a:xfrm>
            <a:off x="6045651" y="3085601"/>
            <a:ext cx="554041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DD5CC4-D124-4B3E-BFD1-84BEECE991A8}"/>
              </a:ext>
            </a:extLst>
          </p:cNvPr>
          <p:cNvSpPr/>
          <p:nvPr/>
        </p:nvSpPr>
        <p:spPr>
          <a:xfrm>
            <a:off x="5013845" y="2855599"/>
            <a:ext cx="1031806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기계학습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68A932B-B47C-46E8-AB7D-8576DAFC6643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 flipV="1">
            <a:off x="4459804" y="3085601"/>
            <a:ext cx="554041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E5ED3A65-93E9-4D31-A4D4-DF12FF86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65" y="3919020"/>
            <a:ext cx="518324" cy="512129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20F62-9766-4A34-A4EF-20A8FB7AA06D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1547789" y="4175084"/>
            <a:ext cx="1010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EE38447-ED03-4553-A48A-6F8CDF1A4CB2}"/>
              </a:ext>
            </a:extLst>
          </p:cNvPr>
          <p:cNvSpPr txBox="1"/>
          <p:nvPr/>
        </p:nvSpPr>
        <p:spPr>
          <a:xfrm>
            <a:off x="6591534" y="3944252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388F9E-8DFA-4D3E-B8A8-EC4F0F9FA0A7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4459804" y="4174254"/>
            <a:ext cx="2131730" cy="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B0B57D2-274E-406D-AD82-B1D9C4F5C03F}"/>
              </a:ext>
            </a:extLst>
          </p:cNvPr>
          <p:cNvSpPr/>
          <p:nvPr/>
        </p:nvSpPr>
        <p:spPr>
          <a:xfrm>
            <a:off x="2566414" y="3944252"/>
            <a:ext cx="1893390" cy="460004"/>
          </a:xfrm>
          <a:prstGeom prst="rect">
            <a:avLst/>
          </a:prstGeom>
          <a:solidFill>
            <a:srgbClr val="FF66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신경망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딥러닝</a:t>
            </a:r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퍼셉트론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2.1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퍼셉트론이란</a:t>
            </a:r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/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22CB9-224C-458B-9C7F-3DB86CD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461860"/>
                <a:ext cx="2755754" cy="369332"/>
              </a:xfrm>
              <a:prstGeom prst="rect">
                <a:avLst/>
              </a:prstGeom>
              <a:blipFill>
                <a:blip r:embed="rId8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/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0B4EA1-BCCC-4DDE-909B-6286B6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11" y="1436113"/>
                <a:ext cx="1070101" cy="823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/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53C60-FBA5-4A00-92A4-E4B6845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12" y="1833996"/>
                <a:ext cx="2755754" cy="369332"/>
              </a:xfrm>
              <a:prstGeom prst="rect">
                <a:avLst/>
              </a:prstGeom>
              <a:blipFill>
                <a:blip r:embed="rId10"/>
                <a:stretch>
                  <a:fillRect l="-1770" r="-154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73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138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오차제곱합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(SSE)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17740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17740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69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크로스 엔트로피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(cross entropy error)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3282565" cy="1249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08E6A0C-A070-4BFF-8353-8F10EE10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5" y="3100578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3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데이터에서 학습한다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손실함수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 미분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4.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신경망 학습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39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미분의 개념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/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CDE2D5-EC3C-4D7E-BB03-40263751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490472"/>
                <a:ext cx="5538504" cy="836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75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 미분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E4937-E9E2-4F96-A933-FBF6430EAEB0}"/>
              </a:ext>
            </a:extLst>
          </p:cNvPr>
          <p:cNvSpPr txBox="1"/>
          <p:nvPr/>
        </p:nvSpPr>
        <p:spPr>
          <a:xfrm>
            <a:off x="84783" y="4253401"/>
            <a:ext cx="4416594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f(x)) / 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DE7F7E-2E49-44F7-8E17-15B1794A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9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F0F5552-FC7C-431D-95E2-1FB784AF59A2}"/>
              </a:ext>
            </a:extLst>
          </p:cNvPr>
          <p:cNvSpPr/>
          <p:nvPr/>
        </p:nvSpPr>
        <p:spPr>
          <a:xfrm>
            <a:off x="1621536" y="2068068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C812AE-3881-4AF3-83A3-1AC592C657B5}"/>
              </a:ext>
            </a:extLst>
          </p:cNvPr>
          <p:cNvCxnSpPr>
            <a:cxnSpLocks/>
          </p:cNvCxnSpPr>
          <p:nvPr/>
        </p:nvCxnSpPr>
        <p:spPr>
          <a:xfrm>
            <a:off x="883920" y="1471041"/>
            <a:ext cx="2414016" cy="19579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52569-D7DD-4846-8756-8FD03C028436}"/>
              </a:ext>
            </a:extLst>
          </p:cNvPr>
          <p:cNvSpPr txBox="1"/>
          <p:nvPr/>
        </p:nvSpPr>
        <p:spPr>
          <a:xfrm>
            <a:off x="1500632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4C6A-FD96-41E0-85AA-C11B56DD8AC8}"/>
              </a:ext>
            </a:extLst>
          </p:cNvPr>
          <p:cNvSpPr txBox="1"/>
          <p:nvPr/>
        </p:nvSpPr>
        <p:spPr>
          <a:xfrm>
            <a:off x="1765423" y="326380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22812-DA80-48EF-B35D-61564A6AACF8}"/>
              </a:ext>
            </a:extLst>
          </p:cNvPr>
          <p:cNvSpPr txBox="1"/>
          <p:nvPr/>
        </p:nvSpPr>
        <p:spPr>
          <a:xfrm>
            <a:off x="2031238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BFCC50-EC7F-4537-8C1E-8C0F660193F6}"/>
              </a:ext>
            </a:extLst>
          </p:cNvPr>
          <p:cNvSpPr/>
          <p:nvPr/>
        </p:nvSpPr>
        <p:spPr>
          <a:xfrm>
            <a:off x="2293080" y="2570065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85997C0-8CB3-4015-8413-CFF0CCED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887730"/>
            <a:ext cx="3448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9524FE4-2A01-4355-B9F1-9912DA97CC4C}"/>
              </a:ext>
            </a:extLst>
          </p:cNvPr>
          <p:cNvSpPr/>
          <p:nvPr/>
        </p:nvSpPr>
        <p:spPr>
          <a:xfrm>
            <a:off x="5959855" y="173180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A064D-3C6A-4211-81D6-6CBD5EF51199}"/>
              </a:ext>
            </a:extLst>
          </p:cNvPr>
          <p:cNvCxnSpPr>
            <a:cxnSpLocks/>
          </p:cNvCxnSpPr>
          <p:nvPr/>
        </p:nvCxnSpPr>
        <p:spPr>
          <a:xfrm>
            <a:off x="5457226" y="1036798"/>
            <a:ext cx="1766534" cy="245784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BCA13D-D463-43AF-9540-BC55B145B0FB}"/>
              </a:ext>
            </a:extLst>
          </p:cNvPr>
          <p:cNvSpPr txBox="1"/>
          <p:nvPr/>
        </p:nvSpPr>
        <p:spPr>
          <a:xfrm>
            <a:off x="5993706" y="290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3C125-70D3-4964-A61D-CBA6AF9749C3}"/>
              </a:ext>
            </a:extLst>
          </p:cNvPr>
          <p:cNvSpPr txBox="1"/>
          <p:nvPr/>
        </p:nvSpPr>
        <p:spPr>
          <a:xfrm>
            <a:off x="6258497" y="32638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2*h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56FD6-AA6E-4ED9-9EF9-6BC4573C69F1}"/>
              </a:ext>
            </a:extLst>
          </p:cNvPr>
          <p:cNvSpPr txBox="1"/>
          <p:nvPr/>
        </p:nvSpPr>
        <p:spPr>
          <a:xfrm>
            <a:off x="6524312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x+h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7F00AD-4E98-423A-9984-C1933B79E55B}"/>
              </a:ext>
            </a:extLst>
          </p:cNvPr>
          <p:cNvSpPr/>
          <p:nvPr/>
        </p:nvSpPr>
        <p:spPr>
          <a:xfrm>
            <a:off x="6379401" y="2337244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B3846A-A5D4-46C2-8BA6-7A34E9DD9F7D}"/>
              </a:ext>
            </a:extLst>
          </p:cNvPr>
          <p:cNvSpPr txBox="1"/>
          <p:nvPr/>
        </p:nvSpPr>
        <p:spPr>
          <a:xfrm>
            <a:off x="5063995" y="290169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x-h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863BD-A96A-426B-9D89-7E7DF741A25A}"/>
              </a:ext>
            </a:extLst>
          </p:cNvPr>
          <p:cNvSpPr/>
          <p:nvPr/>
        </p:nvSpPr>
        <p:spPr>
          <a:xfrm>
            <a:off x="6114610" y="2097976"/>
            <a:ext cx="112776" cy="11277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5220494" y="4253401"/>
            <a:ext cx="5262979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5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31700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function(x):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0.01*x**2 + 0.1*x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5)</a:t>
            </a:r>
          </a:p>
          <a:p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numerical_diff(function, 10)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sSup>
                        <m:s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4540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869662"/>
                <a:ext cx="32607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32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10</a:t>
                </a:r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1896353" cy="492443"/>
              </a:xfrm>
              <a:prstGeom prst="rect">
                <a:avLst/>
              </a:prstGeom>
              <a:blipFill>
                <a:blip r:embed="rId5"/>
                <a:stretch>
                  <a:fillRect t="-24691" r="-11897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5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function_tmp1(x0):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x0**2 + 4**2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numerical_diff(function_tmp1, 3)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33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DEA71-CC52-46AD-8225-91FE5498E9A2}"/>
              </a:ext>
            </a:extLst>
          </p:cNvPr>
          <p:cNvSpPr txBox="1"/>
          <p:nvPr/>
        </p:nvSpPr>
        <p:spPr>
          <a:xfrm>
            <a:off x="416846" y="3253657"/>
            <a:ext cx="526297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numerical_diff(f, x):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h = 1e-4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(f(x+h) - f(x-h)) / (2*h)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def function_tmp2(x1):</a:t>
            </a: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return 3**2 + x1**2</a:t>
            </a:r>
          </a:p>
          <a:p>
            <a:pPr algn="l"/>
            <a:endParaRPr lang="pt-BR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numerical_diff(function_tmp2, 4)</a:t>
            </a:r>
          </a:p>
          <a:p>
            <a:pPr algn="l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/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3C1415-E30A-4239-8428-3423CF175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248258"/>
                <a:ext cx="3640227" cy="5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/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56193E-FCE6-47C7-99DE-A21C3394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5" y="1988985"/>
                <a:ext cx="2051972" cy="1020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" y="696995"/>
                <a:ext cx="27019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81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수치미분의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/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67F83-9EAA-46D8-AE22-2A91A839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1398035"/>
                <a:ext cx="3388428" cy="1021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/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F1D01-1EA3-460B-87F1-C08DFEB9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5" y="3064491"/>
                <a:ext cx="3388428" cy="1021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2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퍼셉트론이란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0"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단순한 논리 회로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 구현하기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2.4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퍼셉트론의 한계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2.5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다층 퍼셉트론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2.6 NAND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컴퓨터 까지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+mj-ea"/>
                <a:ea typeface="+mj-ea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+mj-ea"/>
                <a:ea typeface="+mj-ea"/>
              </a:rPr>
              <a:t>퍼셉트론</a:t>
            </a:r>
            <a:endParaRPr kumimoji="0" lang="en-US" altLang="ko-KR" sz="3600" b="1">
              <a:solidFill>
                <a:srgbClr val="C500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851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수치미분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신경망에서의 기울기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/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1DE12D-5573-4559-97ED-134EE8B9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52" y="1405104"/>
                <a:ext cx="3747516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/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52801-49C5-41C2-A619-91E20DF5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4" y="3052929"/>
                <a:ext cx="3747516" cy="159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6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0.5,0.5,0.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51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NAND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게이트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sz="1800" b="1">
                <a:solidFill>
                  <a:schemeClr val="tx1"/>
                </a:solidFill>
                <a:ea typeface="-2002" pitchFamily="18" charset="-127"/>
              </a:rPr>
              <a:t>2.2 </a:t>
            </a:r>
            <a:r>
              <a:rPr lang="ko-KR" altLang="en-US" sz="1800" b="1">
                <a:solidFill>
                  <a:schemeClr val="tx1"/>
                </a:solidFill>
                <a:ea typeface="-2002" pitchFamily="18" charset="-127"/>
              </a:rPr>
              <a:t>단순한 논리 회로</a:t>
            </a:r>
            <a:endParaRPr lang="en-US" altLang="ko-KR" sz="18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1EEF627-7BF5-406D-B24A-D043F26D0A1E}"/>
              </a:ext>
            </a:extLst>
          </p:cNvPr>
          <p:cNvSpPr/>
          <p:nvPr/>
        </p:nvSpPr>
        <p:spPr>
          <a:xfrm>
            <a:off x="1014622" y="1211721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546E76-8B28-4214-B2AF-5D70EBCAEB1C}"/>
              </a:ext>
            </a:extLst>
          </p:cNvPr>
          <p:cNvSpPr/>
          <p:nvPr/>
        </p:nvSpPr>
        <p:spPr>
          <a:xfrm>
            <a:off x="1014621" y="2619785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9CCE9C-258C-4EE8-B74E-7E78A9A55227}"/>
              </a:ext>
            </a:extLst>
          </p:cNvPr>
          <p:cNvSpPr/>
          <p:nvPr/>
        </p:nvSpPr>
        <p:spPr>
          <a:xfrm>
            <a:off x="3129521" y="1952216"/>
            <a:ext cx="667569" cy="66756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C3DA9C-163F-432E-92EA-A0CDD84D0CD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1682191" y="1545506"/>
            <a:ext cx="1447330" cy="74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7788B-E0D5-4D0E-B596-6BD43DF28BD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82190" y="2286001"/>
            <a:ext cx="1447331" cy="6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/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A897C0-5060-42E2-B921-92C4B8AC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1318306"/>
                <a:ext cx="46589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/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A4BD5-E6C1-4B20-BDDB-5BDF1EA5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41" y="2768903"/>
                <a:ext cx="47301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/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E98C19-2063-48AE-8485-9D9678189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1424893"/>
                <a:ext cx="5228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/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79FEDE-A8A4-4ECB-B813-7FF088A5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2645028"/>
                <a:ext cx="5299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/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97E4CF-0822-4A60-A6FB-8637468B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15" y="2101334"/>
                <a:ext cx="346698" cy="369332"/>
              </a:xfrm>
              <a:prstGeom prst="rect">
                <a:avLst/>
              </a:prstGeom>
              <a:blipFill>
                <a:blip r:embed="rId7"/>
                <a:stretch>
                  <a:fillRect l="-7018" r="-52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/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1F8AD8A-E960-4A1A-9817-C6A843D4A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13" y="1144457"/>
                <a:ext cx="987328" cy="491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/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2A3684-5BC0-40E3-92E5-57B12ED51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741" y="1144457"/>
                <a:ext cx="987328" cy="491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/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F5D0E76-5CFE-48B7-B49E-30A42EF0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69" y="1144457"/>
                <a:ext cx="987328" cy="491776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F549A1-3632-404B-9406-5932F6253ED1}"/>
              </a:ext>
            </a:extLst>
          </p:cNvPr>
          <p:cNvSpPr/>
          <p:nvPr/>
        </p:nvSpPr>
        <p:spPr>
          <a:xfrm>
            <a:off x="5586413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C012B-06A0-4FE8-899D-9F046E6F6009}"/>
              </a:ext>
            </a:extLst>
          </p:cNvPr>
          <p:cNvSpPr/>
          <p:nvPr/>
        </p:nvSpPr>
        <p:spPr>
          <a:xfrm>
            <a:off x="6573741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C88850-325C-4776-BD79-BAA2CAF9318B}"/>
              </a:ext>
            </a:extLst>
          </p:cNvPr>
          <p:cNvSpPr/>
          <p:nvPr/>
        </p:nvSpPr>
        <p:spPr>
          <a:xfrm>
            <a:off x="7561069" y="1636233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2E9E3D-5B5A-468B-9070-AC9D02E61A9F}"/>
              </a:ext>
            </a:extLst>
          </p:cNvPr>
          <p:cNvSpPr/>
          <p:nvPr/>
        </p:nvSpPr>
        <p:spPr>
          <a:xfrm>
            <a:off x="5586413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042CF7-789F-40B9-AA41-0ECA706B0207}"/>
              </a:ext>
            </a:extLst>
          </p:cNvPr>
          <p:cNvSpPr/>
          <p:nvPr/>
        </p:nvSpPr>
        <p:spPr>
          <a:xfrm>
            <a:off x="6573741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0987A-6D3B-4D6D-87E7-89B30CD831CA}"/>
              </a:ext>
            </a:extLst>
          </p:cNvPr>
          <p:cNvSpPr/>
          <p:nvPr/>
        </p:nvSpPr>
        <p:spPr>
          <a:xfrm>
            <a:off x="7561069" y="2128009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78A50A-7D93-4B13-AF1C-544F71142CCE}"/>
              </a:ext>
            </a:extLst>
          </p:cNvPr>
          <p:cNvSpPr/>
          <p:nvPr/>
        </p:nvSpPr>
        <p:spPr>
          <a:xfrm>
            <a:off x="5586413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FF55B-B8C8-435D-B144-ABAE249238F3}"/>
              </a:ext>
            </a:extLst>
          </p:cNvPr>
          <p:cNvSpPr/>
          <p:nvPr/>
        </p:nvSpPr>
        <p:spPr>
          <a:xfrm>
            <a:off x="6573741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7DC647-4062-47D7-8494-F7DFF4F61B43}"/>
              </a:ext>
            </a:extLst>
          </p:cNvPr>
          <p:cNvSpPr/>
          <p:nvPr/>
        </p:nvSpPr>
        <p:spPr>
          <a:xfrm>
            <a:off x="7561069" y="2619785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BE52887-C017-4810-8257-C46004DD4BEF}"/>
              </a:ext>
            </a:extLst>
          </p:cNvPr>
          <p:cNvSpPr/>
          <p:nvPr/>
        </p:nvSpPr>
        <p:spPr>
          <a:xfrm>
            <a:off x="5586413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D590F1-8EFA-424F-8496-E0F920E79A76}"/>
              </a:ext>
            </a:extLst>
          </p:cNvPr>
          <p:cNvSpPr/>
          <p:nvPr/>
        </p:nvSpPr>
        <p:spPr>
          <a:xfrm>
            <a:off x="6573741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74E7BF-5914-4E89-BA78-00EAF95BC340}"/>
              </a:ext>
            </a:extLst>
          </p:cNvPr>
          <p:cNvSpPr/>
          <p:nvPr/>
        </p:nvSpPr>
        <p:spPr>
          <a:xfrm>
            <a:off x="7561069" y="3111561"/>
            <a:ext cx="987328" cy="49177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/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3FE572-C5CD-49FC-B75B-9171F28E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033850"/>
                <a:ext cx="2755754" cy="369332"/>
              </a:xfrm>
              <a:prstGeom prst="rect">
                <a:avLst/>
              </a:prstGeom>
              <a:blipFill>
                <a:blip r:embed="rId11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/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2A305-1A77-4054-8A13-E76C2769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06" y="4008103"/>
                <a:ext cx="1070101" cy="8238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/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6052A2-71B2-458B-8DD2-5CE48B5B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7" y="4405986"/>
                <a:ext cx="2755754" cy="369332"/>
              </a:xfrm>
              <a:prstGeom prst="rect">
                <a:avLst/>
              </a:prstGeom>
              <a:blipFill>
                <a:blip r:embed="rId13"/>
                <a:stretch>
                  <a:fillRect l="-1545" r="-154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/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−0.5,−0.5,−0.7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b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7FD0FD-DFDB-4AA8-B863-359C7E5F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8" y="5152864"/>
                <a:ext cx="9021405" cy="944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3361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61962</TotalTime>
  <Words>3248</Words>
  <Application>Microsoft Office PowerPoint</Application>
  <PresentationFormat>사용자 지정</PresentationFormat>
  <Paragraphs>936</Paragraphs>
  <Slides>70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82" baseType="lpstr">
      <vt:lpstr>Candara</vt:lpstr>
      <vt:lpstr>Cambria Math</vt:lpstr>
      <vt:lpstr>고도 M</vt:lpstr>
      <vt:lpstr>맑은 고딕</vt:lpstr>
      <vt:lpstr>Arial</vt:lpstr>
      <vt:lpstr>굴림</vt:lpstr>
      <vt:lpstr>-apple-system</vt:lpstr>
      <vt:lpstr>Microsoft Sans Serif</vt:lpstr>
      <vt:lpstr>Consolas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대현</cp:lastModifiedBy>
  <cp:revision>3390</cp:revision>
  <dcterms:created xsi:type="dcterms:W3CDTF">2008-02-04T08:04:25Z</dcterms:created>
  <dcterms:modified xsi:type="dcterms:W3CDTF">2020-10-18T06:47:34Z</dcterms:modified>
</cp:coreProperties>
</file>