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7441" r:id="rId1"/>
    <p:sldMasterId id="2147487443" r:id="rId2"/>
  </p:sldMasterIdLst>
  <p:notesMasterIdLst>
    <p:notesMasterId r:id="rId56"/>
  </p:notesMasterIdLst>
  <p:handoutMasterIdLst>
    <p:handoutMasterId r:id="rId57"/>
  </p:handoutMasterIdLst>
  <p:sldIdLst>
    <p:sldId id="853" r:id="rId3"/>
    <p:sldId id="854" r:id="rId4"/>
    <p:sldId id="1295" r:id="rId5"/>
    <p:sldId id="1296" r:id="rId6"/>
    <p:sldId id="520" r:id="rId7"/>
    <p:sldId id="526" r:id="rId8"/>
    <p:sldId id="1297" r:id="rId9"/>
    <p:sldId id="1298" r:id="rId10"/>
    <p:sldId id="1299" r:id="rId11"/>
    <p:sldId id="1300" r:id="rId12"/>
    <p:sldId id="1301" r:id="rId13"/>
    <p:sldId id="1302" r:id="rId14"/>
    <p:sldId id="1303" r:id="rId15"/>
    <p:sldId id="1304" r:id="rId16"/>
    <p:sldId id="1305" r:id="rId17"/>
    <p:sldId id="1306" r:id="rId18"/>
    <p:sldId id="1308" r:id="rId19"/>
    <p:sldId id="1307" r:id="rId20"/>
    <p:sldId id="1309" r:id="rId21"/>
    <p:sldId id="1310" r:id="rId22"/>
    <p:sldId id="1312" r:id="rId23"/>
    <p:sldId id="1311" r:id="rId24"/>
    <p:sldId id="1313" r:id="rId25"/>
    <p:sldId id="1316" r:id="rId26"/>
    <p:sldId id="1314" r:id="rId27"/>
    <p:sldId id="1315" r:id="rId28"/>
    <p:sldId id="1317" r:id="rId29"/>
    <p:sldId id="1318" r:id="rId30"/>
    <p:sldId id="1319" r:id="rId31"/>
    <p:sldId id="1320" r:id="rId32"/>
    <p:sldId id="1321" r:id="rId33"/>
    <p:sldId id="1322" r:id="rId34"/>
    <p:sldId id="1323" r:id="rId35"/>
    <p:sldId id="1324" r:id="rId36"/>
    <p:sldId id="1325" r:id="rId37"/>
    <p:sldId id="1326" r:id="rId38"/>
    <p:sldId id="1327" r:id="rId39"/>
    <p:sldId id="1328" r:id="rId40"/>
    <p:sldId id="1329" r:id="rId41"/>
    <p:sldId id="1330" r:id="rId42"/>
    <p:sldId id="1331" r:id="rId43"/>
    <p:sldId id="1333" r:id="rId44"/>
    <p:sldId id="1334" r:id="rId45"/>
    <p:sldId id="1335" r:id="rId46"/>
    <p:sldId id="1336" r:id="rId47"/>
    <p:sldId id="1337" r:id="rId48"/>
    <p:sldId id="1338" r:id="rId49"/>
    <p:sldId id="1339" r:id="rId50"/>
    <p:sldId id="1340" r:id="rId51"/>
    <p:sldId id="1341" r:id="rId52"/>
    <p:sldId id="1342" r:id="rId53"/>
    <p:sldId id="1343" r:id="rId54"/>
    <p:sldId id="1344" r:id="rId55"/>
  </p:sldIdLst>
  <p:sldSz cx="10440988" cy="6858000"/>
  <p:notesSz cx="6797675" cy="9926638"/>
  <p:embeddedFontLst>
    <p:embeddedFont>
      <p:font typeface="Cambria Math" panose="02040503050406030204" pitchFamily="18" charset="0"/>
      <p:regular r:id="rId58"/>
    </p:embeddedFont>
    <p:embeddedFont>
      <p:font typeface="Candara" panose="020E0502030303020204" pitchFamily="34" charset="0"/>
      <p:regular r:id="rId59"/>
      <p:bold r:id="rId60"/>
      <p:italic r:id="rId61"/>
      <p:boldItalic r:id="rId62"/>
    </p:embeddedFont>
    <p:embeddedFont>
      <p:font typeface="Consolas" panose="020B0609020204030204" pitchFamily="49" charset="0"/>
      <p:regular r:id="rId63"/>
      <p:bold r:id="rId64"/>
      <p:italic r:id="rId65"/>
      <p:boldItalic r:id="rId66"/>
    </p:embeddedFont>
    <p:embeddedFont>
      <p:font typeface="Microsoft Sans Serif" panose="020B0604020202020204" pitchFamily="34" charset="0"/>
      <p:regular r:id="rId67"/>
    </p:embeddedFont>
    <p:embeddedFont>
      <p:font typeface="고도 M" panose="02000503000000020004" pitchFamily="2" charset="-127"/>
      <p:regular r:id="rId68"/>
    </p:embeddedFont>
    <p:embeddedFont>
      <p:font typeface="맑은 고딕" panose="020B0503020000020004" pitchFamily="50" charset="-127"/>
      <p:regular r:id="rId69"/>
      <p:bold r:id="rId70"/>
    </p:embeddedFont>
    <p:embeddedFont>
      <p:font typeface="맑은 고딕" panose="020B0503020000020004" pitchFamily="50" charset="-127"/>
      <p:regular r:id="rId69"/>
      <p:bold r:id="rId70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6600"/>
    <a:srgbClr val="FEF0F3"/>
    <a:srgbClr val="FCD0D8"/>
    <a:srgbClr val="CCFFCC"/>
    <a:srgbClr val="FFFFCC"/>
    <a:srgbClr val="E2E2F6"/>
    <a:srgbClr val="00CC66"/>
    <a:srgbClr val="66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39" autoAdjust="0"/>
    <p:restoredTop sz="97382" autoAdjust="0"/>
  </p:normalViewPr>
  <p:slideViewPr>
    <p:cSldViewPr snapToGrid="0">
      <p:cViewPr varScale="1">
        <p:scale>
          <a:sx n="170" d="100"/>
          <a:sy n="170" d="100"/>
        </p:scale>
        <p:origin x="1458" y="144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font" Target="fonts/font4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7.fntdata"/><Relationship Id="rId69" Type="http://schemas.openxmlformats.org/officeDocument/2006/relationships/font" Target="fonts/font12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5.fntdata"/><Relationship Id="rId70" Type="http://schemas.openxmlformats.org/officeDocument/2006/relationships/font" Target="fonts/font13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06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66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12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33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22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79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156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880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0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782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566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88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004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81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639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99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12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447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4969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90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8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60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29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9033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395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9453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79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84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2293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2832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382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625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4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219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7317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712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2454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565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4820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633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450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520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879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836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63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61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852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087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06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27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85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60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0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5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7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44.png"/><Relationship Id="rId1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guru-mooc/AI_Basic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mguru-mooc/AI_Basic/tree/master/deep-learning-from-scratch-master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0.png"/><Relationship Id="rId7" Type="http://schemas.openxmlformats.org/officeDocument/2006/relationships/image" Target="../media/image1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9.png"/><Relationship Id="rId5" Type="http://schemas.openxmlformats.org/officeDocument/2006/relationships/image" Target="../media/image132.png"/><Relationship Id="rId10" Type="http://schemas.openxmlformats.org/officeDocument/2006/relationships/image" Target="../media/image138.png"/><Relationship Id="rId4" Type="http://schemas.openxmlformats.org/officeDocument/2006/relationships/image" Target="../media/image134.png"/><Relationship Id="rId9" Type="http://schemas.openxmlformats.org/officeDocument/2006/relationships/image" Target="../media/image13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35.png"/><Relationship Id="rId12" Type="http://schemas.openxmlformats.org/officeDocument/2006/relationships/image" Target="../media/image1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43.png"/><Relationship Id="rId5" Type="http://schemas.openxmlformats.org/officeDocument/2006/relationships/image" Target="../media/image132.png"/><Relationship Id="rId10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13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5.png"/><Relationship Id="rId18" Type="http://schemas.openxmlformats.org/officeDocument/2006/relationships/image" Target="../media/image151.png"/><Relationship Id="rId3" Type="http://schemas.openxmlformats.org/officeDocument/2006/relationships/image" Target="../media/image140.png"/><Relationship Id="rId7" Type="http://schemas.openxmlformats.org/officeDocument/2006/relationships/image" Target="../media/image135.png"/><Relationship Id="rId12" Type="http://schemas.openxmlformats.org/officeDocument/2006/relationships/image" Target="../media/image144.png"/><Relationship Id="rId17" Type="http://schemas.openxmlformats.org/officeDocument/2006/relationships/image" Target="../media/image150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46.png"/><Relationship Id="rId5" Type="http://schemas.openxmlformats.org/officeDocument/2006/relationships/image" Target="../media/image132.png"/><Relationship Id="rId15" Type="http://schemas.openxmlformats.org/officeDocument/2006/relationships/image" Target="../media/image148.png"/><Relationship Id="rId10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137.png"/><Relationship Id="rId14" Type="http://schemas.openxmlformats.org/officeDocument/2006/relationships/image" Target="../media/image14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3" Type="http://schemas.openxmlformats.org/officeDocument/2006/relationships/image" Target="../media/image152.png"/><Relationship Id="rId21" Type="http://schemas.openxmlformats.org/officeDocument/2006/relationships/image" Target="../media/image170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5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12" Type="http://schemas.openxmlformats.org/officeDocument/2006/relationships/image" Target="../media/image16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1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1.png"/><Relationship Id="rId18" Type="http://schemas.openxmlformats.org/officeDocument/2006/relationships/image" Target="../media/image186.png"/><Relationship Id="rId26" Type="http://schemas.openxmlformats.org/officeDocument/2006/relationships/image" Target="../media/image194.png"/><Relationship Id="rId3" Type="http://schemas.openxmlformats.org/officeDocument/2006/relationships/image" Target="../media/image171.png"/><Relationship Id="rId21" Type="http://schemas.openxmlformats.org/officeDocument/2006/relationships/image" Target="../media/image189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17" Type="http://schemas.openxmlformats.org/officeDocument/2006/relationships/image" Target="../media/image185.png"/><Relationship Id="rId25" Type="http://schemas.openxmlformats.org/officeDocument/2006/relationships/image" Target="../media/image193.png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184.png"/><Relationship Id="rId20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24" Type="http://schemas.openxmlformats.org/officeDocument/2006/relationships/image" Target="../media/image192.png"/><Relationship Id="rId5" Type="http://schemas.openxmlformats.org/officeDocument/2006/relationships/image" Target="../media/image173.png"/><Relationship Id="rId15" Type="http://schemas.openxmlformats.org/officeDocument/2006/relationships/image" Target="../media/image183.png"/><Relationship Id="rId23" Type="http://schemas.openxmlformats.org/officeDocument/2006/relationships/image" Target="../media/image191.png"/><Relationship Id="rId10" Type="http://schemas.openxmlformats.org/officeDocument/2006/relationships/image" Target="../media/image178.png"/><Relationship Id="rId19" Type="http://schemas.openxmlformats.org/officeDocument/2006/relationships/image" Target="../media/image187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Relationship Id="rId14" Type="http://schemas.openxmlformats.org/officeDocument/2006/relationships/image" Target="../media/image182.png"/><Relationship Id="rId22" Type="http://schemas.openxmlformats.org/officeDocument/2006/relationships/image" Target="../media/image190.png"/><Relationship Id="rId27" Type="http://schemas.openxmlformats.org/officeDocument/2006/relationships/image" Target="../media/image195.png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26" Type="http://schemas.openxmlformats.org/officeDocument/2006/relationships/image" Target="../media/image203.png"/><Relationship Id="rId3" Type="http://schemas.openxmlformats.org/officeDocument/2006/relationships/image" Target="../media/image172.png"/><Relationship Id="rId21" Type="http://schemas.openxmlformats.org/officeDocument/2006/relationships/image" Target="../media/image198.png"/><Relationship Id="rId34" Type="http://schemas.openxmlformats.org/officeDocument/2006/relationships/image" Target="../media/image211.png"/><Relationship Id="rId7" Type="http://schemas.openxmlformats.org/officeDocument/2006/relationships/image" Target="../media/image178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5" Type="http://schemas.openxmlformats.org/officeDocument/2006/relationships/image" Target="../media/image202.png"/><Relationship Id="rId33" Type="http://schemas.openxmlformats.org/officeDocument/2006/relationships/image" Target="../media/image210.png"/><Relationship Id="rId2" Type="http://schemas.openxmlformats.org/officeDocument/2006/relationships/notesSlide" Target="../notesSlides/notesSlide52.xml"/><Relationship Id="rId16" Type="http://schemas.openxmlformats.org/officeDocument/2006/relationships/image" Target="../media/image187.png"/><Relationship Id="rId20" Type="http://schemas.openxmlformats.org/officeDocument/2006/relationships/image" Target="../media/image197.png"/><Relationship Id="rId29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24" Type="http://schemas.openxmlformats.org/officeDocument/2006/relationships/image" Target="../media/image201.png"/><Relationship Id="rId32" Type="http://schemas.openxmlformats.org/officeDocument/2006/relationships/image" Target="../media/image209.png"/><Relationship Id="rId5" Type="http://schemas.openxmlformats.org/officeDocument/2006/relationships/image" Target="../media/image176.png"/><Relationship Id="rId15" Type="http://schemas.openxmlformats.org/officeDocument/2006/relationships/image" Target="../media/image186.png"/><Relationship Id="rId23" Type="http://schemas.openxmlformats.org/officeDocument/2006/relationships/image" Target="../media/image200.png"/><Relationship Id="rId28" Type="http://schemas.openxmlformats.org/officeDocument/2006/relationships/image" Target="../media/image205.png"/><Relationship Id="rId10" Type="http://schemas.openxmlformats.org/officeDocument/2006/relationships/image" Target="../media/image181.png"/><Relationship Id="rId19" Type="http://schemas.openxmlformats.org/officeDocument/2006/relationships/image" Target="../media/image196.png"/><Relationship Id="rId31" Type="http://schemas.openxmlformats.org/officeDocument/2006/relationships/image" Target="../media/image208.png"/><Relationship Id="rId4" Type="http://schemas.openxmlformats.org/officeDocument/2006/relationships/image" Target="../media/image173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Relationship Id="rId22" Type="http://schemas.openxmlformats.org/officeDocument/2006/relationships/image" Target="../media/image199.png"/><Relationship Id="rId27" Type="http://schemas.openxmlformats.org/officeDocument/2006/relationships/image" Target="../media/image204.png"/><Relationship Id="rId30" Type="http://schemas.openxmlformats.org/officeDocument/2006/relationships/image" Target="../media/image207.png"/><Relationship Id="rId8" Type="http://schemas.openxmlformats.org/officeDocument/2006/relationships/image" Target="../media/image17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26" Type="http://schemas.openxmlformats.org/officeDocument/2006/relationships/image" Target="../media/image214.png"/><Relationship Id="rId3" Type="http://schemas.openxmlformats.org/officeDocument/2006/relationships/image" Target="../media/image172.png"/><Relationship Id="rId21" Type="http://schemas.openxmlformats.org/officeDocument/2006/relationships/image" Target="../media/image198.png"/><Relationship Id="rId7" Type="http://schemas.openxmlformats.org/officeDocument/2006/relationships/image" Target="../media/image178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5" Type="http://schemas.openxmlformats.org/officeDocument/2006/relationships/image" Target="../media/image213.png"/><Relationship Id="rId2" Type="http://schemas.openxmlformats.org/officeDocument/2006/relationships/notesSlide" Target="../notesSlides/notesSlide53.xml"/><Relationship Id="rId16" Type="http://schemas.openxmlformats.org/officeDocument/2006/relationships/image" Target="../media/image187.png"/><Relationship Id="rId20" Type="http://schemas.openxmlformats.org/officeDocument/2006/relationships/image" Target="../media/image197.png"/><Relationship Id="rId29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24" Type="http://schemas.openxmlformats.org/officeDocument/2006/relationships/image" Target="../media/image212.png"/><Relationship Id="rId5" Type="http://schemas.openxmlformats.org/officeDocument/2006/relationships/image" Target="../media/image176.png"/><Relationship Id="rId15" Type="http://schemas.openxmlformats.org/officeDocument/2006/relationships/image" Target="../media/image186.png"/><Relationship Id="rId23" Type="http://schemas.openxmlformats.org/officeDocument/2006/relationships/image" Target="../media/image200.png"/><Relationship Id="rId28" Type="http://schemas.openxmlformats.org/officeDocument/2006/relationships/image" Target="../media/image216.png"/><Relationship Id="rId10" Type="http://schemas.openxmlformats.org/officeDocument/2006/relationships/image" Target="../media/image181.png"/><Relationship Id="rId19" Type="http://schemas.openxmlformats.org/officeDocument/2006/relationships/image" Target="../media/image196.png"/><Relationship Id="rId31" Type="http://schemas.openxmlformats.org/officeDocument/2006/relationships/image" Target="../media/image219.png"/><Relationship Id="rId4" Type="http://schemas.openxmlformats.org/officeDocument/2006/relationships/image" Target="../media/image173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Relationship Id="rId22" Type="http://schemas.openxmlformats.org/officeDocument/2006/relationships/image" Target="../media/image199.png"/><Relationship Id="rId27" Type="http://schemas.openxmlformats.org/officeDocument/2006/relationships/image" Target="../media/image215.png"/><Relationship Id="rId30" Type="http://schemas.openxmlformats.org/officeDocument/2006/relationships/image" Target="../media/image2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>
            <a:extLst>
              <a:ext uri="{FF2B5EF4-FFF2-40B4-BE49-F238E27FC236}">
                <a16:creationId xmlns:a16="http://schemas.microsoft.com/office/drawing/2014/main" id="{F8DEAAC6-1AF0-4AE2-9105-7F0C6D76A155}"/>
              </a:ext>
            </a:extLst>
          </p:cNvPr>
          <p:cNvSpPr txBox="1">
            <a:spLocks/>
          </p:cNvSpPr>
          <p:nvPr/>
        </p:nvSpPr>
        <p:spPr bwMode="auto">
          <a:xfrm>
            <a:off x="1288227" y="949498"/>
            <a:ext cx="7864533" cy="10398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kumimoji="0" lang="ko-KR" altLang="en-US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인공지능</a:t>
            </a:r>
            <a:r>
              <a:rPr kumimoji="0" lang="en-US" altLang="ko-KR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_2</a:t>
            </a:r>
            <a:endParaRPr kumimoji="0" lang="ko-KR" altLang="en-US" sz="5400" b="1" i="0" u="none" strike="noStrike" kern="1200" cap="none" spc="0" normalizeH="0" baseline="0" noProof="0">
              <a:ln>
                <a:noFill/>
              </a:ln>
              <a:solidFill>
                <a:srgbClr val="C5003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5174F-3A43-4A1F-9610-32DE3108805F}"/>
              </a:ext>
            </a:extLst>
          </p:cNvPr>
          <p:cNvSpPr txBox="1"/>
          <p:nvPr/>
        </p:nvSpPr>
        <p:spPr>
          <a:xfrm>
            <a:off x="2134394" y="2720051"/>
            <a:ext cx="4602542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강사명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김정인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email : jikim@imguru.co.kr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597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논리 회로</a:t>
            </a:r>
            <a:endParaRPr lang="en-US" altLang="ko-KR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EEF627-7BF5-406D-B24A-D043F26D0A1E}"/>
              </a:ext>
            </a:extLst>
          </p:cNvPr>
          <p:cNvSpPr/>
          <p:nvPr/>
        </p:nvSpPr>
        <p:spPr>
          <a:xfrm>
            <a:off x="1014622" y="1211721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546E76-8B28-4214-B2AF-5D70EBCAEB1C}"/>
              </a:ext>
            </a:extLst>
          </p:cNvPr>
          <p:cNvSpPr/>
          <p:nvPr/>
        </p:nvSpPr>
        <p:spPr>
          <a:xfrm>
            <a:off x="1014621" y="2619785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9CCE9C-258C-4EE8-B74E-7E78A9A55227}"/>
              </a:ext>
            </a:extLst>
          </p:cNvPr>
          <p:cNvSpPr/>
          <p:nvPr/>
        </p:nvSpPr>
        <p:spPr>
          <a:xfrm>
            <a:off x="3129521" y="1952216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C3DA9C-163F-432E-92EA-A0CDD84D0CD4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1682191" y="1545506"/>
            <a:ext cx="1447330" cy="74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47788B-E0D5-4D0E-B596-6BD43DF28BD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82190" y="2286001"/>
            <a:ext cx="1447331" cy="6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/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/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/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/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/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/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/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/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F549A1-3632-404B-9406-5932F6253ED1}"/>
              </a:ext>
            </a:extLst>
          </p:cNvPr>
          <p:cNvSpPr/>
          <p:nvPr/>
        </p:nvSpPr>
        <p:spPr>
          <a:xfrm>
            <a:off x="5586413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FC012B-06A0-4FE8-899D-9F046E6F6009}"/>
              </a:ext>
            </a:extLst>
          </p:cNvPr>
          <p:cNvSpPr/>
          <p:nvPr/>
        </p:nvSpPr>
        <p:spPr>
          <a:xfrm>
            <a:off x="6573741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C88850-325C-4776-BD79-BAA2CAF9318B}"/>
              </a:ext>
            </a:extLst>
          </p:cNvPr>
          <p:cNvSpPr/>
          <p:nvPr/>
        </p:nvSpPr>
        <p:spPr>
          <a:xfrm>
            <a:off x="7561069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2E9E3D-5B5A-468B-9070-AC9D02E61A9F}"/>
              </a:ext>
            </a:extLst>
          </p:cNvPr>
          <p:cNvSpPr/>
          <p:nvPr/>
        </p:nvSpPr>
        <p:spPr>
          <a:xfrm>
            <a:off x="5586413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042CF7-789F-40B9-AA41-0ECA706B0207}"/>
              </a:ext>
            </a:extLst>
          </p:cNvPr>
          <p:cNvSpPr/>
          <p:nvPr/>
        </p:nvSpPr>
        <p:spPr>
          <a:xfrm>
            <a:off x="6573741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A0987A-6D3B-4D6D-87E7-89B30CD831CA}"/>
              </a:ext>
            </a:extLst>
          </p:cNvPr>
          <p:cNvSpPr/>
          <p:nvPr/>
        </p:nvSpPr>
        <p:spPr>
          <a:xfrm>
            <a:off x="7561069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78A50A-7D93-4B13-AF1C-544F71142CCE}"/>
              </a:ext>
            </a:extLst>
          </p:cNvPr>
          <p:cNvSpPr/>
          <p:nvPr/>
        </p:nvSpPr>
        <p:spPr>
          <a:xfrm>
            <a:off x="5586413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CFF55B-B8C8-435D-B144-ABAE249238F3}"/>
              </a:ext>
            </a:extLst>
          </p:cNvPr>
          <p:cNvSpPr/>
          <p:nvPr/>
        </p:nvSpPr>
        <p:spPr>
          <a:xfrm>
            <a:off x="6573741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7DC647-4062-47D7-8494-F7DFF4F61B43}"/>
              </a:ext>
            </a:extLst>
          </p:cNvPr>
          <p:cNvSpPr/>
          <p:nvPr/>
        </p:nvSpPr>
        <p:spPr>
          <a:xfrm>
            <a:off x="7561069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BE52887-C017-4810-8257-C46004DD4BEF}"/>
              </a:ext>
            </a:extLst>
          </p:cNvPr>
          <p:cNvSpPr/>
          <p:nvPr/>
        </p:nvSpPr>
        <p:spPr>
          <a:xfrm>
            <a:off x="5586413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D590F1-8EFA-424F-8496-E0F920E79A76}"/>
              </a:ext>
            </a:extLst>
          </p:cNvPr>
          <p:cNvSpPr/>
          <p:nvPr/>
        </p:nvSpPr>
        <p:spPr>
          <a:xfrm>
            <a:off x="6573741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74E7BF-5914-4E89-BA78-00EAF95BC340}"/>
              </a:ext>
            </a:extLst>
          </p:cNvPr>
          <p:cNvSpPr/>
          <p:nvPr/>
        </p:nvSpPr>
        <p:spPr>
          <a:xfrm>
            <a:off x="7561069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/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blipFill>
                <a:blip r:embed="rId11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/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/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blipFill>
                <a:blip r:embed="rId13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/>
              <p:nvPr/>
            </p:nvSpPr>
            <p:spPr>
              <a:xfrm>
                <a:off x="1521828" y="5060246"/>
                <a:ext cx="51987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1.0,1.0, 0.7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828" y="5060246"/>
                <a:ext cx="519873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550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902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AND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 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71238" y="1077084"/>
            <a:ext cx="5015175" cy="378565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AND(x1,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w1, w2, theta = 0.5, 0.5, 0.7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x1*w1 + x2*w2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theta: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elif tmp &gt; theta: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AND(0, 0)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AND(0, 1)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AND(1, 0)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AND(1, 1) # 1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8618D-3766-418A-912C-CA716B6CB38D}"/>
                  </a:ext>
                </a:extLst>
              </p:cNvPr>
              <p:cNvSpPr txBox="1"/>
              <p:nvPr/>
            </p:nvSpPr>
            <p:spPr>
              <a:xfrm>
                <a:off x="7256222" y="149731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8618D-3766-418A-912C-CA716B6CB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222" y="1497316"/>
                <a:ext cx="2755754" cy="369332"/>
              </a:xfrm>
              <a:prstGeom prst="rect">
                <a:avLst/>
              </a:prstGeom>
              <a:blipFill>
                <a:blip r:embed="rId3"/>
                <a:stretch>
                  <a:fillRect l="-1549" r="-177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5B0105-B485-4ECE-8665-1F9F4FE9824E}"/>
                  </a:ext>
                </a:extLst>
              </p:cNvPr>
              <p:cNvSpPr txBox="1"/>
              <p:nvPr/>
            </p:nvSpPr>
            <p:spPr>
              <a:xfrm>
                <a:off x="6186121" y="1471569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5B0105-B485-4ECE-8665-1F9F4FE9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121" y="1471569"/>
                <a:ext cx="1070101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5E28E4-F65A-4C03-998B-FD5C7A5F7D61}"/>
                  </a:ext>
                </a:extLst>
              </p:cNvPr>
              <p:cNvSpPr txBox="1"/>
              <p:nvPr/>
            </p:nvSpPr>
            <p:spPr>
              <a:xfrm>
                <a:off x="7256222" y="1869452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5E28E4-F65A-4C03-998B-FD5C7A5F7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222" y="1869452"/>
                <a:ext cx="2755754" cy="369332"/>
              </a:xfrm>
              <a:prstGeom prst="rect">
                <a:avLst/>
              </a:prstGeom>
              <a:blipFill>
                <a:blip r:embed="rId5"/>
                <a:stretch>
                  <a:fillRect l="-1549" r="-177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04E5B6-53B8-4332-ADAB-61421C0FE4FB}"/>
                  </a:ext>
                </a:extLst>
              </p:cNvPr>
              <p:cNvSpPr txBox="1"/>
              <p:nvPr/>
            </p:nvSpPr>
            <p:spPr>
              <a:xfrm>
                <a:off x="6002504" y="2616330"/>
                <a:ext cx="430130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0.5,0.5,0.7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04E5B6-53B8-4332-ADAB-61421C0FE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504" y="2616330"/>
                <a:ext cx="43013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76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가중치와 편향을 도입하자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71238" y="1077084"/>
            <a:ext cx="5015175" cy="378565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AND(x1,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w1, w2, b = 0.5, 0.5, -0.7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x1*w1 + x2*w2 + b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elif tmp &gt;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AND(0, 0)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AND(0, 1)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AND(1, 0)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AND(1, 1) # 1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8618D-3766-418A-912C-CA716B6CB38D}"/>
                  </a:ext>
                </a:extLst>
              </p:cNvPr>
              <p:cNvSpPr txBox="1"/>
              <p:nvPr/>
            </p:nvSpPr>
            <p:spPr>
              <a:xfrm>
                <a:off x="6942073" y="1444472"/>
                <a:ext cx="32952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8618D-3766-418A-912C-CA716B6CB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073" y="1444472"/>
                <a:ext cx="3295261" cy="369332"/>
              </a:xfrm>
              <a:prstGeom prst="rect">
                <a:avLst/>
              </a:prstGeom>
              <a:blipFill>
                <a:blip r:embed="rId3"/>
                <a:stretch>
                  <a:fillRect l="-1296" r="-1296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5B0105-B485-4ECE-8665-1F9F4FE9824E}"/>
                  </a:ext>
                </a:extLst>
              </p:cNvPr>
              <p:cNvSpPr txBox="1"/>
              <p:nvPr/>
            </p:nvSpPr>
            <p:spPr>
              <a:xfrm>
                <a:off x="5871972" y="1418725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5B0105-B485-4ECE-8665-1F9F4FE9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72" y="1418725"/>
                <a:ext cx="1070101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5E28E4-F65A-4C03-998B-FD5C7A5F7D61}"/>
                  </a:ext>
                </a:extLst>
              </p:cNvPr>
              <p:cNvSpPr txBox="1"/>
              <p:nvPr/>
            </p:nvSpPr>
            <p:spPr>
              <a:xfrm>
                <a:off x="6942073" y="1816608"/>
                <a:ext cx="3283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5E28E4-F65A-4C03-998B-FD5C7A5F7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073" y="1816608"/>
                <a:ext cx="3283015" cy="369332"/>
              </a:xfrm>
              <a:prstGeom prst="rect">
                <a:avLst/>
              </a:prstGeom>
              <a:blipFill>
                <a:blip r:embed="rId5"/>
                <a:stretch>
                  <a:fillRect l="-1487" r="-1487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04E5B6-53B8-4332-ADAB-61421C0FE4FB}"/>
                  </a:ext>
                </a:extLst>
              </p:cNvPr>
              <p:cNvSpPr txBox="1"/>
              <p:nvPr/>
            </p:nvSpPr>
            <p:spPr>
              <a:xfrm>
                <a:off x="5738842" y="2616330"/>
                <a:ext cx="456496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0.5,0.5,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04E5B6-53B8-4332-ADAB-61421C0FE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842" y="2616330"/>
                <a:ext cx="456496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140BE4-40B0-4B57-BEA1-FB0C7263F86F}"/>
                  </a:ext>
                </a:extLst>
              </p:cNvPr>
              <p:cNvSpPr txBox="1"/>
              <p:nvPr/>
            </p:nvSpPr>
            <p:spPr>
              <a:xfrm>
                <a:off x="5871972" y="689981"/>
                <a:ext cx="149371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ko-KR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140BE4-40B0-4B57-BEA1-FB0C7263F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72" y="689981"/>
                <a:ext cx="149371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82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가중치와 편향을 도입하자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26360" y="952639"/>
            <a:ext cx="7877144" cy="50167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import numpy as np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AND(x1,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x = np.array([x1, x2])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 = np.array([0.5, 0.5])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b = -0.7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np.sum(w*x) + b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for xs in [(0, 0), (1, 0), (0, 1), (1, 1)]: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y = AND(xs[0], xs[1])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print(str(xs) + " -&gt; " + str(y))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44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가중치와 편향을 도입하자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26360" y="952639"/>
            <a:ext cx="7877144" cy="50167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import numpy as np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NAND(x1,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x = np.array([x1, x2])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 = np.array([-0.5, -0.5])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b = 0.7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np.sum(w*x) + b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for xs in [(0, 0), (1, 0), (0, 1), (1, 1)]: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y = NAND(xs[0], xs[1])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print(str(xs) + " -&gt; " + str(y))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95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가중치와 편향을 도입하자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26360" y="952639"/>
            <a:ext cx="7877144" cy="50167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import numpy as np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OR(x1,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x = np.array([x1, x2])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 = np.array([0.5, 0.5])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b = -0.2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np.sum(w*x) + b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for xs in [(0, 0), (1, 0), (0, 1), (1, 1)]: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y = OR(xs[0], xs[1])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print(str(xs) + " -&gt; " + str(y))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145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5764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도전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! XOR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퍼셉트론의 한계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/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/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/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FDFD60F-2C9C-4A59-8125-DE3D0BEEDC7D}"/>
              </a:ext>
            </a:extLst>
          </p:cNvPr>
          <p:cNvSpPr/>
          <p:nvPr/>
        </p:nvSpPr>
        <p:spPr>
          <a:xfrm>
            <a:off x="6680327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84496-3935-48CD-8C57-1B008C937BB6}"/>
              </a:ext>
            </a:extLst>
          </p:cNvPr>
          <p:cNvSpPr/>
          <p:nvPr/>
        </p:nvSpPr>
        <p:spPr>
          <a:xfrm>
            <a:off x="7667655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8CDF76-EB4A-461F-9C08-3A1F9EDE989A}"/>
              </a:ext>
            </a:extLst>
          </p:cNvPr>
          <p:cNvSpPr/>
          <p:nvPr/>
        </p:nvSpPr>
        <p:spPr>
          <a:xfrm>
            <a:off x="8654983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0FC79-7DBA-4622-8CE1-F0E114255B0E}"/>
              </a:ext>
            </a:extLst>
          </p:cNvPr>
          <p:cNvSpPr/>
          <p:nvPr/>
        </p:nvSpPr>
        <p:spPr>
          <a:xfrm>
            <a:off x="6680327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3248F4-F973-4EB0-8714-4DBCF8313C3B}"/>
              </a:ext>
            </a:extLst>
          </p:cNvPr>
          <p:cNvSpPr/>
          <p:nvPr/>
        </p:nvSpPr>
        <p:spPr>
          <a:xfrm>
            <a:off x="7667655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3F8437-94B9-4E52-83D5-9B52957BFCC0}"/>
              </a:ext>
            </a:extLst>
          </p:cNvPr>
          <p:cNvSpPr/>
          <p:nvPr/>
        </p:nvSpPr>
        <p:spPr>
          <a:xfrm>
            <a:off x="8654983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2410C9-A32F-4C41-B1F2-45EDB3CC13B1}"/>
              </a:ext>
            </a:extLst>
          </p:cNvPr>
          <p:cNvSpPr/>
          <p:nvPr/>
        </p:nvSpPr>
        <p:spPr>
          <a:xfrm>
            <a:off x="6680327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90327D-0B82-4F24-BA26-C14EA64B33BA}"/>
              </a:ext>
            </a:extLst>
          </p:cNvPr>
          <p:cNvSpPr/>
          <p:nvPr/>
        </p:nvSpPr>
        <p:spPr>
          <a:xfrm>
            <a:off x="7667655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058845-9351-40B7-88A4-ED4AF7FFC144}"/>
              </a:ext>
            </a:extLst>
          </p:cNvPr>
          <p:cNvSpPr/>
          <p:nvPr/>
        </p:nvSpPr>
        <p:spPr>
          <a:xfrm>
            <a:off x="8654983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3D4A07-F8A2-40D3-A8FB-AABBFE0354C5}"/>
              </a:ext>
            </a:extLst>
          </p:cNvPr>
          <p:cNvSpPr/>
          <p:nvPr/>
        </p:nvSpPr>
        <p:spPr>
          <a:xfrm>
            <a:off x="6680327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8AF7EE-0F9C-4C9B-A41F-F3D9E2F6E3C1}"/>
              </a:ext>
            </a:extLst>
          </p:cNvPr>
          <p:cNvSpPr/>
          <p:nvPr/>
        </p:nvSpPr>
        <p:spPr>
          <a:xfrm>
            <a:off x="7667655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674DE9-CB41-4312-A344-3756C17963EE}"/>
              </a:ext>
            </a:extLst>
          </p:cNvPr>
          <p:cNvSpPr/>
          <p:nvPr/>
        </p:nvSpPr>
        <p:spPr>
          <a:xfrm>
            <a:off x="8654983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8BCCB2-5CF5-4979-97E2-CF5DEE3135C3}"/>
                  </a:ext>
                </a:extLst>
              </p:cNvPr>
              <p:cNvSpPr txBox="1"/>
              <p:nvPr/>
            </p:nvSpPr>
            <p:spPr>
              <a:xfrm>
                <a:off x="1956845" y="1156539"/>
                <a:ext cx="3095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(−0.5+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8BCCB2-5CF5-4979-97E2-CF5DEE313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45" y="1156539"/>
                <a:ext cx="3095527" cy="369332"/>
              </a:xfrm>
              <a:prstGeom prst="rect">
                <a:avLst/>
              </a:prstGeom>
              <a:blipFill>
                <a:blip r:embed="rId6"/>
                <a:stretch>
                  <a:fillRect l="-1378" r="-157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4CD3BA-B15B-49A6-B2DF-3B76F9CB58BB}"/>
                  </a:ext>
                </a:extLst>
              </p:cNvPr>
              <p:cNvSpPr txBox="1"/>
              <p:nvPr/>
            </p:nvSpPr>
            <p:spPr>
              <a:xfrm>
                <a:off x="886744" y="1130792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4CD3BA-B15B-49A6-B2DF-3B76F9CB5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44" y="1130792"/>
                <a:ext cx="1070101" cy="823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FF5FA8-8A55-455A-872A-9CBD00E81926}"/>
                  </a:ext>
                </a:extLst>
              </p:cNvPr>
              <p:cNvSpPr txBox="1"/>
              <p:nvPr/>
            </p:nvSpPr>
            <p:spPr>
              <a:xfrm>
                <a:off x="1956845" y="1528675"/>
                <a:ext cx="3028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(−0.5+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FF5FA8-8A55-455A-872A-9CBD00E81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45" y="1528675"/>
                <a:ext cx="3028201" cy="369332"/>
              </a:xfrm>
              <a:prstGeom prst="rect">
                <a:avLst/>
              </a:prstGeom>
              <a:blipFill>
                <a:blip r:embed="rId8"/>
                <a:stretch>
                  <a:fillRect l="-1408" r="-161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D1F732-86CC-4EE9-AAE0-C4FE37919BB3}"/>
                  </a:ext>
                </a:extLst>
              </p:cNvPr>
              <p:cNvSpPr txBox="1"/>
              <p:nvPr/>
            </p:nvSpPr>
            <p:spPr>
              <a:xfrm>
                <a:off x="798677" y="2271195"/>
                <a:ext cx="42516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1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D1F732-86CC-4EE9-AAE0-C4FE37919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77" y="2271195"/>
                <a:ext cx="425163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8A0D07F-B372-4B5A-BBFC-A45FEA864F03}"/>
              </a:ext>
            </a:extLst>
          </p:cNvPr>
          <p:cNvCxnSpPr/>
          <p:nvPr/>
        </p:nvCxnSpPr>
        <p:spPr>
          <a:xfrm flipV="1">
            <a:off x="2821738" y="3292962"/>
            <a:ext cx="0" cy="2563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63A33C5-4446-4935-9DDA-AF6F0ABDA785}"/>
              </a:ext>
            </a:extLst>
          </p:cNvPr>
          <p:cNvCxnSpPr>
            <a:cxnSpLocks/>
          </p:cNvCxnSpPr>
          <p:nvPr/>
        </p:nvCxnSpPr>
        <p:spPr>
          <a:xfrm>
            <a:off x="2619784" y="5643475"/>
            <a:ext cx="2760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/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/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/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550C0485-5F39-482E-9F3E-A6A76CE1B0C7}"/>
              </a:ext>
            </a:extLst>
          </p:cNvPr>
          <p:cNvSpPr/>
          <p:nvPr/>
        </p:nvSpPr>
        <p:spPr>
          <a:xfrm>
            <a:off x="2745117" y="5555177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02BF06E7-3523-4641-9EC8-968C57AA284B}"/>
              </a:ext>
            </a:extLst>
          </p:cNvPr>
          <p:cNvSpPr/>
          <p:nvPr/>
        </p:nvSpPr>
        <p:spPr>
          <a:xfrm>
            <a:off x="2732049" y="4309814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10A50ABE-BC02-4135-99BB-82EF6DF51F5D}"/>
              </a:ext>
            </a:extLst>
          </p:cNvPr>
          <p:cNvSpPr/>
          <p:nvPr/>
        </p:nvSpPr>
        <p:spPr>
          <a:xfrm>
            <a:off x="4038881" y="5546826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A202BD9A-E646-48FB-A5B3-FA67C2A2C0B4}"/>
              </a:ext>
            </a:extLst>
          </p:cNvPr>
          <p:cNvSpPr/>
          <p:nvPr/>
        </p:nvSpPr>
        <p:spPr>
          <a:xfrm>
            <a:off x="4033016" y="4309814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384A0FE-3D88-4E67-AC13-7F202539F0C9}"/>
              </a:ext>
            </a:extLst>
          </p:cNvPr>
          <p:cNvCxnSpPr>
            <a:cxnSpLocks/>
          </p:cNvCxnSpPr>
          <p:nvPr/>
        </p:nvCxnSpPr>
        <p:spPr>
          <a:xfrm>
            <a:off x="1637178" y="3813759"/>
            <a:ext cx="2682380" cy="2587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EA738A-F6FD-4CD9-BC6C-60484E87EDD8}"/>
                  </a:ext>
                </a:extLst>
              </p:cNvPr>
              <p:cNvSpPr txBox="1"/>
              <p:nvPr/>
            </p:nvSpPr>
            <p:spPr>
              <a:xfrm>
                <a:off x="5333983" y="4076503"/>
                <a:ext cx="25595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0.5+ 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EA738A-F6FD-4CD9-BC6C-60484E87E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83" y="4076503"/>
                <a:ext cx="2559547" cy="369332"/>
              </a:xfrm>
              <a:prstGeom prst="rect">
                <a:avLst/>
              </a:prstGeom>
              <a:blipFill>
                <a:blip r:embed="rId13"/>
                <a:stretch>
                  <a:fillRect l="-1905" r="-190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BE2F4B-43C4-431F-88A5-50BAC8521B1B}"/>
                  </a:ext>
                </a:extLst>
              </p:cNvPr>
              <p:cNvSpPr txBox="1"/>
              <p:nvPr/>
            </p:nvSpPr>
            <p:spPr>
              <a:xfrm>
                <a:off x="3204391" y="5624143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BE2F4B-43C4-431F-88A5-50BAC8521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391" y="5624143"/>
                <a:ext cx="445973" cy="369332"/>
              </a:xfrm>
              <a:prstGeom prst="rect">
                <a:avLst/>
              </a:prstGeom>
              <a:blipFill>
                <a:blip r:embed="rId14"/>
                <a:stretch>
                  <a:fillRect r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3E35E3-B293-43F0-A9EA-7B8D04C379F5}"/>
                  </a:ext>
                </a:extLst>
              </p:cNvPr>
              <p:cNvSpPr txBox="1"/>
              <p:nvPr/>
            </p:nvSpPr>
            <p:spPr>
              <a:xfrm>
                <a:off x="2393105" y="4848580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3E35E3-B293-43F0-A9EA-7B8D04C37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105" y="4848580"/>
                <a:ext cx="445973" cy="369332"/>
              </a:xfrm>
              <a:prstGeom prst="rect">
                <a:avLst/>
              </a:prstGeom>
              <a:blipFill>
                <a:blip r:embed="rId15"/>
                <a:stretch>
                  <a:fillRect r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8E62899D-EAD9-4E1F-BED7-5F49987F1D70}"/>
              </a:ext>
            </a:extLst>
          </p:cNvPr>
          <p:cNvSpPr txBox="1"/>
          <p:nvPr/>
        </p:nvSpPr>
        <p:spPr>
          <a:xfrm>
            <a:off x="199697" y="694874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 gate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결정 경계</a:t>
            </a:r>
          </a:p>
        </p:txBody>
      </p:sp>
    </p:spTree>
    <p:extLst>
      <p:ext uri="{BB962C8B-B14F-4D97-AF65-F5344CB8AC3E}">
        <p14:creationId xmlns:p14="http://schemas.microsoft.com/office/powerpoint/2010/main" val="2147209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도전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! XOR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퍼셉트론의 한계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/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/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/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FDFD60F-2C9C-4A59-8125-DE3D0BEEDC7D}"/>
              </a:ext>
            </a:extLst>
          </p:cNvPr>
          <p:cNvSpPr/>
          <p:nvPr/>
        </p:nvSpPr>
        <p:spPr>
          <a:xfrm>
            <a:off x="6680327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84496-3935-48CD-8C57-1B008C937BB6}"/>
              </a:ext>
            </a:extLst>
          </p:cNvPr>
          <p:cNvSpPr/>
          <p:nvPr/>
        </p:nvSpPr>
        <p:spPr>
          <a:xfrm>
            <a:off x="7667655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8CDF76-EB4A-461F-9C08-3A1F9EDE989A}"/>
              </a:ext>
            </a:extLst>
          </p:cNvPr>
          <p:cNvSpPr/>
          <p:nvPr/>
        </p:nvSpPr>
        <p:spPr>
          <a:xfrm>
            <a:off x="8654983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0FC79-7DBA-4622-8CE1-F0E114255B0E}"/>
              </a:ext>
            </a:extLst>
          </p:cNvPr>
          <p:cNvSpPr/>
          <p:nvPr/>
        </p:nvSpPr>
        <p:spPr>
          <a:xfrm>
            <a:off x="6680327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3248F4-F973-4EB0-8714-4DBCF8313C3B}"/>
              </a:ext>
            </a:extLst>
          </p:cNvPr>
          <p:cNvSpPr/>
          <p:nvPr/>
        </p:nvSpPr>
        <p:spPr>
          <a:xfrm>
            <a:off x="7667655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3F8437-94B9-4E52-83D5-9B52957BFCC0}"/>
              </a:ext>
            </a:extLst>
          </p:cNvPr>
          <p:cNvSpPr/>
          <p:nvPr/>
        </p:nvSpPr>
        <p:spPr>
          <a:xfrm>
            <a:off x="8654983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2410C9-A32F-4C41-B1F2-45EDB3CC13B1}"/>
              </a:ext>
            </a:extLst>
          </p:cNvPr>
          <p:cNvSpPr/>
          <p:nvPr/>
        </p:nvSpPr>
        <p:spPr>
          <a:xfrm>
            <a:off x="6680327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90327D-0B82-4F24-BA26-C14EA64B33BA}"/>
              </a:ext>
            </a:extLst>
          </p:cNvPr>
          <p:cNvSpPr/>
          <p:nvPr/>
        </p:nvSpPr>
        <p:spPr>
          <a:xfrm>
            <a:off x="7667655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058845-9351-40B7-88A4-ED4AF7FFC144}"/>
              </a:ext>
            </a:extLst>
          </p:cNvPr>
          <p:cNvSpPr/>
          <p:nvPr/>
        </p:nvSpPr>
        <p:spPr>
          <a:xfrm>
            <a:off x="8654983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3D4A07-F8A2-40D3-A8FB-AABBFE0354C5}"/>
              </a:ext>
            </a:extLst>
          </p:cNvPr>
          <p:cNvSpPr/>
          <p:nvPr/>
        </p:nvSpPr>
        <p:spPr>
          <a:xfrm>
            <a:off x="6680327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8AF7EE-0F9C-4C9B-A41F-F3D9E2F6E3C1}"/>
              </a:ext>
            </a:extLst>
          </p:cNvPr>
          <p:cNvSpPr/>
          <p:nvPr/>
        </p:nvSpPr>
        <p:spPr>
          <a:xfrm>
            <a:off x="7667655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674DE9-CB41-4312-A344-3756C17963EE}"/>
              </a:ext>
            </a:extLst>
          </p:cNvPr>
          <p:cNvSpPr/>
          <p:nvPr/>
        </p:nvSpPr>
        <p:spPr>
          <a:xfrm>
            <a:off x="8654983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8BCCB2-5CF5-4979-97E2-CF5DEE3135C3}"/>
                  </a:ext>
                </a:extLst>
              </p:cNvPr>
              <p:cNvSpPr txBox="1"/>
              <p:nvPr/>
            </p:nvSpPr>
            <p:spPr>
              <a:xfrm>
                <a:off x="1956845" y="1156539"/>
                <a:ext cx="3095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(−1.5+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8BCCB2-5CF5-4979-97E2-CF5DEE313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45" y="1156539"/>
                <a:ext cx="3095527" cy="369332"/>
              </a:xfrm>
              <a:prstGeom prst="rect">
                <a:avLst/>
              </a:prstGeom>
              <a:blipFill>
                <a:blip r:embed="rId6"/>
                <a:stretch>
                  <a:fillRect l="-1378" r="-157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4CD3BA-B15B-49A6-B2DF-3B76F9CB58BB}"/>
                  </a:ext>
                </a:extLst>
              </p:cNvPr>
              <p:cNvSpPr txBox="1"/>
              <p:nvPr/>
            </p:nvSpPr>
            <p:spPr>
              <a:xfrm>
                <a:off x="886744" y="1130792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4CD3BA-B15B-49A6-B2DF-3B76F9CB5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44" y="1130792"/>
                <a:ext cx="1070101" cy="823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FF5FA8-8A55-455A-872A-9CBD00E81926}"/>
                  </a:ext>
                </a:extLst>
              </p:cNvPr>
              <p:cNvSpPr txBox="1"/>
              <p:nvPr/>
            </p:nvSpPr>
            <p:spPr>
              <a:xfrm>
                <a:off x="1956845" y="1528675"/>
                <a:ext cx="3028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(−1.5+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FF5FA8-8A55-455A-872A-9CBD00E81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45" y="1528675"/>
                <a:ext cx="3028201" cy="369332"/>
              </a:xfrm>
              <a:prstGeom prst="rect">
                <a:avLst/>
              </a:prstGeom>
              <a:blipFill>
                <a:blip r:embed="rId8"/>
                <a:stretch>
                  <a:fillRect l="-1408" r="-161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D1F732-86CC-4EE9-AAE0-C4FE37919BB3}"/>
                  </a:ext>
                </a:extLst>
              </p:cNvPr>
              <p:cNvSpPr txBox="1"/>
              <p:nvPr/>
            </p:nvSpPr>
            <p:spPr>
              <a:xfrm>
                <a:off x="798677" y="2271195"/>
                <a:ext cx="42516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1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D1F732-86CC-4EE9-AAE0-C4FE37919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77" y="2271195"/>
                <a:ext cx="425163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8A0D07F-B372-4B5A-BBFC-A45FEA864F03}"/>
              </a:ext>
            </a:extLst>
          </p:cNvPr>
          <p:cNvCxnSpPr/>
          <p:nvPr/>
        </p:nvCxnSpPr>
        <p:spPr>
          <a:xfrm flipV="1">
            <a:off x="2821738" y="3292962"/>
            <a:ext cx="0" cy="2563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63A33C5-4446-4935-9DDA-AF6F0ABDA785}"/>
              </a:ext>
            </a:extLst>
          </p:cNvPr>
          <p:cNvCxnSpPr>
            <a:cxnSpLocks/>
          </p:cNvCxnSpPr>
          <p:nvPr/>
        </p:nvCxnSpPr>
        <p:spPr>
          <a:xfrm>
            <a:off x="2619784" y="5643475"/>
            <a:ext cx="2760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/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/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/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550C0485-5F39-482E-9F3E-A6A76CE1B0C7}"/>
              </a:ext>
            </a:extLst>
          </p:cNvPr>
          <p:cNvSpPr/>
          <p:nvPr/>
        </p:nvSpPr>
        <p:spPr>
          <a:xfrm>
            <a:off x="2745117" y="5555177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A202BD9A-E646-48FB-A5B3-FA67C2A2C0B4}"/>
              </a:ext>
            </a:extLst>
          </p:cNvPr>
          <p:cNvSpPr/>
          <p:nvPr/>
        </p:nvSpPr>
        <p:spPr>
          <a:xfrm>
            <a:off x="4033016" y="4309814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384A0FE-3D88-4E67-AC13-7F202539F0C9}"/>
              </a:ext>
            </a:extLst>
          </p:cNvPr>
          <p:cNvCxnSpPr>
            <a:cxnSpLocks/>
          </p:cNvCxnSpPr>
          <p:nvPr/>
        </p:nvCxnSpPr>
        <p:spPr>
          <a:xfrm>
            <a:off x="2251460" y="3292962"/>
            <a:ext cx="2682380" cy="2587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EA738A-F6FD-4CD9-BC6C-60484E87EDD8}"/>
                  </a:ext>
                </a:extLst>
              </p:cNvPr>
              <p:cNvSpPr txBox="1"/>
              <p:nvPr/>
            </p:nvSpPr>
            <p:spPr>
              <a:xfrm>
                <a:off x="5333983" y="4076503"/>
                <a:ext cx="25595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.5+ 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EA738A-F6FD-4CD9-BC6C-60484E87E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83" y="4076503"/>
                <a:ext cx="2559547" cy="369332"/>
              </a:xfrm>
              <a:prstGeom prst="rect">
                <a:avLst/>
              </a:prstGeom>
              <a:blipFill>
                <a:blip r:embed="rId13"/>
                <a:stretch>
                  <a:fillRect l="-1905" r="-190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BE2F4B-43C4-431F-88A5-50BAC8521B1B}"/>
                  </a:ext>
                </a:extLst>
              </p:cNvPr>
              <p:cNvSpPr txBox="1"/>
              <p:nvPr/>
            </p:nvSpPr>
            <p:spPr>
              <a:xfrm>
                <a:off x="4401278" y="563179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BE2F4B-43C4-431F-88A5-50BAC8521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278" y="5631798"/>
                <a:ext cx="445973" cy="369332"/>
              </a:xfrm>
              <a:prstGeom prst="rect">
                <a:avLst/>
              </a:prstGeom>
              <a:blipFill>
                <a:blip r:embed="rId14"/>
                <a:stretch>
                  <a:fillRect r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3E35E3-B293-43F0-A9EA-7B8D04C379F5}"/>
                  </a:ext>
                </a:extLst>
              </p:cNvPr>
              <p:cNvSpPr txBox="1"/>
              <p:nvPr/>
            </p:nvSpPr>
            <p:spPr>
              <a:xfrm>
                <a:off x="2424602" y="3660940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3E35E3-B293-43F0-A9EA-7B8D04C37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602" y="3660940"/>
                <a:ext cx="445973" cy="369332"/>
              </a:xfrm>
              <a:prstGeom prst="rect">
                <a:avLst/>
              </a:prstGeom>
              <a:blipFill>
                <a:blip r:embed="rId15"/>
                <a:stretch>
                  <a:fillRect r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8E62899D-EAD9-4E1F-BED7-5F49987F1D70}"/>
              </a:ext>
            </a:extLst>
          </p:cNvPr>
          <p:cNvSpPr txBox="1"/>
          <p:nvPr/>
        </p:nvSpPr>
        <p:spPr>
          <a:xfrm>
            <a:off x="199697" y="694874"/>
            <a:ext cx="311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and gate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결정 경계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FDDF558-781C-4910-ABE9-977A3A0AE256}"/>
              </a:ext>
            </a:extLst>
          </p:cNvPr>
          <p:cNvSpPr/>
          <p:nvPr/>
        </p:nvSpPr>
        <p:spPr>
          <a:xfrm>
            <a:off x="4046083" y="5566854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65FDF1E-9656-4F71-A343-0EC5F3F208B5}"/>
              </a:ext>
            </a:extLst>
          </p:cNvPr>
          <p:cNvSpPr/>
          <p:nvPr/>
        </p:nvSpPr>
        <p:spPr>
          <a:xfrm>
            <a:off x="2745117" y="4286216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6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>
            <a:extLst>
              <a:ext uri="{FF2B5EF4-FFF2-40B4-BE49-F238E27FC236}">
                <a16:creationId xmlns:a16="http://schemas.microsoft.com/office/drawing/2014/main" id="{D94D75AB-0EEE-48B2-8CF9-39652D53F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555" y="1047704"/>
            <a:ext cx="5169877" cy="4276876"/>
          </a:xfrm>
          <a:prstGeom prst="rect">
            <a:avLst/>
          </a:prstGeom>
          <a:solidFill>
            <a:srgbClr val="FFFFCC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47675" indent="-447675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퍼셉트론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신경망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신경망 학습 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오차역전파법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학습 관련 기술들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합성곱 신경망</a:t>
            </a: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(CNN)</a:t>
            </a: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딥러닝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8641AD-5AF6-4A59-88AE-B5064F558F3C}"/>
              </a:ext>
            </a:extLst>
          </p:cNvPr>
          <p:cNvSpPr txBox="1"/>
          <p:nvPr/>
        </p:nvSpPr>
        <p:spPr>
          <a:xfrm>
            <a:off x="4769087" y="403598"/>
            <a:ext cx="902811" cy="598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+mn-ea"/>
                <a:ea typeface="+mn-ea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04938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도전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! XOR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퍼셉트론의 한계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/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/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/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FDFD60F-2C9C-4A59-8125-DE3D0BEEDC7D}"/>
              </a:ext>
            </a:extLst>
          </p:cNvPr>
          <p:cNvSpPr/>
          <p:nvPr/>
        </p:nvSpPr>
        <p:spPr>
          <a:xfrm>
            <a:off x="6680327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84496-3935-48CD-8C57-1B008C937BB6}"/>
              </a:ext>
            </a:extLst>
          </p:cNvPr>
          <p:cNvSpPr/>
          <p:nvPr/>
        </p:nvSpPr>
        <p:spPr>
          <a:xfrm>
            <a:off x="7667655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8CDF76-EB4A-461F-9C08-3A1F9EDE989A}"/>
              </a:ext>
            </a:extLst>
          </p:cNvPr>
          <p:cNvSpPr/>
          <p:nvPr/>
        </p:nvSpPr>
        <p:spPr>
          <a:xfrm>
            <a:off x="8654983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0FC79-7DBA-4622-8CE1-F0E114255B0E}"/>
              </a:ext>
            </a:extLst>
          </p:cNvPr>
          <p:cNvSpPr/>
          <p:nvPr/>
        </p:nvSpPr>
        <p:spPr>
          <a:xfrm>
            <a:off x="6680327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3248F4-F973-4EB0-8714-4DBCF8313C3B}"/>
              </a:ext>
            </a:extLst>
          </p:cNvPr>
          <p:cNvSpPr/>
          <p:nvPr/>
        </p:nvSpPr>
        <p:spPr>
          <a:xfrm>
            <a:off x="7667655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3F8437-94B9-4E52-83D5-9B52957BFCC0}"/>
              </a:ext>
            </a:extLst>
          </p:cNvPr>
          <p:cNvSpPr/>
          <p:nvPr/>
        </p:nvSpPr>
        <p:spPr>
          <a:xfrm>
            <a:off x="8654983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2410C9-A32F-4C41-B1F2-45EDB3CC13B1}"/>
              </a:ext>
            </a:extLst>
          </p:cNvPr>
          <p:cNvSpPr/>
          <p:nvPr/>
        </p:nvSpPr>
        <p:spPr>
          <a:xfrm>
            <a:off x="6680327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90327D-0B82-4F24-BA26-C14EA64B33BA}"/>
              </a:ext>
            </a:extLst>
          </p:cNvPr>
          <p:cNvSpPr/>
          <p:nvPr/>
        </p:nvSpPr>
        <p:spPr>
          <a:xfrm>
            <a:off x="7667655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058845-9351-40B7-88A4-ED4AF7FFC144}"/>
              </a:ext>
            </a:extLst>
          </p:cNvPr>
          <p:cNvSpPr/>
          <p:nvPr/>
        </p:nvSpPr>
        <p:spPr>
          <a:xfrm>
            <a:off x="8654983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3D4A07-F8A2-40D3-A8FB-AABBFE0354C5}"/>
              </a:ext>
            </a:extLst>
          </p:cNvPr>
          <p:cNvSpPr/>
          <p:nvPr/>
        </p:nvSpPr>
        <p:spPr>
          <a:xfrm>
            <a:off x="6680327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8AF7EE-0F9C-4C9B-A41F-F3D9E2F6E3C1}"/>
              </a:ext>
            </a:extLst>
          </p:cNvPr>
          <p:cNvSpPr/>
          <p:nvPr/>
        </p:nvSpPr>
        <p:spPr>
          <a:xfrm>
            <a:off x="7667655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674DE9-CB41-4312-A344-3756C17963EE}"/>
              </a:ext>
            </a:extLst>
          </p:cNvPr>
          <p:cNvSpPr/>
          <p:nvPr/>
        </p:nvSpPr>
        <p:spPr>
          <a:xfrm>
            <a:off x="8654983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8A0D07F-B372-4B5A-BBFC-A45FEA864F03}"/>
              </a:ext>
            </a:extLst>
          </p:cNvPr>
          <p:cNvCxnSpPr/>
          <p:nvPr/>
        </p:nvCxnSpPr>
        <p:spPr>
          <a:xfrm flipV="1">
            <a:off x="2821738" y="3292962"/>
            <a:ext cx="0" cy="2563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63A33C5-4446-4935-9DDA-AF6F0ABDA785}"/>
              </a:ext>
            </a:extLst>
          </p:cNvPr>
          <p:cNvCxnSpPr>
            <a:cxnSpLocks/>
          </p:cNvCxnSpPr>
          <p:nvPr/>
        </p:nvCxnSpPr>
        <p:spPr>
          <a:xfrm>
            <a:off x="2619784" y="5643475"/>
            <a:ext cx="2760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/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/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/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550C0485-5F39-482E-9F3E-A6A76CE1B0C7}"/>
              </a:ext>
            </a:extLst>
          </p:cNvPr>
          <p:cNvSpPr/>
          <p:nvPr/>
        </p:nvSpPr>
        <p:spPr>
          <a:xfrm>
            <a:off x="2745117" y="5555177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A202BD9A-E646-48FB-A5B3-FA67C2A2C0B4}"/>
              </a:ext>
            </a:extLst>
          </p:cNvPr>
          <p:cNvSpPr/>
          <p:nvPr/>
        </p:nvSpPr>
        <p:spPr>
          <a:xfrm>
            <a:off x="2726069" y="4328972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62899D-EAD9-4E1F-BED7-5F49987F1D70}"/>
              </a:ext>
            </a:extLst>
          </p:cNvPr>
          <p:cNvSpPr txBox="1"/>
          <p:nvPr/>
        </p:nvSpPr>
        <p:spPr>
          <a:xfrm>
            <a:off x="311894" y="1072532"/>
            <a:ext cx="5852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xor gate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결정 경계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직선 방정식으로는 해결할 수 없다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FDDF558-781C-4910-ABE9-977A3A0AE256}"/>
              </a:ext>
            </a:extLst>
          </p:cNvPr>
          <p:cNvSpPr/>
          <p:nvPr/>
        </p:nvSpPr>
        <p:spPr>
          <a:xfrm>
            <a:off x="3999798" y="4303299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2B458C2F-5630-40F6-BFB1-DCD36463B791}"/>
              </a:ext>
            </a:extLst>
          </p:cNvPr>
          <p:cNvSpPr/>
          <p:nvPr/>
        </p:nvSpPr>
        <p:spPr>
          <a:xfrm>
            <a:off x="3999798" y="5546826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54F325C-2955-4823-9D83-FC9760E834EC}"/>
              </a:ext>
            </a:extLst>
          </p:cNvPr>
          <p:cNvSpPr/>
          <p:nvPr/>
        </p:nvSpPr>
        <p:spPr>
          <a:xfrm>
            <a:off x="2186272" y="3167603"/>
            <a:ext cx="3933535" cy="3184681"/>
          </a:xfrm>
          <a:custGeom>
            <a:avLst/>
            <a:gdLst>
              <a:gd name="connsiteX0" fmla="*/ 124721 w 3933535"/>
              <a:gd name="connsiteY0" fmla="*/ 0 h 3184681"/>
              <a:gd name="connsiteX1" fmla="*/ 1353271 w 3933535"/>
              <a:gd name="connsiteY1" fmla="*/ 903180 h 3184681"/>
              <a:gd name="connsiteX2" fmla="*/ 287406 w 3933535"/>
              <a:gd name="connsiteY2" fmla="*/ 1929777 h 3184681"/>
              <a:gd name="connsiteX3" fmla="*/ 57404 w 3933535"/>
              <a:gd name="connsiteY3" fmla="*/ 2838567 h 3184681"/>
              <a:gd name="connsiteX4" fmla="*/ 1179367 w 3933535"/>
              <a:gd name="connsiteY4" fmla="*/ 2715151 h 3184681"/>
              <a:gd name="connsiteX5" fmla="*/ 2295720 w 3933535"/>
              <a:gd name="connsiteY5" fmla="*/ 1424893 h 3184681"/>
              <a:gd name="connsiteX6" fmla="*/ 3832810 w 3933535"/>
              <a:gd name="connsiteY6" fmla="*/ 3068569 h 3184681"/>
              <a:gd name="connsiteX7" fmla="*/ 3793541 w 3933535"/>
              <a:gd name="connsiteY7" fmla="*/ 3057350 h 3184681"/>
              <a:gd name="connsiteX8" fmla="*/ 3860859 w 3933535"/>
              <a:gd name="connsiteY8" fmla="*/ 3124667 h 318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3535" h="3184681">
                <a:moveTo>
                  <a:pt x="124721" y="0"/>
                </a:moveTo>
                <a:cubicBezTo>
                  <a:pt x="725439" y="290775"/>
                  <a:pt x="1326157" y="581551"/>
                  <a:pt x="1353271" y="903180"/>
                </a:cubicBezTo>
                <a:cubicBezTo>
                  <a:pt x="1380385" y="1224809"/>
                  <a:pt x="503384" y="1607213"/>
                  <a:pt x="287406" y="1929777"/>
                </a:cubicBezTo>
                <a:cubicBezTo>
                  <a:pt x="71428" y="2252341"/>
                  <a:pt x="-91256" y="2707671"/>
                  <a:pt x="57404" y="2838567"/>
                </a:cubicBezTo>
                <a:cubicBezTo>
                  <a:pt x="206064" y="2969463"/>
                  <a:pt x="806314" y="2950763"/>
                  <a:pt x="1179367" y="2715151"/>
                </a:cubicBezTo>
                <a:cubicBezTo>
                  <a:pt x="1552420" y="2479539"/>
                  <a:pt x="1853480" y="1365990"/>
                  <a:pt x="2295720" y="1424893"/>
                </a:cubicBezTo>
                <a:cubicBezTo>
                  <a:pt x="2737960" y="1483796"/>
                  <a:pt x="3583173" y="2796493"/>
                  <a:pt x="3832810" y="3068569"/>
                </a:cubicBezTo>
                <a:cubicBezTo>
                  <a:pt x="4082447" y="3340645"/>
                  <a:pt x="3788866" y="3048000"/>
                  <a:pt x="3793541" y="3057350"/>
                </a:cubicBezTo>
                <a:cubicBezTo>
                  <a:pt x="3798216" y="3066700"/>
                  <a:pt x="3829537" y="3095683"/>
                  <a:pt x="3860859" y="3124667"/>
                </a:cubicBezTo>
              </a:path>
            </a:pathLst>
          </a:cu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21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6426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다층 퍼셉트론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/>
              <p:nvPr/>
            </p:nvSpPr>
            <p:spPr>
              <a:xfrm>
                <a:off x="5311532" y="972185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532" y="972185"/>
                <a:ext cx="686589" cy="49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/>
              <p:nvPr/>
            </p:nvSpPr>
            <p:spPr>
              <a:xfrm>
                <a:off x="5998121" y="972185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21" y="972185"/>
                <a:ext cx="686589" cy="49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FDFD60F-2C9C-4A59-8125-DE3D0BEEDC7D}"/>
              </a:ext>
            </a:extLst>
          </p:cNvPr>
          <p:cNvSpPr/>
          <p:nvPr/>
        </p:nvSpPr>
        <p:spPr>
          <a:xfrm>
            <a:off x="5311532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84496-3935-48CD-8C57-1B008C937BB6}"/>
              </a:ext>
            </a:extLst>
          </p:cNvPr>
          <p:cNvSpPr/>
          <p:nvPr/>
        </p:nvSpPr>
        <p:spPr>
          <a:xfrm>
            <a:off x="5998121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0FC79-7DBA-4622-8CE1-F0E114255B0E}"/>
              </a:ext>
            </a:extLst>
          </p:cNvPr>
          <p:cNvSpPr/>
          <p:nvPr/>
        </p:nvSpPr>
        <p:spPr>
          <a:xfrm>
            <a:off x="5311532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3248F4-F973-4EB0-8714-4DBCF8313C3B}"/>
              </a:ext>
            </a:extLst>
          </p:cNvPr>
          <p:cNvSpPr/>
          <p:nvPr/>
        </p:nvSpPr>
        <p:spPr>
          <a:xfrm>
            <a:off x="5998121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2410C9-A32F-4C41-B1F2-45EDB3CC13B1}"/>
              </a:ext>
            </a:extLst>
          </p:cNvPr>
          <p:cNvSpPr/>
          <p:nvPr/>
        </p:nvSpPr>
        <p:spPr>
          <a:xfrm>
            <a:off x="5311532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90327D-0B82-4F24-BA26-C14EA64B33BA}"/>
              </a:ext>
            </a:extLst>
          </p:cNvPr>
          <p:cNvSpPr/>
          <p:nvPr/>
        </p:nvSpPr>
        <p:spPr>
          <a:xfrm>
            <a:off x="5998121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3D4A07-F8A2-40D3-A8FB-AABBFE0354C5}"/>
              </a:ext>
            </a:extLst>
          </p:cNvPr>
          <p:cNvSpPr/>
          <p:nvPr/>
        </p:nvSpPr>
        <p:spPr>
          <a:xfrm>
            <a:off x="5311532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8AF7EE-0F9C-4C9B-A41F-F3D9E2F6E3C1}"/>
              </a:ext>
            </a:extLst>
          </p:cNvPr>
          <p:cNvSpPr/>
          <p:nvPr/>
        </p:nvSpPr>
        <p:spPr>
          <a:xfrm>
            <a:off x="5998121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기존 게이트 조합</a:t>
            </a:r>
          </a:p>
        </p:txBody>
      </p:sp>
      <p:sp>
        <p:nvSpPr>
          <p:cNvPr id="9" name="순서도: 지연 8">
            <a:extLst>
              <a:ext uri="{FF2B5EF4-FFF2-40B4-BE49-F238E27FC236}">
                <a16:creationId xmlns:a16="http://schemas.microsoft.com/office/drawing/2014/main" id="{CFDBFC6D-034D-4CAF-99A2-3A49B826732F}"/>
              </a:ext>
            </a:extLst>
          </p:cNvPr>
          <p:cNvSpPr/>
          <p:nvPr/>
        </p:nvSpPr>
        <p:spPr>
          <a:xfrm>
            <a:off x="877936" y="1242254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7150CF1-7A00-4430-86DF-E364A223E223}"/>
              </a:ext>
            </a:extLst>
          </p:cNvPr>
          <p:cNvCxnSpPr/>
          <p:nvPr/>
        </p:nvCxnSpPr>
        <p:spPr>
          <a:xfrm>
            <a:off x="583421" y="1348244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88A788C-2A2B-477A-872F-C588AE987F9B}"/>
              </a:ext>
            </a:extLst>
          </p:cNvPr>
          <p:cNvCxnSpPr/>
          <p:nvPr/>
        </p:nvCxnSpPr>
        <p:spPr>
          <a:xfrm>
            <a:off x="583421" y="1549253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E681F86-A781-4918-ABA2-1CF5CC744EC8}"/>
              </a:ext>
            </a:extLst>
          </p:cNvPr>
          <p:cNvCxnSpPr/>
          <p:nvPr/>
        </p:nvCxnSpPr>
        <p:spPr>
          <a:xfrm>
            <a:off x="1343551" y="1443072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지연 37">
            <a:extLst>
              <a:ext uri="{FF2B5EF4-FFF2-40B4-BE49-F238E27FC236}">
                <a16:creationId xmlns:a16="http://schemas.microsoft.com/office/drawing/2014/main" id="{009C4F3A-F883-4CDA-8F46-12BC7AC593E1}"/>
              </a:ext>
            </a:extLst>
          </p:cNvPr>
          <p:cNvSpPr/>
          <p:nvPr/>
        </p:nvSpPr>
        <p:spPr>
          <a:xfrm>
            <a:off x="2186272" y="1242254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3E8AE0F-1C63-4862-9C4C-D9ABD0834F0E}"/>
              </a:ext>
            </a:extLst>
          </p:cNvPr>
          <p:cNvCxnSpPr/>
          <p:nvPr/>
        </p:nvCxnSpPr>
        <p:spPr>
          <a:xfrm>
            <a:off x="3456896" y="1341742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6D14F8A-C1E6-4BFC-82BC-FDF4C69FD885}"/>
              </a:ext>
            </a:extLst>
          </p:cNvPr>
          <p:cNvCxnSpPr/>
          <p:nvPr/>
        </p:nvCxnSpPr>
        <p:spPr>
          <a:xfrm>
            <a:off x="3456896" y="154275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1FD86D8-161A-4135-BE34-3210292FB22B}"/>
              </a:ext>
            </a:extLst>
          </p:cNvPr>
          <p:cNvCxnSpPr/>
          <p:nvPr/>
        </p:nvCxnSpPr>
        <p:spPr>
          <a:xfrm>
            <a:off x="4250842" y="144083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E060FDFF-FE84-488C-B0C9-6F33AFEC31AF}"/>
              </a:ext>
            </a:extLst>
          </p:cNvPr>
          <p:cNvSpPr/>
          <p:nvPr/>
        </p:nvSpPr>
        <p:spPr>
          <a:xfrm>
            <a:off x="2658753" y="1385840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E702E-928C-4437-A679-9FCABDD1289E}"/>
              </a:ext>
            </a:extLst>
          </p:cNvPr>
          <p:cNvSpPr txBox="1"/>
          <p:nvPr/>
        </p:nvSpPr>
        <p:spPr>
          <a:xfrm>
            <a:off x="730678" y="168896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AND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5B93FF-73DC-415C-B472-0B55EF2CB309}"/>
              </a:ext>
            </a:extLst>
          </p:cNvPr>
          <p:cNvSpPr txBox="1"/>
          <p:nvPr/>
        </p:nvSpPr>
        <p:spPr>
          <a:xfrm>
            <a:off x="2031648" y="167671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NAND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순서도: 저장 데이터 16">
            <a:extLst>
              <a:ext uri="{FF2B5EF4-FFF2-40B4-BE49-F238E27FC236}">
                <a16:creationId xmlns:a16="http://schemas.microsoft.com/office/drawing/2014/main" id="{D2335346-CFA1-4CEC-962C-2C368C4DFB49}"/>
              </a:ext>
            </a:extLst>
          </p:cNvPr>
          <p:cNvSpPr/>
          <p:nvPr/>
        </p:nvSpPr>
        <p:spPr>
          <a:xfrm rot="10800000">
            <a:off x="3664985" y="1228288"/>
            <a:ext cx="585857" cy="425087"/>
          </a:xfrm>
          <a:prstGeom prst="flowChartOnlineStorag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5226D9-A246-4863-ADE8-BBB6A34092AC}"/>
              </a:ext>
            </a:extLst>
          </p:cNvPr>
          <p:cNvSpPr txBox="1"/>
          <p:nvPr/>
        </p:nvSpPr>
        <p:spPr>
          <a:xfrm>
            <a:off x="3726339" y="166505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D2AF3BA-0345-46BD-81B6-E4B65B2E695B}"/>
              </a:ext>
            </a:extLst>
          </p:cNvPr>
          <p:cNvCxnSpPr/>
          <p:nvPr/>
        </p:nvCxnSpPr>
        <p:spPr>
          <a:xfrm>
            <a:off x="1891757" y="1341742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1400BCF-9A75-4CA5-A74D-D6CC3C6DF162}"/>
              </a:ext>
            </a:extLst>
          </p:cNvPr>
          <p:cNvCxnSpPr/>
          <p:nvPr/>
        </p:nvCxnSpPr>
        <p:spPr>
          <a:xfrm>
            <a:off x="1891757" y="154275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AFDFB9C-929E-430A-8952-98D8152D974B}"/>
              </a:ext>
            </a:extLst>
          </p:cNvPr>
          <p:cNvCxnSpPr/>
          <p:nvPr/>
        </p:nvCxnSpPr>
        <p:spPr>
          <a:xfrm>
            <a:off x="2748729" y="144083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C696DF6-3E20-43AE-8889-13FD77FFCCFC}"/>
                  </a:ext>
                </a:extLst>
              </p:cNvPr>
              <p:cNvSpPr/>
              <p:nvPr/>
            </p:nvSpPr>
            <p:spPr>
              <a:xfrm>
                <a:off x="6710662" y="970120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C696DF6-3E20-43AE-8889-13FD77FFC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662" y="970120"/>
                <a:ext cx="686589" cy="491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6DE31CC-151E-4FE5-B6FB-ADD1A9C318AF}"/>
                  </a:ext>
                </a:extLst>
              </p:cNvPr>
              <p:cNvSpPr/>
              <p:nvPr/>
            </p:nvSpPr>
            <p:spPr>
              <a:xfrm>
                <a:off x="7397251" y="970120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6DE31CC-151E-4FE5-B6FB-ADD1A9C31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251" y="970120"/>
                <a:ext cx="686589" cy="4917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71AB3BB-28C5-4165-BE39-D705BDB844CF}"/>
                  </a:ext>
                </a:extLst>
              </p:cNvPr>
              <p:cNvSpPr/>
              <p:nvPr/>
            </p:nvSpPr>
            <p:spPr>
              <a:xfrm>
                <a:off x="8083839" y="970120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71AB3BB-28C5-4165-BE39-D705BDB84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839" y="970120"/>
                <a:ext cx="686589" cy="491776"/>
              </a:xfrm>
              <a:prstGeom prst="rect">
                <a:avLst/>
              </a:prstGeom>
              <a:blipFill>
                <a:blip r:embed="rId7"/>
                <a:stretch>
                  <a:fillRect b="-617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281B2C-F24B-413E-94E0-4A7BE8FD5846}"/>
              </a:ext>
            </a:extLst>
          </p:cNvPr>
          <p:cNvSpPr/>
          <p:nvPr/>
        </p:nvSpPr>
        <p:spPr>
          <a:xfrm>
            <a:off x="6710662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03F412A-8FB4-4663-A4F0-F150E7365FB1}"/>
              </a:ext>
            </a:extLst>
          </p:cNvPr>
          <p:cNvSpPr/>
          <p:nvPr/>
        </p:nvSpPr>
        <p:spPr>
          <a:xfrm>
            <a:off x="7397251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85259F2-D37E-48A8-B430-64727B84261D}"/>
              </a:ext>
            </a:extLst>
          </p:cNvPr>
          <p:cNvSpPr/>
          <p:nvPr/>
        </p:nvSpPr>
        <p:spPr>
          <a:xfrm>
            <a:off x="8083839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650383-4D5F-4D41-8240-253806C3B5F1}"/>
              </a:ext>
            </a:extLst>
          </p:cNvPr>
          <p:cNvSpPr/>
          <p:nvPr/>
        </p:nvSpPr>
        <p:spPr>
          <a:xfrm>
            <a:off x="6710662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D93587-0C71-4DFB-8718-F35BD4B5B434}"/>
              </a:ext>
            </a:extLst>
          </p:cNvPr>
          <p:cNvSpPr/>
          <p:nvPr/>
        </p:nvSpPr>
        <p:spPr>
          <a:xfrm>
            <a:off x="7397251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0CABCF8-A131-4B66-B8D7-0447BC71D74D}"/>
              </a:ext>
            </a:extLst>
          </p:cNvPr>
          <p:cNvSpPr/>
          <p:nvPr/>
        </p:nvSpPr>
        <p:spPr>
          <a:xfrm>
            <a:off x="8083839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2369518-28FC-4359-805D-3C3E7B25EEB6}"/>
              </a:ext>
            </a:extLst>
          </p:cNvPr>
          <p:cNvSpPr/>
          <p:nvPr/>
        </p:nvSpPr>
        <p:spPr>
          <a:xfrm>
            <a:off x="6710662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81C0167-5FDF-4463-8601-E3F4BA45EE11}"/>
              </a:ext>
            </a:extLst>
          </p:cNvPr>
          <p:cNvSpPr/>
          <p:nvPr/>
        </p:nvSpPr>
        <p:spPr>
          <a:xfrm>
            <a:off x="7397251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89C5ED0-AABD-4502-A35B-0FDD454CC11C}"/>
              </a:ext>
            </a:extLst>
          </p:cNvPr>
          <p:cNvSpPr/>
          <p:nvPr/>
        </p:nvSpPr>
        <p:spPr>
          <a:xfrm>
            <a:off x="8083839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3E665B6-5E74-4746-BA0C-87FD8E9DA216}"/>
              </a:ext>
            </a:extLst>
          </p:cNvPr>
          <p:cNvSpPr/>
          <p:nvPr/>
        </p:nvSpPr>
        <p:spPr>
          <a:xfrm>
            <a:off x="6710662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8A4D486-9C3F-437D-8CCA-1A12C9FAA7BF}"/>
              </a:ext>
            </a:extLst>
          </p:cNvPr>
          <p:cNvSpPr/>
          <p:nvPr/>
        </p:nvSpPr>
        <p:spPr>
          <a:xfrm>
            <a:off x="7397251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C3C6801-CB5E-48A1-B847-0AF627EDF417}"/>
              </a:ext>
            </a:extLst>
          </p:cNvPr>
          <p:cNvSpPr/>
          <p:nvPr/>
        </p:nvSpPr>
        <p:spPr>
          <a:xfrm>
            <a:off x="8083839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순서도: 지연 71">
            <a:extLst>
              <a:ext uri="{FF2B5EF4-FFF2-40B4-BE49-F238E27FC236}">
                <a16:creationId xmlns:a16="http://schemas.microsoft.com/office/drawing/2014/main" id="{F97C96D9-9DC5-4FDB-BC00-9E38795118FF}"/>
              </a:ext>
            </a:extLst>
          </p:cNvPr>
          <p:cNvSpPr/>
          <p:nvPr/>
        </p:nvSpPr>
        <p:spPr>
          <a:xfrm>
            <a:off x="1566033" y="3018032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29CA36E-CB2F-46D5-BC11-15B1FD477D83}"/>
              </a:ext>
            </a:extLst>
          </p:cNvPr>
          <p:cNvSpPr/>
          <p:nvPr/>
        </p:nvSpPr>
        <p:spPr>
          <a:xfrm>
            <a:off x="2038514" y="3161618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EEC3372-B9CE-4E51-A3E2-F32C6CB044C6}"/>
              </a:ext>
            </a:extLst>
          </p:cNvPr>
          <p:cNvCxnSpPr>
            <a:cxnSpLocks/>
          </p:cNvCxnSpPr>
          <p:nvPr/>
        </p:nvCxnSpPr>
        <p:spPr>
          <a:xfrm>
            <a:off x="774155" y="3117520"/>
            <a:ext cx="7918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DE93FB-5368-4B5D-BF27-F79091752442}"/>
              </a:ext>
            </a:extLst>
          </p:cNvPr>
          <p:cNvCxnSpPr/>
          <p:nvPr/>
        </p:nvCxnSpPr>
        <p:spPr>
          <a:xfrm>
            <a:off x="1271518" y="3318529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8F53FD2-03DA-4D00-9AE9-B24C84F92A0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2128490" y="3216609"/>
            <a:ext cx="687213" cy="3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CA45999-BFC8-4B77-8425-21BDD65184CD}"/>
              </a:ext>
            </a:extLst>
          </p:cNvPr>
          <p:cNvCxnSpPr/>
          <p:nvPr/>
        </p:nvCxnSpPr>
        <p:spPr>
          <a:xfrm>
            <a:off x="1334544" y="392633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A599378-BE12-40E3-81CA-8FB377447B6C}"/>
              </a:ext>
            </a:extLst>
          </p:cNvPr>
          <p:cNvCxnSpPr>
            <a:cxnSpLocks/>
          </p:cNvCxnSpPr>
          <p:nvPr/>
        </p:nvCxnSpPr>
        <p:spPr>
          <a:xfrm>
            <a:off x="774155" y="4127340"/>
            <a:ext cx="8549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10B8690-1F9C-49C0-BECC-E77A371A5D1E}"/>
              </a:ext>
            </a:extLst>
          </p:cNvPr>
          <p:cNvCxnSpPr>
            <a:cxnSpLocks/>
            <a:stCxn id="80" idx="1"/>
            <a:endCxn id="82" idx="1"/>
          </p:cNvCxnSpPr>
          <p:nvPr/>
        </p:nvCxnSpPr>
        <p:spPr>
          <a:xfrm flipV="1">
            <a:off x="2067135" y="3612059"/>
            <a:ext cx="748568" cy="41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저장 데이터 79">
            <a:extLst>
              <a:ext uri="{FF2B5EF4-FFF2-40B4-BE49-F238E27FC236}">
                <a16:creationId xmlns:a16="http://schemas.microsoft.com/office/drawing/2014/main" id="{AE8B1706-FD08-469E-BCAF-8175AAE36B99}"/>
              </a:ext>
            </a:extLst>
          </p:cNvPr>
          <p:cNvSpPr/>
          <p:nvPr/>
        </p:nvSpPr>
        <p:spPr>
          <a:xfrm rot="10800000">
            <a:off x="1542633" y="3812876"/>
            <a:ext cx="524502" cy="425087"/>
          </a:xfrm>
          <a:prstGeom prst="flowChartOnlineStorag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1E8216-336D-4335-9A57-85B9D35D5DB2}"/>
              </a:ext>
            </a:extLst>
          </p:cNvPr>
          <p:cNvSpPr txBox="1"/>
          <p:nvPr/>
        </p:nvSpPr>
        <p:spPr>
          <a:xfrm>
            <a:off x="1603987" y="424964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순서도: 지연 81">
            <a:extLst>
              <a:ext uri="{FF2B5EF4-FFF2-40B4-BE49-F238E27FC236}">
                <a16:creationId xmlns:a16="http://schemas.microsoft.com/office/drawing/2014/main" id="{C136DB07-C4A1-4242-A48A-8EF82C3B7C6E}"/>
              </a:ext>
            </a:extLst>
          </p:cNvPr>
          <p:cNvSpPr/>
          <p:nvPr/>
        </p:nvSpPr>
        <p:spPr>
          <a:xfrm>
            <a:off x="2815703" y="3411240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21E9995-DA2A-4AB8-B389-BA03853AFA8E}"/>
              </a:ext>
            </a:extLst>
          </p:cNvPr>
          <p:cNvCxnSpPr/>
          <p:nvPr/>
        </p:nvCxnSpPr>
        <p:spPr>
          <a:xfrm>
            <a:off x="3281318" y="3612058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/>
              <p:nvPr/>
            </p:nvSpPr>
            <p:spPr>
              <a:xfrm>
                <a:off x="387384" y="2739737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4" y="2739737"/>
                <a:ext cx="561276" cy="491776"/>
              </a:xfrm>
              <a:prstGeom prst="rect">
                <a:avLst/>
              </a:prstGeom>
              <a:blipFill>
                <a:blip r:embed="rId8"/>
                <a:stretch>
                  <a:fillRect l="-543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/>
              <p:nvPr/>
            </p:nvSpPr>
            <p:spPr>
              <a:xfrm>
                <a:off x="387384" y="3881452"/>
                <a:ext cx="524504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4" y="3881452"/>
                <a:ext cx="524504" cy="491776"/>
              </a:xfrm>
              <a:prstGeom prst="rect">
                <a:avLst/>
              </a:prstGeom>
              <a:blipFill>
                <a:blip r:embed="rId9"/>
                <a:stretch>
                  <a:fillRect l="-1046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타원 87">
            <a:extLst>
              <a:ext uri="{FF2B5EF4-FFF2-40B4-BE49-F238E27FC236}">
                <a16:creationId xmlns:a16="http://schemas.microsoft.com/office/drawing/2014/main" id="{8451D967-AFCC-4CEC-9A95-3022C8FC0AD2}"/>
              </a:ext>
            </a:extLst>
          </p:cNvPr>
          <p:cNvSpPr/>
          <p:nvPr/>
        </p:nvSpPr>
        <p:spPr>
          <a:xfrm>
            <a:off x="1124782" y="4127340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4A73DB1-8285-4FFD-87DF-E6548E67B4DF}"/>
              </a:ext>
            </a:extLst>
          </p:cNvPr>
          <p:cNvSpPr/>
          <p:nvPr/>
        </p:nvSpPr>
        <p:spPr>
          <a:xfrm>
            <a:off x="987993" y="3024861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30C6A296-A301-437B-B563-FFF82549A900}"/>
              </a:ext>
            </a:extLst>
          </p:cNvPr>
          <p:cNvSpPr/>
          <p:nvPr/>
        </p:nvSpPr>
        <p:spPr>
          <a:xfrm>
            <a:off x="1332555" y="3877723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060637B7-273A-4E6D-96B2-C349B40B7423}"/>
              </a:ext>
            </a:extLst>
          </p:cNvPr>
          <p:cNvSpPr/>
          <p:nvPr/>
        </p:nvSpPr>
        <p:spPr>
          <a:xfrm>
            <a:off x="1276246" y="3272308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F474C4A-B629-4D88-9A78-FAA917606119}"/>
              </a:ext>
            </a:extLst>
          </p:cNvPr>
          <p:cNvCxnSpPr>
            <a:cxnSpLocks/>
            <a:stCxn id="89" idx="4"/>
            <a:endCxn id="90" idx="2"/>
          </p:cNvCxnSpPr>
          <p:nvPr/>
        </p:nvCxnSpPr>
        <p:spPr>
          <a:xfrm rot="16200000" flipH="1">
            <a:off x="781677" y="3374680"/>
            <a:ext cx="805028" cy="2967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5AC0E0D-0AD3-42C8-ACE6-7BBF9337533E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rot="5400000" flipH="1" flipV="1">
            <a:off x="820833" y="3671928"/>
            <a:ext cx="807197" cy="1036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303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다층 퍼셉트론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XOR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 구현하기 </a:t>
            </a:r>
          </a:p>
        </p:txBody>
      </p:sp>
      <p:sp>
        <p:nvSpPr>
          <p:cNvPr id="72" name="순서도: 지연 71">
            <a:extLst>
              <a:ext uri="{FF2B5EF4-FFF2-40B4-BE49-F238E27FC236}">
                <a16:creationId xmlns:a16="http://schemas.microsoft.com/office/drawing/2014/main" id="{F97C96D9-9DC5-4FDB-BC00-9E38795118FF}"/>
              </a:ext>
            </a:extLst>
          </p:cNvPr>
          <p:cNvSpPr/>
          <p:nvPr/>
        </p:nvSpPr>
        <p:spPr>
          <a:xfrm>
            <a:off x="7921954" y="1490383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29CA36E-CB2F-46D5-BC11-15B1FD477D83}"/>
              </a:ext>
            </a:extLst>
          </p:cNvPr>
          <p:cNvSpPr/>
          <p:nvPr/>
        </p:nvSpPr>
        <p:spPr>
          <a:xfrm>
            <a:off x="8394435" y="1633969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EEC3372-B9CE-4E51-A3E2-F32C6CB044C6}"/>
              </a:ext>
            </a:extLst>
          </p:cNvPr>
          <p:cNvCxnSpPr>
            <a:cxnSpLocks/>
          </p:cNvCxnSpPr>
          <p:nvPr/>
        </p:nvCxnSpPr>
        <p:spPr>
          <a:xfrm>
            <a:off x="7130076" y="1589871"/>
            <a:ext cx="7918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DE93FB-5368-4B5D-BF27-F79091752442}"/>
              </a:ext>
            </a:extLst>
          </p:cNvPr>
          <p:cNvCxnSpPr/>
          <p:nvPr/>
        </p:nvCxnSpPr>
        <p:spPr>
          <a:xfrm>
            <a:off x="7627439" y="1790880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8F53FD2-03DA-4D00-9AE9-B24C84F92A0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8484411" y="1688960"/>
            <a:ext cx="687213" cy="3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CA45999-BFC8-4B77-8425-21BDD65184CD}"/>
              </a:ext>
            </a:extLst>
          </p:cNvPr>
          <p:cNvCxnSpPr/>
          <p:nvPr/>
        </p:nvCxnSpPr>
        <p:spPr>
          <a:xfrm>
            <a:off x="7690465" y="2398682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A599378-BE12-40E3-81CA-8FB377447B6C}"/>
              </a:ext>
            </a:extLst>
          </p:cNvPr>
          <p:cNvCxnSpPr>
            <a:cxnSpLocks/>
          </p:cNvCxnSpPr>
          <p:nvPr/>
        </p:nvCxnSpPr>
        <p:spPr>
          <a:xfrm>
            <a:off x="7130076" y="2599691"/>
            <a:ext cx="8549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10B8690-1F9C-49C0-BECC-E77A371A5D1E}"/>
              </a:ext>
            </a:extLst>
          </p:cNvPr>
          <p:cNvCxnSpPr>
            <a:cxnSpLocks/>
            <a:stCxn id="80" idx="1"/>
            <a:endCxn id="82" idx="1"/>
          </p:cNvCxnSpPr>
          <p:nvPr/>
        </p:nvCxnSpPr>
        <p:spPr>
          <a:xfrm flipV="1">
            <a:off x="8423056" y="2084410"/>
            <a:ext cx="748568" cy="41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저장 데이터 79">
            <a:extLst>
              <a:ext uri="{FF2B5EF4-FFF2-40B4-BE49-F238E27FC236}">
                <a16:creationId xmlns:a16="http://schemas.microsoft.com/office/drawing/2014/main" id="{AE8B1706-FD08-469E-BCAF-8175AAE36B99}"/>
              </a:ext>
            </a:extLst>
          </p:cNvPr>
          <p:cNvSpPr/>
          <p:nvPr/>
        </p:nvSpPr>
        <p:spPr>
          <a:xfrm rot="10800000">
            <a:off x="7898554" y="2285227"/>
            <a:ext cx="524502" cy="425087"/>
          </a:xfrm>
          <a:prstGeom prst="flowChartOnlineStorag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1E8216-336D-4335-9A57-85B9D35D5DB2}"/>
              </a:ext>
            </a:extLst>
          </p:cNvPr>
          <p:cNvSpPr txBox="1"/>
          <p:nvPr/>
        </p:nvSpPr>
        <p:spPr>
          <a:xfrm>
            <a:off x="7959908" y="272199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순서도: 지연 81">
            <a:extLst>
              <a:ext uri="{FF2B5EF4-FFF2-40B4-BE49-F238E27FC236}">
                <a16:creationId xmlns:a16="http://schemas.microsoft.com/office/drawing/2014/main" id="{C136DB07-C4A1-4242-A48A-8EF82C3B7C6E}"/>
              </a:ext>
            </a:extLst>
          </p:cNvPr>
          <p:cNvSpPr/>
          <p:nvPr/>
        </p:nvSpPr>
        <p:spPr>
          <a:xfrm>
            <a:off x="9171624" y="1883591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21E9995-DA2A-4AB8-B389-BA03853AFA8E}"/>
              </a:ext>
            </a:extLst>
          </p:cNvPr>
          <p:cNvCxnSpPr/>
          <p:nvPr/>
        </p:nvCxnSpPr>
        <p:spPr>
          <a:xfrm>
            <a:off x="9637239" y="2084409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/>
              <p:nvPr/>
            </p:nvSpPr>
            <p:spPr>
              <a:xfrm>
                <a:off x="6743305" y="1212088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305" y="1212088"/>
                <a:ext cx="561276" cy="491776"/>
              </a:xfrm>
              <a:prstGeom prst="rect">
                <a:avLst/>
              </a:prstGeom>
              <a:blipFill>
                <a:blip r:embed="rId3"/>
                <a:stretch>
                  <a:fillRect l="-434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/>
              <p:nvPr/>
            </p:nvSpPr>
            <p:spPr>
              <a:xfrm>
                <a:off x="6743305" y="2353803"/>
                <a:ext cx="524504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305" y="2353803"/>
                <a:ext cx="524504" cy="491776"/>
              </a:xfrm>
              <a:prstGeom prst="rect">
                <a:avLst/>
              </a:prstGeom>
              <a:blipFill>
                <a:blip r:embed="rId4"/>
                <a:stretch>
                  <a:fillRect l="-930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타원 87">
            <a:extLst>
              <a:ext uri="{FF2B5EF4-FFF2-40B4-BE49-F238E27FC236}">
                <a16:creationId xmlns:a16="http://schemas.microsoft.com/office/drawing/2014/main" id="{8451D967-AFCC-4CEC-9A95-3022C8FC0AD2}"/>
              </a:ext>
            </a:extLst>
          </p:cNvPr>
          <p:cNvSpPr/>
          <p:nvPr/>
        </p:nvSpPr>
        <p:spPr>
          <a:xfrm>
            <a:off x="7480703" y="2599691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4A73DB1-8285-4FFD-87DF-E6548E67B4DF}"/>
              </a:ext>
            </a:extLst>
          </p:cNvPr>
          <p:cNvSpPr/>
          <p:nvPr/>
        </p:nvSpPr>
        <p:spPr>
          <a:xfrm>
            <a:off x="7343914" y="1497212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30C6A296-A301-437B-B563-FFF82549A900}"/>
              </a:ext>
            </a:extLst>
          </p:cNvPr>
          <p:cNvSpPr/>
          <p:nvPr/>
        </p:nvSpPr>
        <p:spPr>
          <a:xfrm>
            <a:off x="7688476" y="2350074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060637B7-273A-4E6D-96B2-C349B40B7423}"/>
              </a:ext>
            </a:extLst>
          </p:cNvPr>
          <p:cNvSpPr/>
          <p:nvPr/>
        </p:nvSpPr>
        <p:spPr>
          <a:xfrm>
            <a:off x="7632167" y="1744659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F474C4A-B629-4D88-9A78-FAA917606119}"/>
              </a:ext>
            </a:extLst>
          </p:cNvPr>
          <p:cNvCxnSpPr>
            <a:cxnSpLocks/>
            <a:stCxn id="89" idx="4"/>
            <a:endCxn id="90" idx="2"/>
          </p:cNvCxnSpPr>
          <p:nvPr/>
        </p:nvCxnSpPr>
        <p:spPr>
          <a:xfrm rot="16200000" flipH="1">
            <a:off x="7137598" y="1847031"/>
            <a:ext cx="805028" cy="2967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5AC0E0D-0AD3-42C8-ACE6-7BBF9337533E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rot="5400000" flipH="1" flipV="1">
            <a:off x="7176754" y="2144279"/>
            <a:ext cx="807197" cy="1036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6FD19C-368A-4D7F-8B75-66C299ACB313}"/>
              </a:ext>
            </a:extLst>
          </p:cNvPr>
          <p:cNvSpPr txBox="1"/>
          <p:nvPr/>
        </p:nvSpPr>
        <p:spPr>
          <a:xfrm>
            <a:off x="314150" y="1396844"/>
            <a:ext cx="6136616" cy="42473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from and_gate import AND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from or_gate import OR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from nand_gate import NAND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def XOR(x1, x2):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s1 = NAND(x1, x2)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s2 = OR(x1, x2)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y = AND(s1, s2)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return y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for xs in [(0, 0), (1, 0), (0, 1), (1, 1)]: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y = XOR(xs[0], xs[1])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print(str(xs) + " -&gt; " + str(y))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BDB26DE-F76D-4D4A-BDA8-C4E17449180E}"/>
              </a:ext>
            </a:extLst>
          </p:cNvPr>
          <p:cNvSpPr/>
          <p:nvPr/>
        </p:nvSpPr>
        <p:spPr>
          <a:xfrm>
            <a:off x="6743307" y="4008449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6E7E8A2-EF8E-479A-B71E-D6C9FF54DCA3}"/>
              </a:ext>
            </a:extLst>
          </p:cNvPr>
          <p:cNvSpPr/>
          <p:nvPr/>
        </p:nvSpPr>
        <p:spPr>
          <a:xfrm>
            <a:off x="6743306" y="5018778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95D938C-A940-4C8A-9093-2811D36C26EB}"/>
              </a:ext>
            </a:extLst>
          </p:cNvPr>
          <p:cNvSpPr/>
          <p:nvPr/>
        </p:nvSpPr>
        <p:spPr>
          <a:xfrm>
            <a:off x="9384304" y="4487450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4224056-5C73-4FCD-84CC-AEE061216DF9}"/>
              </a:ext>
            </a:extLst>
          </p:cNvPr>
          <p:cNvCxnSpPr>
            <a:cxnSpLocks/>
            <a:stCxn id="83" idx="6"/>
            <a:endCxn id="101" idx="2"/>
          </p:cNvCxnSpPr>
          <p:nvPr/>
        </p:nvCxnSpPr>
        <p:spPr>
          <a:xfrm>
            <a:off x="7222308" y="4247950"/>
            <a:ext cx="961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FFBDD34-1696-4479-BA9A-1F5FB5ECA83E}"/>
              </a:ext>
            </a:extLst>
          </p:cNvPr>
          <p:cNvCxnSpPr>
            <a:cxnSpLocks/>
            <a:stCxn id="84" idx="6"/>
            <a:endCxn id="102" idx="2"/>
          </p:cNvCxnSpPr>
          <p:nvPr/>
        </p:nvCxnSpPr>
        <p:spPr>
          <a:xfrm>
            <a:off x="7222307" y="5258279"/>
            <a:ext cx="961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166BC41-81D7-4814-BD01-EDCC1E3E0523}"/>
                  </a:ext>
                </a:extLst>
              </p:cNvPr>
              <p:cNvSpPr txBox="1"/>
              <p:nvPr/>
            </p:nvSpPr>
            <p:spPr>
              <a:xfrm>
                <a:off x="6828174" y="4084927"/>
                <a:ext cx="3498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166BC41-81D7-4814-BD01-EDCC1E3E0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174" y="4084927"/>
                <a:ext cx="349839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7F70A8C-8F83-4391-B4D4-E2E8A73644B1}"/>
                  </a:ext>
                </a:extLst>
              </p:cNvPr>
              <p:cNvSpPr txBox="1"/>
              <p:nvPr/>
            </p:nvSpPr>
            <p:spPr>
              <a:xfrm>
                <a:off x="6825621" y="5125775"/>
                <a:ext cx="355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7F70A8C-8F83-4391-B4D4-E2E8A7364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621" y="5125775"/>
                <a:ext cx="355162" cy="276999"/>
              </a:xfrm>
              <a:prstGeom prst="rect">
                <a:avLst/>
              </a:prstGeom>
              <a:blipFill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E263541-FC00-4DC5-91FB-D2F93962EF87}"/>
                  </a:ext>
                </a:extLst>
              </p:cNvPr>
              <p:cNvSpPr txBox="1"/>
              <p:nvPr/>
            </p:nvSpPr>
            <p:spPr>
              <a:xfrm>
                <a:off x="9520272" y="4594446"/>
                <a:ext cx="2604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E263541-FC00-4DC5-91FB-D2F93962E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272" y="4594446"/>
                <a:ext cx="260456" cy="276999"/>
              </a:xfrm>
              <a:prstGeom prst="rect">
                <a:avLst/>
              </a:prstGeom>
              <a:blipFill>
                <a:blip r:embed="rId7"/>
                <a:stretch>
                  <a:fillRect l="-9524" r="-714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타원 100">
            <a:extLst>
              <a:ext uri="{FF2B5EF4-FFF2-40B4-BE49-F238E27FC236}">
                <a16:creationId xmlns:a16="http://schemas.microsoft.com/office/drawing/2014/main" id="{CDFA299B-F0DC-439D-B570-097475561FDE}"/>
              </a:ext>
            </a:extLst>
          </p:cNvPr>
          <p:cNvSpPr/>
          <p:nvPr/>
        </p:nvSpPr>
        <p:spPr>
          <a:xfrm>
            <a:off x="8183556" y="4008449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0F633A80-B109-4F11-87D2-DA51840BA983}"/>
              </a:ext>
            </a:extLst>
          </p:cNvPr>
          <p:cNvSpPr/>
          <p:nvPr/>
        </p:nvSpPr>
        <p:spPr>
          <a:xfrm>
            <a:off x="8183555" y="5018778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6DF5EF3-B3C6-4B1A-A08C-C8C572C6E26B}"/>
                  </a:ext>
                </a:extLst>
              </p:cNvPr>
              <p:cNvSpPr txBox="1"/>
              <p:nvPr/>
            </p:nvSpPr>
            <p:spPr>
              <a:xfrm>
                <a:off x="8268423" y="4084927"/>
                <a:ext cx="330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6DF5EF3-B3C6-4B1A-A08C-C8C572C6E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423" y="4084927"/>
                <a:ext cx="330410" cy="276999"/>
              </a:xfrm>
              <a:prstGeom prst="rect">
                <a:avLst/>
              </a:prstGeom>
              <a:blipFill>
                <a:blip r:embed="rId8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EC29687-CB0F-4558-A15D-42069194324A}"/>
                  </a:ext>
                </a:extLst>
              </p:cNvPr>
              <p:cNvSpPr txBox="1"/>
              <p:nvPr/>
            </p:nvSpPr>
            <p:spPr>
              <a:xfrm>
                <a:off x="8265870" y="5125775"/>
                <a:ext cx="335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EC29687-CB0F-4558-A15D-420691943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870" y="5125775"/>
                <a:ext cx="335733" cy="276999"/>
              </a:xfrm>
              <a:prstGeom prst="rect">
                <a:avLst/>
              </a:prstGeom>
              <a:blipFill>
                <a:blip r:embed="rId9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B7A97BC-2345-4973-9A5F-8DDC5DF25657}"/>
              </a:ext>
            </a:extLst>
          </p:cNvPr>
          <p:cNvCxnSpPr>
            <a:cxnSpLocks/>
            <a:stCxn id="83" idx="6"/>
            <a:endCxn id="102" idx="2"/>
          </p:cNvCxnSpPr>
          <p:nvPr/>
        </p:nvCxnSpPr>
        <p:spPr>
          <a:xfrm>
            <a:off x="7222308" y="4247950"/>
            <a:ext cx="961247" cy="101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EFDD88C-AF17-4CC1-B4CE-A1646C6173DC}"/>
              </a:ext>
            </a:extLst>
          </p:cNvPr>
          <p:cNvCxnSpPr>
            <a:cxnSpLocks/>
            <a:stCxn id="84" idx="6"/>
            <a:endCxn id="101" idx="2"/>
          </p:cNvCxnSpPr>
          <p:nvPr/>
        </p:nvCxnSpPr>
        <p:spPr>
          <a:xfrm flipV="1">
            <a:off x="7222307" y="4247950"/>
            <a:ext cx="961249" cy="101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D42B392-6749-4BED-A0E9-5D099C1A4E50}"/>
              </a:ext>
            </a:extLst>
          </p:cNvPr>
          <p:cNvCxnSpPr>
            <a:cxnSpLocks/>
            <a:stCxn id="101" idx="6"/>
            <a:endCxn id="92" idx="2"/>
          </p:cNvCxnSpPr>
          <p:nvPr/>
        </p:nvCxnSpPr>
        <p:spPr>
          <a:xfrm>
            <a:off x="8662557" y="4247950"/>
            <a:ext cx="721747" cy="47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CB8D6C1-A673-4430-89A7-ACA8BBDE830A}"/>
              </a:ext>
            </a:extLst>
          </p:cNvPr>
          <p:cNvCxnSpPr>
            <a:cxnSpLocks/>
            <a:stCxn id="102" idx="6"/>
            <a:endCxn id="92" idx="2"/>
          </p:cNvCxnSpPr>
          <p:nvPr/>
        </p:nvCxnSpPr>
        <p:spPr>
          <a:xfrm flipV="1">
            <a:off x="8662556" y="4726951"/>
            <a:ext cx="721748" cy="53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A2F197A-6C24-4990-A110-89EF132EBAB5}"/>
              </a:ext>
            </a:extLst>
          </p:cNvPr>
          <p:cNvSpPr txBox="1"/>
          <p:nvPr/>
        </p:nvSpPr>
        <p:spPr>
          <a:xfrm>
            <a:off x="6711738" y="356986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층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C5EE05-8E71-47A7-B723-74960D617ACF}"/>
              </a:ext>
            </a:extLst>
          </p:cNvPr>
          <p:cNvSpPr txBox="1"/>
          <p:nvPr/>
        </p:nvSpPr>
        <p:spPr>
          <a:xfrm>
            <a:off x="8132485" y="356986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층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F98EE5B-E156-4389-ADE2-9642F8B608D7}"/>
              </a:ext>
            </a:extLst>
          </p:cNvPr>
          <p:cNvSpPr txBox="1"/>
          <p:nvPr/>
        </p:nvSpPr>
        <p:spPr>
          <a:xfrm>
            <a:off x="9384304" y="358789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층</a:t>
            </a:r>
          </a:p>
        </p:txBody>
      </p:sp>
    </p:spTree>
    <p:extLst>
      <p:ext uri="{BB962C8B-B14F-4D97-AF65-F5344CB8AC3E}">
        <p14:creationId xmlns:p14="http://schemas.microsoft.com/office/powerpoint/2010/main" val="3890157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0143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다층 퍼셉트론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NAND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컴퓨터 만들기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/>
              <p:nvPr/>
            </p:nvSpPr>
            <p:spPr>
              <a:xfrm>
                <a:off x="578657" y="3158516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57" y="3158516"/>
                <a:ext cx="561276" cy="491776"/>
              </a:xfrm>
              <a:prstGeom prst="rect">
                <a:avLst/>
              </a:prstGeom>
              <a:blipFill>
                <a:blip r:embed="rId3"/>
                <a:stretch>
                  <a:fillRect l="-434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/>
              <p:nvPr/>
            </p:nvSpPr>
            <p:spPr>
              <a:xfrm>
                <a:off x="567880" y="3472444"/>
                <a:ext cx="524504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80" y="3472444"/>
                <a:ext cx="524504" cy="491776"/>
              </a:xfrm>
              <a:prstGeom prst="rect">
                <a:avLst/>
              </a:prstGeom>
              <a:blipFill>
                <a:blip r:embed="rId4"/>
                <a:stretch>
                  <a:fillRect l="-930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순서도: 지연 44">
            <a:extLst>
              <a:ext uri="{FF2B5EF4-FFF2-40B4-BE49-F238E27FC236}">
                <a16:creationId xmlns:a16="http://schemas.microsoft.com/office/drawing/2014/main" id="{63075EF4-E63A-476E-BFC5-41D174F4B1FC}"/>
              </a:ext>
            </a:extLst>
          </p:cNvPr>
          <p:cNvSpPr/>
          <p:nvPr/>
        </p:nvSpPr>
        <p:spPr>
          <a:xfrm>
            <a:off x="1739936" y="1586173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FD7E1C-933E-4940-855E-D011BC945654}"/>
              </a:ext>
            </a:extLst>
          </p:cNvPr>
          <p:cNvSpPr/>
          <p:nvPr/>
        </p:nvSpPr>
        <p:spPr>
          <a:xfrm>
            <a:off x="2212417" y="1729759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56E4D83-9B9D-45EE-A02B-9B0B8E5B2BBF}"/>
                  </a:ext>
                </a:extLst>
              </p:cNvPr>
              <p:cNvSpPr/>
              <p:nvPr/>
            </p:nvSpPr>
            <p:spPr>
              <a:xfrm>
                <a:off x="324731" y="1530724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56E4D83-9B9D-45EE-A02B-9B0B8E5B2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31" y="1530724"/>
                <a:ext cx="561276" cy="491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8D624-1986-4292-ADED-5D3A8FC751F2}"/>
              </a:ext>
            </a:extLst>
          </p:cNvPr>
          <p:cNvCxnSpPr>
            <a:cxnSpLocks/>
          </p:cNvCxnSpPr>
          <p:nvPr/>
        </p:nvCxnSpPr>
        <p:spPr>
          <a:xfrm>
            <a:off x="1286254" y="1673238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6CA8E80-E368-44B0-A683-C7100B841A42}"/>
              </a:ext>
            </a:extLst>
          </p:cNvPr>
          <p:cNvCxnSpPr>
            <a:cxnSpLocks/>
          </p:cNvCxnSpPr>
          <p:nvPr/>
        </p:nvCxnSpPr>
        <p:spPr>
          <a:xfrm>
            <a:off x="1286254" y="1928336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E0A11B4-BDA2-4123-BCBE-CB1D9FC115A7}"/>
              </a:ext>
            </a:extLst>
          </p:cNvPr>
          <p:cNvCxnSpPr>
            <a:cxnSpLocks/>
          </p:cNvCxnSpPr>
          <p:nvPr/>
        </p:nvCxnSpPr>
        <p:spPr>
          <a:xfrm>
            <a:off x="658191" y="1800558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EDBE891-C390-466A-BCAF-5CC7D7BBE77E}"/>
              </a:ext>
            </a:extLst>
          </p:cNvPr>
          <p:cNvCxnSpPr>
            <a:cxnSpLocks/>
          </p:cNvCxnSpPr>
          <p:nvPr/>
        </p:nvCxnSpPr>
        <p:spPr>
          <a:xfrm>
            <a:off x="1286254" y="1673239"/>
            <a:ext cx="0" cy="254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31AE63A-5AB3-46A4-BE90-7AD63E9AFAC4}"/>
              </a:ext>
            </a:extLst>
          </p:cNvPr>
          <p:cNvSpPr txBox="1"/>
          <p:nvPr/>
        </p:nvSpPr>
        <p:spPr>
          <a:xfrm>
            <a:off x="782817" y="129504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8CCBCE4-CAD5-41AA-87D1-8F31789F7564}"/>
              </a:ext>
            </a:extLst>
          </p:cNvPr>
          <p:cNvCxnSpPr>
            <a:cxnSpLocks/>
          </p:cNvCxnSpPr>
          <p:nvPr/>
        </p:nvCxnSpPr>
        <p:spPr>
          <a:xfrm>
            <a:off x="2318863" y="1781188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EA2D119-8E30-43A0-B370-D1CC6C267150}"/>
              </a:ext>
            </a:extLst>
          </p:cNvPr>
          <p:cNvSpPr txBox="1"/>
          <p:nvPr/>
        </p:nvSpPr>
        <p:spPr>
          <a:xfrm>
            <a:off x="2728595" y="128802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8D85D8-5439-4B3C-BDBD-3D49807DEA00}"/>
              </a:ext>
            </a:extLst>
          </p:cNvPr>
          <p:cNvSpPr txBox="1"/>
          <p:nvPr/>
        </p:nvSpPr>
        <p:spPr>
          <a:xfrm>
            <a:off x="765024" y="18173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0E3689-57F3-4B9C-A8E2-4092C6F5D574}"/>
              </a:ext>
            </a:extLst>
          </p:cNvPr>
          <p:cNvSpPr txBox="1"/>
          <p:nvPr/>
        </p:nvSpPr>
        <p:spPr>
          <a:xfrm>
            <a:off x="2725964" y="179291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순서도: 지연 65">
            <a:extLst>
              <a:ext uri="{FF2B5EF4-FFF2-40B4-BE49-F238E27FC236}">
                <a16:creationId xmlns:a16="http://schemas.microsoft.com/office/drawing/2014/main" id="{2E80D6E3-9E59-4EF3-811F-9159D6600DA6}"/>
              </a:ext>
            </a:extLst>
          </p:cNvPr>
          <p:cNvSpPr/>
          <p:nvPr/>
        </p:nvSpPr>
        <p:spPr>
          <a:xfrm>
            <a:off x="2882480" y="3458878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44CA9D0-EB8B-4696-AC27-5D68CCCBDE87}"/>
              </a:ext>
            </a:extLst>
          </p:cNvPr>
          <p:cNvSpPr/>
          <p:nvPr/>
        </p:nvSpPr>
        <p:spPr>
          <a:xfrm>
            <a:off x="3354961" y="3602464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946FE78-09DA-45F6-9665-79F201616C28}"/>
              </a:ext>
            </a:extLst>
          </p:cNvPr>
          <p:cNvCxnSpPr>
            <a:cxnSpLocks/>
          </p:cNvCxnSpPr>
          <p:nvPr/>
        </p:nvCxnSpPr>
        <p:spPr>
          <a:xfrm>
            <a:off x="2428798" y="3545943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D52B75E-A5F2-47A7-8C13-C486A38214A0}"/>
              </a:ext>
            </a:extLst>
          </p:cNvPr>
          <p:cNvCxnSpPr>
            <a:cxnSpLocks/>
          </p:cNvCxnSpPr>
          <p:nvPr/>
        </p:nvCxnSpPr>
        <p:spPr>
          <a:xfrm>
            <a:off x="2428798" y="3801041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87A6CD4-5983-4851-A82B-81C53CC81B33}"/>
              </a:ext>
            </a:extLst>
          </p:cNvPr>
          <p:cNvCxnSpPr>
            <a:cxnSpLocks/>
          </p:cNvCxnSpPr>
          <p:nvPr/>
        </p:nvCxnSpPr>
        <p:spPr>
          <a:xfrm>
            <a:off x="1991469" y="3673263"/>
            <a:ext cx="4373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A14E67E-9856-41FF-A890-ED0EAE211F0A}"/>
              </a:ext>
            </a:extLst>
          </p:cNvPr>
          <p:cNvCxnSpPr>
            <a:cxnSpLocks/>
          </p:cNvCxnSpPr>
          <p:nvPr/>
        </p:nvCxnSpPr>
        <p:spPr>
          <a:xfrm>
            <a:off x="2428798" y="3545944"/>
            <a:ext cx="0" cy="254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BD476E4-1E49-4D22-B57B-718BF750A82A}"/>
              </a:ext>
            </a:extLst>
          </p:cNvPr>
          <p:cNvCxnSpPr>
            <a:cxnSpLocks/>
          </p:cNvCxnSpPr>
          <p:nvPr/>
        </p:nvCxnSpPr>
        <p:spPr>
          <a:xfrm>
            <a:off x="3461407" y="3653893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지연 98">
            <a:extLst>
              <a:ext uri="{FF2B5EF4-FFF2-40B4-BE49-F238E27FC236}">
                <a16:creationId xmlns:a16="http://schemas.microsoft.com/office/drawing/2014/main" id="{79437C91-F0CD-4FE8-96E0-437F37AD034D}"/>
              </a:ext>
            </a:extLst>
          </p:cNvPr>
          <p:cNvSpPr/>
          <p:nvPr/>
        </p:nvSpPr>
        <p:spPr>
          <a:xfrm>
            <a:off x="1423318" y="3472444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17475074-226E-4699-9307-CE93CFA2FBDA}"/>
              </a:ext>
            </a:extLst>
          </p:cNvPr>
          <p:cNvSpPr/>
          <p:nvPr/>
        </p:nvSpPr>
        <p:spPr>
          <a:xfrm>
            <a:off x="1895799" y="3616030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4B940883-0F8B-479C-AD2F-2B3D76A71B29}"/>
              </a:ext>
            </a:extLst>
          </p:cNvPr>
          <p:cNvCxnSpPr>
            <a:cxnSpLocks/>
          </p:cNvCxnSpPr>
          <p:nvPr/>
        </p:nvCxnSpPr>
        <p:spPr>
          <a:xfrm>
            <a:off x="961900" y="3545943"/>
            <a:ext cx="461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BFF9955-F330-4EF9-BEEC-E638F8C17DDD}"/>
              </a:ext>
            </a:extLst>
          </p:cNvPr>
          <p:cNvCxnSpPr>
            <a:cxnSpLocks/>
          </p:cNvCxnSpPr>
          <p:nvPr/>
        </p:nvCxnSpPr>
        <p:spPr>
          <a:xfrm>
            <a:off x="961900" y="3791710"/>
            <a:ext cx="461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07CBB4A-0A8A-4A2C-B70E-AE38CE2C26DF}"/>
              </a:ext>
            </a:extLst>
          </p:cNvPr>
          <p:cNvSpPr txBox="1"/>
          <p:nvPr/>
        </p:nvSpPr>
        <p:spPr>
          <a:xfrm>
            <a:off x="1633547" y="291710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AND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4F03CAA-EBD7-49C1-A312-804F71DE0FE1}"/>
              </a:ext>
            </a:extLst>
          </p:cNvPr>
          <p:cNvSpPr txBox="1"/>
          <p:nvPr/>
        </p:nvSpPr>
        <p:spPr>
          <a:xfrm>
            <a:off x="1683531" y="111569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NOT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FA11BCA4-77F9-4A86-98E7-87EEC1B9B50E}"/>
                  </a:ext>
                </a:extLst>
              </p:cNvPr>
              <p:cNvSpPr/>
              <p:nvPr/>
            </p:nvSpPr>
            <p:spPr>
              <a:xfrm>
                <a:off x="5024264" y="1331471"/>
                <a:ext cx="3584672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FA11BCA4-77F9-4A86-98E7-87EEC1B9B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264" y="1331471"/>
                <a:ext cx="3584672" cy="491776"/>
              </a:xfrm>
              <a:prstGeom prst="rect">
                <a:avLst/>
              </a:prstGeom>
              <a:blipFill>
                <a:blip r:embed="rId6"/>
                <a:stretch>
                  <a:fillRect b="-1358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DA4263BE-30E5-437D-B1C9-1F9BAFBD54E7}"/>
              </a:ext>
            </a:extLst>
          </p:cNvPr>
          <p:cNvSpPr txBox="1"/>
          <p:nvPr/>
        </p:nvSpPr>
        <p:spPr>
          <a:xfrm>
            <a:off x="5586413" y="1927878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BDA6BD1-CC26-420D-9758-44602C861E10}"/>
              </a:ext>
            </a:extLst>
          </p:cNvPr>
          <p:cNvSpPr txBox="1"/>
          <p:nvPr/>
        </p:nvSpPr>
        <p:spPr>
          <a:xfrm>
            <a:off x="6871062" y="1927878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7F4DE25-7562-4C16-AD87-D6901F199606}"/>
              </a:ext>
            </a:extLst>
          </p:cNvPr>
          <p:cNvSpPr txBox="1"/>
          <p:nvPr/>
        </p:nvSpPr>
        <p:spPr>
          <a:xfrm>
            <a:off x="7659116" y="1927878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B299677-84A9-4AC5-9BC6-1B6E81A15CF3}"/>
                  </a:ext>
                </a:extLst>
              </p:cNvPr>
              <p:cNvSpPr txBox="1"/>
              <p:nvPr/>
            </p:nvSpPr>
            <p:spPr>
              <a:xfrm>
                <a:off x="7241258" y="2480530"/>
                <a:ext cx="41824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B299677-84A9-4AC5-9BC6-1B6E81A15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258" y="2480530"/>
                <a:ext cx="41824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4A128D57-9411-4F36-9F80-3A37AB444368}"/>
              </a:ext>
            </a:extLst>
          </p:cNvPr>
          <p:cNvSpPr txBox="1"/>
          <p:nvPr/>
        </p:nvSpPr>
        <p:spPr>
          <a:xfrm>
            <a:off x="8364326" y="1927878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순서도: 지연 150">
            <a:extLst>
              <a:ext uri="{FF2B5EF4-FFF2-40B4-BE49-F238E27FC236}">
                <a16:creationId xmlns:a16="http://schemas.microsoft.com/office/drawing/2014/main" id="{CC6E185B-2ED3-472E-AB08-D8B2BEDD2036}"/>
              </a:ext>
            </a:extLst>
          </p:cNvPr>
          <p:cNvSpPr/>
          <p:nvPr/>
        </p:nvSpPr>
        <p:spPr>
          <a:xfrm>
            <a:off x="1922823" y="5084408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C1289A59-CBBA-4E92-851C-AB9B517AF1B4}"/>
              </a:ext>
            </a:extLst>
          </p:cNvPr>
          <p:cNvSpPr/>
          <p:nvPr/>
        </p:nvSpPr>
        <p:spPr>
          <a:xfrm>
            <a:off x="2395304" y="5227994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2B9BFEEF-B343-4C3F-A478-136E0D29C00E}"/>
                  </a:ext>
                </a:extLst>
              </p:cNvPr>
              <p:cNvSpPr/>
              <p:nvPr/>
            </p:nvSpPr>
            <p:spPr>
              <a:xfrm>
                <a:off x="507618" y="5028959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2B9BFEEF-B343-4C3F-A478-136E0D29C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18" y="5028959"/>
                <a:ext cx="561276" cy="491776"/>
              </a:xfrm>
              <a:prstGeom prst="rect">
                <a:avLst/>
              </a:prstGeom>
              <a:blipFill>
                <a:blip r:embed="rId8"/>
                <a:stretch>
                  <a:fillRect l="-434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209DBEAB-32C9-4874-A31B-A77ABCB8B70D}"/>
              </a:ext>
            </a:extLst>
          </p:cNvPr>
          <p:cNvCxnSpPr>
            <a:cxnSpLocks/>
          </p:cNvCxnSpPr>
          <p:nvPr/>
        </p:nvCxnSpPr>
        <p:spPr>
          <a:xfrm>
            <a:off x="1469141" y="5171473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2B744C8D-8039-4AFC-8929-B3A0BEED125D}"/>
              </a:ext>
            </a:extLst>
          </p:cNvPr>
          <p:cNvCxnSpPr>
            <a:cxnSpLocks/>
          </p:cNvCxnSpPr>
          <p:nvPr/>
        </p:nvCxnSpPr>
        <p:spPr>
          <a:xfrm>
            <a:off x="1469141" y="5426571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E979F0D0-1592-4ED6-90E2-4577B7A7D7D4}"/>
              </a:ext>
            </a:extLst>
          </p:cNvPr>
          <p:cNvCxnSpPr>
            <a:cxnSpLocks/>
          </p:cNvCxnSpPr>
          <p:nvPr/>
        </p:nvCxnSpPr>
        <p:spPr>
          <a:xfrm>
            <a:off x="841078" y="5298793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EC387512-9474-4D92-9159-F35F51388195}"/>
              </a:ext>
            </a:extLst>
          </p:cNvPr>
          <p:cNvCxnSpPr>
            <a:cxnSpLocks/>
          </p:cNvCxnSpPr>
          <p:nvPr/>
        </p:nvCxnSpPr>
        <p:spPr>
          <a:xfrm>
            <a:off x="1469141" y="5171474"/>
            <a:ext cx="0" cy="254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E577318-1A66-46F8-A934-4F5C2EC3065D}"/>
              </a:ext>
            </a:extLst>
          </p:cNvPr>
          <p:cNvCxnSpPr>
            <a:cxnSpLocks/>
          </p:cNvCxnSpPr>
          <p:nvPr/>
        </p:nvCxnSpPr>
        <p:spPr>
          <a:xfrm>
            <a:off x="2501750" y="5279423"/>
            <a:ext cx="657541" cy="229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순서도: 지연 158">
            <a:extLst>
              <a:ext uri="{FF2B5EF4-FFF2-40B4-BE49-F238E27FC236}">
                <a16:creationId xmlns:a16="http://schemas.microsoft.com/office/drawing/2014/main" id="{AE70C126-5CB4-49B1-8D3A-45C3555057FC}"/>
              </a:ext>
            </a:extLst>
          </p:cNvPr>
          <p:cNvSpPr/>
          <p:nvPr/>
        </p:nvSpPr>
        <p:spPr>
          <a:xfrm>
            <a:off x="1912337" y="5692657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7AE2970B-D4AD-426A-8E68-E6ECB63215B0}"/>
              </a:ext>
            </a:extLst>
          </p:cNvPr>
          <p:cNvSpPr/>
          <p:nvPr/>
        </p:nvSpPr>
        <p:spPr>
          <a:xfrm>
            <a:off x="2384818" y="5836243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1B19D7AF-19A0-4B0C-ADE5-4539D78030C6}"/>
                  </a:ext>
                </a:extLst>
              </p:cNvPr>
              <p:cNvSpPr/>
              <p:nvPr/>
            </p:nvSpPr>
            <p:spPr>
              <a:xfrm>
                <a:off x="497132" y="5637208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1B19D7AF-19A0-4B0C-ADE5-4539D780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32" y="5637208"/>
                <a:ext cx="561276" cy="491776"/>
              </a:xfrm>
              <a:prstGeom prst="rect">
                <a:avLst/>
              </a:prstGeom>
              <a:blipFill>
                <a:blip r:embed="rId9"/>
                <a:stretch>
                  <a:fillRect l="-652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584BCA2A-D54B-4098-802A-213D7B969737}"/>
              </a:ext>
            </a:extLst>
          </p:cNvPr>
          <p:cNvCxnSpPr>
            <a:cxnSpLocks/>
          </p:cNvCxnSpPr>
          <p:nvPr/>
        </p:nvCxnSpPr>
        <p:spPr>
          <a:xfrm>
            <a:off x="1458655" y="5779722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EBCD6FB0-000A-418F-A8D2-58CDF3457BB6}"/>
              </a:ext>
            </a:extLst>
          </p:cNvPr>
          <p:cNvCxnSpPr>
            <a:cxnSpLocks/>
          </p:cNvCxnSpPr>
          <p:nvPr/>
        </p:nvCxnSpPr>
        <p:spPr>
          <a:xfrm>
            <a:off x="1458655" y="6034820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EFF52AE-A0F0-4548-88FE-5E701F8F3FFA}"/>
              </a:ext>
            </a:extLst>
          </p:cNvPr>
          <p:cNvCxnSpPr>
            <a:cxnSpLocks/>
          </p:cNvCxnSpPr>
          <p:nvPr/>
        </p:nvCxnSpPr>
        <p:spPr>
          <a:xfrm>
            <a:off x="830592" y="5907042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FD0452B4-C999-4EE0-B441-A89FB86DAD70}"/>
              </a:ext>
            </a:extLst>
          </p:cNvPr>
          <p:cNvCxnSpPr>
            <a:cxnSpLocks/>
          </p:cNvCxnSpPr>
          <p:nvPr/>
        </p:nvCxnSpPr>
        <p:spPr>
          <a:xfrm>
            <a:off x="1458655" y="5779723"/>
            <a:ext cx="0" cy="254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AC9E4420-1980-4C52-B90A-D8E2E7C114FE}"/>
              </a:ext>
            </a:extLst>
          </p:cNvPr>
          <p:cNvCxnSpPr>
            <a:cxnSpLocks/>
          </p:cNvCxnSpPr>
          <p:nvPr/>
        </p:nvCxnSpPr>
        <p:spPr>
          <a:xfrm flipV="1">
            <a:off x="2491264" y="5666134"/>
            <a:ext cx="673637" cy="221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순서도: 지연 166">
            <a:extLst>
              <a:ext uri="{FF2B5EF4-FFF2-40B4-BE49-F238E27FC236}">
                <a16:creationId xmlns:a16="http://schemas.microsoft.com/office/drawing/2014/main" id="{2FF4C322-6CEA-42CC-A4B9-EB2FA1BD1FCD}"/>
              </a:ext>
            </a:extLst>
          </p:cNvPr>
          <p:cNvSpPr/>
          <p:nvPr/>
        </p:nvSpPr>
        <p:spPr>
          <a:xfrm>
            <a:off x="3148095" y="5378085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117B31CA-56B3-47BC-B814-14D916FCCC40}"/>
              </a:ext>
            </a:extLst>
          </p:cNvPr>
          <p:cNvSpPr/>
          <p:nvPr/>
        </p:nvSpPr>
        <p:spPr>
          <a:xfrm>
            <a:off x="3620576" y="5521671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1519D6A-0099-43E5-A7E3-5BC4E9219060}"/>
              </a:ext>
            </a:extLst>
          </p:cNvPr>
          <p:cNvCxnSpPr>
            <a:cxnSpLocks/>
          </p:cNvCxnSpPr>
          <p:nvPr/>
        </p:nvCxnSpPr>
        <p:spPr>
          <a:xfrm>
            <a:off x="3727022" y="5573100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8C471B28-A320-4290-B1F6-5D006B20D78F}"/>
              </a:ext>
            </a:extLst>
          </p:cNvPr>
          <p:cNvSpPr txBox="1"/>
          <p:nvPr/>
        </p:nvSpPr>
        <p:spPr>
          <a:xfrm>
            <a:off x="1966470" y="459680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894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퍼셉트론에서 신경망으로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다차원 배열의 계산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출력층 설계하기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3.6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손글씨 숫자 인식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4659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신경망의 예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C252A7F-C2F8-4025-8644-76BA726232AB}"/>
              </a:ext>
            </a:extLst>
          </p:cNvPr>
          <p:cNvSpPr/>
          <p:nvPr/>
        </p:nvSpPr>
        <p:spPr>
          <a:xfrm>
            <a:off x="1340745" y="205319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4BA0A15-F6EF-4AD1-ADA5-7F1E5D801771}"/>
              </a:ext>
            </a:extLst>
          </p:cNvPr>
          <p:cNvSpPr/>
          <p:nvPr/>
        </p:nvSpPr>
        <p:spPr>
          <a:xfrm>
            <a:off x="1340745" y="302930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6DC8624-0369-44F4-8FA9-D6293F18DB3D}"/>
              </a:ext>
            </a:extLst>
          </p:cNvPr>
          <p:cNvSpPr/>
          <p:nvPr/>
        </p:nvSpPr>
        <p:spPr>
          <a:xfrm>
            <a:off x="2900271" y="154270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A39B4E5-A6D3-4DF9-ACF7-C753A8AE5D60}"/>
              </a:ext>
            </a:extLst>
          </p:cNvPr>
          <p:cNvSpPr/>
          <p:nvPr/>
        </p:nvSpPr>
        <p:spPr>
          <a:xfrm>
            <a:off x="2900271" y="251880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5E93162-AECC-4D99-A294-03286A2122F2}"/>
              </a:ext>
            </a:extLst>
          </p:cNvPr>
          <p:cNvSpPr/>
          <p:nvPr/>
        </p:nvSpPr>
        <p:spPr>
          <a:xfrm>
            <a:off x="2900271" y="362955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81B0A3A-D9FF-4D17-8443-A3C99A7E3DC7}"/>
              </a:ext>
            </a:extLst>
          </p:cNvPr>
          <p:cNvSpPr/>
          <p:nvPr/>
        </p:nvSpPr>
        <p:spPr>
          <a:xfrm>
            <a:off x="4478201" y="224392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5D47165-3907-4B5B-8898-43F11C242CA8}"/>
              </a:ext>
            </a:extLst>
          </p:cNvPr>
          <p:cNvSpPr/>
          <p:nvPr/>
        </p:nvSpPr>
        <p:spPr>
          <a:xfrm>
            <a:off x="4478201" y="316954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7C58C1B-B4C4-4E6A-9364-464381E57C2F}"/>
              </a:ext>
            </a:extLst>
          </p:cNvPr>
          <p:cNvCxnSpPr>
            <a:stCxn id="2" idx="6"/>
            <a:endCxn id="60" idx="2"/>
          </p:cNvCxnSpPr>
          <p:nvPr/>
        </p:nvCxnSpPr>
        <p:spPr>
          <a:xfrm flipV="1">
            <a:off x="1890507" y="1817581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9BB4198-0A39-4BD0-8514-5988B88EB4CB}"/>
              </a:ext>
            </a:extLst>
          </p:cNvPr>
          <p:cNvCxnSpPr>
            <a:cxnSpLocks/>
            <a:stCxn id="2" idx="6"/>
            <a:endCxn id="72" idx="2"/>
          </p:cNvCxnSpPr>
          <p:nvPr/>
        </p:nvCxnSpPr>
        <p:spPr>
          <a:xfrm>
            <a:off x="1890507" y="2328074"/>
            <a:ext cx="1009764" cy="4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2A405BE-1E58-4DE6-85D3-E795F9CCA2EF}"/>
              </a:ext>
            </a:extLst>
          </p:cNvPr>
          <p:cNvCxnSpPr>
            <a:cxnSpLocks/>
            <a:stCxn id="2" idx="6"/>
            <a:endCxn id="73" idx="2"/>
          </p:cNvCxnSpPr>
          <p:nvPr/>
        </p:nvCxnSpPr>
        <p:spPr>
          <a:xfrm>
            <a:off x="1890507" y="2328074"/>
            <a:ext cx="1009764" cy="15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A05AC91-DEDB-444C-A55A-B8ED5FA3D7A4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 flipV="1">
            <a:off x="1890507" y="1817581"/>
            <a:ext cx="1009764" cy="148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A2456CF-1B71-46FD-B907-72D5DA6A5839}"/>
              </a:ext>
            </a:extLst>
          </p:cNvPr>
          <p:cNvCxnSpPr>
            <a:cxnSpLocks/>
            <a:stCxn id="59" idx="6"/>
            <a:endCxn id="72" idx="2"/>
          </p:cNvCxnSpPr>
          <p:nvPr/>
        </p:nvCxnSpPr>
        <p:spPr>
          <a:xfrm flipV="1">
            <a:off x="1890507" y="2793689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72E1E2C-2E07-4465-A6AC-C39901F81C2C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>
            <a:off x="1890507" y="3304182"/>
            <a:ext cx="1009764" cy="6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FACB256-069E-4A14-AFFE-F4886FEE1A00}"/>
              </a:ext>
            </a:extLst>
          </p:cNvPr>
          <p:cNvCxnSpPr>
            <a:cxnSpLocks/>
            <a:stCxn id="60" idx="6"/>
            <a:endCxn id="74" idx="2"/>
          </p:cNvCxnSpPr>
          <p:nvPr/>
        </p:nvCxnSpPr>
        <p:spPr>
          <a:xfrm>
            <a:off x="3450033" y="181758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F3988A0-8D6D-4C20-908A-A7B1ECC3FFEC}"/>
              </a:ext>
            </a:extLst>
          </p:cNvPr>
          <p:cNvCxnSpPr>
            <a:cxnSpLocks/>
            <a:stCxn id="60" idx="6"/>
            <a:endCxn id="75" idx="2"/>
          </p:cNvCxnSpPr>
          <p:nvPr/>
        </p:nvCxnSpPr>
        <p:spPr>
          <a:xfrm>
            <a:off x="3450033" y="181758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3A781B6-336A-4990-90BE-2F5548989066}"/>
              </a:ext>
            </a:extLst>
          </p:cNvPr>
          <p:cNvCxnSpPr>
            <a:cxnSpLocks/>
            <a:stCxn id="72" idx="6"/>
            <a:endCxn id="74" idx="2"/>
          </p:cNvCxnSpPr>
          <p:nvPr/>
        </p:nvCxnSpPr>
        <p:spPr>
          <a:xfrm flipV="1">
            <a:off x="3450033" y="251880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ACB135E-EC6D-4643-A219-B7F430591B6F}"/>
              </a:ext>
            </a:extLst>
          </p:cNvPr>
          <p:cNvCxnSpPr>
            <a:cxnSpLocks/>
            <a:stCxn id="72" idx="6"/>
            <a:endCxn id="75" idx="2"/>
          </p:cNvCxnSpPr>
          <p:nvPr/>
        </p:nvCxnSpPr>
        <p:spPr>
          <a:xfrm>
            <a:off x="3450033" y="279368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B6196A1-68C5-4FDE-9DA3-03202C5474DE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3450033" y="251880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BF54C30-1783-4ACA-953B-AA1387C21F3D}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 flipV="1">
            <a:off x="3450033" y="344442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FAFDDC-58D2-4832-B3F0-D53B2CC9E614}"/>
              </a:ext>
            </a:extLst>
          </p:cNvPr>
          <p:cNvSpPr txBox="1"/>
          <p:nvPr/>
        </p:nvSpPr>
        <p:spPr>
          <a:xfrm>
            <a:off x="963396" y="160290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입력층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9A65A2B-183E-4E02-91FA-272012E92DAE}"/>
              </a:ext>
            </a:extLst>
          </p:cNvPr>
          <p:cNvSpPr txBox="1"/>
          <p:nvPr/>
        </p:nvSpPr>
        <p:spPr>
          <a:xfrm>
            <a:off x="2621154" y="10645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은닉층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D61872-B6CA-4753-94C3-83C0E1673E4A}"/>
              </a:ext>
            </a:extLst>
          </p:cNvPr>
          <p:cNvSpPr txBox="1"/>
          <p:nvPr/>
        </p:nvSpPr>
        <p:spPr>
          <a:xfrm>
            <a:off x="4399466" y="17839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출력층</a:t>
            </a:r>
          </a:p>
        </p:txBody>
      </p:sp>
    </p:spTree>
    <p:extLst>
      <p:ext uri="{BB962C8B-B14F-4D97-AF65-F5344CB8AC3E}">
        <p14:creationId xmlns:p14="http://schemas.microsoft.com/office/powerpoint/2010/main" val="525913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신경망의 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7091DA-0C2E-49E9-A18D-15133F5ED17D}"/>
              </a:ext>
            </a:extLst>
          </p:cNvPr>
          <p:cNvGrpSpPr/>
          <p:nvPr/>
        </p:nvGrpSpPr>
        <p:grpSpPr>
          <a:xfrm>
            <a:off x="1065109" y="1166842"/>
            <a:ext cx="2105653" cy="1570750"/>
            <a:chOff x="1014621" y="1211721"/>
            <a:chExt cx="2782469" cy="2075633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54E203A-5111-43BF-9171-424C0B81D2A9}"/>
                </a:ext>
              </a:extLst>
            </p:cNvPr>
            <p:cNvSpPr/>
            <p:nvPr/>
          </p:nvSpPr>
          <p:spPr>
            <a:xfrm>
              <a:off x="1014622" y="1211721"/>
              <a:ext cx="667569" cy="66756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8B96C34-9054-41B2-B2EC-4D84815A1117}"/>
                </a:ext>
              </a:extLst>
            </p:cNvPr>
            <p:cNvSpPr/>
            <p:nvPr/>
          </p:nvSpPr>
          <p:spPr>
            <a:xfrm>
              <a:off x="1014621" y="2619785"/>
              <a:ext cx="667569" cy="66756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2D4FA02-D7C5-4242-B476-D9A59D298C31}"/>
                </a:ext>
              </a:extLst>
            </p:cNvPr>
            <p:cNvSpPr/>
            <p:nvPr/>
          </p:nvSpPr>
          <p:spPr>
            <a:xfrm>
              <a:off x="3129521" y="1952216"/>
              <a:ext cx="667569" cy="66756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E6312C3-2A82-47B6-A5B2-2467CCC493C0}"/>
                </a:ext>
              </a:extLst>
            </p:cNvPr>
            <p:cNvCxnSpPr>
              <a:stCxn id="27" idx="6"/>
              <a:endCxn id="30" idx="2"/>
            </p:cNvCxnSpPr>
            <p:nvPr/>
          </p:nvCxnSpPr>
          <p:spPr>
            <a:xfrm>
              <a:off x="1682191" y="1545506"/>
              <a:ext cx="1447330" cy="740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47744635-DEB3-43BF-877B-3BA95FBB366E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>
            <a:xfrm flipV="1">
              <a:off x="1682190" y="2286001"/>
              <a:ext cx="1447331" cy="667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36489DD-56CC-4C46-A6B5-CC3E398E5145}"/>
                    </a:ext>
                  </a:extLst>
                </p:cNvPr>
                <p:cNvSpPr txBox="1"/>
                <p:nvPr/>
              </p:nvSpPr>
              <p:spPr>
                <a:xfrm>
                  <a:off x="1132899" y="1318306"/>
                  <a:ext cx="513379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36489DD-56CC-4C46-A6B5-CC3E398E51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899" y="1318306"/>
                  <a:ext cx="513379" cy="406705"/>
                </a:xfrm>
                <a:prstGeom prst="rect">
                  <a:avLst/>
                </a:prstGeom>
                <a:blipFill>
                  <a:blip r:embed="rId3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93A86EB-7F54-443A-B61E-1A30BE1B307D}"/>
                    </a:ext>
                  </a:extLst>
                </p:cNvPr>
                <p:cNvSpPr txBox="1"/>
                <p:nvPr/>
              </p:nvSpPr>
              <p:spPr>
                <a:xfrm>
                  <a:off x="1129341" y="2768904"/>
                  <a:ext cx="521260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93A86EB-7F54-443A-B61E-1A30BE1B30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341" y="2768904"/>
                  <a:ext cx="521260" cy="406705"/>
                </a:xfrm>
                <a:prstGeom prst="rect">
                  <a:avLst/>
                </a:prstGeom>
                <a:blipFill>
                  <a:blip r:embed="rId4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FE157AB-914E-451F-BD38-237C577C336E}"/>
                    </a:ext>
                  </a:extLst>
                </p:cNvPr>
                <p:cNvSpPr txBox="1"/>
                <p:nvPr/>
              </p:nvSpPr>
              <p:spPr>
                <a:xfrm>
                  <a:off x="2172907" y="1424892"/>
                  <a:ext cx="575318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FE157AB-914E-451F-BD38-237C577C3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07" y="1424892"/>
                  <a:ext cx="575318" cy="406705"/>
                </a:xfrm>
                <a:prstGeom prst="rect">
                  <a:avLst/>
                </a:prstGeom>
                <a:blipFill>
                  <a:blip r:embed="rId5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220440F-D59B-4E97-947B-597634ED4724}"/>
                    </a:ext>
                  </a:extLst>
                </p:cNvPr>
                <p:cNvSpPr txBox="1"/>
                <p:nvPr/>
              </p:nvSpPr>
              <p:spPr>
                <a:xfrm>
                  <a:off x="2172907" y="2645028"/>
                  <a:ext cx="583198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220440F-D59B-4E97-947B-597634ED4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07" y="2645028"/>
                  <a:ext cx="583198" cy="406705"/>
                </a:xfrm>
                <a:prstGeom prst="rect">
                  <a:avLst/>
                </a:prstGeom>
                <a:blipFill>
                  <a:blip r:embed="rId6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40FBC60-DEAE-488E-A89D-79D55F35C8E7}"/>
                    </a:ext>
                  </a:extLst>
                </p:cNvPr>
                <p:cNvSpPr txBox="1"/>
                <p:nvPr/>
              </p:nvSpPr>
              <p:spPr>
                <a:xfrm>
                  <a:off x="3319014" y="2101334"/>
                  <a:ext cx="382811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40FBC60-DEAE-488E-A89D-79D55F35C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014" y="2101334"/>
                  <a:ext cx="382811" cy="406705"/>
                </a:xfrm>
                <a:prstGeom prst="rect">
                  <a:avLst/>
                </a:prstGeom>
                <a:blipFill>
                  <a:blip r:embed="rId7"/>
                  <a:stretch>
                    <a:fillRect l="-6383" r="-8511" b="-2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B5F8-B4B9-4CD5-9EB8-4289AE642873}"/>
                  </a:ext>
                </a:extLst>
              </p:cNvPr>
              <p:cNvSpPr txBox="1"/>
              <p:nvPr/>
            </p:nvSpPr>
            <p:spPr>
              <a:xfrm>
                <a:off x="5014194" y="2881601"/>
                <a:ext cx="33503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B5F8-B4B9-4CD5-9EB8-4289AE642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194" y="2881601"/>
                <a:ext cx="3350340" cy="369332"/>
              </a:xfrm>
              <a:prstGeom prst="rect">
                <a:avLst/>
              </a:prstGeom>
              <a:blipFill>
                <a:blip r:embed="rId8"/>
                <a:stretch>
                  <a:fillRect l="-1457" r="-145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47E01F-8040-4B93-9256-A57EC0490310}"/>
                  </a:ext>
                </a:extLst>
              </p:cNvPr>
              <p:cNvSpPr txBox="1"/>
              <p:nvPr/>
            </p:nvSpPr>
            <p:spPr>
              <a:xfrm>
                <a:off x="3944093" y="2855854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47E01F-8040-4B93-9256-A57EC049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093" y="2855854"/>
                <a:ext cx="1070101" cy="8238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D3355E-74CA-4343-B1AA-024DCD7F39E2}"/>
                  </a:ext>
                </a:extLst>
              </p:cNvPr>
              <p:cNvSpPr txBox="1"/>
              <p:nvPr/>
            </p:nvSpPr>
            <p:spPr>
              <a:xfrm>
                <a:off x="5047856" y="3250933"/>
                <a:ext cx="3283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D3355E-74CA-4343-B1AA-024DCD7F3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856" y="3250933"/>
                <a:ext cx="3283015" cy="369332"/>
              </a:xfrm>
              <a:prstGeom prst="rect">
                <a:avLst/>
              </a:prstGeom>
              <a:blipFill>
                <a:blip r:embed="rId10"/>
                <a:stretch>
                  <a:fillRect l="-1299" r="-1484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타원 44">
            <a:extLst>
              <a:ext uri="{FF2B5EF4-FFF2-40B4-BE49-F238E27FC236}">
                <a16:creationId xmlns:a16="http://schemas.microsoft.com/office/drawing/2014/main" id="{AD724183-B450-47A3-A986-68C4B9DF30B0}"/>
              </a:ext>
            </a:extLst>
          </p:cNvPr>
          <p:cNvSpPr/>
          <p:nvPr/>
        </p:nvSpPr>
        <p:spPr>
          <a:xfrm>
            <a:off x="1065110" y="4503237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509F5F5-5D89-431C-88A0-8921A10A8864}"/>
              </a:ext>
            </a:extLst>
          </p:cNvPr>
          <p:cNvSpPr/>
          <p:nvPr/>
        </p:nvSpPr>
        <p:spPr>
          <a:xfrm>
            <a:off x="1065109" y="5568799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981CA0F-7F9D-44D3-BD41-73DB0AA0DA64}"/>
              </a:ext>
            </a:extLst>
          </p:cNvPr>
          <p:cNvSpPr/>
          <p:nvPr/>
        </p:nvSpPr>
        <p:spPr>
          <a:xfrm>
            <a:off x="2704842" y="4588223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A7F816E-8C68-40DA-9F95-AC5CB17E9284}"/>
              </a:ext>
            </a:extLst>
          </p:cNvPr>
          <p:cNvCxnSpPr>
            <a:stCxn id="45" idx="6"/>
            <a:endCxn id="47" idx="2"/>
          </p:cNvCxnSpPr>
          <p:nvPr/>
        </p:nvCxnSpPr>
        <p:spPr>
          <a:xfrm>
            <a:off x="1570298" y="4755831"/>
            <a:ext cx="1134544" cy="8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8E513D4-D9A8-4349-B5C3-E4BE9052ACE1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 flipV="1">
            <a:off x="1570297" y="4840817"/>
            <a:ext cx="1134545" cy="98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01DFB42-3244-4E1C-A14C-2236620B392A}"/>
                  </a:ext>
                </a:extLst>
              </p:cNvPr>
              <p:cNvSpPr txBox="1"/>
              <p:nvPr/>
            </p:nvSpPr>
            <p:spPr>
              <a:xfrm>
                <a:off x="1154617" y="4583896"/>
                <a:ext cx="3885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01DFB42-3244-4E1C-A14C-2236620B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17" y="4583896"/>
                <a:ext cx="388503" cy="307777"/>
              </a:xfrm>
              <a:prstGeom prst="rect">
                <a:avLst/>
              </a:prstGeom>
              <a:blipFill>
                <a:blip r:embed="rId11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114CC7-2A53-4188-94CC-6EED428B812B}"/>
                  </a:ext>
                </a:extLst>
              </p:cNvPr>
              <p:cNvSpPr txBox="1"/>
              <p:nvPr/>
            </p:nvSpPr>
            <p:spPr>
              <a:xfrm>
                <a:off x="1151924" y="5681646"/>
                <a:ext cx="3944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114CC7-2A53-4188-94CC-6EED428B8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24" y="5681646"/>
                <a:ext cx="394467" cy="307777"/>
              </a:xfrm>
              <a:prstGeom prst="rect">
                <a:avLst/>
              </a:prstGeom>
              <a:blipFill>
                <a:blip r:embed="rId12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39B79B-1F20-4685-AF14-4F14029E1D42}"/>
                  </a:ext>
                </a:extLst>
              </p:cNvPr>
              <p:cNvSpPr txBox="1"/>
              <p:nvPr/>
            </p:nvSpPr>
            <p:spPr>
              <a:xfrm>
                <a:off x="1670360" y="4408980"/>
                <a:ext cx="4353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39B79B-1F20-4685-AF14-4F14029E1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360" y="4408980"/>
                <a:ext cx="435376" cy="307777"/>
              </a:xfrm>
              <a:prstGeom prst="rect">
                <a:avLst/>
              </a:prstGeom>
              <a:blipFill>
                <a:blip r:embed="rId13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729B752-0C9A-4F14-A195-680557165123}"/>
                  </a:ext>
                </a:extLst>
              </p:cNvPr>
              <p:cNvSpPr txBox="1"/>
              <p:nvPr/>
            </p:nvSpPr>
            <p:spPr>
              <a:xfrm>
                <a:off x="1733963" y="5568799"/>
                <a:ext cx="441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729B752-0C9A-4F14-A195-680557165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63" y="5568799"/>
                <a:ext cx="441339" cy="307777"/>
              </a:xfrm>
              <a:prstGeom prst="rect">
                <a:avLst/>
              </a:prstGeom>
              <a:blipFill>
                <a:blip r:embed="rId1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68020D0-60A8-49A2-B29C-7A45283E8531}"/>
                  </a:ext>
                </a:extLst>
              </p:cNvPr>
              <p:cNvSpPr txBox="1"/>
              <p:nvPr/>
            </p:nvSpPr>
            <p:spPr>
              <a:xfrm>
                <a:off x="2848243" y="4701069"/>
                <a:ext cx="2896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68020D0-60A8-49A2-B29C-7A45283E8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243" y="4701069"/>
                <a:ext cx="289695" cy="307777"/>
              </a:xfrm>
              <a:prstGeom prst="rect">
                <a:avLst/>
              </a:prstGeom>
              <a:blipFill>
                <a:blip r:embed="rId15"/>
                <a:stretch>
                  <a:fillRect l="-6250" r="-6250" b="-2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타원 57">
            <a:extLst>
              <a:ext uri="{FF2B5EF4-FFF2-40B4-BE49-F238E27FC236}">
                <a16:creationId xmlns:a16="http://schemas.microsoft.com/office/drawing/2014/main" id="{F3A50137-23A4-42E8-A1BB-EC0C71AFD924}"/>
              </a:ext>
            </a:extLst>
          </p:cNvPr>
          <p:cNvSpPr/>
          <p:nvPr/>
        </p:nvSpPr>
        <p:spPr>
          <a:xfrm>
            <a:off x="1065109" y="3404964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5D99E4-6850-421D-846B-4206DFA116D1}"/>
                  </a:ext>
                </a:extLst>
              </p:cNvPr>
              <p:cNvSpPr txBox="1"/>
              <p:nvPr/>
            </p:nvSpPr>
            <p:spPr>
              <a:xfrm>
                <a:off x="1154616" y="3485623"/>
                <a:ext cx="2837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5D99E4-6850-421D-846B-4206DFA11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16" y="3485623"/>
                <a:ext cx="283731" cy="307777"/>
              </a:xfrm>
              <a:prstGeom prst="rect">
                <a:avLst/>
              </a:prstGeom>
              <a:blipFill>
                <a:blip r:embed="rId16"/>
                <a:stretch>
                  <a:fillRect l="-4255" r="-6383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33586C-DA2D-46BA-9C8E-A7F08E6251B1}"/>
              </a:ext>
            </a:extLst>
          </p:cNvPr>
          <p:cNvCxnSpPr>
            <a:cxnSpLocks/>
            <a:stCxn id="58" idx="5"/>
            <a:endCxn id="47" idx="2"/>
          </p:cNvCxnSpPr>
          <p:nvPr/>
        </p:nvCxnSpPr>
        <p:spPr>
          <a:xfrm>
            <a:off x="1496314" y="3836169"/>
            <a:ext cx="1208528" cy="100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9EE190-8A10-4ECC-820D-A6A06F0C362C}"/>
                  </a:ext>
                </a:extLst>
              </p:cNvPr>
              <p:cNvSpPr txBox="1"/>
              <p:nvPr/>
            </p:nvSpPr>
            <p:spPr>
              <a:xfrm>
                <a:off x="1941650" y="3863511"/>
                <a:ext cx="2845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9EE190-8A10-4ECC-820D-A6A06F0C3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650" y="3863511"/>
                <a:ext cx="284565" cy="307777"/>
              </a:xfrm>
              <a:prstGeom prst="rect">
                <a:avLst/>
              </a:prstGeom>
              <a:blipFill>
                <a:blip r:embed="rId17"/>
                <a:stretch>
                  <a:fillRect l="-6522" r="-8696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07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활성화 함수의 등장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B5F8-B4B9-4CD5-9EB8-4289AE642873}"/>
                  </a:ext>
                </a:extLst>
              </p:cNvPr>
              <p:cNvSpPr txBox="1"/>
              <p:nvPr/>
            </p:nvSpPr>
            <p:spPr>
              <a:xfrm>
                <a:off x="2924668" y="2131141"/>
                <a:ext cx="1170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B5F8-B4B9-4CD5-9EB8-4289AE642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668" y="2131141"/>
                <a:ext cx="1170897" cy="369332"/>
              </a:xfrm>
              <a:prstGeom prst="rect">
                <a:avLst/>
              </a:prstGeom>
              <a:blipFill>
                <a:blip r:embed="rId3"/>
                <a:stretch>
                  <a:fillRect l="-4688" r="-4688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47E01F-8040-4B93-9256-A57EC0490310}"/>
                  </a:ext>
                </a:extLst>
              </p:cNvPr>
              <p:cNvSpPr txBox="1"/>
              <p:nvPr/>
            </p:nvSpPr>
            <p:spPr>
              <a:xfrm>
                <a:off x="1458945" y="2087085"/>
                <a:ext cx="1499385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47E01F-8040-4B93-9256-A57EC049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945" y="2087085"/>
                <a:ext cx="1499385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D3355E-74CA-4343-B1AA-024DCD7F39E2}"/>
                  </a:ext>
                </a:extLst>
              </p:cNvPr>
              <p:cNvSpPr txBox="1"/>
              <p:nvPr/>
            </p:nvSpPr>
            <p:spPr>
              <a:xfrm>
                <a:off x="2958330" y="2500473"/>
                <a:ext cx="11708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D3355E-74CA-4343-B1AA-024DCD7F3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30" y="2500473"/>
                <a:ext cx="1170898" cy="369332"/>
              </a:xfrm>
              <a:prstGeom prst="rect">
                <a:avLst/>
              </a:prstGeom>
              <a:blipFill>
                <a:blip r:embed="rId5"/>
                <a:stretch>
                  <a:fillRect l="-4167" r="-5208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1523837" y="1219796"/>
                <a:ext cx="34650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837" y="1219796"/>
                <a:ext cx="3465051" cy="369332"/>
              </a:xfrm>
              <a:prstGeom prst="rect">
                <a:avLst/>
              </a:prstGeom>
              <a:blipFill>
                <a:blip r:embed="rId6"/>
                <a:stretch>
                  <a:fillRect l="-352" r="-1408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8AA01E0-8EC3-43C8-8A7D-3A9827CE298E}"/>
                  </a:ext>
                </a:extLst>
              </p:cNvPr>
              <p:cNvSpPr txBox="1"/>
              <p:nvPr/>
            </p:nvSpPr>
            <p:spPr>
              <a:xfrm>
                <a:off x="782156" y="4662925"/>
                <a:ext cx="14264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8AA01E0-8EC3-43C8-8A7D-3A9827CE2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56" y="4662925"/>
                <a:ext cx="1426481" cy="369332"/>
              </a:xfrm>
              <a:prstGeom prst="rect">
                <a:avLst/>
              </a:prstGeom>
              <a:blipFill>
                <a:blip r:embed="rId7"/>
                <a:stretch>
                  <a:fillRect l="-1282" r="-3846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49AFCC4-692E-47C5-BAEA-5317BCC5AB6D}"/>
                  </a:ext>
                </a:extLst>
              </p:cNvPr>
              <p:cNvSpPr txBox="1"/>
              <p:nvPr/>
            </p:nvSpPr>
            <p:spPr>
              <a:xfrm>
                <a:off x="774144" y="4042468"/>
                <a:ext cx="30340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49AFCC4-692E-47C5-BAEA-5317BCC5A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44" y="4042468"/>
                <a:ext cx="303403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타원 42">
            <a:extLst>
              <a:ext uri="{FF2B5EF4-FFF2-40B4-BE49-F238E27FC236}">
                <a16:creationId xmlns:a16="http://schemas.microsoft.com/office/drawing/2014/main" id="{B0BFFAA5-EE08-4F29-A2C8-32B85C918F71}"/>
              </a:ext>
            </a:extLst>
          </p:cNvPr>
          <p:cNvSpPr/>
          <p:nvPr/>
        </p:nvSpPr>
        <p:spPr>
          <a:xfrm>
            <a:off x="4689051" y="4379821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BC31023-BF00-4B33-9D9E-A876D866E094}"/>
              </a:ext>
            </a:extLst>
          </p:cNvPr>
          <p:cNvSpPr/>
          <p:nvPr/>
        </p:nvSpPr>
        <p:spPr>
          <a:xfrm>
            <a:off x="4689050" y="5445383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0D74A99-DB81-4E01-A9BE-F7B957D69B2D}"/>
              </a:ext>
            </a:extLst>
          </p:cNvPr>
          <p:cNvSpPr/>
          <p:nvPr/>
        </p:nvSpPr>
        <p:spPr>
          <a:xfrm>
            <a:off x="6177318" y="4119228"/>
            <a:ext cx="1087394" cy="108739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5A752A8-C85B-4B26-B17E-E369BE4F086F}"/>
              </a:ext>
            </a:extLst>
          </p:cNvPr>
          <p:cNvCxnSpPr>
            <a:cxnSpLocks/>
            <a:stCxn id="43" idx="6"/>
            <a:endCxn id="55" idx="2"/>
          </p:cNvCxnSpPr>
          <p:nvPr/>
        </p:nvCxnSpPr>
        <p:spPr>
          <a:xfrm>
            <a:off x="5194239" y="4632415"/>
            <a:ext cx="983079" cy="3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DBEE51C-87F3-4DAA-AF1D-EB9FD013B0A1}"/>
              </a:ext>
            </a:extLst>
          </p:cNvPr>
          <p:cNvCxnSpPr>
            <a:cxnSpLocks/>
            <a:stCxn id="44" idx="6"/>
            <a:endCxn id="55" idx="2"/>
          </p:cNvCxnSpPr>
          <p:nvPr/>
        </p:nvCxnSpPr>
        <p:spPr>
          <a:xfrm flipV="1">
            <a:off x="5194238" y="4662925"/>
            <a:ext cx="983080" cy="103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E098DF-EF49-41B7-95EF-E2C6A6C3E7AD}"/>
                  </a:ext>
                </a:extLst>
              </p:cNvPr>
              <p:cNvSpPr txBox="1"/>
              <p:nvPr/>
            </p:nvSpPr>
            <p:spPr>
              <a:xfrm>
                <a:off x="4778558" y="4460480"/>
                <a:ext cx="3885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E098DF-EF49-41B7-95EF-E2C6A6C3E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58" y="4460480"/>
                <a:ext cx="388503" cy="307777"/>
              </a:xfrm>
              <a:prstGeom prst="rect">
                <a:avLst/>
              </a:prstGeom>
              <a:blipFill>
                <a:blip r:embed="rId9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5E12D9-4284-4BA8-A77A-5B01EF5AF2D1}"/>
                  </a:ext>
                </a:extLst>
              </p:cNvPr>
              <p:cNvSpPr txBox="1"/>
              <p:nvPr/>
            </p:nvSpPr>
            <p:spPr>
              <a:xfrm>
                <a:off x="4775865" y="5558230"/>
                <a:ext cx="3944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5E12D9-4284-4BA8-A77A-5B01EF5AF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865" y="5558230"/>
                <a:ext cx="394467" cy="307777"/>
              </a:xfrm>
              <a:prstGeom prst="rect">
                <a:avLst/>
              </a:prstGeom>
              <a:blipFill>
                <a:blip r:embed="rId10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E003D21-2F94-4661-9045-A18EE78DD58C}"/>
                  </a:ext>
                </a:extLst>
              </p:cNvPr>
              <p:cNvSpPr txBox="1"/>
              <p:nvPr/>
            </p:nvSpPr>
            <p:spPr>
              <a:xfrm>
                <a:off x="5294301" y="4285564"/>
                <a:ext cx="4353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E003D21-2F94-4661-9045-A18EE78DD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301" y="4285564"/>
                <a:ext cx="435376" cy="307777"/>
              </a:xfrm>
              <a:prstGeom prst="rect">
                <a:avLst/>
              </a:prstGeom>
              <a:blipFill>
                <a:blip r:embed="rId11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20CE3F1-D9ED-4F6A-8204-247E08C155B7}"/>
                  </a:ext>
                </a:extLst>
              </p:cNvPr>
              <p:cNvSpPr txBox="1"/>
              <p:nvPr/>
            </p:nvSpPr>
            <p:spPr>
              <a:xfrm>
                <a:off x="5357904" y="5445383"/>
                <a:ext cx="441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20CE3F1-D9ED-4F6A-8204-247E08C15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904" y="5445383"/>
                <a:ext cx="441339" cy="307777"/>
              </a:xfrm>
              <a:prstGeom prst="rect">
                <a:avLst/>
              </a:prstGeom>
              <a:blipFill>
                <a:blip r:embed="rId12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타원 66">
            <a:extLst>
              <a:ext uri="{FF2B5EF4-FFF2-40B4-BE49-F238E27FC236}">
                <a16:creationId xmlns:a16="http://schemas.microsoft.com/office/drawing/2014/main" id="{2B4D50A4-9D7A-4102-BF78-5B9EF610FF15}"/>
              </a:ext>
            </a:extLst>
          </p:cNvPr>
          <p:cNvSpPr/>
          <p:nvPr/>
        </p:nvSpPr>
        <p:spPr>
          <a:xfrm>
            <a:off x="4689050" y="3281548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A5983EC-7855-4B78-AC78-2C8AFCEF1786}"/>
                  </a:ext>
                </a:extLst>
              </p:cNvPr>
              <p:cNvSpPr txBox="1"/>
              <p:nvPr/>
            </p:nvSpPr>
            <p:spPr>
              <a:xfrm>
                <a:off x="4778557" y="3362207"/>
                <a:ext cx="2837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A5983EC-7855-4B78-AC78-2C8AFCEF1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57" y="3362207"/>
                <a:ext cx="283731" cy="307777"/>
              </a:xfrm>
              <a:prstGeom prst="rect">
                <a:avLst/>
              </a:prstGeom>
              <a:blipFill>
                <a:blip r:embed="rId13"/>
                <a:stretch>
                  <a:fillRect l="-6522" r="-652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6BB3798-E828-4209-9B5C-CF878C8589FE}"/>
              </a:ext>
            </a:extLst>
          </p:cNvPr>
          <p:cNvCxnSpPr>
            <a:cxnSpLocks/>
            <a:stCxn id="67" idx="5"/>
            <a:endCxn id="55" idx="2"/>
          </p:cNvCxnSpPr>
          <p:nvPr/>
        </p:nvCxnSpPr>
        <p:spPr>
          <a:xfrm>
            <a:off x="5120255" y="3712753"/>
            <a:ext cx="1057063" cy="95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E959037-406A-4DA3-94F4-008075617BEF}"/>
                  </a:ext>
                </a:extLst>
              </p:cNvPr>
              <p:cNvSpPr txBox="1"/>
              <p:nvPr/>
            </p:nvSpPr>
            <p:spPr>
              <a:xfrm>
                <a:off x="5565591" y="3740095"/>
                <a:ext cx="2845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E959037-406A-4DA3-94F4-008075617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591" y="3740095"/>
                <a:ext cx="284565" cy="307777"/>
              </a:xfrm>
              <a:prstGeom prst="rect">
                <a:avLst/>
              </a:prstGeom>
              <a:blipFill>
                <a:blip r:embed="rId14"/>
                <a:stretch>
                  <a:fillRect l="-6383" r="-6383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타원 70">
            <a:extLst>
              <a:ext uri="{FF2B5EF4-FFF2-40B4-BE49-F238E27FC236}">
                <a16:creationId xmlns:a16="http://schemas.microsoft.com/office/drawing/2014/main" id="{5C20352C-96CC-4C29-8C44-08886E6E0822}"/>
              </a:ext>
            </a:extLst>
          </p:cNvPr>
          <p:cNvSpPr/>
          <p:nvPr/>
        </p:nvSpPr>
        <p:spPr>
          <a:xfrm>
            <a:off x="6171718" y="4463271"/>
            <a:ext cx="399307" cy="39930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4BD7E5DE-B41A-491A-BECB-777A253E841A}"/>
              </a:ext>
            </a:extLst>
          </p:cNvPr>
          <p:cNvSpPr/>
          <p:nvPr/>
        </p:nvSpPr>
        <p:spPr>
          <a:xfrm>
            <a:off x="6871005" y="4454784"/>
            <a:ext cx="399307" cy="39930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74C5EB4-E229-4154-B686-B1EE7306B37C}"/>
              </a:ext>
            </a:extLst>
          </p:cNvPr>
          <p:cNvCxnSpPr>
            <a:cxnSpLocks/>
            <a:stCxn id="71" idx="6"/>
            <a:endCxn id="72" idx="2"/>
          </p:cNvCxnSpPr>
          <p:nvPr/>
        </p:nvCxnSpPr>
        <p:spPr>
          <a:xfrm flipV="1">
            <a:off x="6571025" y="4654438"/>
            <a:ext cx="299980" cy="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71B7D6-0668-4693-82A3-0FEC66663197}"/>
                  </a:ext>
                </a:extLst>
              </p:cNvPr>
              <p:cNvSpPr txBox="1"/>
              <p:nvPr/>
            </p:nvSpPr>
            <p:spPr>
              <a:xfrm>
                <a:off x="6245006" y="4493781"/>
                <a:ext cx="2896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71B7D6-0668-4693-82A3-0FEC66663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06" y="4493781"/>
                <a:ext cx="289695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06B51DA-0B95-491D-8E7F-2FD4C8B088F8}"/>
                  </a:ext>
                </a:extLst>
              </p:cNvPr>
              <p:cNvSpPr txBox="1"/>
              <p:nvPr/>
            </p:nvSpPr>
            <p:spPr>
              <a:xfrm>
                <a:off x="6938693" y="4468675"/>
                <a:ext cx="2896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06B51DA-0B95-491D-8E7F-2FD4C8B08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93" y="4468675"/>
                <a:ext cx="289695" cy="307777"/>
              </a:xfrm>
              <a:prstGeom prst="rect">
                <a:avLst/>
              </a:prstGeom>
              <a:blipFill>
                <a:blip r:embed="rId16"/>
                <a:stretch>
                  <a:fillRect l="-6250" r="-6250" b="-2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8098D66-904F-4B3C-A010-63FBAAA0156C}"/>
                  </a:ext>
                </a:extLst>
              </p:cNvPr>
              <p:cNvSpPr txBox="1"/>
              <p:nvPr/>
            </p:nvSpPr>
            <p:spPr>
              <a:xfrm>
                <a:off x="6500471" y="4178883"/>
                <a:ext cx="4996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8098D66-904F-4B3C-A010-63FBAAA01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71" y="4178883"/>
                <a:ext cx="499688" cy="307777"/>
              </a:xfrm>
              <a:prstGeom prst="rect">
                <a:avLst/>
              </a:prstGeom>
              <a:blipFill>
                <a:blip r:embed="rId17"/>
                <a:stretch>
                  <a:fillRect l="-3659" t="-4000" r="-9756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06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소스 공유</a:t>
            </a:r>
            <a:endParaRPr kumimoji="1" lang="ko-KR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5A1D8D-F588-4D28-B0F8-C28FAD16CEC1}"/>
              </a:ext>
            </a:extLst>
          </p:cNvPr>
          <p:cNvSpPr txBox="1"/>
          <p:nvPr/>
        </p:nvSpPr>
        <p:spPr>
          <a:xfrm>
            <a:off x="69850" y="1135582"/>
            <a:ext cx="1006653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err="1">
                <a:solidFill>
                  <a:prstClr val="black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github</a:t>
            </a:r>
            <a:r>
              <a:rPr kumimoji="0" lang="en-US" altLang="ko-KR" sz="1800">
                <a:solidFill>
                  <a:prstClr val="black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kumimoji="0" lang="ko-KR" altLang="en-US" sz="1800">
                <a:solidFill>
                  <a:prstClr val="black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접속 후 다운로드 </a:t>
            </a:r>
            <a:endParaRPr kumimoji="0" lang="ko-KR" altLang="en-US" sz="1800" b="1">
              <a:solidFill>
                <a:prstClr val="black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b="1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400">
                <a:hlinkClick r:id="rId3"/>
              </a:rPr>
              <a:t>https://github.com/imguru-mooc/AI_Basic/</a:t>
            </a:r>
            <a:r>
              <a:rPr lang="en-US" altLang="ko-KR" sz="2400" b="0" i="0" u="none" strike="noStrike">
                <a:effectLst/>
                <a:latin typeface="-apple-system"/>
                <a:hlinkClick r:id="rId4" tooltip="deep-learning-from-scratch-master"/>
              </a:rPr>
              <a:t>deep-learning-from-scratch-master</a:t>
            </a:r>
            <a:endParaRPr kumimoji="0" lang="ko-KR" altLang="en-US" sz="2000" b="1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373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퍼셉트론에서 신경망으로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다차원 배열의 계산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출력층 설계하기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3.6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손글씨 숫자 인식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4599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시그모이드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581388" y="1180528"/>
                <a:ext cx="2840906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8" y="1180528"/>
                <a:ext cx="2840906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089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계단함수 구현하기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581388" y="1180528"/>
                <a:ext cx="2840906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8" y="1180528"/>
                <a:ext cx="2840906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F121AA7-6456-4361-AC7F-136E87A9FD75}"/>
              </a:ext>
            </a:extLst>
          </p:cNvPr>
          <p:cNvSpPr txBox="1"/>
          <p:nvPr/>
        </p:nvSpPr>
        <p:spPr>
          <a:xfrm>
            <a:off x="581388" y="2838567"/>
            <a:ext cx="69813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def sigmoid(x):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  return 1 / (1 + np.exp(-x))    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def step_function(x):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  return np.array(x &gt; 0, dtype=np.int)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7A13C8-3ECD-43D1-BA21-10E4A37F4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985691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648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581388" y="1180528"/>
                <a:ext cx="14889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𝑐𝑥</m:t>
                    </m:r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8" y="1180528"/>
                <a:ext cx="1488997" cy="369332"/>
              </a:xfrm>
              <a:prstGeom prst="rect">
                <a:avLst/>
              </a:prstGeom>
              <a:blipFill>
                <a:blip r:embed="rId3"/>
                <a:stretch>
                  <a:fillRect l="-734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8B16EF-0FB1-4A0D-8C39-06D926EC3E02}"/>
                  </a:ext>
                </a:extLst>
              </p:cNvPr>
              <p:cNvSpPr txBox="1"/>
              <p:nvPr/>
            </p:nvSpPr>
            <p:spPr>
              <a:xfrm>
                <a:off x="581388" y="1824881"/>
                <a:ext cx="3641190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8B16EF-0FB1-4A0D-8C39-06D926EC3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8" y="1824881"/>
                <a:ext cx="3641190" cy="552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ECE3B3D-8564-476D-845F-6967D538C521}"/>
              </a:ext>
            </a:extLst>
          </p:cNvPr>
          <p:cNvCxnSpPr/>
          <p:nvPr/>
        </p:nvCxnSpPr>
        <p:spPr>
          <a:xfrm flipV="1">
            <a:off x="5738842" y="1082694"/>
            <a:ext cx="0" cy="275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8A4E593-268B-447F-8E78-079EC636C236}"/>
              </a:ext>
            </a:extLst>
          </p:cNvPr>
          <p:cNvCxnSpPr/>
          <p:nvPr/>
        </p:nvCxnSpPr>
        <p:spPr>
          <a:xfrm>
            <a:off x="5357374" y="3629551"/>
            <a:ext cx="3601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DDAC2B-E3D5-4F64-8B39-E07E6BDE2F00}"/>
              </a:ext>
            </a:extLst>
          </p:cNvPr>
          <p:cNvCxnSpPr>
            <a:cxnSpLocks/>
          </p:cNvCxnSpPr>
          <p:nvPr/>
        </p:nvCxnSpPr>
        <p:spPr>
          <a:xfrm flipV="1">
            <a:off x="5688353" y="1082694"/>
            <a:ext cx="891961" cy="2642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F1135A2-5CF0-483C-A4AB-78753790570A}"/>
              </a:ext>
            </a:extLst>
          </p:cNvPr>
          <p:cNvCxnSpPr>
            <a:cxnSpLocks/>
          </p:cNvCxnSpPr>
          <p:nvPr/>
        </p:nvCxnSpPr>
        <p:spPr>
          <a:xfrm flipV="1">
            <a:off x="5626617" y="2669338"/>
            <a:ext cx="2754448" cy="1010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220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653197" y="1236626"/>
                <a:ext cx="2636876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97" y="1236626"/>
                <a:ext cx="2636876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61854" y="2468977"/>
            <a:ext cx="4602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def relu(x):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  return np.maximum(0,x)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B76C57-632F-4EE3-BCC2-E347462D9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1236626"/>
            <a:ext cx="3524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995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퍼셉트론에서 신경망으로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다차원 배열의 계산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출력층 설계하기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3.6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손글씨 숫자 인식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3509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46025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np.array([1, 2, 3, 4])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print(A)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np.ndim(A)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A.shape    # (4,)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A.shape[0] # 4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len(A)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38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61318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np.array([[1,2], [3,4], [5,6]])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print(B)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np.ndim(B)  # 2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B.shape     # (3, 2)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B.shape[0]  # 3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len(A)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016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49423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np.array([[1,2], [3,4]])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np.array([[5,6], [7,8]])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np.dot(A,B)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DA9BD4-CC07-4EFE-8CC6-FE3A2A982CF1}"/>
                  </a:ext>
                </a:extLst>
              </p:cNvPr>
              <p:cNvSpPr txBox="1"/>
              <p:nvPr/>
            </p:nvSpPr>
            <p:spPr>
              <a:xfrm>
                <a:off x="1777100" y="3807607"/>
                <a:ext cx="3809313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DA9BD4-CC07-4EFE-8CC6-FE3A2A982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100" y="3807607"/>
                <a:ext cx="3809313" cy="623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04165D89-4DB2-447A-BA8F-9CF784C29CCE}"/>
              </a:ext>
            </a:extLst>
          </p:cNvPr>
          <p:cNvSpPr/>
          <p:nvPr/>
        </p:nvSpPr>
        <p:spPr>
          <a:xfrm>
            <a:off x="1978777" y="3807607"/>
            <a:ext cx="740496" cy="32682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906237-BE7C-453D-B631-C1BA3E80CC2A}"/>
              </a:ext>
            </a:extLst>
          </p:cNvPr>
          <p:cNvSpPr/>
          <p:nvPr/>
        </p:nvSpPr>
        <p:spPr>
          <a:xfrm>
            <a:off x="2942910" y="3803432"/>
            <a:ext cx="303685" cy="71808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415010-412E-4FD1-9C1A-82DF764BF09C}"/>
              </a:ext>
            </a:extLst>
          </p:cNvPr>
          <p:cNvCxnSpPr>
            <a:stCxn id="4" idx="0"/>
          </p:cNvCxnSpPr>
          <p:nvPr/>
        </p:nvCxnSpPr>
        <p:spPr>
          <a:xfrm flipV="1">
            <a:off x="2349025" y="3478086"/>
            <a:ext cx="370248" cy="32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B6EECAC-9029-4D42-A2A2-86979EF5F532}"/>
              </a:ext>
            </a:extLst>
          </p:cNvPr>
          <p:cNvCxnSpPr/>
          <p:nvPr/>
        </p:nvCxnSpPr>
        <p:spPr>
          <a:xfrm flipV="1">
            <a:off x="3089521" y="3473911"/>
            <a:ext cx="370248" cy="32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95CCF0D-5540-4213-B81B-EA1F44DB32DF}"/>
              </a:ext>
            </a:extLst>
          </p:cNvPr>
          <p:cNvCxnSpPr>
            <a:cxnSpLocks/>
          </p:cNvCxnSpPr>
          <p:nvPr/>
        </p:nvCxnSpPr>
        <p:spPr>
          <a:xfrm flipV="1">
            <a:off x="2719273" y="3469736"/>
            <a:ext cx="1419283" cy="8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63142C3-F616-40E6-9557-3C4C0DAAC729}"/>
              </a:ext>
            </a:extLst>
          </p:cNvPr>
          <p:cNvCxnSpPr/>
          <p:nvPr/>
        </p:nvCxnSpPr>
        <p:spPr>
          <a:xfrm>
            <a:off x="4138556" y="3469736"/>
            <a:ext cx="375858" cy="38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2534149" y="3087503"/>
                <a:ext cx="192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×5+2×7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149" y="3087503"/>
                <a:ext cx="1928541" cy="369332"/>
              </a:xfrm>
              <a:prstGeom prst="rect">
                <a:avLst/>
              </a:prstGeom>
              <a:blipFill>
                <a:blip r:embed="rId4"/>
                <a:stretch>
                  <a:fillRect l="-949" r="-63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772E55-DA8D-449F-B1B3-6881EB8DE1B3}"/>
              </a:ext>
            </a:extLst>
          </p:cNvPr>
          <p:cNvSpPr/>
          <p:nvPr/>
        </p:nvSpPr>
        <p:spPr>
          <a:xfrm>
            <a:off x="1961191" y="4179302"/>
            <a:ext cx="740496" cy="32682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18D5462-164B-43E1-8CB1-43F7E1A7C48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331439" y="4506129"/>
            <a:ext cx="269649" cy="37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8D710B5-EA05-4593-9FE9-92D55AA021D3}"/>
              </a:ext>
            </a:extLst>
          </p:cNvPr>
          <p:cNvCxnSpPr>
            <a:cxnSpLocks/>
          </p:cNvCxnSpPr>
          <p:nvPr/>
        </p:nvCxnSpPr>
        <p:spPr>
          <a:xfrm>
            <a:off x="3070991" y="4521512"/>
            <a:ext cx="269649" cy="37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63FFCB-2D8C-4E81-86F0-D001945ACB3A}"/>
              </a:ext>
            </a:extLst>
          </p:cNvPr>
          <p:cNvCxnSpPr>
            <a:cxnSpLocks/>
          </p:cNvCxnSpPr>
          <p:nvPr/>
        </p:nvCxnSpPr>
        <p:spPr>
          <a:xfrm flipV="1">
            <a:off x="2601088" y="4873460"/>
            <a:ext cx="1419283" cy="8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41CB727-D68E-4BC3-94B5-04AAB40C5E71}"/>
              </a:ext>
            </a:extLst>
          </p:cNvPr>
          <p:cNvCxnSpPr>
            <a:cxnSpLocks/>
          </p:cNvCxnSpPr>
          <p:nvPr/>
        </p:nvCxnSpPr>
        <p:spPr>
          <a:xfrm flipV="1">
            <a:off x="4020371" y="4506129"/>
            <a:ext cx="494043" cy="36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4EF36E-0549-446F-97CE-E16AB4F7BB4E}"/>
                  </a:ext>
                </a:extLst>
              </p:cNvPr>
              <p:cNvSpPr txBox="1"/>
              <p:nvPr/>
            </p:nvSpPr>
            <p:spPr>
              <a:xfrm>
                <a:off x="2688630" y="4961342"/>
                <a:ext cx="192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×5+4×7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4EF36E-0549-446F-97CE-E16AB4F7B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30" y="4961342"/>
                <a:ext cx="1928541" cy="369332"/>
              </a:xfrm>
              <a:prstGeom prst="rect">
                <a:avLst/>
              </a:prstGeom>
              <a:blipFill>
                <a:blip r:embed="rId5"/>
                <a:stretch>
                  <a:fillRect l="-633" r="-949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135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6301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np.array([[1,2,3], [4,5,6]])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np.array([[1,2], [3,4], [5,6]])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np.dot(A,B)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3336355" y="3076355"/>
                <a:ext cx="29073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355" y="3076355"/>
                <a:ext cx="2907399" cy="369332"/>
              </a:xfrm>
              <a:prstGeom prst="rect">
                <a:avLst/>
              </a:prstGeom>
              <a:blipFill>
                <a:blip r:embed="rId3"/>
                <a:stretch>
                  <a:fillRect r="-167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3825897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4453214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3556626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6838F1-CD70-4A48-B784-C0DDD32AD223}"/>
              </a:ext>
            </a:extLst>
          </p:cNvPr>
          <p:cNvSpPr/>
          <p:nvPr/>
        </p:nvSpPr>
        <p:spPr>
          <a:xfrm>
            <a:off x="4721167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5544069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502DE2-C458-4F31-896F-A734E47DBDAD}"/>
              </a:ext>
            </a:extLst>
          </p:cNvPr>
          <p:cNvSpPr/>
          <p:nvPr/>
        </p:nvSpPr>
        <p:spPr>
          <a:xfrm>
            <a:off x="5812022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4240532" y="3149912"/>
            <a:ext cx="12700" cy="62731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16200000" flipH="1">
            <a:off x="4651324" y="2469849"/>
            <a:ext cx="12700" cy="1987443"/>
          </a:xfrm>
          <a:prstGeom prst="bentConnector3">
            <a:avLst>
              <a:gd name="adj1" fmla="val 3257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C088E67-AD80-46A9-97A2-B25571146495}"/>
              </a:ext>
            </a:extLst>
          </p:cNvPr>
          <p:cNvCxnSpPr>
            <a:cxnSpLocks/>
            <a:stCxn id="26" idx="2"/>
            <a:endCxn id="29" idx="2"/>
          </p:cNvCxnSpPr>
          <p:nvPr/>
        </p:nvCxnSpPr>
        <p:spPr>
          <a:xfrm rot="16200000" flipH="1">
            <a:off x="5367571" y="2918143"/>
            <a:ext cx="12700" cy="1090855"/>
          </a:xfrm>
          <a:prstGeom prst="bentConnector3">
            <a:avLst>
              <a:gd name="adj1" fmla="val 5466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03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참고 자료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3426C-1AC7-4BEC-AD7B-591F0023BEE3}"/>
              </a:ext>
            </a:extLst>
          </p:cNvPr>
          <p:cNvSpPr txBox="1"/>
          <p:nvPr/>
        </p:nvSpPr>
        <p:spPr>
          <a:xfrm>
            <a:off x="643983" y="76985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서적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990CA8-648F-4F9D-9A3E-298450252731}"/>
              </a:ext>
            </a:extLst>
          </p:cNvPr>
          <p:cNvSpPr/>
          <p:nvPr/>
        </p:nvSpPr>
        <p:spPr>
          <a:xfrm>
            <a:off x="1357640" y="2936190"/>
            <a:ext cx="22971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333333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밑바닥부터 시작하는 딥러닝</a:t>
            </a:r>
            <a:endParaRPr lang="en-US" altLang="ko-KR" sz="1100" b="1">
              <a:solidFill>
                <a:srgbClr val="333333"/>
              </a:solidFill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사이토 고키 저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개앞맵시 역 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| 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한빛미디어 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| 2017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년 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월 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02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일</a:t>
            </a:r>
            <a:endParaRPr lang="ko-KR" altLang="en-US" sz="1100"/>
          </a:p>
        </p:txBody>
      </p:sp>
      <p:pic>
        <p:nvPicPr>
          <p:cNvPr id="1026" name="Picture 2" descr="밑바닥부터 시작하는 딥러닝 ">
            <a:extLst>
              <a:ext uri="{FF2B5EF4-FFF2-40B4-BE49-F238E27FC236}">
                <a16:creationId xmlns:a16="http://schemas.microsoft.com/office/drawing/2014/main" id="{B74E752A-1A8E-43F8-8656-47D404FB2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43" y="1169966"/>
            <a:ext cx="1357804" cy="17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07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56220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np.array([[1,2,3], [4,5,6]])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 = np.array([[1,2], [3,4]])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np.dot(A,C)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3336355" y="3076355"/>
                <a:ext cx="29073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355" y="3076355"/>
                <a:ext cx="2907399" cy="369332"/>
              </a:xfrm>
              <a:prstGeom prst="rect">
                <a:avLst/>
              </a:prstGeom>
              <a:blipFill>
                <a:blip r:embed="rId3"/>
                <a:stretch>
                  <a:fillRect r="-167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3825897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4453214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3556626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6838F1-CD70-4A48-B784-C0DDD32AD223}"/>
              </a:ext>
            </a:extLst>
          </p:cNvPr>
          <p:cNvSpPr/>
          <p:nvPr/>
        </p:nvSpPr>
        <p:spPr>
          <a:xfrm>
            <a:off x="4721167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5544069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502DE2-C458-4F31-896F-A734E47DBDAD}"/>
              </a:ext>
            </a:extLst>
          </p:cNvPr>
          <p:cNvSpPr/>
          <p:nvPr/>
        </p:nvSpPr>
        <p:spPr>
          <a:xfrm>
            <a:off x="5812022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4240532" y="3149912"/>
            <a:ext cx="12700" cy="62731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16200000" flipH="1">
            <a:off x="4651324" y="2469849"/>
            <a:ext cx="12700" cy="1987443"/>
          </a:xfrm>
          <a:prstGeom prst="bentConnector3">
            <a:avLst>
              <a:gd name="adj1" fmla="val 3257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C088E67-AD80-46A9-97A2-B25571146495}"/>
              </a:ext>
            </a:extLst>
          </p:cNvPr>
          <p:cNvCxnSpPr>
            <a:cxnSpLocks/>
            <a:stCxn id="26" idx="2"/>
            <a:endCxn id="29" idx="2"/>
          </p:cNvCxnSpPr>
          <p:nvPr/>
        </p:nvCxnSpPr>
        <p:spPr>
          <a:xfrm rot="16200000" flipH="1">
            <a:off x="5367571" y="2918143"/>
            <a:ext cx="12700" cy="1090855"/>
          </a:xfrm>
          <a:prstGeom prst="bentConnector3">
            <a:avLst>
              <a:gd name="adj1" fmla="val 5466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880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61318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np.array([[1,2], [3,4], [5,6]])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np.array([7,8])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np.dot(A,B)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5586414" y="2332338"/>
                <a:ext cx="26188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4" y="2332338"/>
                <a:ext cx="2618857" cy="369332"/>
              </a:xfrm>
              <a:prstGeom prst="rect">
                <a:avLst/>
              </a:prstGeom>
              <a:blipFill>
                <a:blip r:embed="rId3"/>
                <a:stretch>
                  <a:fillRect r="-186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6075956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6703273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5806685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7681930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6490591" y="2405895"/>
            <a:ext cx="12700" cy="62731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16200000" flipH="1">
            <a:off x="6845284" y="1781931"/>
            <a:ext cx="12700" cy="1875245"/>
          </a:xfrm>
          <a:prstGeom prst="bentConnector3">
            <a:avLst>
              <a:gd name="adj1" fmla="val 3699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/>
              <p:nvPr/>
            </p:nvSpPr>
            <p:spPr>
              <a:xfrm>
                <a:off x="1777100" y="3807607"/>
                <a:ext cx="400629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100" y="3807607"/>
                <a:ext cx="4006290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C4971B-F3A1-4121-93B9-0988D992180D}"/>
              </a:ext>
            </a:extLst>
          </p:cNvPr>
          <p:cNvSpPr/>
          <p:nvPr/>
        </p:nvSpPr>
        <p:spPr>
          <a:xfrm>
            <a:off x="2020423" y="4484481"/>
            <a:ext cx="740496" cy="32682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229E41-4582-4C34-AB09-0CC21571C3FC}"/>
              </a:ext>
            </a:extLst>
          </p:cNvPr>
          <p:cNvSpPr/>
          <p:nvPr/>
        </p:nvSpPr>
        <p:spPr>
          <a:xfrm>
            <a:off x="3004241" y="3929118"/>
            <a:ext cx="303685" cy="71808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704680E-8223-40A1-89E1-0BA3E0BBDB35}"/>
              </a:ext>
            </a:extLst>
          </p:cNvPr>
          <p:cNvCxnSpPr>
            <a:cxnSpLocks/>
          </p:cNvCxnSpPr>
          <p:nvPr/>
        </p:nvCxnSpPr>
        <p:spPr>
          <a:xfrm flipV="1">
            <a:off x="2560777" y="3473912"/>
            <a:ext cx="220205" cy="306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4343C26-5C67-475E-9289-AE4B38EAA546}"/>
              </a:ext>
            </a:extLst>
          </p:cNvPr>
          <p:cNvCxnSpPr>
            <a:cxnSpLocks/>
          </p:cNvCxnSpPr>
          <p:nvPr/>
        </p:nvCxnSpPr>
        <p:spPr>
          <a:xfrm flipV="1">
            <a:off x="3151230" y="3473912"/>
            <a:ext cx="308539" cy="4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5934DF1-1FC6-4764-967B-D12F91FBEED9}"/>
              </a:ext>
            </a:extLst>
          </p:cNvPr>
          <p:cNvCxnSpPr>
            <a:cxnSpLocks/>
          </p:cNvCxnSpPr>
          <p:nvPr/>
        </p:nvCxnSpPr>
        <p:spPr>
          <a:xfrm>
            <a:off x="2780982" y="3479370"/>
            <a:ext cx="970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F1A5C58-2B64-4ED8-A1CF-C86B3B79448E}"/>
              </a:ext>
            </a:extLst>
          </p:cNvPr>
          <p:cNvCxnSpPr>
            <a:cxnSpLocks/>
          </p:cNvCxnSpPr>
          <p:nvPr/>
        </p:nvCxnSpPr>
        <p:spPr>
          <a:xfrm>
            <a:off x="3751390" y="3473912"/>
            <a:ext cx="387166" cy="64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93CC23-2A5F-4D0F-83C1-B018C363D0A4}"/>
                  </a:ext>
                </a:extLst>
              </p:cNvPr>
              <p:cNvSpPr txBox="1"/>
              <p:nvPr/>
            </p:nvSpPr>
            <p:spPr>
              <a:xfrm>
                <a:off x="1928289" y="3082952"/>
                <a:ext cx="192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×7+2×8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93CC23-2A5F-4D0F-83C1-B018C363D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89" y="3082952"/>
                <a:ext cx="1928541" cy="369332"/>
              </a:xfrm>
              <a:prstGeom prst="rect">
                <a:avLst/>
              </a:prstGeom>
              <a:blipFill>
                <a:blip r:embed="rId5"/>
                <a:stretch>
                  <a:fillRect l="-631" r="-631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22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61318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np.array([[1,2], [3,4], [5,6]])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np.array([7,8,9])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np.dot(B,A)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5586414" y="2332338"/>
                <a:ext cx="2619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4" y="2332338"/>
                <a:ext cx="2619884" cy="369332"/>
              </a:xfrm>
              <a:prstGeom prst="rect">
                <a:avLst/>
              </a:prstGeom>
              <a:blipFill>
                <a:blip r:embed="rId3"/>
                <a:stretch>
                  <a:fillRect l="-1628" r="-186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5868393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6495710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6821157" y="2675799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7681930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6283028" y="2405895"/>
            <a:ext cx="12700" cy="62731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5400000" flipH="1" flipV="1">
            <a:off x="7351538" y="2290149"/>
            <a:ext cx="1964" cy="860773"/>
          </a:xfrm>
          <a:prstGeom prst="bentConnector3">
            <a:avLst>
              <a:gd name="adj1" fmla="val -116395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/>
              <p:nvPr/>
            </p:nvSpPr>
            <p:spPr>
              <a:xfrm>
                <a:off x="2558256" y="4641234"/>
                <a:ext cx="443769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76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256" y="4641234"/>
                <a:ext cx="4437690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93CC23-2A5F-4D0F-83C1-B018C363D0A4}"/>
                  </a:ext>
                </a:extLst>
              </p:cNvPr>
              <p:cNvSpPr txBox="1"/>
              <p:nvPr/>
            </p:nvSpPr>
            <p:spPr>
              <a:xfrm>
                <a:off x="2483661" y="3457219"/>
                <a:ext cx="2990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×1+8×3+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93CC23-2A5F-4D0F-83C1-B018C363D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61" y="3457219"/>
                <a:ext cx="2990883" cy="369332"/>
              </a:xfrm>
              <a:prstGeom prst="rect">
                <a:avLst/>
              </a:prstGeom>
              <a:blipFill>
                <a:blip r:embed="rId5"/>
                <a:stretch>
                  <a:fillRect l="-204" r="-611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C75106-C153-432D-B535-9A7287EFF170}"/>
                  </a:ext>
                </a:extLst>
              </p:cNvPr>
              <p:cNvSpPr txBox="1"/>
              <p:nvPr/>
            </p:nvSpPr>
            <p:spPr>
              <a:xfrm>
                <a:off x="2483661" y="3911614"/>
                <a:ext cx="2990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C75106-C153-432D-B535-9A7287EF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61" y="3911614"/>
                <a:ext cx="2990883" cy="369332"/>
              </a:xfrm>
              <a:prstGeom prst="rect">
                <a:avLst/>
              </a:prstGeom>
              <a:blipFill>
                <a:blip r:embed="rId6"/>
                <a:stretch>
                  <a:fillRect l="-204" r="-40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901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21046" y="1235476"/>
            <a:ext cx="56220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 = np.array([1,2])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 = np.array([[1,3,5], [2,4,6]])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Y = np.dot(X,W)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print(Y)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6279175" y="3268927"/>
                <a:ext cx="2619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175" y="3268927"/>
                <a:ext cx="2619884" cy="369332"/>
              </a:xfrm>
              <a:prstGeom prst="rect">
                <a:avLst/>
              </a:prstGeom>
              <a:blipFill>
                <a:blip r:embed="rId3"/>
                <a:stretch>
                  <a:fillRect l="-1628" r="-1860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6561154" y="3610424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7188471" y="3610424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7513918" y="3612388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8374691" y="3610424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6975789" y="3342484"/>
            <a:ext cx="12700" cy="62731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5400000" flipH="1" flipV="1">
            <a:off x="8044299" y="3226738"/>
            <a:ext cx="1964" cy="860773"/>
          </a:xfrm>
          <a:prstGeom prst="bentConnector3">
            <a:avLst>
              <a:gd name="adj1" fmla="val -116395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/>
              <p:nvPr/>
            </p:nvSpPr>
            <p:spPr>
              <a:xfrm>
                <a:off x="5335116" y="4481160"/>
                <a:ext cx="4672113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116" y="4481160"/>
                <a:ext cx="4672113" cy="623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FAA1F3D-6B50-433C-ACBF-6DD353C14A5E}"/>
              </a:ext>
            </a:extLst>
          </p:cNvPr>
          <p:cNvSpPr txBox="1"/>
          <p:nvPr/>
        </p:nvSpPr>
        <p:spPr>
          <a:xfrm>
            <a:off x="6484838" y="28072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E2F654-F175-4695-8AEB-AE8088D67459}"/>
              </a:ext>
            </a:extLst>
          </p:cNvPr>
          <p:cNvSpPr txBox="1"/>
          <p:nvPr/>
        </p:nvSpPr>
        <p:spPr>
          <a:xfrm>
            <a:off x="7260310" y="279832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07E536-4957-4588-8E83-A3DB929F997C}"/>
              </a:ext>
            </a:extLst>
          </p:cNvPr>
          <p:cNvSpPr txBox="1"/>
          <p:nvPr/>
        </p:nvSpPr>
        <p:spPr>
          <a:xfrm>
            <a:off x="8298375" y="277302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Y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EFCD129-1765-4644-9B2C-001F60E9F246}"/>
              </a:ext>
            </a:extLst>
          </p:cNvPr>
          <p:cNvSpPr/>
          <p:nvPr/>
        </p:nvSpPr>
        <p:spPr>
          <a:xfrm>
            <a:off x="1367545" y="412432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7A2256-4CC5-4DF3-A9C9-B0C2A997E96D}"/>
              </a:ext>
            </a:extLst>
          </p:cNvPr>
          <p:cNvSpPr/>
          <p:nvPr/>
        </p:nvSpPr>
        <p:spPr>
          <a:xfrm>
            <a:off x="1367545" y="510043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15B8527-B1C6-4A38-9009-616FCF177C7B}"/>
              </a:ext>
            </a:extLst>
          </p:cNvPr>
          <p:cNvSpPr/>
          <p:nvPr/>
        </p:nvSpPr>
        <p:spPr>
          <a:xfrm>
            <a:off x="2927071" y="361383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96B8A68-E76F-40C1-A711-ABF6B636989A}"/>
              </a:ext>
            </a:extLst>
          </p:cNvPr>
          <p:cNvSpPr/>
          <p:nvPr/>
        </p:nvSpPr>
        <p:spPr>
          <a:xfrm>
            <a:off x="2927071" y="458994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4756861-94C0-4281-A2E9-0E5B5693E00F}"/>
              </a:ext>
            </a:extLst>
          </p:cNvPr>
          <p:cNvSpPr/>
          <p:nvPr/>
        </p:nvSpPr>
        <p:spPr>
          <a:xfrm>
            <a:off x="2927071" y="570068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36A2717-5866-447A-BE25-8DEBCEC3A861}"/>
              </a:ext>
            </a:extLst>
          </p:cNvPr>
          <p:cNvCxnSpPr>
            <a:stCxn id="20" idx="6"/>
            <a:endCxn id="23" idx="2"/>
          </p:cNvCxnSpPr>
          <p:nvPr/>
        </p:nvCxnSpPr>
        <p:spPr>
          <a:xfrm flipV="1">
            <a:off x="1917307" y="3888717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8AFA9B2-CEAB-46EB-8494-420208A7B36B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1917307" y="4399210"/>
            <a:ext cx="1009764" cy="4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59999DA-188A-4C39-9DCB-42F480682D2C}"/>
              </a:ext>
            </a:extLst>
          </p:cNvPr>
          <p:cNvCxnSpPr>
            <a:cxnSpLocks/>
            <a:stCxn id="20" idx="6"/>
            <a:endCxn id="29" idx="2"/>
          </p:cNvCxnSpPr>
          <p:nvPr/>
        </p:nvCxnSpPr>
        <p:spPr>
          <a:xfrm>
            <a:off x="1917307" y="4399210"/>
            <a:ext cx="1009764" cy="15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77004B9-1186-41BD-8FAC-AC698FC23345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1917307" y="3888717"/>
            <a:ext cx="1009764" cy="148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B3AF7E1-7F80-4583-8340-B581C42489FB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1917307" y="4864825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FC43859-1D6C-4AD2-9CD5-A900BB8ECE7A}"/>
              </a:ext>
            </a:extLst>
          </p:cNvPr>
          <p:cNvCxnSpPr>
            <a:cxnSpLocks/>
            <a:stCxn id="22" idx="6"/>
            <a:endCxn id="29" idx="2"/>
          </p:cNvCxnSpPr>
          <p:nvPr/>
        </p:nvCxnSpPr>
        <p:spPr>
          <a:xfrm>
            <a:off x="1917307" y="5375318"/>
            <a:ext cx="1009764" cy="6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4E0E43-259E-44B7-9FE3-B42AD9119958}"/>
                  </a:ext>
                </a:extLst>
              </p:cNvPr>
              <p:cNvSpPr txBox="1"/>
              <p:nvPr/>
            </p:nvSpPr>
            <p:spPr>
              <a:xfrm>
                <a:off x="1367545" y="410022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4E0E43-259E-44B7-9FE3-B42AD9119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45" y="4100229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70DEE32-AE47-46B7-A290-0C9D544E0771}"/>
                  </a:ext>
                </a:extLst>
              </p:cNvPr>
              <p:cNvSpPr txBox="1"/>
              <p:nvPr/>
            </p:nvSpPr>
            <p:spPr>
              <a:xfrm>
                <a:off x="1367545" y="5104387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70DEE32-AE47-46B7-A290-0C9D544E0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45" y="5104387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C96823-C314-4854-91F0-BA6387F190EE}"/>
                  </a:ext>
                </a:extLst>
              </p:cNvPr>
              <p:cNvSpPr txBox="1"/>
              <p:nvPr/>
            </p:nvSpPr>
            <p:spPr>
              <a:xfrm>
                <a:off x="2974383" y="3617241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C96823-C314-4854-91F0-BA6387F19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383" y="3617241"/>
                <a:ext cx="549763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CB5D5A-3F73-4AC9-9D26-2E48B20F0F9A}"/>
                  </a:ext>
                </a:extLst>
              </p:cNvPr>
              <p:cNvSpPr txBox="1"/>
              <p:nvPr/>
            </p:nvSpPr>
            <p:spPr>
              <a:xfrm>
                <a:off x="2974382" y="4570910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CB5D5A-3F73-4AC9-9D26-2E48B20F0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382" y="4570910"/>
                <a:ext cx="549763" cy="461665"/>
              </a:xfrm>
              <a:prstGeom prst="rect">
                <a:avLst/>
              </a:prstGeom>
              <a:blipFill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E86BC7-FFF6-4F80-9B43-EE2FA1EB69FB}"/>
                  </a:ext>
                </a:extLst>
              </p:cNvPr>
              <p:cNvSpPr txBox="1"/>
              <p:nvPr/>
            </p:nvSpPr>
            <p:spPr>
              <a:xfrm>
                <a:off x="2974382" y="565019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E86BC7-FFF6-4F80-9B43-EE2FA1EB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382" y="5650199"/>
                <a:ext cx="549763" cy="461665"/>
              </a:xfrm>
              <a:prstGeom prst="rect">
                <a:avLst/>
              </a:prstGeom>
              <a:blipFill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8CB053-33E7-4570-AB2D-4825661C5D4C}"/>
                  </a:ext>
                </a:extLst>
              </p:cNvPr>
              <p:cNvSpPr txBox="1"/>
              <p:nvPr/>
            </p:nvSpPr>
            <p:spPr>
              <a:xfrm>
                <a:off x="2160056" y="3656142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8CB053-33E7-4570-AB2D-4825661C5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56" y="3656142"/>
                <a:ext cx="54976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404DA35-9930-4A88-9748-85FD94A10FFA}"/>
                  </a:ext>
                </a:extLst>
              </p:cNvPr>
              <p:cNvSpPr txBox="1"/>
              <p:nvPr/>
            </p:nvSpPr>
            <p:spPr>
              <a:xfrm>
                <a:off x="2268682" y="4025307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404DA35-9930-4A88-9748-85FD94A1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682" y="4025307"/>
                <a:ext cx="54976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FBBCF38-3ED2-47EF-B21D-72C8D44E59BC}"/>
                  </a:ext>
                </a:extLst>
              </p:cNvPr>
              <p:cNvSpPr txBox="1"/>
              <p:nvPr/>
            </p:nvSpPr>
            <p:spPr>
              <a:xfrm>
                <a:off x="2377308" y="4340077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FBBCF38-3ED2-47EF-B21D-72C8D44E5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08" y="4340077"/>
                <a:ext cx="549763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E9CDAAC-32AC-491E-8180-511AB34B1703}"/>
                  </a:ext>
                </a:extLst>
              </p:cNvPr>
              <p:cNvSpPr txBox="1"/>
              <p:nvPr/>
            </p:nvSpPr>
            <p:spPr>
              <a:xfrm>
                <a:off x="2160055" y="468456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E9CDAAC-32AC-491E-8180-511AB34B1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55" y="4684563"/>
                <a:ext cx="54976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AAFEE9-D30D-4C47-B670-B8CC577D827D}"/>
                  </a:ext>
                </a:extLst>
              </p:cNvPr>
              <p:cNvSpPr txBox="1"/>
              <p:nvPr/>
            </p:nvSpPr>
            <p:spPr>
              <a:xfrm>
                <a:off x="2377307" y="5127111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AAFEE9-D30D-4C47-B670-B8CC577D8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07" y="5127111"/>
                <a:ext cx="54976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910A90B-C690-4F20-881D-89984B741B6D}"/>
                  </a:ext>
                </a:extLst>
              </p:cNvPr>
              <p:cNvSpPr txBox="1"/>
              <p:nvPr/>
            </p:nvSpPr>
            <p:spPr>
              <a:xfrm>
                <a:off x="1987977" y="5551340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910A90B-C690-4F20-881D-89984B741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977" y="5551340"/>
                <a:ext cx="549763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131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퍼셉트론에서 신경망으로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다차원 배열의 계산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출력층 설계하기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3.6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손글씨 숫자 인식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2561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3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층 신경망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1682944" y="180776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1682944" y="278387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3242470" y="129727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3242470" y="227337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3242470" y="338412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820400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820400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232706" y="1572151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232706" y="2082644"/>
            <a:ext cx="1009764" cy="4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2232706" y="2082644"/>
            <a:ext cx="1009764" cy="15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2232706" y="1572151"/>
            <a:ext cx="1009764" cy="148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2232706" y="2548259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2232706" y="3058752"/>
            <a:ext cx="1009764" cy="6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792232" y="157215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792232" y="157215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792232" y="227337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792232" y="254825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792232" y="227337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792232" y="319899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1682944" y="181171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944" y="1811713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1664539" y="2800385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39" y="2800385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030107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030107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5370162" y="227337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>
            <a:off x="5370162" y="319899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962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1682944" y="180776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1682944" y="278387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3242470" y="129727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3242470" y="227337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3242470" y="338412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820400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820400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232706" y="1572151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232706" y="2082644"/>
            <a:ext cx="1009764" cy="4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2232706" y="2082644"/>
            <a:ext cx="1009764" cy="15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2232706" y="1572151"/>
            <a:ext cx="1009764" cy="1486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2232706" y="2548259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2232706" y="3058752"/>
            <a:ext cx="1009764" cy="6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792232" y="157215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792232" y="157215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792232" y="227337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792232" y="254825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792232" y="227337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792232" y="319899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1682944" y="181171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944" y="1811713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1664539" y="2785441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39" y="2785441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030107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030107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5370162" y="227337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>
            <a:off x="5370162" y="319899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2342888" y="1816343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888" y="1816343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7582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/>
              <p:nvPr/>
            </p:nvSpPr>
            <p:spPr>
              <a:xfrm>
                <a:off x="5270982" y="4395315"/>
                <a:ext cx="549763" cy="78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360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82" y="4395315"/>
                <a:ext cx="549763" cy="784702"/>
              </a:xfrm>
              <a:prstGeom prst="rect">
                <a:avLst/>
              </a:prstGeom>
              <a:blipFill>
                <a:blip r:embed="rId11"/>
                <a:stretch>
                  <a:fillRect r="-6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E5509078-8498-495E-A9F0-2DCD8B99BC93}"/>
              </a:ext>
            </a:extLst>
          </p:cNvPr>
          <p:cNvSpPr/>
          <p:nvPr/>
        </p:nvSpPr>
        <p:spPr>
          <a:xfrm>
            <a:off x="5750622" y="4417357"/>
            <a:ext cx="431395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C96C77DD-2EDC-4960-BEA9-DE51E38E4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64" y="3820034"/>
            <a:ext cx="1707909" cy="39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층 의 가중치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E5FD832F-461C-4C51-9A9E-C4473EF8FE5B}"/>
              </a:ext>
            </a:extLst>
          </p:cNvPr>
          <p:cNvCxnSpPr>
            <a:stCxn id="40" idx="1"/>
            <a:endCxn id="2" idx="0"/>
          </p:cNvCxnSpPr>
          <p:nvPr/>
        </p:nvCxnSpPr>
        <p:spPr>
          <a:xfrm rot="10800000" flipV="1">
            <a:off x="5966320" y="4018643"/>
            <a:ext cx="153544" cy="3987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FAF42BC-F65B-413F-9E2A-DDB37D28B003}"/>
              </a:ext>
            </a:extLst>
          </p:cNvPr>
          <p:cNvSpPr/>
          <p:nvPr/>
        </p:nvSpPr>
        <p:spPr>
          <a:xfrm>
            <a:off x="5679100" y="5154706"/>
            <a:ext cx="171545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8BFACCE-69CC-4E3E-B5CC-ED6585829D52}"/>
              </a:ext>
            </a:extLst>
          </p:cNvPr>
          <p:cNvSpPr/>
          <p:nvPr/>
        </p:nvSpPr>
        <p:spPr>
          <a:xfrm>
            <a:off x="5880546" y="5154706"/>
            <a:ext cx="171545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10">
            <a:extLst>
              <a:ext uri="{FF2B5EF4-FFF2-40B4-BE49-F238E27FC236}">
                <a16:creationId xmlns:a16="http://schemas.microsoft.com/office/drawing/2014/main" id="{DA90861B-C848-4C76-B1DC-2E97486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598" y="5398915"/>
            <a:ext cx="2384616" cy="39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앞 층의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번째 뉴런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F6D50EE-E937-4037-8455-61FD081B3FC5}"/>
              </a:ext>
            </a:extLst>
          </p:cNvPr>
          <p:cNvCxnSpPr>
            <a:cxnSpLocks/>
            <a:stCxn id="45" idx="2"/>
            <a:endCxn id="66" idx="1"/>
          </p:cNvCxnSpPr>
          <p:nvPr/>
        </p:nvCxnSpPr>
        <p:spPr>
          <a:xfrm rot="16200000" flipH="1">
            <a:off x="5939909" y="5226834"/>
            <a:ext cx="397099" cy="3442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10">
            <a:extLst>
              <a:ext uri="{FF2B5EF4-FFF2-40B4-BE49-F238E27FC236}">
                <a16:creationId xmlns:a16="http://schemas.microsoft.com/office/drawing/2014/main" id="{FC9291EB-E899-4EE5-9EAA-16FE67651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869" y="5974901"/>
            <a:ext cx="2384616" cy="39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다음 층의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번째 뉴런</a:t>
            </a: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4B30223C-91FF-4444-B138-25C6AAD3A63B}"/>
              </a:ext>
            </a:extLst>
          </p:cNvPr>
          <p:cNvCxnSpPr>
            <a:cxnSpLocks/>
            <a:stCxn id="44" idx="2"/>
            <a:endCxn id="73" idx="1"/>
          </p:cNvCxnSpPr>
          <p:nvPr/>
        </p:nvCxnSpPr>
        <p:spPr>
          <a:xfrm rot="5400000">
            <a:off x="4968329" y="5376965"/>
            <a:ext cx="973085" cy="620004"/>
          </a:xfrm>
          <a:prstGeom prst="bentConnector4">
            <a:avLst>
              <a:gd name="adj1" fmla="val 39795"/>
              <a:gd name="adj2" fmla="val 136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7322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1627419" y="222132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1627419" y="319742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3242470" y="129727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3242470" y="227337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3242470" y="338412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820400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820400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177181" y="1572151"/>
            <a:ext cx="1065289" cy="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177181" y="2496201"/>
            <a:ext cx="1065289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2177181" y="2496201"/>
            <a:ext cx="1065289" cy="116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2177181" y="1572151"/>
            <a:ext cx="1065289" cy="190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2177181" y="2548259"/>
            <a:ext cx="1065289" cy="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2177181" y="3472309"/>
            <a:ext cx="1065289" cy="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792232" y="157215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792232" y="157215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792232" y="227337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792232" y="254825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792232" y="227337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792232" y="319899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1627419" y="2225270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419" y="2225270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1609014" y="3198998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014" y="3198998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030107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030107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5370162" y="227337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>
            <a:off x="5370162" y="319899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2453504" y="2617761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04" y="2617761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7582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/>
              <p:nvPr/>
            </p:nvSpPr>
            <p:spPr>
              <a:xfrm>
                <a:off x="2872777" y="4094538"/>
                <a:ext cx="5140923" cy="630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777" y="4094538"/>
                <a:ext cx="5140923" cy="6308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1627418" y="121348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34" idx="1"/>
          </p:cNvCxnSpPr>
          <p:nvPr/>
        </p:nvCxnSpPr>
        <p:spPr>
          <a:xfrm>
            <a:off x="2177180" y="1488364"/>
            <a:ext cx="1065289" cy="6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2058362" y="176016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362" y="1760162"/>
                <a:ext cx="549763" cy="476669"/>
              </a:xfrm>
              <a:prstGeom prst="rect">
                <a:avLst/>
              </a:prstGeom>
              <a:blipFill>
                <a:blip r:embed="rId12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2335389" y="1043424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389" y="1043424"/>
                <a:ext cx="549763" cy="476669"/>
              </a:xfrm>
              <a:prstGeom prst="rect">
                <a:avLst/>
              </a:prstGeom>
              <a:blipFill>
                <a:blip r:embed="rId13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7440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1627419" y="222132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1627419" y="319742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3242470" y="129727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3242470" y="227337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3242470" y="338412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820400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820400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177181" y="1572151"/>
            <a:ext cx="1065289" cy="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177181" y="2496201"/>
            <a:ext cx="1065289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2177181" y="2496201"/>
            <a:ext cx="1065289" cy="116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2177181" y="1572151"/>
            <a:ext cx="1065289" cy="190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2177181" y="2548259"/>
            <a:ext cx="1065289" cy="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2177181" y="3472309"/>
            <a:ext cx="1065289" cy="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792232" y="157215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792232" y="157215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792232" y="227337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792232" y="254825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792232" y="227337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792232" y="319899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1627419" y="2225270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419" y="2225270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1609014" y="3198998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014" y="3198998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030107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030107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5370162" y="227337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>
            <a:off x="5370162" y="319899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2453504" y="2617761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04" y="2617761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7582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/>
              <p:nvPr/>
            </p:nvSpPr>
            <p:spPr>
              <a:xfrm>
                <a:off x="4683950" y="3634352"/>
                <a:ext cx="514092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950" y="3634352"/>
                <a:ext cx="514092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1627418" y="121348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34" idx="1"/>
          </p:cNvCxnSpPr>
          <p:nvPr/>
        </p:nvCxnSpPr>
        <p:spPr>
          <a:xfrm>
            <a:off x="2177180" y="1488364"/>
            <a:ext cx="1065289" cy="6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2058362" y="176016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362" y="1760162"/>
                <a:ext cx="549763" cy="476669"/>
              </a:xfrm>
              <a:prstGeom prst="rect">
                <a:avLst/>
              </a:prstGeom>
              <a:blipFill>
                <a:blip r:embed="rId12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2335389" y="1043424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389" y="1043424"/>
                <a:ext cx="549763" cy="476669"/>
              </a:xfrm>
              <a:prstGeom prst="rect">
                <a:avLst/>
              </a:prstGeom>
              <a:blipFill>
                <a:blip r:embed="rId13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FC9ED8-329A-4575-AACB-9A2582DC6489}"/>
                  </a:ext>
                </a:extLst>
              </p:cNvPr>
              <p:cNvSpPr txBox="1"/>
              <p:nvPr/>
            </p:nvSpPr>
            <p:spPr>
              <a:xfrm>
                <a:off x="4782199" y="4250052"/>
                <a:ext cx="3673879" cy="486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FC9ED8-329A-4575-AACB-9A2582DC6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199" y="4250052"/>
                <a:ext cx="3673879" cy="4866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147F65-6057-414D-946B-31A90447DA7D}"/>
                  </a:ext>
                </a:extLst>
              </p:cNvPr>
              <p:cNvSpPr txBox="1"/>
              <p:nvPr/>
            </p:nvSpPr>
            <p:spPr>
              <a:xfrm>
                <a:off x="1485309" y="4817649"/>
                <a:ext cx="8429650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/>
                  <a:t>)</a:t>
                </a:r>
                <a:endParaRPr lang="ko-KR" altLang="en-US" sz="240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147F65-6057-414D-946B-31A90447D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309" y="4817649"/>
                <a:ext cx="8429650" cy="645048"/>
              </a:xfrm>
              <a:prstGeom prst="rect">
                <a:avLst/>
              </a:prstGeom>
              <a:blipFill>
                <a:blip r:embed="rId1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35" idx="1"/>
          </p:cNvCxnSpPr>
          <p:nvPr/>
        </p:nvCxnSpPr>
        <p:spPr>
          <a:xfrm>
            <a:off x="2177180" y="1488364"/>
            <a:ext cx="1084923" cy="107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36" idx="1"/>
          </p:cNvCxnSpPr>
          <p:nvPr/>
        </p:nvCxnSpPr>
        <p:spPr>
          <a:xfrm>
            <a:off x="2177180" y="1488364"/>
            <a:ext cx="1084923" cy="218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/>
              <p:nvPr/>
            </p:nvSpPr>
            <p:spPr>
              <a:xfrm>
                <a:off x="2857405" y="191862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405" y="1918622"/>
                <a:ext cx="549763" cy="476669"/>
              </a:xfrm>
              <a:prstGeom prst="rect">
                <a:avLst/>
              </a:prstGeom>
              <a:blipFill>
                <a:blip r:embed="rId16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/>
              <p:nvPr/>
            </p:nvSpPr>
            <p:spPr>
              <a:xfrm>
                <a:off x="2963987" y="290596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987" y="2905966"/>
                <a:ext cx="549763" cy="476669"/>
              </a:xfrm>
              <a:prstGeom prst="rect">
                <a:avLst/>
              </a:prstGeom>
              <a:blipFill>
                <a:blip r:embed="rId17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D5DD50-C79A-4171-946B-CD4C7BFEC099}"/>
                  </a:ext>
                </a:extLst>
              </p:cNvPr>
              <p:cNvSpPr txBox="1"/>
              <p:nvPr/>
            </p:nvSpPr>
            <p:spPr>
              <a:xfrm>
                <a:off x="1485309" y="5631632"/>
                <a:ext cx="3925241" cy="977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D5DD50-C79A-4171-946B-CD4C7BFEC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309" y="5631632"/>
                <a:ext cx="3925241" cy="9778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2884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826183" y="1960885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826183" y="293699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441234" y="1036835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441234" y="201294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441234" y="312368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019164" y="173806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019164" y="269251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1375945" y="1311716"/>
            <a:ext cx="1065289" cy="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1375945" y="2235766"/>
            <a:ext cx="1065289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1375945" y="2235766"/>
            <a:ext cx="1065289" cy="116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1375945" y="1311716"/>
            <a:ext cx="1065289" cy="190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1375945" y="2287824"/>
            <a:ext cx="1065289" cy="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1375945" y="3211874"/>
            <a:ext cx="1065289" cy="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2990996" y="1311716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2990996" y="1311716"/>
            <a:ext cx="1028168" cy="165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2990996" y="2012943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2990996" y="2287824"/>
            <a:ext cx="1028168" cy="67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2990996" y="2012943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2990996" y="2967400"/>
            <a:ext cx="1028168" cy="43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826183" y="1964835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83" y="1964835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807778" y="293856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78" y="2938563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5228871" y="173806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5228871" y="266368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4568926" y="2012943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 flipV="1">
            <a:off x="4568926" y="2938563"/>
            <a:ext cx="659945" cy="2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4568926" y="2012943"/>
            <a:ext cx="659945" cy="95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4568926" y="2012943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5228871" y="178210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871" y="1782109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5268140" y="26708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140" y="2670854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441233" y="105843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233" y="1058437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7692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2460867" y="206227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67" y="2062277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2460867" y="31721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67" y="3172112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1652268" y="235732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268" y="2357326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/>
              <p:nvPr/>
            </p:nvSpPr>
            <p:spPr>
              <a:xfrm>
                <a:off x="5801469" y="4575571"/>
                <a:ext cx="514092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69" y="4575571"/>
                <a:ext cx="514092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826182" y="95304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34" idx="1"/>
          </p:cNvCxnSpPr>
          <p:nvPr/>
        </p:nvCxnSpPr>
        <p:spPr>
          <a:xfrm>
            <a:off x="1375944" y="1227929"/>
            <a:ext cx="1065289" cy="6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1257126" y="149972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26" y="1499727"/>
                <a:ext cx="549763" cy="476669"/>
              </a:xfrm>
              <a:prstGeom prst="rect">
                <a:avLst/>
              </a:prstGeom>
              <a:blipFill>
                <a:blip r:embed="rId12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534153" y="782989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3" y="782989"/>
                <a:ext cx="549763" cy="476669"/>
              </a:xfrm>
              <a:prstGeom prst="rect">
                <a:avLst/>
              </a:prstGeom>
              <a:blipFill>
                <a:blip r:embed="rId13"/>
                <a:stretch>
                  <a:fillRect r="-7778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FC9ED8-329A-4575-AACB-9A2582DC6489}"/>
                  </a:ext>
                </a:extLst>
              </p:cNvPr>
              <p:cNvSpPr txBox="1"/>
              <p:nvPr/>
            </p:nvSpPr>
            <p:spPr>
              <a:xfrm>
                <a:off x="5220494" y="3428003"/>
                <a:ext cx="3673879" cy="486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FC9ED8-329A-4575-AACB-9A2582DC6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494" y="3428003"/>
                <a:ext cx="3673879" cy="4866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147F65-6057-414D-946B-31A90447DA7D}"/>
                  </a:ext>
                </a:extLst>
              </p:cNvPr>
              <p:cNvSpPr txBox="1"/>
              <p:nvPr/>
            </p:nvSpPr>
            <p:spPr>
              <a:xfrm>
                <a:off x="1938341" y="3884311"/>
                <a:ext cx="8429650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/>
                  <a:t>)</a:t>
                </a:r>
                <a:endParaRPr lang="ko-KR" altLang="en-US" sz="240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147F65-6057-414D-946B-31A90447D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341" y="3884311"/>
                <a:ext cx="8429650" cy="645048"/>
              </a:xfrm>
              <a:prstGeom prst="rect">
                <a:avLst/>
              </a:prstGeom>
              <a:blipFill>
                <a:blip r:embed="rId1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35" idx="1"/>
          </p:cNvCxnSpPr>
          <p:nvPr/>
        </p:nvCxnSpPr>
        <p:spPr>
          <a:xfrm>
            <a:off x="1375944" y="1227929"/>
            <a:ext cx="1084923" cy="107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36" idx="1"/>
          </p:cNvCxnSpPr>
          <p:nvPr/>
        </p:nvCxnSpPr>
        <p:spPr>
          <a:xfrm>
            <a:off x="1375944" y="1227929"/>
            <a:ext cx="1084923" cy="218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/>
              <p:nvPr/>
            </p:nvSpPr>
            <p:spPr>
              <a:xfrm>
                <a:off x="2056169" y="165818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169" y="1658187"/>
                <a:ext cx="549763" cy="476669"/>
              </a:xfrm>
              <a:prstGeom prst="rect">
                <a:avLst/>
              </a:prstGeom>
              <a:blipFill>
                <a:blip r:embed="rId16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/>
              <p:nvPr/>
            </p:nvSpPr>
            <p:spPr>
              <a:xfrm>
                <a:off x="2162751" y="2645531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51" y="2645531"/>
                <a:ext cx="549763" cy="476669"/>
              </a:xfrm>
              <a:prstGeom prst="rect">
                <a:avLst/>
              </a:prstGeom>
              <a:blipFill>
                <a:blip r:embed="rId17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D5DD50-C79A-4171-946B-CD4C7BFEC099}"/>
                  </a:ext>
                </a:extLst>
              </p:cNvPr>
              <p:cNvSpPr txBox="1"/>
              <p:nvPr/>
            </p:nvSpPr>
            <p:spPr>
              <a:xfrm>
                <a:off x="-99226" y="5757509"/>
                <a:ext cx="6676187" cy="970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2400"/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D5DD50-C79A-4171-946B-CD4C7BFEC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226" y="5757509"/>
                <a:ext cx="6676187" cy="9703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0F42D5A-DA11-4FE7-AA73-BFF0EC03DEDF}"/>
                  </a:ext>
                </a:extLst>
              </p:cNvPr>
              <p:cNvSpPr txBox="1"/>
              <p:nvPr/>
            </p:nvSpPr>
            <p:spPr>
              <a:xfrm>
                <a:off x="324568" y="5145645"/>
                <a:ext cx="58285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altLang="ko-K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800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</m:t>
                    </m:r>
                    <m:r>
                      <a:rPr lang="en-US" altLang="ko-KR" sz="2800" b="0" i="1" smtClean="0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ko-K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,)</m:t>
                    </m:r>
                  </m:oMath>
                </a14:m>
                <a:r>
                  <a:rPr lang="en-US" altLang="ko-KR" sz="2800"/>
                  <a:t>(</a:t>
                </a:r>
                <a:endParaRPr lang="ko-KR" altLang="en-US" sz="280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0F42D5A-DA11-4FE7-AA73-BFF0EC03D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68" y="5145645"/>
                <a:ext cx="5828598" cy="523220"/>
              </a:xfrm>
              <a:prstGeom prst="rect">
                <a:avLst/>
              </a:prstGeom>
              <a:blipFill>
                <a:blip r:embed="rId19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57F10EB-EFB3-46F5-AB54-9D7E7CEFF6EC}"/>
                  </a:ext>
                </a:extLst>
              </p:cNvPr>
              <p:cNvSpPr txBox="1"/>
              <p:nvPr/>
            </p:nvSpPr>
            <p:spPr>
              <a:xfrm>
                <a:off x="5801469" y="5057001"/>
                <a:ext cx="514092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57F10EB-EFB3-46F5-AB54-9D7E7CEFF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69" y="5057001"/>
                <a:ext cx="5140923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951B0B-BBD2-4958-BEA0-84D49207C4FD}"/>
                  </a:ext>
                </a:extLst>
              </p:cNvPr>
              <p:cNvSpPr txBox="1"/>
              <p:nvPr/>
            </p:nvSpPr>
            <p:spPr>
              <a:xfrm>
                <a:off x="5801469" y="5538431"/>
                <a:ext cx="514092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951B0B-BBD2-4958-BEA0-84D49207C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69" y="5538431"/>
                <a:ext cx="5140923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49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826183" y="1960885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826183" y="293699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441234" y="1036835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441234" y="201294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441234" y="312368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019164" y="173806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019164" y="269251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1375945" y="1311716"/>
            <a:ext cx="1065289" cy="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1375945" y="2235766"/>
            <a:ext cx="1065289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1375945" y="2235766"/>
            <a:ext cx="1065289" cy="116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1375945" y="1311716"/>
            <a:ext cx="1065289" cy="190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1375945" y="2287824"/>
            <a:ext cx="1065289" cy="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1375945" y="3211874"/>
            <a:ext cx="1065289" cy="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2990996" y="1311716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2990996" y="1311716"/>
            <a:ext cx="1028168" cy="165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2990996" y="2012943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2990996" y="2287824"/>
            <a:ext cx="1028168" cy="67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2990996" y="2012943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2990996" y="2967400"/>
            <a:ext cx="1028168" cy="43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826183" y="1964835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83" y="1964835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807778" y="293856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78" y="2938563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5228871" y="173806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5228871" y="266368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4568926" y="2012943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 flipV="1">
            <a:off x="4568926" y="2938563"/>
            <a:ext cx="659945" cy="2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4568926" y="2012943"/>
            <a:ext cx="659945" cy="95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4568926" y="2012943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5228871" y="178210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871" y="1782109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5268140" y="26708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140" y="2670854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441233" y="105843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233" y="1058437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7692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2460867" y="206227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67" y="2062277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2460867" y="31721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67" y="3172112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1652268" y="235732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268" y="2357326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826182" y="95304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34" idx="1"/>
          </p:cNvCxnSpPr>
          <p:nvPr/>
        </p:nvCxnSpPr>
        <p:spPr>
          <a:xfrm>
            <a:off x="1375944" y="1227929"/>
            <a:ext cx="1065289" cy="6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1257126" y="149972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26" y="1499727"/>
                <a:ext cx="549763" cy="476669"/>
              </a:xfrm>
              <a:prstGeom prst="rect">
                <a:avLst/>
              </a:prstGeom>
              <a:blipFill>
                <a:blip r:embed="rId11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534153" y="782989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3" y="782989"/>
                <a:ext cx="549763" cy="476669"/>
              </a:xfrm>
              <a:prstGeom prst="rect">
                <a:avLst/>
              </a:prstGeom>
              <a:blipFill>
                <a:blip r:embed="rId12"/>
                <a:stretch>
                  <a:fillRect r="-7778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35" idx="1"/>
          </p:cNvCxnSpPr>
          <p:nvPr/>
        </p:nvCxnSpPr>
        <p:spPr>
          <a:xfrm>
            <a:off x="1375944" y="1227929"/>
            <a:ext cx="1084923" cy="107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36" idx="1"/>
          </p:cNvCxnSpPr>
          <p:nvPr/>
        </p:nvCxnSpPr>
        <p:spPr>
          <a:xfrm>
            <a:off x="1375944" y="1227929"/>
            <a:ext cx="1084923" cy="218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/>
              <p:nvPr/>
            </p:nvSpPr>
            <p:spPr>
              <a:xfrm>
                <a:off x="2056169" y="165818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169" y="1658187"/>
                <a:ext cx="549763" cy="476669"/>
              </a:xfrm>
              <a:prstGeom prst="rect">
                <a:avLst/>
              </a:prstGeom>
              <a:blipFill>
                <a:blip r:embed="rId13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/>
              <p:nvPr/>
            </p:nvSpPr>
            <p:spPr>
              <a:xfrm>
                <a:off x="2162751" y="2645531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51" y="2645531"/>
                <a:ext cx="549763" cy="476669"/>
              </a:xfrm>
              <a:prstGeom prst="rect">
                <a:avLst/>
              </a:prstGeom>
              <a:blipFill>
                <a:blip r:embed="rId14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5181374-D9BB-40F3-BA17-776A203D2B18}"/>
              </a:ext>
            </a:extLst>
          </p:cNvPr>
          <p:cNvSpPr txBox="1"/>
          <p:nvPr/>
        </p:nvSpPr>
        <p:spPr>
          <a:xfrm>
            <a:off x="3343450" y="3532406"/>
            <a:ext cx="6389891" cy="286232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X  = np.array([1.0, 0.5])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W1 = np.array([[0.1, 0.3, 0.5], [0.2, 0.4, 0.6]])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B1 = np.array([0.1, 0.2, 0.3])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print(X.shape)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print(W1.shape)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print(B1.shape)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A1 = np.dot(X, W1) + B1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print(A1.shape)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print(A1)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300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083072" y="320934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078534" y="4695104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390733" y="303187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390733" y="400798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47342D3-1E77-4ED5-9354-3789967AF4C9}"/>
                  </a:ext>
                </a:extLst>
              </p:cNvPr>
              <p:cNvSpPr/>
              <p:nvPr/>
            </p:nvSpPr>
            <p:spPr>
              <a:xfrm>
                <a:off x="4574765" y="3053981"/>
                <a:ext cx="549762" cy="549762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47342D3-1E77-4ED5-9354-3789967AF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765" y="3053981"/>
                <a:ext cx="549762" cy="5497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575365" y="398860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940495" y="2197101"/>
            <a:ext cx="1138039" cy="1109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940495" y="3306757"/>
            <a:ext cx="1142577" cy="38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940495" y="3306757"/>
            <a:ext cx="1138039" cy="187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940495" y="2197101"/>
            <a:ext cx="1138039" cy="2085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940495" y="3691311"/>
            <a:ext cx="1142577" cy="59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940495" y="4282865"/>
            <a:ext cx="1138039" cy="89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042458" y="2197101"/>
            <a:ext cx="1532307" cy="11317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042458" y="2197101"/>
            <a:ext cx="1532907" cy="206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046996" y="3328862"/>
            <a:ext cx="1527769" cy="362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046996" y="3691311"/>
            <a:ext cx="1528369" cy="57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042458" y="3328862"/>
            <a:ext cx="1532307" cy="18482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042458" y="4263485"/>
            <a:ext cx="1532907" cy="91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5785072" y="303414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5785072" y="395976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 flipV="1">
            <a:off x="5124527" y="3309028"/>
            <a:ext cx="660545" cy="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 flipV="1">
            <a:off x="5125127" y="4234648"/>
            <a:ext cx="659945" cy="2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125127" y="3309028"/>
            <a:ext cx="659945" cy="95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124527" y="3328862"/>
            <a:ext cx="660545" cy="90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5785072" y="307819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072" y="3078194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5824341" y="396693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341" y="3966939"/>
                <a:ext cx="549763" cy="461665"/>
              </a:xfrm>
              <a:prstGeom prst="rect">
                <a:avLst/>
              </a:prstGeom>
              <a:blipFill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390732" y="202403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 flipV="1">
            <a:off x="940494" y="2197101"/>
            <a:ext cx="1138040" cy="10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50" idx="2"/>
          </p:cNvCxnSpPr>
          <p:nvPr/>
        </p:nvCxnSpPr>
        <p:spPr>
          <a:xfrm>
            <a:off x="940494" y="2298920"/>
            <a:ext cx="1142578" cy="1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51" idx="2"/>
          </p:cNvCxnSpPr>
          <p:nvPr/>
        </p:nvCxnSpPr>
        <p:spPr>
          <a:xfrm>
            <a:off x="940494" y="2298920"/>
            <a:ext cx="1138040" cy="287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078534" y="171513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FA3F7ED-5019-4A86-80D3-0FBFD190AE20}"/>
              </a:ext>
            </a:extLst>
          </p:cNvPr>
          <p:cNvSpPr/>
          <p:nvPr/>
        </p:nvSpPr>
        <p:spPr>
          <a:xfrm>
            <a:off x="2091730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906A92C-0DE8-4182-8961-FEEEFDABD441}"/>
              </a:ext>
            </a:extLst>
          </p:cNvPr>
          <p:cNvSpPr/>
          <p:nvPr/>
        </p:nvSpPr>
        <p:spPr>
          <a:xfrm>
            <a:off x="2682004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F18E57F-0DC0-475A-8927-6652119E886F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2446522" y="2233209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/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/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타원 91">
            <a:extLst>
              <a:ext uri="{FF2B5EF4-FFF2-40B4-BE49-F238E27FC236}">
                <a16:creationId xmlns:a16="http://schemas.microsoft.com/office/drawing/2014/main" id="{43A4C959-E703-488B-998A-C75790145380}"/>
              </a:ext>
            </a:extLst>
          </p:cNvPr>
          <p:cNvSpPr/>
          <p:nvPr/>
        </p:nvSpPr>
        <p:spPr>
          <a:xfrm>
            <a:off x="2091730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465BC65-59A8-4E6D-8169-B38AF90D2F9D}"/>
              </a:ext>
            </a:extLst>
          </p:cNvPr>
          <p:cNvSpPr/>
          <p:nvPr/>
        </p:nvSpPr>
        <p:spPr>
          <a:xfrm>
            <a:off x="2682004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/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2A9D62E-6CC3-4260-996F-C3FD368F91D9}"/>
              </a:ext>
            </a:extLst>
          </p:cNvPr>
          <p:cNvCxnSpPr>
            <a:cxnSpLocks/>
            <a:stCxn id="92" idx="6"/>
            <a:endCxn id="93" idx="2"/>
          </p:cNvCxnSpPr>
          <p:nvPr/>
        </p:nvCxnSpPr>
        <p:spPr>
          <a:xfrm>
            <a:off x="2446522" y="3699831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/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blipFill>
                <a:blip r:embed="rId1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/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타원 97">
            <a:extLst>
              <a:ext uri="{FF2B5EF4-FFF2-40B4-BE49-F238E27FC236}">
                <a16:creationId xmlns:a16="http://schemas.microsoft.com/office/drawing/2014/main" id="{67FA953B-C82A-406B-9B96-05B91D2FC300}"/>
              </a:ext>
            </a:extLst>
          </p:cNvPr>
          <p:cNvSpPr/>
          <p:nvPr/>
        </p:nvSpPr>
        <p:spPr>
          <a:xfrm>
            <a:off x="2091730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5B52A11-D044-4F65-B7E6-D56D9F344B82}"/>
              </a:ext>
            </a:extLst>
          </p:cNvPr>
          <p:cNvSpPr/>
          <p:nvPr/>
        </p:nvSpPr>
        <p:spPr>
          <a:xfrm>
            <a:off x="2682004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/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4A57452-638C-4278-B556-471E857148F1}"/>
              </a:ext>
            </a:extLst>
          </p:cNvPr>
          <p:cNvCxnSpPr>
            <a:cxnSpLocks/>
            <a:stCxn id="98" idx="6"/>
            <a:endCxn id="99" idx="2"/>
          </p:cNvCxnSpPr>
          <p:nvPr/>
        </p:nvCxnSpPr>
        <p:spPr>
          <a:xfrm>
            <a:off x="2446522" y="5194040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/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blipFill>
                <a:blip r:embed="rId1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/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타원 133">
            <a:extLst>
              <a:ext uri="{FF2B5EF4-FFF2-40B4-BE49-F238E27FC236}">
                <a16:creationId xmlns:a16="http://schemas.microsoft.com/office/drawing/2014/main" id="{5B384AA1-33E7-4CEA-B2FA-10661631497F}"/>
              </a:ext>
            </a:extLst>
          </p:cNvPr>
          <p:cNvSpPr/>
          <p:nvPr/>
        </p:nvSpPr>
        <p:spPr>
          <a:xfrm>
            <a:off x="2285615" y="67468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FAC5257-7E35-492B-B048-83A1C2C15118}"/>
              </a:ext>
            </a:extLst>
          </p:cNvPr>
          <p:cNvCxnSpPr>
            <a:cxnSpLocks/>
            <a:stCxn id="134" idx="5"/>
            <a:endCxn id="52" idx="2"/>
          </p:cNvCxnSpPr>
          <p:nvPr/>
        </p:nvCxnSpPr>
        <p:spPr>
          <a:xfrm>
            <a:off x="2754866" y="1143938"/>
            <a:ext cx="1819899" cy="2184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0A10579-F9F7-49F4-9AEC-045576EBF8D1}"/>
              </a:ext>
            </a:extLst>
          </p:cNvPr>
          <p:cNvCxnSpPr>
            <a:cxnSpLocks/>
            <a:stCxn id="134" idx="5"/>
            <a:endCxn id="53" idx="2"/>
          </p:cNvCxnSpPr>
          <p:nvPr/>
        </p:nvCxnSpPr>
        <p:spPr>
          <a:xfrm>
            <a:off x="2754866" y="1143938"/>
            <a:ext cx="1820499" cy="311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78DB4469-BF58-4991-9BDD-A8E861B9A071}"/>
              </a:ext>
            </a:extLst>
          </p:cNvPr>
          <p:cNvSpPr/>
          <p:nvPr/>
        </p:nvSpPr>
        <p:spPr>
          <a:xfrm>
            <a:off x="4574765" y="215580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549A0C0-7504-4656-B8A8-A9F0ABF818CF}"/>
              </a:ext>
            </a:extLst>
          </p:cNvPr>
          <p:cNvCxnSpPr>
            <a:cxnSpLocks/>
            <a:stCxn id="143" idx="5"/>
            <a:endCxn id="81" idx="1"/>
          </p:cNvCxnSpPr>
          <p:nvPr/>
        </p:nvCxnSpPr>
        <p:spPr>
          <a:xfrm>
            <a:off x="5044016" y="2625054"/>
            <a:ext cx="741056" cy="68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22A3B6C-F61D-480B-A314-DAE1EC9E2D9C}"/>
              </a:ext>
            </a:extLst>
          </p:cNvPr>
          <p:cNvCxnSpPr>
            <a:cxnSpLocks/>
            <a:stCxn id="143" idx="5"/>
            <a:endCxn id="69" idx="2"/>
          </p:cNvCxnSpPr>
          <p:nvPr/>
        </p:nvCxnSpPr>
        <p:spPr>
          <a:xfrm>
            <a:off x="5044016" y="2625054"/>
            <a:ext cx="741056" cy="160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/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blipFill>
                <a:blip r:embed="rId18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/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blipFill>
                <a:blip r:embed="rId19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/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blipFill>
                <a:blip r:embed="rId20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/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blipFill>
                <a:blip r:embed="rId21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22" name="TextBox 7221">
                <a:extLst>
                  <a:ext uri="{FF2B5EF4-FFF2-40B4-BE49-F238E27FC236}">
                    <a16:creationId xmlns:a16="http://schemas.microsoft.com/office/drawing/2014/main" id="{F3C55F58-23B4-4824-A765-5271F4FD40AA}"/>
                  </a:ext>
                </a:extLst>
              </p:cNvPr>
              <p:cNvSpPr txBox="1"/>
              <p:nvPr/>
            </p:nvSpPr>
            <p:spPr>
              <a:xfrm>
                <a:off x="6849585" y="5084340"/>
                <a:ext cx="3823051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7222" name="TextBox 7221">
                <a:extLst>
                  <a:ext uri="{FF2B5EF4-FFF2-40B4-BE49-F238E27FC236}">
                    <a16:creationId xmlns:a16="http://schemas.microsoft.com/office/drawing/2014/main" id="{F3C55F58-23B4-4824-A765-5271F4FD4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585" y="5084340"/>
                <a:ext cx="3823051" cy="36131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23" name="TextBox 7222">
                <a:extLst>
                  <a:ext uri="{FF2B5EF4-FFF2-40B4-BE49-F238E27FC236}">
                    <a16:creationId xmlns:a16="http://schemas.microsoft.com/office/drawing/2014/main" id="{2793BFA9-A3EE-4985-A301-969CFD85D25B}"/>
                  </a:ext>
                </a:extLst>
              </p:cNvPr>
              <p:cNvSpPr txBox="1"/>
              <p:nvPr/>
            </p:nvSpPr>
            <p:spPr>
              <a:xfrm>
                <a:off x="7135635" y="4097562"/>
                <a:ext cx="2271015" cy="322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7223" name="TextBox 7222">
                <a:extLst>
                  <a:ext uri="{FF2B5EF4-FFF2-40B4-BE49-F238E27FC236}">
                    <a16:creationId xmlns:a16="http://schemas.microsoft.com/office/drawing/2014/main" id="{2793BFA9-A3EE-4985-A301-969CFD85D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635" y="4097562"/>
                <a:ext cx="2271015" cy="32226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24" name="TextBox 7223">
                <a:extLst>
                  <a:ext uri="{FF2B5EF4-FFF2-40B4-BE49-F238E27FC236}">
                    <a16:creationId xmlns:a16="http://schemas.microsoft.com/office/drawing/2014/main" id="{07A214D2-E84B-41EE-BA0F-9CF5746C7424}"/>
                  </a:ext>
                </a:extLst>
              </p:cNvPr>
              <p:cNvSpPr txBox="1"/>
              <p:nvPr/>
            </p:nvSpPr>
            <p:spPr>
              <a:xfrm>
                <a:off x="5249895" y="4573835"/>
                <a:ext cx="5770666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/>
                  <a:t>)</a:t>
                </a:r>
                <a:endParaRPr lang="ko-KR" altLang="en-US" sz="1400"/>
              </a:p>
            </p:txBody>
          </p:sp>
        </mc:Choice>
        <mc:Fallback>
          <p:sp>
            <p:nvSpPr>
              <p:cNvPr id="7224" name="TextBox 7223">
                <a:extLst>
                  <a:ext uri="{FF2B5EF4-FFF2-40B4-BE49-F238E27FC236}">
                    <a16:creationId xmlns:a16="http://schemas.microsoft.com/office/drawing/2014/main" id="{07A214D2-E84B-41EE-BA0F-9CF5746C7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895" y="4573835"/>
                <a:ext cx="5770666" cy="414729"/>
              </a:xfrm>
              <a:prstGeom prst="rect">
                <a:avLst/>
              </a:prstGeom>
              <a:blipFill>
                <a:blip r:embed="rId24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25" name="TextBox 7224">
                <a:extLst>
                  <a:ext uri="{FF2B5EF4-FFF2-40B4-BE49-F238E27FC236}">
                    <a16:creationId xmlns:a16="http://schemas.microsoft.com/office/drawing/2014/main" id="{0B8E2F91-1E3E-4092-A16D-80C5E417CEDC}"/>
                  </a:ext>
                </a:extLst>
              </p:cNvPr>
              <p:cNvSpPr txBox="1"/>
              <p:nvPr/>
            </p:nvSpPr>
            <p:spPr>
              <a:xfrm>
                <a:off x="3149446" y="5723752"/>
                <a:ext cx="3643369" cy="861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1400"/>
                        <m:t>)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225" name="TextBox 7224">
                <a:extLst>
                  <a:ext uri="{FF2B5EF4-FFF2-40B4-BE49-F238E27FC236}">
                    <a16:creationId xmlns:a16="http://schemas.microsoft.com/office/drawing/2014/main" id="{0B8E2F91-1E3E-4092-A16D-80C5E417C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446" y="5723752"/>
                <a:ext cx="3643369" cy="861198"/>
              </a:xfrm>
              <a:prstGeom prst="rect">
                <a:avLst/>
              </a:prstGeom>
              <a:blipFill>
                <a:blip r:embed="rId25"/>
                <a:stretch>
                  <a:fillRect b="-7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26" name="TextBox 7225">
                <a:extLst>
                  <a:ext uri="{FF2B5EF4-FFF2-40B4-BE49-F238E27FC236}">
                    <a16:creationId xmlns:a16="http://schemas.microsoft.com/office/drawing/2014/main" id="{465018E8-B444-43AE-8D20-B6F2B677C05D}"/>
                  </a:ext>
                </a:extLst>
              </p:cNvPr>
              <p:cNvSpPr txBox="1"/>
              <p:nvPr/>
            </p:nvSpPr>
            <p:spPr>
              <a:xfrm>
                <a:off x="3910308" y="5281668"/>
                <a:ext cx="36029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</m:t>
                    </m:r>
                    <m:r>
                      <a:rPr lang="en-US" altLang="ko-KR" b="0" i="1" smtClean="0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,)</m:t>
                    </m:r>
                  </m:oMath>
                </a14:m>
                <a:r>
                  <a:rPr lang="en-US" altLang="ko-KR"/>
                  <a:t>(</a:t>
                </a:r>
                <a:endParaRPr lang="ko-KR" altLang="en-US"/>
              </a:p>
            </p:txBody>
          </p:sp>
        </mc:Choice>
        <mc:Fallback>
          <p:sp>
            <p:nvSpPr>
              <p:cNvPr id="7226" name="TextBox 7225">
                <a:extLst>
                  <a:ext uri="{FF2B5EF4-FFF2-40B4-BE49-F238E27FC236}">
                    <a16:creationId xmlns:a16="http://schemas.microsoft.com/office/drawing/2014/main" id="{465018E8-B444-43AE-8D20-B6F2B677C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308" y="5281668"/>
                <a:ext cx="3602958" cy="338554"/>
              </a:xfrm>
              <a:prstGeom prst="rect">
                <a:avLst/>
              </a:prstGeom>
              <a:blipFill>
                <a:blip r:embed="rId2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D23FB8C-61E4-490F-969D-67A226CAE8CB}"/>
                  </a:ext>
                </a:extLst>
              </p:cNvPr>
              <p:cNvSpPr txBox="1"/>
              <p:nvPr/>
            </p:nvSpPr>
            <p:spPr>
              <a:xfrm>
                <a:off x="6849584" y="5549476"/>
                <a:ext cx="3823051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D23FB8C-61E4-490F-969D-67A226CAE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584" y="5549476"/>
                <a:ext cx="3823051" cy="36131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650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타원 106">
            <a:extLst>
              <a:ext uri="{FF2B5EF4-FFF2-40B4-BE49-F238E27FC236}">
                <a16:creationId xmlns:a16="http://schemas.microsoft.com/office/drawing/2014/main" id="{5EB993CD-286E-41BF-9542-ADF1EB69E93A}"/>
              </a:ext>
            </a:extLst>
          </p:cNvPr>
          <p:cNvSpPr/>
          <p:nvPr/>
        </p:nvSpPr>
        <p:spPr>
          <a:xfrm>
            <a:off x="4549591" y="4180712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6E62471-DDED-4901-89A9-400CFFCA4B5D}"/>
              </a:ext>
            </a:extLst>
          </p:cNvPr>
          <p:cNvSpPr/>
          <p:nvPr/>
        </p:nvSpPr>
        <p:spPr>
          <a:xfrm>
            <a:off x="4562147" y="2832301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083072" y="320934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078534" y="4695104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390733" y="303187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390733" y="400798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940495" y="2197101"/>
            <a:ext cx="1138039" cy="1109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940495" y="3306757"/>
            <a:ext cx="1142577" cy="38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940495" y="3306757"/>
            <a:ext cx="1138039" cy="187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940495" y="2197101"/>
            <a:ext cx="1138039" cy="2085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940495" y="3691311"/>
            <a:ext cx="1142577" cy="59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940495" y="4282865"/>
            <a:ext cx="1138039" cy="89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83" idx="2"/>
          </p:cNvCxnSpPr>
          <p:nvPr/>
        </p:nvCxnSpPr>
        <p:spPr>
          <a:xfrm>
            <a:off x="3042458" y="2197101"/>
            <a:ext cx="1519689" cy="1117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107" idx="2"/>
          </p:cNvCxnSpPr>
          <p:nvPr/>
        </p:nvCxnSpPr>
        <p:spPr>
          <a:xfrm>
            <a:off x="3042458" y="2197101"/>
            <a:ext cx="1507133" cy="246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83" idx="2"/>
          </p:cNvCxnSpPr>
          <p:nvPr/>
        </p:nvCxnSpPr>
        <p:spPr>
          <a:xfrm flipV="1">
            <a:off x="3046996" y="3314263"/>
            <a:ext cx="1515151" cy="377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107" idx="2"/>
          </p:cNvCxnSpPr>
          <p:nvPr/>
        </p:nvCxnSpPr>
        <p:spPr>
          <a:xfrm>
            <a:off x="3046996" y="3691311"/>
            <a:ext cx="1502595" cy="97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83" idx="2"/>
          </p:cNvCxnSpPr>
          <p:nvPr/>
        </p:nvCxnSpPr>
        <p:spPr>
          <a:xfrm flipV="1">
            <a:off x="3042458" y="3314263"/>
            <a:ext cx="1519689" cy="1862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107" idx="2"/>
          </p:cNvCxnSpPr>
          <p:nvPr/>
        </p:nvCxnSpPr>
        <p:spPr>
          <a:xfrm flipV="1">
            <a:off x="3042458" y="4662674"/>
            <a:ext cx="1507133" cy="51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867767" y="308236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867767" y="400798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83" idx="6"/>
            <a:endCxn id="68" idx="2"/>
          </p:cNvCxnSpPr>
          <p:nvPr/>
        </p:nvCxnSpPr>
        <p:spPr>
          <a:xfrm>
            <a:off x="5526071" y="3314263"/>
            <a:ext cx="1341696" cy="42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107" idx="6"/>
            <a:endCxn id="69" idx="2"/>
          </p:cNvCxnSpPr>
          <p:nvPr/>
        </p:nvCxnSpPr>
        <p:spPr>
          <a:xfrm flipV="1">
            <a:off x="5513515" y="4282865"/>
            <a:ext cx="1354252" cy="37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107" idx="6"/>
            <a:endCxn id="68" idx="2"/>
          </p:cNvCxnSpPr>
          <p:nvPr/>
        </p:nvCxnSpPr>
        <p:spPr>
          <a:xfrm flipV="1">
            <a:off x="5513515" y="3357245"/>
            <a:ext cx="1354252" cy="13054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83" idx="6"/>
            <a:endCxn id="69" idx="2"/>
          </p:cNvCxnSpPr>
          <p:nvPr/>
        </p:nvCxnSpPr>
        <p:spPr>
          <a:xfrm>
            <a:off x="5526071" y="3314263"/>
            <a:ext cx="1341696" cy="96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390732" y="202403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 flipV="1">
            <a:off x="940494" y="2197101"/>
            <a:ext cx="1138040" cy="10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blipFill>
                <a:blip r:embed="rId5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blipFill>
                <a:blip r:embed="rId6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50" idx="2"/>
          </p:cNvCxnSpPr>
          <p:nvPr/>
        </p:nvCxnSpPr>
        <p:spPr>
          <a:xfrm>
            <a:off x="940494" y="2298920"/>
            <a:ext cx="1142578" cy="1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51" idx="2"/>
          </p:cNvCxnSpPr>
          <p:nvPr/>
        </p:nvCxnSpPr>
        <p:spPr>
          <a:xfrm>
            <a:off x="940494" y="2298920"/>
            <a:ext cx="1138040" cy="287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078534" y="171513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FA3F7ED-5019-4A86-80D3-0FBFD190AE20}"/>
              </a:ext>
            </a:extLst>
          </p:cNvPr>
          <p:cNvSpPr/>
          <p:nvPr/>
        </p:nvSpPr>
        <p:spPr>
          <a:xfrm>
            <a:off x="2091730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906A92C-0DE8-4182-8961-FEEEFDABD441}"/>
              </a:ext>
            </a:extLst>
          </p:cNvPr>
          <p:cNvSpPr/>
          <p:nvPr/>
        </p:nvSpPr>
        <p:spPr>
          <a:xfrm>
            <a:off x="2682004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F18E57F-0DC0-475A-8927-6652119E886F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2446522" y="2233209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/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/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타원 91">
            <a:extLst>
              <a:ext uri="{FF2B5EF4-FFF2-40B4-BE49-F238E27FC236}">
                <a16:creationId xmlns:a16="http://schemas.microsoft.com/office/drawing/2014/main" id="{43A4C959-E703-488B-998A-C75790145380}"/>
              </a:ext>
            </a:extLst>
          </p:cNvPr>
          <p:cNvSpPr/>
          <p:nvPr/>
        </p:nvSpPr>
        <p:spPr>
          <a:xfrm>
            <a:off x="2091730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465BC65-59A8-4E6D-8169-B38AF90D2F9D}"/>
              </a:ext>
            </a:extLst>
          </p:cNvPr>
          <p:cNvSpPr/>
          <p:nvPr/>
        </p:nvSpPr>
        <p:spPr>
          <a:xfrm>
            <a:off x="2682004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/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2A9D62E-6CC3-4260-996F-C3FD368F91D9}"/>
              </a:ext>
            </a:extLst>
          </p:cNvPr>
          <p:cNvCxnSpPr>
            <a:cxnSpLocks/>
            <a:stCxn id="92" idx="6"/>
            <a:endCxn id="93" idx="2"/>
          </p:cNvCxnSpPr>
          <p:nvPr/>
        </p:nvCxnSpPr>
        <p:spPr>
          <a:xfrm>
            <a:off x="2446522" y="3699831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/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/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타원 97">
            <a:extLst>
              <a:ext uri="{FF2B5EF4-FFF2-40B4-BE49-F238E27FC236}">
                <a16:creationId xmlns:a16="http://schemas.microsoft.com/office/drawing/2014/main" id="{67FA953B-C82A-406B-9B96-05B91D2FC300}"/>
              </a:ext>
            </a:extLst>
          </p:cNvPr>
          <p:cNvSpPr/>
          <p:nvPr/>
        </p:nvSpPr>
        <p:spPr>
          <a:xfrm>
            <a:off x="2091730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5B52A11-D044-4F65-B7E6-D56D9F344B82}"/>
              </a:ext>
            </a:extLst>
          </p:cNvPr>
          <p:cNvSpPr/>
          <p:nvPr/>
        </p:nvSpPr>
        <p:spPr>
          <a:xfrm>
            <a:off x="2682004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/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4A57452-638C-4278-B556-471E857148F1}"/>
              </a:ext>
            </a:extLst>
          </p:cNvPr>
          <p:cNvCxnSpPr>
            <a:cxnSpLocks/>
            <a:stCxn id="98" idx="6"/>
            <a:endCxn id="99" idx="2"/>
          </p:cNvCxnSpPr>
          <p:nvPr/>
        </p:nvCxnSpPr>
        <p:spPr>
          <a:xfrm>
            <a:off x="2446522" y="5194040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/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/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타원 133">
            <a:extLst>
              <a:ext uri="{FF2B5EF4-FFF2-40B4-BE49-F238E27FC236}">
                <a16:creationId xmlns:a16="http://schemas.microsoft.com/office/drawing/2014/main" id="{5B384AA1-33E7-4CEA-B2FA-10661631497F}"/>
              </a:ext>
            </a:extLst>
          </p:cNvPr>
          <p:cNvSpPr/>
          <p:nvPr/>
        </p:nvSpPr>
        <p:spPr>
          <a:xfrm>
            <a:off x="2285615" y="67468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FAC5257-7E35-492B-B048-83A1C2C15118}"/>
              </a:ext>
            </a:extLst>
          </p:cNvPr>
          <p:cNvCxnSpPr>
            <a:cxnSpLocks/>
            <a:stCxn id="134" idx="5"/>
            <a:endCxn id="83" idx="2"/>
          </p:cNvCxnSpPr>
          <p:nvPr/>
        </p:nvCxnSpPr>
        <p:spPr>
          <a:xfrm>
            <a:off x="2754866" y="1143938"/>
            <a:ext cx="1807281" cy="2170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0A10579-F9F7-49F4-9AEC-045576EBF8D1}"/>
              </a:ext>
            </a:extLst>
          </p:cNvPr>
          <p:cNvCxnSpPr>
            <a:cxnSpLocks/>
            <a:stCxn id="134" idx="5"/>
            <a:endCxn id="107" idx="2"/>
          </p:cNvCxnSpPr>
          <p:nvPr/>
        </p:nvCxnSpPr>
        <p:spPr>
          <a:xfrm>
            <a:off x="2754866" y="1143938"/>
            <a:ext cx="1794725" cy="351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78DB4469-BF58-4991-9BDD-A8E861B9A071}"/>
              </a:ext>
            </a:extLst>
          </p:cNvPr>
          <p:cNvSpPr/>
          <p:nvPr/>
        </p:nvSpPr>
        <p:spPr>
          <a:xfrm>
            <a:off x="4765116" y="179880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549A0C0-7504-4656-B8A8-A9F0ABF818CF}"/>
              </a:ext>
            </a:extLst>
          </p:cNvPr>
          <p:cNvCxnSpPr>
            <a:cxnSpLocks/>
            <a:stCxn id="143" idx="5"/>
          </p:cNvCxnSpPr>
          <p:nvPr/>
        </p:nvCxnSpPr>
        <p:spPr>
          <a:xfrm>
            <a:off x="5234367" y="2268059"/>
            <a:ext cx="1633400" cy="1089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22A3B6C-F61D-480B-A314-DAE1EC9E2D9C}"/>
              </a:ext>
            </a:extLst>
          </p:cNvPr>
          <p:cNvCxnSpPr>
            <a:cxnSpLocks/>
            <a:stCxn id="143" idx="5"/>
            <a:endCxn id="69" idx="2"/>
          </p:cNvCxnSpPr>
          <p:nvPr/>
        </p:nvCxnSpPr>
        <p:spPr>
          <a:xfrm>
            <a:off x="5234367" y="2268059"/>
            <a:ext cx="1633400" cy="201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/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blipFill>
                <a:blip r:embed="rId15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/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blipFill>
                <a:blip r:embed="rId16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/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blipFill>
                <a:blip r:embed="rId17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/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blipFill>
                <a:blip r:embed="rId18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타원 86">
            <a:extLst>
              <a:ext uri="{FF2B5EF4-FFF2-40B4-BE49-F238E27FC236}">
                <a16:creationId xmlns:a16="http://schemas.microsoft.com/office/drawing/2014/main" id="{5D970CDF-782F-4820-A5D1-52EFD95AE0CB}"/>
              </a:ext>
            </a:extLst>
          </p:cNvPr>
          <p:cNvSpPr/>
          <p:nvPr/>
        </p:nvSpPr>
        <p:spPr>
          <a:xfrm>
            <a:off x="4570805" y="3145387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745D3B9-3BBD-4EF9-AAC7-81431C3CBCF3}"/>
              </a:ext>
            </a:extLst>
          </p:cNvPr>
          <p:cNvSpPr/>
          <p:nvPr/>
        </p:nvSpPr>
        <p:spPr>
          <a:xfrm>
            <a:off x="5161079" y="3145387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A54BBC9-32FC-4589-984F-BD56CA7D8021}"/>
                  </a:ext>
                </a:extLst>
              </p:cNvPr>
              <p:cNvSpPr txBox="1"/>
              <p:nvPr/>
            </p:nvSpPr>
            <p:spPr>
              <a:xfrm>
                <a:off x="4482822" y="3139127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A54BBC9-32FC-4589-984F-BD56CA7D8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822" y="3139127"/>
                <a:ext cx="549763" cy="36131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2F7495C-456C-420D-A67E-AA0C9633E432}"/>
              </a:ext>
            </a:extLst>
          </p:cNvPr>
          <p:cNvCxnSpPr>
            <a:cxnSpLocks/>
            <a:stCxn id="87" idx="6"/>
            <a:endCxn id="88" idx="2"/>
          </p:cNvCxnSpPr>
          <p:nvPr/>
        </p:nvCxnSpPr>
        <p:spPr>
          <a:xfrm>
            <a:off x="4925597" y="3322783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B130A92-82A3-424A-9154-A73C8AA7DB03}"/>
                  </a:ext>
                </a:extLst>
              </p:cNvPr>
              <p:cNvSpPr txBox="1"/>
              <p:nvPr/>
            </p:nvSpPr>
            <p:spPr>
              <a:xfrm>
                <a:off x="4788712" y="2819583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B130A92-82A3-424A-9154-A73C8AA7D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712" y="2819583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161B7B4-ECAD-4A0B-A3C7-F8ED00527FCD}"/>
                  </a:ext>
                </a:extLst>
              </p:cNvPr>
              <p:cNvSpPr txBox="1"/>
              <p:nvPr/>
            </p:nvSpPr>
            <p:spPr>
              <a:xfrm>
                <a:off x="5086618" y="311491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161B7B4-ECAD-4A0B-A3C7-F8ED00527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618" y="3114918"/>
                <a:ext cx="549763" cy="36131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타원 107">
            <a:extLst>
              <a:ext uri="{FF2B5EF4-FFF2-40B4-BE49-F238E27FC236}">
                <a16:creationId xmlns:a16="http://schemas.microsoft.com/office/drawing/2014/main" id="{246D747C-0DFD-48CC-8BD4-BA456ED72D17}"/>
              </a:ext>
            </a:extLst>
          </p:cNvPr>
          <p:cNvSpPr/>
          <p:nvPr/>
        </p:nvSpPr>
        <p:spPr>
          <a:xfrm>
            <a:off x="4558249" y="4493798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184B1754-1C76-4247-9231-B878A4311950}"/>
              </a:ext>
            </a:extLst>
          </p:cNvPr>
          <p:cNvSpPr/>
          <p:nvPr/>
        </p:nvSpPr>
        <p:spPr>
          <a:xfrm>
            <a:off x="5148523" y="4493798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2B4DEFA-D28F-4979-AA1A-1E4D336C6D8A}"/>
                  </a:ext>
                </a:extLst>
              </p:cNvPr>
              <p:cNvSpPr txBox="1"/>
              <p:nvPr/>
            </p:nvSpPr>
            <p:spPr>
              <a:xfrm>
                <a:off x="4470266" y="448753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2B4DEFA-D28F-4979-AA1A-1E4D336C6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266" y="4487538"/>
                <a:ext cx="549763" cy="36131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6C734DB-3A8E-4BC8-A1EC-DC71C7BB07A5}"/>
              </a:ext>
            </a:extLst>
          </p:cNvPr>
          <p:cNvCxnSpPr>
            <a:cxnSpLocks/>
            <a:stCxn id="108" idx="6"/>
            <a:endCxn id="109" idx="2"/>
          </p:cNvCxnSpPr>
          <p:nvPr/>
        </p:nvCxnSpPr>
        <p:spPr>
          <a:xfrm>
            <a:off x="4913041" y="4671194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C70BE9-C3EF-4411-BF9A-4D3602362F7F}"/>
                  </a:ext>
                </a:extLst>
              </p:cNvPr>
              <p:cNvSpPr txBox="1"/>
              <p:nvPr/>
            </p:nvSpPr>
            <p:spPr>
              <a:xfrm>
                <a:off x="4776156" y="4167994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C70BE9-C3EF-4411-BF9A-4D3602362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156" y="4167994"/>
                <a:ext cx="549763" cy="307777"/>
              </a:xfrm>
              <a:prstGeom prst="rect">
                <a:avLst/>
              </a:prstGeom>
              <a:blipFill>
                <a:blip r:embed="rId2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7A1FA2-1157-49B7-816A-F10AEFF4B2CE}"/>
                  </a:ext>
                </a:extLst>
              </p:cNvPr>
              <p:cNvSpPr txBox="1"/>
              <p:nvPr/>
            </p:nvSpPr>
            <p:spPr>
              <a:xfrm>
                <a:off x="5066202" y="448753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7A1FA2-1157-49B7-816A-F10AEFF4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202" y="4487538"/>
                <a:ext cx="549763" cy="36131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7952F9-643A-4B76-9550-1E561F35FF09}"/>
                  </a:ext>
                </a:extLst>
              </p:cNvPr>
              <p:cNvSpPr txBox="1"/>
              <p:nvPr/>
            </p:nvSpPr>
            <p:spPr>
              <a:xfrm>
                <a:off x="7179711" y="5287966"/>
                <a:ext cx="2744054" cy="3652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7952F9-643A-4B76-9550-1E561F35F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711" y="5287966"/>
                <a:ext cx="2744054" cy="36522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B584142-031B-4CDF-AEEA-A3ED89EFB994}"/>
                  </a:ext>
                </a:extLst>
              </p:cNvPr>
              <p:cNvSpPr txBox="1"/>
              <p:nvPr/>
            </p:nvSpPr>
            <p:spPr>
              <a:xfrm>
                <a:off x="7465760" y="4301188"/>
                <a:ext cx="2271015" cy="326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B584142-031B-4CDF-AEEA-A3ED89EFB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60" y="4301188"/>
                <a:ext cx="2271015" cy="32618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6622D5-7CE4-4FFD-915D-918ABA748C74}"/>
                  </a:ext>
                </a:extLst>
              </p:cNvPr>
              <p:cNvSpPr txBox="1"/>
              <p:nvPr/>
            </p:nvSpPr>
            <p:spPr>
              <a:xfrm>
                <a:off x="5580020" y="4777461"/>
                <a:ext cx="5770666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/>
                  <a:t>)</a:t>
                </a:r>
                <a:endParaRPr lang="ko-KR" altLang="en-US" sz="140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6622D5-7CE4-4FFD-915D-918ABA748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20" y="4777461"/>
                <a:ext cx="5770666" cy="414729"/>
              </a:xfrm>
              <a:prstGeom prst="rect">
                <a:avLst/>
              </a:prstGeom>
              <a:blipFill>
                <a:blip r:embed="rId2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88F27C-692F-46BC-B5E2-F07AD15B6A4A}"/>
                  </a:ext>
                </a:extLst>
              </p:cNvPr>
              <p:cNvSpPr txBox="1"/>
              <p:nvPr/>
            </p:nvSpPr>
            <p:spPr>
              <a:xfrm>
                <a:off x="3479571" y="5927378"/>
                <a:ext cx="3281091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1400"/>
                        <m:t>)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88F27C-692F-46BC-B5E2-F07AD15B6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571" y="5927378"/>
                <a:ext cx="3281091" cy="5677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F265EF-0725-45D3-9BE0-1876624110BC}"/>
                  </a:ext>
                </a:extLst>
              </p:cNvPr>
              <p:cNvSpPr txBox="1"/>
              <p:nvPr/>
            </p:nvSpPr>
            <p:spPr>
              <a:xfrm>
                <a:off x="4240433" y="5485294"/>
                <a:ext cx="36029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</m:t>
                    </m:r>
                    <m:r>
                      <a:rPr lang="en-US" altLang="ko-KR" b="0" i="1" smtClean="0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,)</m:t>
                    </m:r>
                  </m:oMath>
                </a14:m>
                <a:r>
                  <a:rPr lang="en-US" altLang="ko-KR"/>
                  <a:t>(</a:t>
                </a:r>
                <a:endParaRPr lang="ko-KR" altLang="en-US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F265EF-0725-45D3-9BE0-187662411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433" y="5485294"/>
                <a:ext cx="3602958" cy="338554"/>
              </a:xfrm>
              <a:prstGeom prst="rect">
                <a:avLst/>
              </a:prstGeom>
              <a:blipFill>
                <a:blip r:embed="rId2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A258B0-A546-4017-AF77-D4564B6CA9EF}"/>
                  </a:ext>
                </a:extLst>
              </p:cNvPr>
              <p:cNvSpPr txBox="1"/>
              <p:nvPr/>
            </p:nvSpPr>
            <p:spPr>
              <a:xfrm>
                <a:off x="5915759" y="2348570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A258B0-A546-4017-AF77-D4564B6CA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759" y="2348570"/>
                <a:ext cx="549763" cy="476669"/>
              </a:xfrm>
              <a:prstGeom prst="rect">
                <a:avLst/>
              </a:prstGeom>
              <a:blipFill>
                <a:blip r:embed="rId29"/>
                <a:stretch>
                  <a:fillRect r="-6593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9113086-6C8E-413C-B6A4-B23E1FC911ED}"/>
                  </a:ext>
                </a:extLst>
              </p:cNvPr>
              <p:cNvSpPr txBox="1"/>
              <p:nvPr/>
            </p:nvSpPr>
            <p:spPr>
              <a:xfrm>
                <a:off x="5752636" y="2880574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9113086-6C8E-413C-B6A4-B23E1FC91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636" y="2880574"/>
                <a:ext cx="549763" cy="476669"/>
              </a:xfrm>
              <a:prstGeom prst="rect">
                <a:avLst/>
              </a:prstGeom>
              <a:blipFill>
                <a:blip r:embed="rId30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B832A1-6CC9-4C23-B026-06417791E5AE}"/>
                  </a:ext>
                </a:extLst>
              </p:cNvPr>
              <p:cNvSpPr txBox="1"/>
              <p:nvPr/>
            </p:nvSpPr>
            <p:spPr>
              <a:xfrm>
                <a:off x="5742886" y="3575573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B832A1-6CC9-4C23-B026-06417791E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886" y="3575573"/>
                <a:ext cx="549763" cy="476669"/>
              </a:xfrm>
              <a:prstGeom prst="rect">
                <a:avLst/>
              </a:prstGeom>
              <a:blipFill>
                <a:blip r:embed="rId31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D249CB7-F8FB-4DA7-AB51-51AC29296280}"/>
                  </a:ext>
                </a:extLst>
              </p:cNvPr>
              <p:cNvSpPr txBox="1"/>
              <p:nvPr/>
            </p:nvSpPr>
            <p:spPr>
              <a:xfrm>
                <a:off x="6888308" y="3146087"/>
                <a:ext cx="533052" cy="399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D249CB7-F8FB-4DA7-AB51-51AC29296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308" y="3146087"/>
                <a:ext cx="533052" cy="399853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58C2439-5C6D-45F1-8401-07DAA8B215F5}"/>
                  </a:ext>
                </a:extLst>
              </p:cNvPr>
              <p:cNvSpPr txBox="1"/>
              <p:nvPr/>
            </p:nvSpPr>
            <p:spPr>
              <a:xfrm>
                <a:off x="6884477" y="4056121"/>
                <a:ext cx="533052" cy="399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58C2439-5C6D-45F1-8401-07DAA8B21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477" y="4056121"/>
                <a:ext cx="533052" cy="399853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0132478-8E8E-4486-BC96-0A88E674F2DE}"/>
                  </a:ext>
                </a:extLst>
              </p:cNvPr>
              <p:cNvSpPr txBox="1"/>
              <p:nvPr/>
            </p:nvSpPr>
            <p:spPr>
              <a:xfrm>
                <a:off x="7179711" y="5687495"/>
                <a:ext cx="2744054" cy="371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0132478-8E8E-4486-BC96-0A88E674F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711" y="5687495"/>
                <a:ext cx="2744054" cy="37112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5504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타원 113">
            <a:extLst>
              <a:ext uri="{FF2B5EF4-FFF2-40B4-BE49-F238E27FC236}">
                <a16:creationId xmlns:a16="http://schemas.microsoft.com/office/drawing/2014/main" id="{7FB901B4-EBCF-47E0-8B0E-AC465C225386}"/>
              </a:ext>
            </a:extLst>
          </p:cNvPr>
          <p:cNvSpPr/>
          <p:nvPr/>
        </p:nvSpPr>
        <p:spPr>
          <a:xfrm>
            <a:off x="6889175" y="3788192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B6ED53C-D3B3-489E-A60B-82CAF9CC26BB}"/>
              </a:ext>
            </a:extLst>
          </p:cNvPr>
          <p:cNvSpPr/>
          <p:nvPr/>
        </p:nvSpPr>
        <p:spPr>
          <a:xfrm>
            <a:off x="6893530" y="2654616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5EB993CD-286E-41BF-9542-ADF1EB69E93A}"/>
              </a:ext>
            </a:extLst>
          </p:cNvPr>
          <p:cNvSpPr/>
          <p:nvPr/>
        </p:nvSpPr>
        <p:spPr>
          <a:xfrm>
            <a:off x="4549591" y="4180712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6E62471-DDED-4901-89A9-400CFFCA4B5D}"/>
              </a:ext>
            </a:extLst>
          </p:cNvPr>
          <p:cNvSpPr/>
          <p:nvPr/>
        </p:nvSpPr>
        <p:spPr>
          <a:xfrm>
            <a:off x="4562147" y="2832301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083072" y="320934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078534" y="4695104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390733" y="303187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390733" y="400798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940495" y="2197101"/>
            <a:ext cx="1138039" cy="1109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940495" y="3306757"/>
            <a:ext cx="1142577" cy="38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940495" y="3306757"/>
            <a:ext cx="1138039" cy="187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940495" y="2197101"/>
            <a:ext cx="1138039" cy="2085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940495" y="3691311"/>
            <a:ext cx="1142577" cy="59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940495" y="4282865"/>
            <a:ext cx="1138039" cy="89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83" idx="2"/>
          </p:cNvCxnSpPr>
          <p:nvPr/>
        </p:nvCxnSpPr>
        <p:spPr>
          <a:xfrm>
            <a:off x="3042458" y="2197101"/>
            <a:ext cx="1519689" cy="1117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107" idx="2"/>
          </p:cNvCxnSpPr>
          <p:nvPr/>
        </p:nvCxnSpPr>
        <p:spPr>
          <a:xfrm>
            <a:off x="3042458" y="2197101"/>
            <a:ext cx="1507133" cy="246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83" idx="2"/>
          </p:cNvCxnSpPr>
          <p:nvPr/>
        </p:nvCxnSpPr>
        <p:spPr>
          <a:xfrm flipV="1">
            <a:off x="3046996" y="3314263"/>
            <a:ext cx="1515151" cy="377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107" idx="2"/>
          </p:cNvCxnSpPr>
          <p:nvPr/>
        </p:nvCxnSpPr>
        <p:spPr>
          <a:xfrm>
            <a:off x="3046996" y="3691311"/>
            <a:ext cx="1502595" cy="97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83" idx="2"/>
          </p:cNvCxnSpPr>
          <p:nvPr/>
        </p:nvCxnSpPr>
        <p:spPr>
          <a:xfrm flipV="1">
            <a:off x="3042458" y="3314263"/>
            <a:ext cx="1519689" cy="1862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107" idx="2"/>
          </p:cNvCxnSpPr>
          <p:nvPr/>
        </p:nvCxnSpPr>
        <p:spPr>
          <a:xfrm flipV="1">
            <a:off x="3042458" y="4662674"/>
            <a:ext cx="1507133" cy="51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83" idx="6"/>
            <a:endCxn id="115" idx="2"/>
          </p:cNvCxnSpPr>
          <p:nvPr/>
        </p:nvCxnSpPr>
        <p:spPr>
          <a:xfrm flipV="1">
            <a:off x="5526071" y="3136578"/>
            <a:ext cx="1367459" cy="177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107" idx="6"/>
            <a:endCxn id="114" idx="2"/>
          </p:cNvCxnSpPr>
          <p:nvPr/>
        </p:nvCxnSpPr>
        <p:spPr>
          <a:xfrm flipV="1">
            <a:off x="5513515" y="4270154"/>
            <a:ext cx="1375660" cy="39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107" idx="6"/>
            <a:endCxn id="115" idx="2"/>
          </p:cNvCxnSpPr>
          <p:nvPr/>
        </p:nvCxnSpPr>
        <p:spPr>
          <a:xfrm flipV="1">
            <a:off x="5513515" y="3136578"/>
            <a:ext cx="1380015" cy="1526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83" idx="6"/>
            <a:endCxn id="114" idx="2"/>
          </p:cNvCxnSpPr>
          <p:nvPr/>
        </p:nvCxnSpPr>
        <p:spPr>
          <a:xfrm>
            <a:off x="5526071" y="3314263"/>
            <a:ext cx="1363104" cy="95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390732" y="202403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 flipV="1">
            <a:off x="940494" y="2197101"/>
            <a:ext cx="1138040" cy="10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blipFill>
                <a:blip r:embed="rId5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blipFill>
                <a:blip r:embed="rId6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50" idx="2"/>
          </p:cNvCxnSpPr>
          <p:nvPr/>
        </p:nvCxnSpPr>
        <p:spPr>
          <a:xfrm>
            <a:off x="940494" y="2298920"/>
            <a:ext cx="1142578" cy="1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51" idx="2"/>
          </p:cNvCxnSpPr>
          <p:nvPr/>
        </p:nvCxnSpPr>
        <p:spPr>
          <a:xfrm>
            <a:off x="940494" y="2298920"/>
            <a:ext cx="1138040" cy="287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078534" y="171513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FA3F7ED-5019-4A86-80D3-0FBFD190AE20}"/>
              </a:ext>
            </a:extLst>
          </p:cNvPr>
          <p:cNvSpPr/>
          <p:nvPr/>
        </p:nvSpPr>
        <p:spPr>
          <a:xfrm>
            <a:off x="2091730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906A92C-0DE8-4182-8961-FEEEFDABD441}"/>
              </a:ext>
            </a:extLst>
          </p:cNvPr>
          <p:cNvSpPr/>
          <p:nvPr/>
        </p:nvSpPr>
        <p:spPr>
          <a:xfrm>
            <a:off x="2682004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F18E57F-0DC0-475A-8927-6652119E886F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2446522" y="2233209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/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/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타원 91">
            <a:extLst>
              <a:ext uri="{FF2B5EF4-FFF2-40B4-BE49-F238E27FC236}">
                <a16:creationId xmlns:a16="http://schemas.microsoft.com/office/drawing/2014/main" id="{43A4C959-E703-488B-998A-C75790145380}"/>
              </a:ext>
            </a:extLst>
          </p:cNvPr>
          <p:cNvSpPr/>
          <p:nvPr/>
        </p:nvSpPr>
        <p:spPr>
          <a:xfrm>
            <a:off x="2091730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465BC65-59A8-4E6D-8169-B38AF90D2F9D}"/>
              </a:ext>
            </a:extLst>
          </p:cNvPr>
          <p:cNvSpPr/>
          <p:nvPr/>
        </p:nvSpPr>
        <p:spPr>
          <a:xfrm>
            <a:off x="2682004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/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2A9D62E-6CC3-4260-996F-C3FD368F91D9}"/>
              </a:ext>
            </a:extLst>
          </p:cNvPr>
          <p:cNvCxnSpPr>
            <a:cxnSpLocks/>
            <a:stCxn id="92" idx="6"/>
            <a:endCxn id="93" idx="2"/>
          </p:cNvCxnSpPr>
          <p:nvPr/>
        </p:nvCxnSpPr>
        <p:spPr>
          <a:xfrm>
            <a:off x="2446522" y="3699831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/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/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타원 97">
            <a:extLst>
              <a:ext uri="{FF2B5EF4-FFF2-40B4-BE49-F238E27FC236}">
                <a16:creationId xmlns:a16="http://schemas.microsoft.com/office/drawing/2014/main" id="{67FA953B-C82A-406B-9B96-05B91D2FC300}"/>
              </a:ext>
            </a:extLst>
          </p:cNvPr>
          <p:cNvSpPr/>
          <p:nvPr/>
        </p:nvSpPr>
        <p:spPr>
          <a:xfrm>
            <a:off x="2091730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5B52A11-D044-4F65-B7E6-D56D9F344B82}"/>
              </a:ext>
            </a:extLst>
          </p:cNvPr>
          <p:cNvSpPr/>
          <p:nvPr/>
        </p:nvSpPr>
        <p:spPr>
          <a:xfrm>
            <a:off x="2682004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/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4A57452-638C-4278-B556-471E857148F1}"/>
              </a:ext>
            </a:extLst>
          </p:cNvPr>
          <p:cNvCxnSpPr>
            <a:cxnSpLocks/>
            <a:stCxn id="98" idx="6"/>
            <a:endCxn id="99" idx="2"/>
          </p:cNvCxnSpPr>
          <p:nvPr/>
        </p:nvCxnSpPr>
        <p:spPr>
          <a:xfrm>
            <a:off x="2446522" y="5194040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/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/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타원 133">
            <a:extLst>
              <a:ext uri="{FF2B5EF4-FFF2-40B4-BE49-F238E27FC236}">
                <a16:creationId xmlns:a16="http://schemas.microsoft.com/office/drawing/2014/main" id="{5B384AA1-33E7-4CEA-B2FA-10661631497F}"/>
              </a:ext>
            </a:extLst>
          </p:cNvPr>
          <p:cNvSpPr/>
          <p:nvPr/>
        </p:nvSpPr>
        <p:spPr>
          <a:xfrm>
            <a:off x="2285615" y="67468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FAC5257-7E35-492B-B048-83A1C2C15118}"/>
              </a:ext>
            </a:extLst>
          </p:cNvPr>
          <p:cNvCxnSpPr>
            <a:cxnSpLocks/>
            <a:stCxn id="134" idx="5"/>
            <a:endCxn id="83" idx="2"/>
          </p:cNvCxnSpPr>
          <p:nvPr/>
        </p:nvCxnSpPr>
        <p:spPr>
          <a:xfrm>
            <a:off x="2754866" y="1143938"/>
            <a:ext cx="1807281" cy="2170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0A10579-F9F7-49F4-9AEC-045576EBF8D1}"/>
              </a:ext>
            </a:extLst>
          </p:cNvPr>
          <p:cNvCxnSpPr>
            <a:cxnSpLocks/>
            <a:stCxn id="134" idx="5"/>
            <a:endCxn id="107" idx="2"/>
          </p:cNvCxnSpPr>
          <p:nvPr/>
        </p:nvCxnSpPr>
        <p:spPr>
          <a:xfrm>
            <a:off x="2754866" y="1143938"/>
            <a:ext cx="1794725" cy="351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78DB4469-BF58-4991-9BDD-A8E861B9A071}"/>
              </a:ext>
            </a:extLst>
          </p:cNvPr>
          <p:cNvSpPr/>
          <p:nvPr/>
        </p:nvSpPr>
        <p:spPr>
          <a:xfrm>
            <a:off x="4765116" y="179880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549A0C0-7504-4656-B8A8-A9F0ABF818CF}"/>
              </a:ext>
            </a:extLst>
          </p:cNvPr>
          <p:cNvCxnSpPr>
            <a:cxnSpLocks/>
            <a:stCxn id="143" idx="5"/>
            <a:endCxn id="115" idx="2"/>
          </p:cNvCxnSpPr>
          <p:nvPr/>
        </p:nvCxnSpPr>
        <p:spPr>
          <a:xfrm>
            <a:off x="5234367" y="2268059"/>
            <a:ext cx="1659163" cy="8685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22A3B6C-F61D-480B-A314-DAE1EC9E2D9C}"/>
              </a:ext>
            </a:extLst>
          </p:cNvPr>
          <p:cNvCxnSpPr>
            <a:cxnSpLocks/>
            <a:stCxn id="143" idx="5"/>
            <a:endCxn id="114" idx="2"/>
          </p:cNvCxnSpPr>
          <p:nvPr/>
        </p:nvCxnSpPr>
        <p:spPr>
          <a:xfrm>
            <a:off x="5234367" y="2268059"/>
            <a:ext cx="1654808" cy="2002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/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blipFill>
                <a:blip r:embed="rId15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/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blipFill>
                <a:blip r:embed="rId16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/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blipFill>
                <a:blip r:embed="rId17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/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blipFill>
                <a:blip r:embed="rId18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타원 86">
            <a:extLst>
              <a:ext uri="{FF2B5EF4-FFF2-40B4-BE49-F238E27FC236}">
                <a16:creationId xmlns:a16="http://schemas.microsoft.com/office/drawing/2014/main" id="{5D970CDF-782F-4820-A5D1-52EFD95AE0CB}"/>
              </a:ext>
            </a:extLst>
          </p:cNvPr>
          <p:cNvSpPr/>
          <p:nvPr/>
        </p:nvSpPr>
        <p:spPr>
          <a:xfrm>
            <a:off x="4570805" y="3145387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745D3B9-3BBD-4EF9-AAC7-81431C3CBCF3}"/>
              </a:ext>
            </a:extLst>
          </p:cNvPr>
          <p:cNvSpPr/>
          <p:nvPr/>
        </p:nvSpPr>
        <p:spPr>
          <a:xfrm>
            <a:off x="5161079" y="3145387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A54BBC9-32FC-4589-984F-BD56CA7D8021}"/>
                  </a:ext>
                </a:extLst>
              </p:cNvPr>
              <p:cNvSpPr txBox="1"/>
              <p:nvPr/>
            </p:nvSpPr>
            <p:spPr>
              <a:xfrm>
                <a:off x="4482822" y="3139127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A54BBC9-32FC-4589-984F-BD56CA7D8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822" y="3139127"/>
                <a:ext cx="549763" cy="36131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2F7495C-456C-420D-A67E-AA0C9633E432}"/>
              </a:ext>
            </a:extLst>
          </p:cNvPr>
          <p:cNvCxnSpPr>
            <a:cxnSpLocks/>
            <a:stCxn id="87" idx="6"/>
            <a:endCxn id="88" idx="2"/>
          </p:cNvCxnSpPr>
          <p:nvPr/>
        </p:nvCxnSpPr>
        <p:spPr>
          <a:xfrm>
            <a:off x="4925597" y="3322783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B130A92-82A3-424A-9154-A73C8AA7DB03}"/>
                  </a:ext>
                </a:extLst>
              </p:cNvPr>
              <p:cNvSpPr txBox="1"/>
              <p:nvPr/>
            </p:nvSpPr>
            <p:spPr>
              <a:xfrm>
                <a:off x="4788712" y="2819583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B130A92-82A3-424A-9154-A73C8AA7D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712" y="2819583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161B7B4-ECAD-4A0B-A3C7-F8ED00527FCD}"/>
                  </a:ext>
                </a:extLst>
              </p:cNvPr>
              <p:cNvSpPr txBox="1"/>
              <p:nvPr/>
            </p:nvSpPr>
            <p:spPr>
              <a:xfrm>
                <a:off x="5086618" y="311491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161B7B4-ECAD-4A0B-A3C7-F8ED00527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618" y="3114918"/>
                <a:ext cx="549763" cy="36131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타원 107">
            <a:extLst>
              <a:ext uri="{FF2B5EF4-FFF2-40B4-BE49-F238E27FC236}">
                <a16:creationId xmlns:a16="http://schemas.microsoft.com/office/drawing/2014/main" id="{246D747C-0DFD-48CC-8BD4-BA456ED72D17}"/>
              </a:ext>
            </a:extLst>
          </p:cNvPr>
          <p:cNvSpPr/>
          <p:nvPr/>
        </p:nvSpPr>
        <p:spPr>
          <a:xfrm>
            <a:off x="4558249" y="4493798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184B1754-1C76-4247-9231-B878A4311950}"/>
              </a:ext>
            </a:extLst>
          </p:cNvPr>
          <p:cNvSpPr/>
          <p:nvPr/>
        </p:nvSpPr>
        <p:spPr>
          <a:xfrm>
            <a:off x="5148523" y="4493798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2B4DEFA-D28F-4979-AA1A-1E4D336C6D8A}"/>
                  </a:ext>
                </a:extLst>
              </p:cNvPr>
              <p:cNvSpPr txBox="1"/>
              <p:nvPr/>
            </p:nvSpPr>
            <p:spPr>
              <a:xfrm>
                <a:off x="4470266" y="448753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2B4DEFA-D28F-4979-AA1A-1E4D336C6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266" y="4487538"/>
                <a:ext cx="549763" cy="36131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6C734DB-3A8E-4BC8-A1EC-DC71C7BB07A5}"/>
              </a:ext>
            </a:extLst>
          </p:cNvPr>
          <p:cNvCxnSpPr>
            <a:cxnSpLocks/>
            <a:stCxn id="108" idx="6"/>
            <a:endCxn id="109" idx="2"/>
          </p:cNvCxnSpPr>
          <p:nvPr/>
        </p:nvCxnSpPr>
        <p:spPr>
          <a:xfrm>
            <a:off x="4913041" y="4671194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C70BE9-C3EF-4411-BF9A-4D3602362F7F}"/>
                  </a:ext>
                </a:extLst>
              </p:cNvPr>
              <p:cNvSpPr txBox="1"/>
              <p:nvPr/>
            </p:nvSpPr>
            <p:spPr>
              <a:xfrm>
                <a:off x="4776156" y="4167994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C70BE9-C3EF-4411-BF9A-4D3602362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156" y="4167994"/>
                <a:ext cx="549763" cy="307777"/>
              </a:xfrm>
              <a:prstGeom prst="rect">
                <a:avLst/>
              </a:prstGeom>
              <a:blipFill>
                <a:blip r:embed="rId2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7A1FA2-1157-49B7-816A-F10AEFF4B2CE}"/>
                  </a:ext>
                </a:extLst>
              </p:cNvPr>
              <p:cNvSpPr txBox="1"/>
              <p:nvPr/>
            </p:nvSpPr>
            <p:spPr>
              <a:xfrm>
                <a:off x="5066202" y="448753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7A1FA2-1157-49B7-816A-F10AEFF4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202" y="4487538"/>
                <a:ext cx="549763" cy="36131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A258B0-A546-4017-AF77-D4564B6CA9EF}"/>
                  </a:ext>
                </a:extLst>
              </p:cNvPr>
              <p:cNvSpPr txBox="1"/>
              <p:nvPr/>
            </p:nvSpPr>
            <p:spPr>
              <a:xfrm>
                <a:off x="6083290" y="2342914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A258B0-A546-4017-AF77-D4564B6CA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290" y="2342914"/>
                <a:ext cx="549763" cy="476669"/>
              </a:xfrm>
              <a:prstGeom prst="rect">
                <a:avLst/>
              </a:prstGeom>
              <a:blipFill>
                <a:blip r:embed="rId24"/>
                <a:stretch>
                  <a:fillRect r="-7778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9113086-6C8E-413C-B6A4-B23E1FC911ED}"/>
                  </a:ext>
                </a:extLst>
              </p:cNvPr>
              <p:cNvSpPr txBox="1"/>
              <p:nvPr/>
            </p:nvSpPr>
            <p:spPr>
              <a:xfrm>
                <a:off x="5645685" y="2773514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9113086-6C8E-413C-B6A4-B23E1FC91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685" y="2773514"/>
                <a:ext cx="549763" cy="476669"/>
              </a:xfrm>
              <a:prstGeom prst="rect">
                <a:avLst/>
              </a:prstGeom>
              <a:blipFill>
                <a:blip r:embed="rId25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B832A1-6CC9-4C23-B026-06417791E5AE}"/>
                  </a:ext>
                </a:extLst>
              </p:cNvPr>
              <p:cNvSpPr txBox="1"/>
              <p:nvPr/>
            </p:nvSpPr>
            <p:spPr>
              <a:xfrm>
                <a:off x="5570754" y="3647143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B832A1-6CC9-4C23-B026-06417791E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754" y="3647143"/>
                <a:ext cx="549763" cy="476669"/>
              </a:xfrm>
              <a:prstGeom prst="rect">
                <a:avLst/>
              </a:prstGeom>
              <a:blipFill>
                <a:blip r:embed="rId26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타원 115">
            <a:extLst>
              <a:ext uri="{FF2B5EF4-FFF2-40B4-BE49-F238E27FC236}">
                <a16:creationId xmlns:a16="http://schemas.microsoft.com/office/drawing/2014/main" id="{A58CB5C1-DF4D-4940-8042-7DB8B808478F}"/>
              </a:ext>
            </a:extLst>
          </p:cNvPr>
          <p:cNvSpPr/>
          <p:nvPr/>
        </p:nvSpPr>
        <p:spPr>
          <a:xfrm>
            <a:off x="6902188" y="2967702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64A204BF-66EB-441F-BCB3-1869A36E1CAE}"/>
              </a:ext>
            </a:extLst>
          </p:cNvPr>
          <p:cNvSpPr/>
          <p:nvPr/>
        </p:nvSpPr>
        <p:spPr>
          <a:xfrm>
            <a:off x="7492462" y="2967702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FDCE361-E83B-4B0F-A22D-5A1407630450}"/>
                  </a:ext>
                </a:extLst>
              </p:cNvPr>
              <p:cNvSpPr txBox="1"/>
              <p:nvPr/>
            </p:nvSpPr>
            <p:spPr>
              <a:xfrm>
                <a:off x="6814205" y="2961442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FDCE361-E83B-4B0F-A22D-5A1407630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205" y="2961442"/>
                <a:ext cx="549763" cy="36131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E288E0E-90E9-4724-8707-4EE043B6CC46}"/>
              </a:ext>
            </a:extLst>
          </p:cNvPr>
          <p:cNvCxnSpPr>
            <a:cxnSpLocks/>
            <a:stCxn id="116" idx="6"/>
            <a:endCxn id="117" idx="2"/>
          </p:cNvCxnSpPr>
          <p:nvPr/>
        </p:nvCxnSpPr>
        <p:spPr>
          <a:xfrm>
            <a:off x="7256980" y="3145098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AEDBF9B-0498-4FBC-A378-2C505ABA4916}"/>
                  </a:ext>
                </a:extLst>
              </p:cNvPr>
              <p:cNvSpPr txBox="1"/>
              <p:nvPr/>
            </p:nvSpPr>
            <p:spPr>
              <a:xfrm>
                <a:off x="7120095" y="2641898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AEDBF9B-0498-4FBC-A378-2C505ABA4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095" y="2641898"/>
                <a:ext cx="549763" cy="307777"/>
              </a:xfrm>
              <a:prstGeom prst="rect">
                <a:avLst/>
              </a:prstGeom>
              <a:blipFill>
                <a:blip r:embed="rId2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82609A3-4B8A-4834-9EC8-6F81AB4F1897}"/>
                  </a:ext>
                </a:extLst>
              </p:cNvPr>
              <p:cNvSpPr txBox="1"/>
              <p:nvPr/>
            </p:nvSpPr>
            <p:spPr>
              <a:xfrm>
                <a:off x="7418001" y="2937233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82609A3-4B8A-4834-9EC8-6F81AB4F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01" y="2937233"/>
                <a:ext cx="549763" cy="307777"/>
              </a:xfrm>
              <a:prstGeom prst="rect">
                <a:avLst/>
              </a:prstGeom>
              <a:blipFill>
                <a:blip r:embed="rId2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타원 121">
            <a:extLst>
              <a:ext uri="{FF2B5EF4-FFF2-40B4-BE49-F238E27FC236}">
                <a16:creationId xmlns:a16="http://schemas.microsoft.com/office/drawing/2014/main" id="{74228054-8E53-429C-B2FC-410D76CDFC13}"/>
              </a:ext>
            </a:extLst>
          </p:cNvPr>
          <p:cNvSpPr/>
          <p:nvPr/>
        </p:nvSpPr>
        <p:spPr>
          <a:xfrm>
            <a:off x="6897833" y="4101278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C6D7A6BC-80C8-43D7-A260-BAD2B150D758}"/>
              </a:ext>
            </a:extLst>
          </p:cNvPr>
          <p:cNvSpPr/>
          <p:nvPr/>
        </p:nvSpPr>
        <p:spPr>
          <a:xfrm>
            <a:off x="7488107" y="4101278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BE5AA2D-4E8E-4218-BAC4-BF77A6020C66}"/>
                  </a:ext>
                </a:extLst>
              </p:cNvPr>
              <p:cNvSpPr txBox="1"/>
              <p:nvPr/>
            </p:nvSpPr>
            <p:spPr>
              <a:xfrm>
                <a:off x="6809850" y="409501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BE5AA2D-4E8E-4218-BAC4-BF77A6020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850" y="4095018"/>
                <a:ext cx="549763" cy="36131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20E3448-1075-48AD-8F09-AD3651BA0F9C}"/>
              </a:ext>
            </a:extLst>
          </p:cNvPr>
          <p:cNvCxnSpPr>
            <a:cxnSpLocks/>
            <a:stCxn id="122" idx="6"/>
            <a:endCxn id="123" idx="2"/>
          </p:cNvCxnSpPr>
          <p:nvPr/>
        </p:nvCxnSpPr>
        <p:spPr>
          <a:xfrm>
            <a:off x="7252625" y="4278674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8B1FF4D-86DB-4F48-B2BE-D418DEC61308}"/>
                  </a:ext>
                </a:extLst>
              </p:cNvPr>
              <p:cNvSpPr txBox="1"/>
              <p:nvPr/>
            </p:nvSpPr>
            <p:spPr>
              <a:xfrm>
                <a:off x="7115740" y="3775474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8B1FF4D-86DB-4F48-B2BE-D418DEC61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740" y="3775474"/>
                <a:ext cx="549763" cy="307777"/>
              </a:xfrm>
              <a:prstGeom prst="rect">
                <a:avLst/>
              </a:prstGeom>
              <a:blipFill>
                <a:blip r:embed="rId2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410F5F0-1904-4B50-8B8B-7C23777A73DC}"/>
                  </a:ext>
                </a:extLst>
              </p:cNvPr>
              <p:cNvSpPr txBox="1"/>
              <p:nvPr/>
            </p:nvSpPr>
            <p:spPr>
              <a:xfrm>
                <a:off x="7405786" y="4095018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410F5F0-1904-4B50-8B8B-7C23777A7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786" y="4095018"/>
                <a:ext cx="549763" cy="307777"/>
              </a:xfrm>
              <a:prstGeom prst="rect">
                <a:avLst/>
              </a:prstGeom>
              <a:blipFill>
                <a:blip r:embed="rId31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73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퍼셉트론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퍼셉트론이란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?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EEF627-7BF5-406D-B24A-D043F26D0A1E}"/>
              </a:ext>
            </a:extLst>
          </p:cNvPr>
          <p:cNvSpPr/>
          <p:nvPr/>
        </p:nvSpPr>
        <p:spPr>
          <a:xfrm>
            <a:off x="1014622" y="1211721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546E76-8B28-4214-B2AF-5D70EBCAEB1C}"/>
              </a:ext>
            </a:extLst>
          </p:cNvPr>
          <p:cNvSpPr/>
          <p:nvPr/>
        </p:nvSpPr>
        <p:spPr>
          <a:xfrm>
            <a:off x="1014621" y="2619785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9CCE9C-258C-4EE8-B74E-7E78A9A55227}"/>
              </a:ext>
            </a:extLst>
          </p:cNvPr>
          <p:cNvSpPr/>
          <p:nvPr/>
        </p:nvSpPr>
        <p:spPr>
          <a:xfrm>
            <a:off x="3129521" y="1952216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C3DA9C-163F-432E-92EA-A0CDD84D0CD4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1682191" y="1545506"/>
            <a:ext cx="1447330" cy="74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47788B-E0D5-4D0E-B596-6BD43DF28BD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82190" y="2286001"/>
            <a:ext cx="1447331" cy="6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/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/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/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/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/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22CB9-224C-458B-9C7F-3DB86CDF45E1}"/>
                  </a:ext>
                </a:extLst>
              </p:cNvPr>
              <p:cNvSpPr txBox="1"/>
              <p:nvPr/>
            </p:nvSpPr>
            <p:spPr>
              <a:xfrm>
                <a:off x="6126212" y="1461860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22CB9-224C-458B-9C7F-3DB86CDF4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212" y="1461860"/>
                <a:ext cx="2755754" cy="369332"/>
              </a:xfrm>
              <a:prstGeom prst="rect">
                <a:avLst/>
              </a:prstGeom>
              <a:blipFill>
                <a:blip r:embed="rId8"/>
                <a:stretch>
                  <a:fillRect l="-1770" r="-1549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0B4EA1-BCCC-4DDE-909B-6286B6B0DC01}"/>
                  </a:ext>
                </a:extLst>
              </p:cNvPr>
              <p:cNvSpPr txBox="1"/>
              <p:nvPr/>
            </p:nvSpPr>
            <p:spPr>
              <a:xfrm>
                <a:off x="5056111" y="1436113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0B4EA1-BCCC-4DDE-909B-6286B6B0D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111" y="1436113"/>
                <a:ext cx="1070101" cy="8238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253C60-FBA5-4A00-92A4-E4B6845D4FF4}"/>
                  </a:ext>
                </a:extLst>
              </p:cNvPr>
              <p:cNvSpPr txBox="1"/>
              <p:nvPr/>
            </p:nvSpPr>
            <p:spPr>
              <a:xfrm>
                <a:off x="6126212" y="183399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253C60-FBA5-4A00-92A4-E4B6845D4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212" y="1833996"/>
                <a:ext cx="2755754" cy="369332"/>
              </a:xfrm>
              <a:prstGeom prst="rect">
                <a:avLst/>
              </a:prstGeom>
              <a:blipFill>
                <a:blip r:embed="rId10"/>
                <a:stretch>
                  <a:fillRect l="-1770" r="-1549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473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885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AND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논리 회로</a:t>
            </a:r>
            <a:endParaRPr lang="en-US" altLang="ko-KR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EEF627-7BF5-406D-B24A-D043F26D0A1E}"/>
              </a:ext>
            </a:extLst>
          </p:cNvPr>
          <p:cNvSpPr/>
          <p:nvPr/>
        </p:nvSpPr>
        <p:spPr>
          <a:xfrm>
            <a:off x="1014622" y="1211721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546E76-8B28-4214-B2AF-5D70EBCAEB1C}"/>
              </a:ext>
            </a:extLst>
          </p:cNvPr>
          <p:cNvSpPr/>
          <p:nvPr/>
        </p:nvSpPr>
        <p:spPr>
          <a:xfrm>
            <a:off x="1014621" y="2619785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9CCE9C-258C-4EE8-B74E-7E78A9A55227}"/>
              </a:ext>
            </a:extLst>
          </p:cNvPr>
          <p:cNvSpPr/>
          <p:nvPr/>
        </p:nvSpPr>
        <p:spPr>
          <a:xfrm>
            <a:off x="3129521" y="1952216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C3DA9C-163F-432E-92EA-A0CDD84D0CD4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1682191" y="1545506"/>
            <a:ext cx="1447330" cy="74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47788B-E0D5-4D0E-B596-6BD43DF28BD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82190" y="2286001"/>
            <a:ext cx="1447331" cy="6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/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/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/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/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/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/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/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/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F549A1-3632-404B-9406-5932F6253ED1}"/>
              </a:ext>
            </a:extLst>
          </p:cNvPr>
          <p:cNvSpPr/>
          <p:nvPr/>
        </p:nvSpPr>
        <p:spPr>
          <a:xfrm>
            <a:off x="5586413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FC012B-06A0-4FE8-899D-9F046E6F6009}"/>
              </a:ext>
            </a:extLst>
          </p:cNvPr>
          <p:cNvSpPr/>
          <p:nvPr/>
        </p:nvSpPr>
        <p:spPr>
          <a:xfrm>
            <a:off x="6573741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C88850-325C-4776-BD79-BAA2CAF9318B}"/>
              </a:ext>
            </a:extLst>
          </p:cNvPr>
          <p:cNvSpPr/>
          <p:nvPr/>
        </p:nvSpPr>
        <p:spPr>
          <a:xfrm>
            <a:off x="7561069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2E9E3D-5B5A-468B-9070-AC9D02E61A9F}"/>
              </a:ext>
            </a:extLst>
          </p:cNvPr>
          <p:cNvSpPr/>
          <p:nvPr/>
        </p:nvSpPr>
        <p:spPr>
          <a:xfrm>
            <a:off x="5586413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042CF7-789F-40B9-AA41-0ECA706B0207}"/>
              </a:ext>
            </a:extLst>
          </p:cNvPr>
          <p:cNvSpPr/>
          <p:nvPr/>
        </p:nvSpPr>
        <p:spPr>
          <a:xfrm>
            <a:off x="6573741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A0987A-6D3B-4D6D-87E7-89B30CD831CA}"/>
              </a:ext>
            </a:extLst>
          </p:cNvPr>
          <p:cNvSpPr/>
          <p:nvPr/>
        </p:nvSpPr>
        <p:spPr>
          <a:xfrm>
            <a:off x="7561069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78A50A-7D93-4B13-AF1C-544F71142CCE}"/>
              </a:ext>
            </a:extLst>
          </p:cNvPr>
          <p:cNvSpPr/>
          <p:nvPr/>
        </p:nvSpPr>
        <p:spPr>
          <a:xfrm>
            <a:off x="5586413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CFF55B-B8C8-435D-B144-ABAE249238F3}"/>
              </a:ext>
            </a:extLst>
          </p:cNvPr>
          <p:cNvSpPr/>
          <p:nvPr/>
        </p:nvSpPr>
        <p:spPr>
          <a:xfrm>
            <a:off x="6573741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7DC647-4062-47D7-8494-F7DFF4F61B43}"/>
              </a:ext>
            </a:extLst>
          </p:cNvPr>
          <p:cNvSpPr/>
          <p:nvPr/>
        </p:nvSpPr>
        <p:spPr>
          <a:xfrm>
            <a:off x="7561069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BE52887-C017-4810-8257-C46004DD4BEF}"/>
              </a:ext>
            </a:extLst>
          </p:cNvPr>
          <p:cNvSpPr/>
          <p:nvPr/>
        </p:nvSpPr>
        <p:spPr>
          <a:xfrm>
            <a:off x="5586413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D590F1-8EFA-424F-8496-E0F920E79A76}"/>
              </a:ext>
            </a:extLst>
          </p:cNvPr>
          <p:cNvSpPr/>
          <p:nvPr/>
        </p:nvSpPr>
        <p:spPr>
          <a:xfrm>
            <a:off x="6573741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74E7BF-5914-4E89-BA78-00EAF95BC340}"/>
              </a:ext>
            </a:extLst>
          </p:cNvPr>
          <p:cNvSpPr/>
          <p:nvPr/>
        </p:nvSpPr>
        <p:spPr>
          <a:xfrm>
            <a:off x="7561069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/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blipFill>
                <a:blip r:embed="rId11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/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/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blipFill>
                <a:blip r:embed="rId13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/>
              <p:nvPr/>
            </p:nvSpPr>
            <p:spPr>
              <a:xfrm>
                <a:off x="919188" y="5152864"/>
                <a:ext cx="902140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0.5,0.5,0.7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0.5,0.5,0.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88" y="5152864"/>
                <a:ext cx="9021405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51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NAND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논리 회로</a:t>
            </a:r>
            <a:endParaRPr lang="en-US" altLang="ko-KR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EEF627-7BF5-406D-B24A-D043F26D0A1E}"/>
              </a:ext>
            </a:extLst>
          </p:cNvPr>
          <p:cNvSpPr/>
          <p:nvPr/>
        </p:nvSpPr>
        <p:spPr>
          <a:xfrm>
            <a:off x="1014622" y="1211721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546E76-8B28-4214-B2AF-5D70EBCAEB1C}"/>
              </a:ext>
            </a:extLst>
          </p:cNvPr>
          <p:cNvSpPr/>
          <p:nvPr/>
        </p:nvSpPr>
        <p:spPr>
          <a:xfrm>
            <a:off x="1014621" y="2619785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9CCE9C-258C-4EE8-B74E-7E78A9A55227}"/>
              </a:ext>
            </a:extLst>
          </p:cNvPr>
          <p:cNvSpPr/>
          <p:nvPr/>
        </p:nvSpPr>
        <p:spPr>
          <a:xfrm>
            <a:off x="3129521" y="1952216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C3DA9C-163F-432E-92EA-A0CDD84D0CD4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1682191" y="1545506"/>
            <a:ext cx="1447330" cy="74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47788B-E0D5-4D0E-B596-6BD43DF28BD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82190" y="2286001"/>
            <a:ext cx="1447331" cy="6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/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/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/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/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/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/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/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/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F549A1-3632-404B-9406-5932F6253ED1}"/>
              </a:ext>
            </a:extLst>
          </p:cNvPr>
          <p:cNvSpPr/>
          <p:nvPr/>
        </p:nvSpPr>
        <p:spPr>
          <a:xfrm>
            <a:off x="5586413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FC012B-06A0-4FE8-899D-9F046E6F6009}"/>
              </a:ext>
            </a:extLst>
          </p:cNvPr>
          <p:cNvSpPr/>
          <p:nvPr/>
        </p:nvSpPr>
        <p:spPr>
          <a:xfrm>
            <a:off x="6573741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C88850-325C-4776-BD79-BAA2CAF9318B}"/>
              </a:ext>
            </a:extLst>
          </p:cNvPr>
          <p:cNvSpPr/>
          <p:nvPr/>
        </p:nvSpPr>
        <p:spPr>
          <a:xfrm>
            <a:off x="7561069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2E9E3D-5B5A-468B-9070-AC9D02E61A9F}"/>
              </a:ext>
            </a:extLst>
          </p:cNvPr>
          <p:cNvSpPr/>
          <p:nvPr/>
        </p:nvSpPr>
        <p:spPr>
          <a:xfrm>
            <a:off x="5586413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042CF7-789F-40B9-AA41-0ECA706B0207}"/>
              </a:ext>
            </a:extLst>
          </p:cNvPr>
          <p:cNvSpPr/>
          <p:nvPr/>
        </p:nvSpPr>
        <p:spPr>
          <a:xfrm>
            <a:off x="6573741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A0987A-6D3B-4D6D-87E7-89B30CD831CA}"/>
              </a:ext>
            </a:extLst>
          </p:cNvPr>
          <p:cNvSpPr/>
          <p:nvPr/>
        </p:nvSpPr>
        <p:spPr>
          <a:xfrm>
            <a:off x="7561069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78A50A-7D93-4B13-AF1C-544F71142CCE}"/>
              </a:ext>
            </a:extLst>
          </p:cNvPr>
          <p:cNvSpPr/>
          <p:nvPr/>
        </p:nvSpPr>
        <p:spPr>
          <a:xfrm>
            <a:off x="5586413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CFF55B-B8C8-435D-B144-ABAE249238F3}"/>
              </a:ext>
            </a:extLst>
          </p:cNvPr>
          <p:cNvSpPr/>
          <p:nvPr/>
        </p:nvSpPr>
        <p:spPr>
          <a:xfrm>
            <a:off x="6573741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7DC647-4062-47D7-8494-F7DFF4F61B43}"/>
              </a:ext>
            </a:extLst>
          </p:cNvPr>
          <p:cNvSpPr/>
          <p:nvPr/>
        </p:nvSpPr>
        <p:spPr>
          <a:xfrm>
            <a:off x="7561069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BE52887-C017-4810-8257-C46004DD4BEF}"/>
              </a:ext>
            </a:extLst>
          </p:cNvPr>
          <p:cNvSpPr/>
          <p:nvPr/>
        </p:nvSpPr>
        <p:spPr>
          <a:xfrm>
            <a:off x="5586413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D590F1-8EFA-424F-8496-E0F920E79A76}"/>
              </a:ext>
            </a:extLst>
          </p:cNvPr>
          <p:cNvSpPr/>
          <p:nvPr/>
        </p:nvSpPr>
        <p:spPr>
          <a:xfrm>
            <a:off x="6573741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74E7BF-5914-4E89-BA78-00EAF95BC340}"/>
              </a:ext>
            </a:extLst>
          </p:cNvPr>
          <p:cNvSpPr/>
          <p:nvPr/>
        </p:nvSpPr>
        <p:spPr>
          <a:xfrm>
            <a:off x="7561069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/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blipFill>
                <a:blip r:embed="rId11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/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/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blipFill>
                <a:blip r:embed="rId13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/>
              <p:nvPr/>
            </p:nvSpPr>
            <p:spPr>
              <a:xfrm>
                <a:off x="919188" y="5152864"/>
                <a:ext cx="9021405" cy="944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0.5,−0.5,−0.7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88" y="5152864"/>
                <a:ext cx="9021405" cy="9441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733616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6600"/>
          </a:solidFill>
        </a:ln>
      </a:spPr>
      <a:bodyPr rtlCol="0" anchor="ctr"/>
      <a:lstStyle>
        <a:defPPr algn="ctr">
          <a:defRPr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smtClean="0">
            <a:solidFill>
              <a:schemeClr val="tx1"/>
            </a:solidFill>
            <a:latin typeface="Consolas" panose="020B0609020204030204" pitchFamily="49" charset="0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61528</TotalTime>
  <Words>2678</Words>
  <Application>Microsoft Office PowerPoint</Application>
  <PresentationFormat>사용자 지정</PresentationFormat>
  <Paragraphs>787</Paragraphs>
  <Slides>53</Slides>
  <Notes>53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53</vt:i4>
      </vt:variant>
    </vt:vector>
  </HeadingPairs>
  <TitlesOfParts>
    <vt:vector size="65" baseType="lpstr">
      <vt:lpstr>굴림</vt:lpstr>
      <vt:lpstr>Microsoft Sans Serif</vt:lpstr>
      <vt:lpstr>Consolas</vt:lpstr>
      <vt:lpstr>맑은 고딕</vt:lpstr>
      <vt:lpstr>-apple-system</vt:lpstr>
      <vt:lpstr>고도 M</vt:lpstr>
      <vt:lpstr>Candara</vt:lpstr>
      <vt:lpstr>Cambria Math</vt:lpstr>
      <vt:lpstr>맑은 고딕</vt:lpstr>
      <vt:lpstr>Arial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대현</cp:lastModifiedBy>
  <cp:revision>3369</cp:revision>
  <dcterms:created xsi:type="dcterms:W3CDTF">2008-02-04T08:04:25Z</dcterms:created>
  <dcterms:modified xsi:type="dcterms:W3CDTF">2020-10-17T06:45:57Z</dcterms:modified>
</cp:coreProperties>
</file>