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2" r:id="rId3"/>
    <p:sldId id="284" r:id="rId4"/>
    <p:sldId id="281" r:id="rId5"/>
    <p:sldId id="283" r:id="rId6"/>
    <p:sldId id="285" r:id="rId7"/>
    <p:sldId id="286" r:id="rId8"/>
    <p:sldId id="287" r:id="rId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8" autoAdjust="0"/>
    <p:restoredTop sz="94660"/>
  </p:normalViewPr>
  <p:slideViewPr>
    <p:cSldViewPr showGuides="1">
      <p:cViewPr varScale="1">
        <p:scale>
          <a:sx n="80" d="100"/>
          <a:sy n="80" d="100"/>
        </p:scale>
        <p:origin x="300" y="6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howGuides="1"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D0C27E-396A-49BE-8BC4-76012DE6A6DA}" type="datetime4">
              <a:rPr lang="ko-KR" altLang="en-US" smtClean="0">
                <a:latin typeface="맑은 고딕" panose="020B0503020000020004" pitchFamily="50" charset="-127"/>
              </a:rPr>
              <a:t>2018년 7월 2일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232C4A22-548F-441B-9754-26D888EEF8BF}" type="datetime4">
              <a:rPr lang="ko-KR" altLang="en-US" smtClean="0"/>
              <a:pPr/>
              <a:t>2018년 7월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8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55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2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93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95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3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6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60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CF4C6EB-8126-4DA0-99B2-8DC0B6217B4B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10F9-95CE-4524-AA96-251522961CC2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24E6E-E8C7-4DA0-BF7E-E7F9A058E454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DA123-42DE-4E33-93D0-AAF4A94F860F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09055B3-FDD4-4F33-AB55-D2D0899A81F3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88DFD-D383-4A4F-9D54-57630E6EC51C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7C19DD-2328-464E-9F65-A09A73E3C126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5AB2D-8D19-436C-95EB-D4769675B2D4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833875E-4FA0-44EB-B021-FA5626385FF2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BFC38-B305-4756-90A7-D04ACFBE4CAB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EAFF66-8386-430E-98BD-4F073371C77B}" type="datetime4">
              <a:rPr lang="ko-KR" altLang="en-US" smtClean="0"/>
              <a:t>2018년 7월 2일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직사각형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자유형(F)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8" name="자유형(F)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9" name="자유형(F)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" name="자유형(F)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자유형(F)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자유형(F)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3" name="자유형(F)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자유형(F)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" name="자유형(F)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자유형(F)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자유형(F)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자유형(F)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9" name="자유형(F)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자유형(F)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49" y="6356351"/>
            <a:ext cx="12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BD67E8FB-59AE-419E-ADDC-661A39B4DF85}" type="datetime4">
              <a:rPr lang="ko-KR" altLang="en-US" smtClean="0"/>
              <a:pPr/>
              <a:t>2018년 7월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629916" y="1600201"/>
            <a:ext cx="8983769" cy="2188840"/>
          </a:xfrm>
        </p:spPr>
        <p:txBody>
          <a:bodyPr rtlCol="0"/>
          <a:lstStyle/>
          <a:p>
            <a:pPr rtl="0"/>
            <a:r>
              <a:rPr lang="ko-KR" altLang="en-US" sz="4800" smtClean="0"/>
              <a:t>파이썬 웹프로그래밍 </a:t>
            </a:r>
            <a:r>
              <a:rPr lang="en-US" altLang="ko-KR" sz="4800" smtClean="0"/>
              <a:t>Flask </a:t>
            </a:r>
            <a:r>
              <a:rPr lang="ko-KR" altLang="en-US" sz="4800" smtClean="0"/>
              <a:t>활용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트윗 어플리케이션 만들기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[ </a:t>
            </a:r>
            <a:r>
              <a:rPr lang="ko-KR" altLang="en-US" sz="2400"/>
              <a:t>구현 기능 </a:t>
            </a:r>
            <a:r>
              <a:rPr lang="en-US" altLang="ko-KR" sz="2400"/>
              <a:t>]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1. </a:t>
            </a:r>
            <a:r>
              <a:rPr lang="ko-KR" altLang="en-US" sz="2400"/>
              <a:t>사용자 등록 기능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2. </a:t>
            </a:r>
            <a:r>
              <a:rPr lang="ko-KR" altLang="en-US" sz="2400"/>
              <a:t>로그인 </a:t>
            </a:r>
            <a:r>
              <a:rPr lang="en-US" altLang="ko-KR" sz="2400"/>
              <a:t>/ </a:t>
            </a:r>
            <a:r>
              <a:rPr lang="ko-KR" altLang="en-US" sz="2400"/>
              <a:t>로그아웃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3. </a:t>
            </a:r>
            <a:r>
              <a:rPr lang="ko-KR" altLang="en-US" sz="2400"/>
              <a:t>트윗 글 등록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4. follow / unfollow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5. </a:t>
            </a:r>
            <a:r>
              <a:rPr lang="ko-KR" altLang="en-US" sz="2400"/>
              <a:t>글목록</a:t>
            </a:r>
            <a:r>
              <a:rPr lang="en-US" altLang="ko-KR" sz="2400"/>
              <a:t>(</a:t>
            </a:r>
            <a:r>
              <a:rPr lang="ko-KR" altLang="en-US" sz="2400"/>
              <a:t>사용자</a:t>
            </a:r>
            <a:r>
              <a:rPr lang="en-US" altLang="ko-KR" sz="2400"/>
              <a:t>, </a:t>
            </a:r>
            <a:r>
              <a:rPr lang="ko-KR" altLang="en-US" sz="2400"/>
              <a:t>공용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463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트윗 어플리케이션 만들기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[ </a:t>
            </a:r>
            <a:r>
              <a:rPr lang="ko-KR" altLang="en-US" sz="2400"/>
              <a:t>기술 요소 </a:t>
            </a:r>
            <a:r>
              <a:rPr lang="en-US" altLang="ko-KR" sz="2400"/>
              <a:t>]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- </a:t>
            </a:r>
            <a:r>
              <a:rPr lang="ko-KR" altLang="en-US" sz="2400"/>
              <a:t>데이터베이스</a:t>
            </a:r>
            <a:r>
              <a:rPr lang="en-US" altLang="ko-KR" sz="2400"/>
              <a:t>(Sqlite) </a:t>
            </a:r>
            <a:r>
              <a:rPr lang="ko-KR" altLang="en-US" sz="2400"/>
              <a:t>이용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- gravatar </a:t>
            </a:r>
            <a:r>
              <a:rPr lang="ko-KR" altLang="en-US" sz="2400"/>
              <a:t>이용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- </a:t>
            </a:r>
            <a:r>
              <a:rPr lang="ko-KR" altLang="en-US" sz="2400"/>
              <a:t>비밀번호 해싱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ko-KR" altLang="en-US" sz="2400"/>
              <a:t>    </a:t>
            </a:r>
            <a:r>
              <a:rPr lang="en-US" altLang="ko-KR" sz="2400"/>
              <a:t>- jinja2 </a:t>
            </a:r>
            <a:r>
              <a:rPr lang="ko-KR" altLang="en-US" sz="2400"/>
              <a:t>템플릿 엔진 </a:t>
            </a:r>
          </a:p>
        </p:txBody>
      </p:sp>
    </p:spTree>
    <p:extLst>
      <p:ext uri="{BB962C8B-B14F-4D97-AF65-F5344CB8AC3E}">
        <p14:creationId xmlns:p14="http://schemas.microsoft.com/office/powerpoint/2010/main" val="22488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메시지 플래싱</a:t>
            </a:r>
            <a:r>
              <a:rPr lang="en-US" altLang="ko-KR" sz="3200"/>
              <a:t>(Message Flashing)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/>
              <a:t># </a:t>
            </a:r>
            <a:r>
              <a:rPr lang="ko-KR" altLang="en-US" sz="2400" smtClean="0"/>
              <a:t>플라스크에서 </a:t>
            </a:r>
            <a:r>
              <a:rPr lang="ko-KR" altLang="en-US" sz="2400"/>
              <a:t>제공하는 플래싱 시스템 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# </a:t>
            </a:r>
            <a:r>
              <a:rPr lang="ko-KR" altLang="en-US" sz="2400"/>
              <a:t>요청의 끝에 메시지를 기록하고 그 다음 요청에서만 그메시지를 접근할 수 있도록 하는 </a:t>
            </a:r>
            <a:r>
              <a:rPr lang="ko-KR" altLang="en-US" sz="2400" smtClean="0"/>
              <a:t>기능</a:t>
            </a:r>
            <a:endParaRPr lang="en-US" altLang="ko-KR" sz="2400" smtClean="0"/>
          </a:p>
          <a:p>
            <a:pPr marL="285750" lvl="0" indent="-285750">
              <a:lnSpc>
                <a:spcPct val="110000"/>
              </a:lnSpc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3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/>
              <a:t>메시지 플래싱</a:t>
            </a:r>
            <a:r>
              <a:rPr lang="en-US" altLang="ko-KR" sz="3200"/>
              <a:t>(Message Flashing)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	flash('</a:t>
            </a:r>
            <a:r>
              <a:rPr lang="ko-KR" altLang="en-US" sz="2400"/>
              <a:t>로그인 성공</a:t>
            </a:r>
            <a:r>
              <a:rPr lang="en-US" altLang="ko-KR" sz="2400"/>
              <a:t>')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en-US" altLang="ko-KR" sz="2400" smtClean="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/>
              <a:t>&lt;</a:t>
            </a:r>
            <a:r>
              <a:rPr lang="ko-KR" altLang="en-US" sz="2400" smtClean="0"/>
              <a:t>템플릿</a:t>
            </a:r>
            <a:r>
              <a:rPr lang="en-US" altLang="ko-KR" sz="2400" smtClean="0"/>
              <a:t>&gt;</a:t>
            </a:r>
            <a:endParaRPr lang="en-US" altLang="ko-KR" sz="2400"/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{%with messages = get_flashed_messages()%}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{% if messages %}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    &lt;ul class=flashes&gt;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        {% for message in messages%}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            &lt;li&gt;{{ message }}&lt;/li&gt;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        {% endfor %}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    &lt;/ul&gt;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    {% endif%}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{%endwith%}</a:t>
            </a:r>
          </a:p>
          <a:p>
            <a:pPr marL="285750" lvl="0" indent="-285750">
              <a:lnSpc>
                <a:spcPct val="110000"/>
              </a:lnSpc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570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 smtClean="0"/>
              <a:t>트윗 스키마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</a:t>
            </a:r>
            <a:r>
              <a:rPr lang="ko-KR" altLang="en-US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테이블</a:t>
            </a:r>
            <a:endParaRPr lang="en-US" altLang="ko-KR" sz="24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/>
              <a:t>drop </a:t>
            </a:r>
            <a:r>
              <a:rPr lang="en-US" altLang="ko-KR" sz="2400"/>
              <a:t>table if exists user;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create table user (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user_id integer primary key autoincrement,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username string not null,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email string not null,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pw_hash string not null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804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 smtClean="0"/>
              <a:t>트윗 스키마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Follower </a:t>
            </a:r>
            <a:r>
              <a:rPr lang="ko-KR" altLang="en-US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테이블</a:t>
            </a:r>
            <a:endParaRPr lang="en-US" altLang="ko-KR" sz="24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drop table if exists follower;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create table follower (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who_id integer,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whom_id integer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544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 smtClean="0"/>
              <a:t>트윗 스키마</a:t>
            </a:r>
            <a:endParaRPr lang="ko-KR" altLang="en-US" sz="32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Message </a:t>
            </a:r>
            <a:r>
              <a:rPr lang="ko-KR" altLang="en-US" sz="24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테이블</a:t>
            </a:r>
            <a:endParaRPr lang="en-US" altLang="ko-KR" sz="24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drop table if exists message;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create table message(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message_id integer primary key autoincrement,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author_id integer not null,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text string not null,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    pub_date integer</a:t>
            </a:r>
          </a:p>
          <a:p>
            <a:pPr marL="285750" lvl="0" indent="-285750">
              <a:lnSpc>
                <a:spcPct val="110000"/>
              </a:lnSpc>
              <a:buNone/>
            </a:pPr>
            <a:r>
              <a:rPr lang="en-US" altLang="ko-KR" sz="2400"/>
              <a:t>);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735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퍼즐 디자인 서식 파일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354_TF03460527.potx" id="{29BD53A5-286B-48D0-A9A6-0E9A00C67284}" vid="{49AFC877-BDAD-41AD-998A-399427D746CE}"/>
    </a:ext>
  </a:extLst>
</a:theme>
</file>

<file path=ppt/theme/theme2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퍼즐 디자인 슬라이드</Template>
  <TotalTime>18940</TotalTime>
  <Words>208</Words>
  <Application>Microsoft Office PowerPoint</Application>
  <PresentationFormat>사용자 지정</PresentationFormat>
  <Paragraphs>63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Euphemia</vt:lpstr>
      <vt:lpstr>맑은 고딕</vt:lpstr>
      <vt:lpstr>Arial</vt:lpstr>
      <vt:lpstr>퍼즐 디자인 서식 파일</vt:lpstr>
      <vt:lpstr>파이썬 웹프로그래밍 Flask 활용</vt:lpstr>
      <vt:lpstr>트윗 어플리케이션 만들기</vt:lpstr>
      <vt:lpstr>트윗 어플리케이션 만들기</vt:lpstr>
      <vt:lpstr>메시지 플래싱(Message Flashing)</vt:lpstr>
      <vt:lpstr>메시지 플래싱(Message Flashing)</vt:lpstr>
      <vt:lpstr>트윗 스키마</vt:lpstr>
      <vt:lpstr>트윗 스키마</vt:lpstr>
      <vt:lpstr>트윗 스키마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웹프로그래밍 Flask</dc:title>
  <dc:creator>kim ji</dc:creator>
  <cp:lastModifiedBy>kim ji</cp:lastModifiedBy>
  <cp:revision>12</cp:revision>
  <dcterms:created xsi:type="dcterms:W3CDTF">2018-06-12T09:08:54Z</dcterms:created>
  <dcterms:modified xsi:type="dcterms:W3CDTF">2018-07-01T15:01:40Z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