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4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3D0F-DE2D-4A2A-8965-61DB5F0A0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0E141-083B-4CC8-9226-A6498CBA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DCDC4-09E5-47DA-9F2D-C65B21BF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7D0E3-542F-4437-9031-D0CE59C5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5A558-A8F6-4E2C-BAC5-ABE0E6E6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0D67-FEFF-46D4-9F11-3FA60D7F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FB56F-E168-4C5C-8CD6-094260998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1496F-998F-464C-8CA0-3629A548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9AF13-5C8C-478B-9EA2-F7D74E6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15554-33B1-4C46-ABBB-F67EEBC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6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A459F-22EB-4461-B73D-02A1FF7A7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23A38-2BED-43BB-8EEE-9AC0A884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461D2-93CE-4911-B068-8C9331E4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A2B45-FD33-4D65-B437-AB33E6D6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DB993-1618-4F74-84D6-6FC389E7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675D7-D3D4-4BEB-A756-61326509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7034E-2BE9-4F3C-8F33-CB79F996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F13B1-CB15-4AEC-BF29-26188E9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68A9A-DC4A-49D7-8DE4-1A9702CA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83EFD-1798-4DF5-98DB-A607452C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8BC7A-8ADF-4482-94CD-657EB203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F269E-DB20-4A46-BC44-A38F03C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48DC5-5D3F-4C65-871E-02106D53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70CF7-E661-498D-A879-36EA8A51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FF15-0944-4966-A389-3AB445E9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456BA-B0A7-426F-B519-3214EBE1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36D9B-6D9A-4354-BD32-CE6841F7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4DDE9-3938-4106-99B3-789490070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C613E-0062-4787-BB84-298DF18A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7E803-D6F4-48C4-AF69-66B910E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A46D5-0BCF-4B33-A5AD-A52A74BF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9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939F6-9020-4606-A405-2E54FD46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67F3A-C8C3-4255-8A79-E1359C02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A0D70-B861-4B80-90F9-DC1AD681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5967C-2E37-4280-A155-B5FBB1D2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8957C1-4974-4FD1-953A-2A79E1FF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A2AC3E-9DCC-4F6A-8EB8-57C3467C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32CDB-B2C9-41F3-B1BA-C58C49CC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A98A84-97B7-4A4E-A910-9C700142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A1F3-5BED-4628-9CCC-A5E7FD7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338FF3-7EB8-4BEA-BD49-37EF1E1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FEDCC7-1AC9-4575-897E-88923DD8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55063-7BC9-40BB-ABC0-CCAC58E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8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4E1F3-70CF-4A74-BA56-60B4AE8F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A3D9FF-25A1-4D05-99BB-8C3E1B0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79FBB-9B4C-4CEE-AD2D-3CF6F065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65D3-EA2D-40C4-BA9D-5A3E3AE1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2DDA0-78BE-4BB4-9959-74AC59DF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BEBCA-64C6-4443-8722-8CC89124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4E568-7E23-4DC8-8A32-16693D8F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F57F0-8036-4106-B492-528A9B17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98771-12B4-4C32-B038-2C96B3B0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6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143B7-AF3F-4A39-9B2A-EC24721A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A09C0-3B98-4742-BFCF-48BAAFE9F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4440D-0B40-46BE-AA01-F5ABAF07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566F7-E73E-46CD-8D0E-5A0CDB4F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B9364-0500-4F1F-A13E-280BF853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CE23B-9619-4BA4-9B9C-69D1738B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FBF4A-283E-4C18-A213-15D1F7DE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148F5-9CD1-4526-B59B-BF5A302A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07CC0-B0B7-4674-928C-689F81FBF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FF64-F677-4564-A3B4-CA2D318D3B6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B244B-683F-4FD9-B5EC-C930E0E49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2CBC7-03B1-49C3-984F-3A90FA78D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6432-7159-4A19-AC46-8CCAFB88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413E-4A8D-4D82-91F7-B8A1F971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8792"/>
            <a:ext cx="9144000" cy="1490208"/>
          </a:xfrm>
        </p:spPr>
        <p:txBody>
          <a:bodyPr>
            <a:normAutofit fontScale="90000"/>
          </a:bodyPr>
          <a:lstStyle/>
          <a:p>
            <a:r>
              <a:rPr lang="en-US" altLang="ko-KR" sz="7200" dirty="0" err="1"/>
              <a:t>Cobbee</a:t>
            </a:r>
            <a:r>
              <a:rPr lang="en-US" altLang="ko-KR" sz="7200" dirty="0"/>
              <a:t>-bot</a:t>
            </a:r>
            <a:br>
              <a:rPr lang="en-US" altLang="ko-KR" sz="7200" dirty="0"/>
            </a:b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CDA50-2D7A-4ED0-8331-65AAD9C0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0" y="5367701"/>
            <a:ext cx="3322319" cy="1024391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/>
              <a:t>TEAM : AI</a:t>
            </a:r>
          </a:p>
          <a:p>
            <a:pPr algn="r">
              <a:lnSpc>
                <a:spcPct val="150000"/>
              </a:lnSpc>
            </a:pPr>
            <a:r>
              <a:rPr lang="ko-KR" altLang="en-US" sz="1800" dirty="0"/>
              <a:t> 이기문 </a:t>
            </a:r>
            <a:r>
              <a:rPr lang="en-US" altLang="ko-KR" sz="1800" dirty="0"/>
              <a:t>/ </a:t>
            </a:r>
            <a:r>
              <a:rPr lang="ko-KR" altLang="en-US" sz="1800" dirty="0"/>
              <a:t>이재현 </a:t>
            </a:r>
            <a:r>
              <a:rPr lang="en-US" altLang="ko-KR" sz="1800" dirty="0"/>
              <a:t>/ </a:t>
            </a:r>
            <a:r>
              <a:rPr lang="ko-KR" altLang="en-US" sz="1800" dirty="0"/>
              <a:t>유승아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46FD-4E49-4097-89EB-3F0CA42FC997}"/>
              </a:ext>
            </a:extLst>
          </p:cNvPr>
          <p:cNvSpPr/>
          <p:nvPr/>
        </p:nvSpPr>
        <p:spPr>
          <a:xfrm>
            <a:off x="2656597" y="2848429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아예 모르는 것과 조금 아는 것은 천지차이다</a:t>
            </a:r>
            <a:r>
              <a:rPr lang="en-US" altLang="ko-KR" sz="2400" dirty="0"/>
              <a:t>.&gt;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7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413E-4A8D-4D82-91F7-B8A1F971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5" y="430153"/>
            <a:ext cx="1010195" cy="45429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CDA50-2D7A-4ED0-8331-65AAD9C0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983" y="1008650"/>
            <a:ext cx="7280366" cy="11327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dirty="0"/>
              <a:t>○ 공유</a:t>
            </a:r>
            <a:endParaRPr lang="en-US" altLang="ko-KR" sz="1800" dirty="0"/>
          </a:p>
          <a:p>
            <a:pPr algn="l">
              <a:lnSpc>
                <a:spcPct val="150000"/>
              </a:lnSpc>
            </a:pPr>
            <a:r>
              <a:rPr lang="en-US" altLang="ko-KR" sz="1800" dirty="0"/>
              <a:t>    - Docker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Tensorflow</a:t>
            </a:r>
            <a:r>
              <a:rPr lang="ko-KR" altLang="en-US" sz="1800" dirty="0"/>
              <a:t>를 이용한 프로젝트 설계 공유 </a:t>
            </a:r>
            <a:r>
              <a:rPr lang="en-US" altLang="ko-KR" sz="1800" dirty="0"/>
              <a:t>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AAB881-F527-4458-893F-879078406A56}"/>
              </a:ext>
            </a:extLst>
          </p:cNvPr>
          <p:cNvSpPr/>
          <p:nvPr/>
        </p:nvSpPr>
        <p:spPr>
          <a:xfrm>
            <a:off x="896983" y="3718249"/>
            <a:ext cx="10628166" cy="1700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프로젝트 개요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현업에서 많이 쓰는 </a:t>
            </a:r>
            <a:r>
              <a:rPr lang="ko-KR" altLang="en-US" dirty="0" err="1"/>
              <a:t>협업툴</a:t>
            </a:r>
            <a:r>
              <a:rPr lang="ko-KR" altLang="en-US" dirty="0"/>
              <a:t> </a:t>
            </a:r>
            <a:r>
              <a:rPr lang="en-US" altLang="ko-KR" dirty="0"/>
              <a:t>‘Slack’</a:t>
            </a:r>
            <a:r>
              <a:rPr lang="ko-KR" altLang="en-US" dirty="0"/>
              <a:t>에서 사용가능한 커피 주문 내용 자동 </a:t>
            </a:r>
            <a:r>
              <a:rPr lang="ko-KR" altLang="en-US" dirty="0" err="1"/>
              <a:t>추합</a:t>
            </a:r>
            <a:r>
              <a:rPr lang="ko-KR" altLang="en-US" dirty="0"/>
              <a:t> 봇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자연어처리에 </a:t>
            </a:r>
            <a:r>
              <a:rPr lang="en-US" altLang="ko-KR" dirty="0"/>
              <a:t>Google</a:t>
            </a:r>
            <a:r>
              <a:rPr lang="ko-KR" altLang="en-US" dirty="0"/>
              <a:t>의 </a:t>
            </a:r>
            <a:r>
              <a:rPr lang="en-US" altLang="ko-KR" dirty="0" err="1"/>
              <a:t>Dialogflow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en-US" altLang="ko-KR" dirty="0" err="1"/>
              <a:t>TesorFlow</a:t>
            </a:r>
            <a:r>
              <a:rPr lang="ko-KR" altLang="en-US" dirty="0"/>
              <a:t>의 </a:t>
            </a:r>
            <a:r>
              <a:rPr lang="en-US" altLang="ko-KR" dirty="0"/>
              <a:t>RNN</a:t>
            </a:r>
            <a:r>
              <a:rPr lang="ko-KR" altLang="en-US" dirty="0"/>
              <a:t>을 이용하여 자연어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Python remote Interpreter</a:t>
            </a:r>
            <a:r>
              <a:rPr lang="ko-KR" altLang="en-US" dirty="0"/>
              <a:t>를 배포와 관리가 용이한 </a:t>
            </a:r>
            <a:r>
              <a:rPr lang="en-US" altLang="ko-KR" dirty="0"/>
              <a:t>Docker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B32D7D-7D7D-4D1D-A37E-B4E4D738CCB0}"/>
              </a:ext>
            </a:extLst>
          </p:cNvPr>
          <p:cNvCxnSpPr>
            <a:cxnSpLocks/>
          </p:cNvCxnSpPr>
          <p:nvPr/>
        </p:nvCxnSpPr>
        <p:spPr>
          <a:xfrm>
            <a:off x="513805" y="980980"/>
            <a:ext cx="111121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6DD222-49AC-4139-B3AF-4D35FE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37" y="2330498"/>
            <a:ext cx="1280537" cy="109379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EA9C61-4F36-4AE7-A41F-4FBC9E50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26" y="2286358"/>
            <a:ext cx="1418717" cy="1182072"/>
          </a:xfrm>
          <a:prstGeom prst="rect">
            <a:avLst/>
          </a:prstGeom>
        </p:spPr>
      </p:pic>
      <p:pic>
        <p:nvPicPr>
          <p:cNvPr id="15" name="그림 1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4B51E255-0455-4B6F-A17B-5E6708C85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44" y="2324550"/>
            <a:ext cx="1210505" cy="1210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CBD8CA-5B13-4445-B777-37AD3C817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49" y="1957387"/>
            <a:ext cx="3157015" cy="17608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34324C-CD65-42FE-BB21-9C3A35291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66" y="2336452"/>
            <a:ext cx="2550434" cy="9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413E-4A8D-4D82-91F7-B8A1F971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5" y="430153"/>
            <a:ext cx="2013495" cy="454292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프로젝트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CDA50-2D7A-4ED0-8331-65AAD9C0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983" y="1008650"/>
            <a:ext cx="7280366" cy="5661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dirty="0"/>
              <a:t>○ 프로젝트 설계</a:t>
            </a:r>
            <a:endParaRPr lang="en-US" altLang="ko-KR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B32D7D-7D7D-4D1D-A37E-B4E4D738CCB0}"/>
              </a:ext>
            </a:extLst>
          </p:cNvPr>
          <p:cNvCxnSpPr>
            <a:cxnSpLocks/>
          </p:cNvCxnSpPr>
          <p:nvPr/>
        </p:nvCxnSpPr>
        <p:spPr>
          <a:xfrm>
            <a:off x="513805" y="980980"/>
            <a:ext cx="111121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6DD222-49AC-4139-B3AF-4D35FE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32" y="1975731"/>
            <a:ext cx="1280537" cy="109379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EA9C61-4F36-4AE7-A41F-4FBC9E50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21" y="4222800"/>
            <a:ext cx="1039557" cy="866157"/>
          </a:xfrm>
          <a:prstGeom prst="rect">
            <a:avLst/>
          </a:prstGeom>
        </p:spPr>
      </p:pic>
      <p:pic>
        <p:nvPicPr>
          <p:cNvPr id="15" name="그림 1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4B51E255-0455-4B6F-A17B-5E6708C85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95" y="5025553"/>
            <a:ext cx="829505" cy="829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CBD8CA-5B13-4445-B777-37AD3C817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1" y="3160054"/>
            <a:ext cx="1876869" cy="10468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34324C-CD65-42FE-BB21-9C3A35291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22" y="3069523"/>
            <a:ext cx="1568878" cy="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Cobbee-bot </vt:lpstr>
      <vt:lpstr>1. 목표</vt:lpstr>
      <vt:lpstr>2. 프로젝트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Cobbee-bot</dc:title>
  <dc:creator>이기문</dc:creator>
  <cp:lastModifiedBy>이기문</cp:lastModifiedBy>
  <cp:revision>5</cp:revision>
  <dcterms:created xsi:type="dcterms:W3CDTF">2019-06-10T08:00:24Z</dcterms:created>
  <dcterms:modified xsi:type="dcterms:W3CDTF">2019-06-10T08:55:28Z</dcterms:modified>
</cp:coreProperties>
</file>