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847" r:id="rId2"/>
    <p:sldId id="859" r:id="rId3"/>
    <p:sldId id="860" r:id="rId4"/>
    <p:sldId id="861" r:id="rId5"/>
    <p:sldId id="862" r:id="rId6"/>
    <p:sldId id="864" r:id="rId7"/>
    <p:sldId id="865" r:id="rId8"/>
    <p:sldId id="867" r:id="rId9"/>
    <p:sldId id="866" r:id="rId10"/>
    <p:sldId id="868" r:id="rId11"/>
    <p:sldId id="8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FFFFFF"/>
    <a:srgbClr val="F0F0F0"/>
    <a:srgbClr val="1D202F"/>
    <a:srgbClr val="DAE9F6"/>
    <a:srgbClr val="BDD7EE"/>
    <a:srgbClr val="E7FBFF"/>
    <a:srgbClr val="BDFFF7"/>
    <a:srgbClr val="01A29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1" autoAdjust="0"/>
    <p:restoredTop sz="95990" autoAdjust="0"/>
  </p:normalViewPr>
  <p:slideViewPr>
    <p:cSldViewPr snapToGrid="0">
      <p:cViewPr>
        <p:scale>
          <a:sx n="75" d="100"/>
          <a:sy n="75" d="100"/>
        </p:scale>
        <p:origin x="1200" y="7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06311" y="1748428"/>
            <a:ext cx="512512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뻐스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36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bbus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38106" y="1864610"/>
            <a:ext cx="214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스크립트 언어</a:t>
            </a:r>
            <a:endParaRPr lang="en-US" altLang="ko-KR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발표</a:t>
            </a:r>
            <a:endParaRPr lang="en-US" altLang="ko-KR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163533" y="1682114"/>
            <a:ext cx="2262158" cy="241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2020184025 </a:t>
            </a:r>
            <a:r>
              <a:rPr lang="ko-KR" altLang="en-US" dirty="0">
                <a:solidFill>
                  <a:prstClr val="black"/>
                </a:solidFill>
              </a:rPr>
              <a:t>이승희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2020184015 </a:t>
            </a:r>
            <a:r>
              <a:rPr lang="ko-KR" altLang="en-US" dirty="0">
                <a:solidFill>
                  <a:prstClr val="black"/>
                </a:solidFill>
              </a:rPr>
              <a:t>박가현</a:t>
            </a:r>
            <a:endParaRPr lang="en-US" altLang="ko-KR" dirty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49995" y="5510924"/>
            <a:ext cx="3950732" cy="1361521"/>
            <a:chOff x="8249995" y="5510924"/>
            <a:chExt cx="3950732" cy="1361521"/>
          </a:xfrm>
        </p:grpSpPr>
        <p:sp>
          <p:nvSpPr>
            <p:cNvPr id="38" name="자유형 37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206248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0" y="8681"/>
            <a:ext cx="12200727" cy="1519855"/>
            <a:chOff x="0" y="8681"/>
            <a:chExt cx="12200727" cy="1519855"/>
          </a:xfrm>
        </p:grpSpPr>
        <p:sp>
          <p:nvSpPr>
            <p:cNvPr id="10" name="직사각형 9"/>
            <p:cNvSpPr/>
            <p:nvPr/>
          </p:nvSpPr>
          <p:spPr>
            <a:xfrm>
              <a:off x="0" y="180130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242786"/>
              <a:ext cx="12192000" cy="28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033236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8681"/>
              <a:ext cx="12200727" cy="183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80130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471447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29126" y="180130"/>
              <a:ext cx="671986" cy="8531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97EE38-0E1C-ABD8-18D6-680096A21401}"/>
              </a:ext>
            </a:extLst>
          </p:cNvPr>
          <p:cNvSpPr/>
          <p:nvPr/>
        </p:nvSpPr>
        <p:spPr>
          <a:xfrm>
            <a:off x="1685127" y="3686432"/>
            <a:ext cx="4083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실시간 버스 정보</a:t>
            </a:r>
            <a:r>
              <a:rPr lang="en-US" altLang="ko-KR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en-US" altLang="ko-KR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FA9867F-42E1-F898-4683-5A27C8CB5BDF}"/>
              </a:ext>
            </a:extLst>
          </p:cNvPr>
          <p:cNvCxnSpPr>
            <a:cxnSpLocks/>
          </p:cNvCxnSpPr>
          <p:nvPr/>
        </p:nvCxnSpPr>
        <p:spPr>
          <a:xfrm>
            <a:off x="-280657" y="3686432"/>
            <a:ext cx="542645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219080" y="-187584"/>
            <a:ext cx="634639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구현한 기능 및 </a:t>
            </a: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454E36-5E1F-B225-F44F-729E79CD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127" y="1657908"/>
            <a:ext cx="3547273" cy="4902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1740A-84E3-74F5-6B7E-646330AA5E14}"/>
              </a:ext>
            </a:extLst>
          </p:cNvPr>
          <p:cNvSpPr txBox="1"/>
          <p:nvPr/>
        </p:nvSpPr>
        <p:spPr>
          <a:xfrm>
            <a:off x="5464175" y="1750271"/>
            <a:ext cx="7024159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/>
              <a:t>버스 노선 검색 기능</a:t>
            </a:r>
            <a:endParaRPr lang="en-US" altLang="ko-KR" sz="2800" b="1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/>
              <a:t>노선 번호 검색 시 해당하는 정보 출력</a:t>
            </a:r>
            <a:endParaRPr lang="en-US" altLang="ko-KR" sz="28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82B5163-76A1-7294-0D17-840EF0FF90CF}"/>
              </a:ext>
            </a:extLst>
          </p:cNvPr>
          <p:cNvCxnSpPr>
            <a:cxnSpLocks/>
          </p:cNvCxnSpPr>
          <p:nvPr/>
        </p:nvCxnSpPr>
        <p:spPr>
          <a:xfrm flipH="1">
            <a:off x="4419599" y="4292600"/>
            <a:ext cx="558800" cy="912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54F6C4-87F6-4C1D-C5B2-4F260B4F6252}"/>
              </a:ext>
            </a:extLst>
          </p:cNvPr>
          <p:cNvCxnSpPr>
            <a:cxnSpLocks/>
          </p:cNvCxnSpPr>
          <p:nvPr/>
        </p:nvCxnSpPr>
        <p:spPr>
          <a:xfrm>
            <a:off x="4885266" y="2379133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EDA9C-0BC7-C267-49BE-62F84A07CDC5}"/>
              </a:ext>
            </a:extLst>
          </p:cNvPr>
          <p:cNvSpPr/>
          <p:nvPr/>
        </p:nvSpPr>
        <p:spPr>
          <a:xfrm>
            <a:off x="1761067" y="4478867"/>
            <a:ext cx="3344333" cy="183726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9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829613" y="-165359"/>
            <a:ext cx="634639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추가로 구현할 내용</a:t>
            </a:r>
            <a:endParaRPr lang="en-US" altLang="ko-KR" sz="4800" b="1" dirty="0">
              <a:solidFill>
                <a:srgbClr val="1D2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60703D-916E-626B-C5C1-5EC0F2AE20C9}"/>
              </a:ext>
            </a:extLst>
          </p:cNvPr>
          <p:cNvSpPr txBox="1"/>
          <p:nvPr/>
        </p:nvSpPr>
        <p:spPr>
          <a:xfrm>
            <a:off x="1872880" y="1452033"/>
            <a:ext cx="8500133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북마크 기능</a:t>
            </a:r>
            <a:endParaRPr lang="en-US" altLang="ko-KR" sz="2400" b="1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400" dirty="0"/>
              <a:t>노선 명 선택 후 해당 정보 북마크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E4B5-0DF5-31C0-1D57-B54D94F6919E}"/>
              </a:ext>
            </a:extLst>
          </p:cNvPr>
          <p:cNvSpPr txBox="1"/>
          <p:nvPr/>
        </p:nvSpPr>
        <p:spPr>
          <a:xfrm>
            <a:off x="1828800" y="3160161"/>
            <a:ext cx="8500133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/>
              <a:t>텔레그램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북마크 된 내용 </a:t>
            </a:r>
            <a:r>
              <a:rPr lang="ko-KR" altLang="en-US" sz="2400" dirty="0" err="1"/>
              <a:t>텔레그램</a:t>
            </a:r>
            <a:r>
              <a:rPr lang="ko-KR" altLang="en-US" sz="2400" dirty="0"/>
              <a:t> 봇을 통해 정보 받기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E85FD-E109-7F92-8028-97535AEB18F1}"/>
              </a:ext>
            </a:extLst>
          </p:cNvPr>
          <p:cNvSpPr txBox="1"/>
          <p:nvPr/>
        </p:nvSpPr>
        <p:spPr>
          <a:xfrm>
            <a:off x="1828799" y="4868289"/>
            <a:ext cx="8500133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그래프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지역 검색 시</a:t>
            </a:r>
            <a:r>
              <a:rPr lang="en-US" altLang="ko-KR" sz="2400" dirty="0"/>
              <a:t>, </a:t>
            </a:r>
            <a:r>
              <a:rPr lang="ko-KR" altLang="en-US" sz="2400" dirty="0"/>
              <a:t>각 자치구 별 버스정류소 개수 비교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4520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54407F-2922-B4BF-981C-BB03EE2401CD}"/>
              </a:ext>
            </a:extLst>
          </p:cNvPr>
          <p:cNvSpPr/>
          <p:nvPr/>
        </p:nvSpPr>
        <p:spPr>
          <a:xfrm>
            <a:off x="3266949" y="1754385"/>
            <a:ext cx="6492512" cy="402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44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4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과정</a:t>
            </a:r>
            <a:endParaRPr lang="en-US" altLang="ko-KR" sz="4400" b="1" dirty="0">
              <a:solidFill>
                <a:srgbClr val="1D2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사용한 </a:t>
            </a:r>
            <a:r>
              <a:rPr lang="en-US" altLang="ko-KR" sz="44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구현한 기능 및 </a:t>
            </a:r>
            <a:r>
              <a:rPr lang="en-US" altLang="ko-KR" sz="44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추가로 구현할 내용</a:t>
            </a:r>
            <a:endParaRPr lang="en-US" altLang="ko-KR" sz="4400" b="1" dirty="0">
              <a:solidFill>
                <a:srgbClr val="1D2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49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30330" y="-187584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과정</a:t>
            </a:r>
            <a:endParaRPr lang="en-US" altLang="ko-KR" sz="4800" b="1" dirty="0">
              <a:solidFill>
                <a:srgbClr val="1D2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8A02ECE-856B-46F8-7119-FF03713F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8202"/>
              </p:ext>
            </p:extLst>
          </p:nvPr>
        </p:nvGraphicFramePr>
        <p:xfrm>
          <a:off x="762275" y="1968729"/>
          <a:ext cx="10819664" cy="350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017">
                  <a:extLst>
                    <a:ext uri="{9D8B030D-6E8A-4147-A177-3AD203B41FA5}">
                      <a16:colId xmlns:a16="http://schemas.microsoft.com/office/drawing/2014/main" val="915017926"/>
                    </a:ext>
                  </a:extLst>
                </a:gridCol>
                <a:gridCol w="7790647">
                  <a:extLst>
                    <a:ext uri="{9D8B030D-6E8A-4147-A177-3AD203B41FA5}">
                      <a16:colId xmlns:a16="http://schemas.microsoft.com/office/drawing/2014/main" val="685238631"/>
                    </a:ext>
                  </a:extLst>
                </a:gridCol>
              </a:tblGrid>
              <a:tr h="876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(5/13~5/25)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기획을 기반으로 주요 기능 구현하기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0717"/>
                  </a:ext>
                </a:extLst>
              </a:tr>
              <a:tr h="8765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중간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03047"/>
                  </a:ext>
                </a:extLst>
              </a:tr>
              <a:tr h="876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추가 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(5/27~6/8)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추가 구현할 내용과 피드백 위주로 개발 마무리하기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3242"/>
                  </a:ext>
                </a:extLst>
              </a:tr>
              <a:tr h="8765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기말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(6/9)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30330" y="-187584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사용한 </a:t>
            </a: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2E045E-890C-C404-D262-A9E4519FC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81"/>
          <a:stretch/>
        </p:blipFill>
        <p:spPr>
          <a:xfrm>
            <a:off x="464837" y="1476375"/>
            <a:ext cx="11262326" cy="471495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54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219080" y="-187584"/>
            <a:ext cx="634639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구현한 기능 및 </a:t>
            </a: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454E36-5E1F-B225-F44F-729E79CD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27" y="1652474"/>
            <a:ext cx="3547273" cy="4913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1740A-84E3-74F5-6B7E-646330AA5E14}"/>
              </a:ext>
            </a:extLst>
          </p:cNvPr>
          <p:cNvSpPr txBox="1"/>
          <p:nvPr/>
        </p:nvSpPr>
        <p:spPr>
          <a:xfrm>
            <a:off x="6392278" y="3666735"/>
            <a:ext cx="5072341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/>
              <a:t>홈 화면</a:t>
            </a:r>
            <a:endParaRPr lang="en-US" altLang="ko-KR" sz="28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800" dirty="0"/>
              <a:t>3</a:t>
            </a:r>
            <a:r>
              <a:rPr lang="ko-KR" altLang="en-US" sz="2800" dirty="0"/>
              <a:t>개의 검색 시스템</a:t>
            </a:r>
            <a:endParaRPr lang="en-US" altLang="ko-KR" sz="2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F565BA-B774-2F9F-55FC-C1855047D6B8}"/>
              </a:ext>
            </a:extLst>
          </p:cNvPr>
          <p:cNvCxnSpPr>
            <a:cxnSpLocks/>
          </p:cNvCxnSpPr>
          <p:nvPr/>
        </p:nvCxnSpPr>
        <p:spPr>
          <a:xfrm flipH="1">
            <a:off x="4836214" y="2666708"/>
            <a:ext cx="1601284" cy="303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7EF384-4E38-0264-9889-857A8D80BA2E}"/>
              </a:ext>
            </a:extLst>
          </p:cNvPr>
          <p:cNvSpPr txBox="1"/>
          <p:nvPr/>
        </p:nvSpPr>
        <p:spPr>
          <a:xfrm>
            <a:off x="6392278" y="1588952"/>
            <a:ext cx="6117166" cy="129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이미지 </a:t>
            </a:r>
            <a:r>
              <a:rPr lang="en-US" altLang="ko-KR" sz="2400" b="1" dirty="0" err="1"/>
              <a:t>url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dirty="0"/>
              <a:t>블로그에</a:t>
            </a:r>
            <a:r>
              <a:rPr lang="en-US" altLang="ko-KR" dirty="0"/>
              <a:t> </a:t>
            </a:r>
            <a:r>
              <a:rPr lang="ko-KR" altLang="en-US" dirty="0"/>
              <a:t>저장한 그림 파일 불러오기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5198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219080" y="-187584"/>
            <a:ext cx="634639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구현한 기능 및 </a:t>
            </a: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454E36-5E1F-B225-F44F-729E79CD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27" y="1652474"/>
            <a:ext cx="3547273" cy="4913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1740A-84E3-74F5-6B7E-646330AA5E14}"/>
              </a:ext>
            </a:extLst>
          </p:cNvPr>
          <p:cNvSpPr txBox="1"/>
          <p:nvPr/>
        </p:nvSpPr>
        <p:spPr>
          <a:xfrm>
            <a:off x="6249032" y="4309321"/>
            <a:ext cx="5072341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/>
              <a:t>홈 화면</a:t>
            </a:r>
            <a:endParaRPr lang="en-US" altLang="ko-KR" sz="28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800" dirty="0"/>
              <a:t>3</a:t>
            </a:r>
            <a:r>
              <a:rPr lang="ko-KR" altLang="en-US" sz="2800" dirty="0"/>
              <a:t>개의 검색 시스템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8B0E18-28B5-37A3-3A14-A76B4A0A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32" y="1458305"/>
            <a:ext cx="4257841" cy="2528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EDBB4-A6DB-05E4-CEDF-9DF988459BD6}"/>
              </a:ext>
            </a:extLst>
          </p:cNvPr>
          <p:cNvCxnSpPr/>
          <p:nvPr/>
        </p:nvCxnSpPr>
        <p:spPr>
          <a:xfrm flipV="1">
            <a:off x="4826316" y="1652474"/>
            <a:ext cx="1828800" cy="129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1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454E36-5E1F-B225-F44F-729E79CDA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71" y="1330625"/>
            <a:ext cx="3517258" cy="4871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509651-EC2F-A971-91C4-75B6F3E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18" y="1289050"/>
            <a:ext cx="3527588" cy="4913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9E0B19D-CAE4-8AD2-3144-2F2297B09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14" y="3757058"/>
            <a:ext cx="3459405" cy="273065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219080" y="-187584"/>
            <a:ext cx="634639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구현한 기능 및 </a:t>
            </a: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1740A-84E3-74F5-6B7E-646330AA5E14}"/>
              </a:ext>
            </a:extLst>
          </p:cNvPr>
          <p:cNvSpPr txBox="1"/>
          <p:nvPr/>
        </p:nvSpPr>
        <p:spPr>
          <a:xfrm>
            <a:off x="4317613" y="4600907"/>
            <a:ext cx="6038850" cy="33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/>
              <a:t>시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군 검색 창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ko-KR" altLang="en-US" sz="2000" dirty="0">
                <a:highlight>
                  <a:srgbClr val="F0F0F0"/>
                </a:highlight>
              </a:rPr>
              <a:t>라벨에 표기된 시 이름으로</a:t>
            </a:r>
            <a:r>
              <a:rPr lang="en-US" altLang="ko-KR" sz="2000" dirty="0">
                <a:highlight>
                  <a:srgbClr val="F0F0F0"/>
                </a:highlight>
              </a:rPr>
              <a:t> </a:t>
            </a:r>
            <a:r>
              <a:rPr lang="ko-KR" altLang="en-US" sz="2000" dirty="0">
                <a:highlight>
                  <a:srgbClr val="F0F0F0"/>
                </a:highlight>
              </a:rPr>
              <a:t>검색 시</a:t>
            </a:r>
            <a:endParaRPr lang="en-US" altLang="ko-KR" sz="2000" dirty="0">
              <a:highlight>
                <a:srgbClr val="F0F0F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highlight>
                  <a:srgbClr val="F0F0F0"/>
                </a:highlight>
              </a:rPr>
              <a:t>해당 지역에 속하는 정류소 리스트박스 출력</a:t>
            </a:r>
            <a:r>
              <a:rPr lang="en-US" altLang="ko-KR" sz="2000" dirty="0">
                <a:highlight>
                  <a:srgbClr val="F0F0F0"/>
                </a:highlight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highlight>
                <a:srgbClr val="F0F0F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DE718-899C-5F4D-05A3-ECA3C5F2888A}"/>
              </a:ext>
            </a:extLst>
          </p:cNvPr>
          <p:cNvSpPr txBox="1"/>
          <p:nvPr/>
        </p:nvSpPr>
        <p:spPr>
          <a:xfrm>
            <a:off x="8018118" y="1330625"/>
            <a:ext cx="5059353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정류소 하나 선택 시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정류소 에 도착하는 버스정보 실시간 출력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 </a:t>
            </a:r>
            <a:endParaRPr lang="en-US" altLang="ko-KR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30BD260-C58B-51A9-39C0-E797BB56FA36}"/>
              </a:ext>
            </a:extLst>
          </p:cNvPr>
          <p:cNvCxnSpPr>
            <a:cxnSpLocks/>
          </p:cNvCxnSpPr>
          <p:nvPr/>
        </p:nvCxnSpPr>
        <p:spPr>
          <a:xfrm>
            <a:off x="3517900" y="1984375"/>
            <a:ext cx="0" cy="115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E77631-1DD0-2312-18ED-465870193B79}"/>
              </a:ext>
            </a:extLst>
          </p:cNvPr>
          <p:cNvCxnSpPr>
            <a:cxnSpLocks/>
          </p:cNvCxnSpPr>
          <p:nvPr/>
        </p:nvCxnSpPr>
        <p:spPr>
          <a:xfrm flipV="1">
            <a:off x="3162300" y="2647950"/>
            <a:ext cx="1263650" cy="98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C0FDA9-9D3C-EDA2-14B5-0B63117C9132}"/>
              </a:ext>
            </a:extLst>
          </p:cNvPr>
          <p:cNvCxnSpPr>
            <a:cxnSpLocks/>
          </p:cNvCxnSpPr>
          <p:nvPr/>
        </p:nvCxnSpPr>
        <p:spPr>
          <a:xfrm>
            <a:off x="7419977" y="1984375"/>
            <a:ext cx="692150" cy="1381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4A484B-1A25-11B9-58C8-1BD97E180E55}"/>
              </a:ext>
            </a:extLst>
          </p:cNvPr>
          <p:cNvSpPr txBox="1"/>
          <p:nvPr/>
        </p:nvSpPr>
        <p:spPr>
          <a:xfrm>
            <a:off x="8018118" y="3196103"/>
            <a:ext cx="5059353" cy="11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지도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ko-KR" altLang="en-US" sz="1600" dirty="0">
                <a:highlight>
                  <a:srgbClr val="F0F0F0"/>
                </a:highlight>
              </a:rPr>
              <a:t>해당 정류소를 지도로 출력</a:t>
            </a:r>
            <a:endParaRPr lang="en-US" altLang="ko-KR" sz="1600" dirty="0">
              <a:highlight>
                <a:srgbClr val="F0F0F0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219080" y="-187584"/>
            <a:ext cx="634639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구현한 기능 및 </a:t>
            </a: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C0FDA9-9D3C-EDA2-14B5-0B63117C9132}"/>
              </a:ext>
            </a:extLst>
          </p:cNvPr>
          <p:cNvCxnSpPr>
            <a:cxnSpLocks/>
          </p:cNvCxnSpPr>
          <p:nvPr/>
        </p:nvCxnSpPr>
        <p:spPr>
          <a:xfrm flipV="1">
            <a:off x="4562211" y="1871133"/>
            <a:ext cx="692150" cy="300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4A484B-1A25-11B9-58C8-1BD97E180E55}"/>
              </a:ext>
            </a:extLst>
          </p:cNvPr>
          <p:cNvSpPr txBox="1"/>
          <p:nvPr/>
        </p:nvSpPr>
        <p:spPr>
          <a:xfrm>
            <a:off x="6236494" y="1749435"/>
            <a:ext cx="5059353" cy="147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/>
              <a:t>지도 </a:t>
            </a:r>
            <a:endParaRPr lang="en-US" altLang="ko-KR" sz="2800" b="1" dirty="0"/>
          </a:p>
          <a:p>
            <a:pPr>
              <a:lnSpc>
                <a:spcPct val="200000"/>
              </a:lnSpc>
            </a:pPr>
            <a:r>
              <a:rPr lang="ko-KR" altLang="en-US" sz="2000" dirty="0">
                <a:highlight>
                  <a:srgbClr val="F0F0F0"/>
                </a:highlight>
              </a:rPr>
              <a:t>해당 정류소를 지도로 출력</a:t>
            </a:r>
            <a:endParaRPr lang="en-US" altLang="ko-KR" sz="2000" dirty="0">
              <a:highlight>
                <a:srgbClr val="F0F0F0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EF0E6F-7E9F-DC5E-DDD0-2F31C19F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10" y="1381742"/>
            <a:ext cx="3787917" cy="5246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886206-3C8F-B25C-BD87-5E2398BD4DDC}"/>
              </a:ext>
            </a:extLst>
          </p:cNvPr>
          <p:cNvCxnSpPr>
            <a:cxnSpLocks/>
          </p:cNvCxnSpPr>
          <p:nvPr/>
        </p:nvCxnSpPr>
        <p:spPr>
          <a:xfrm flipH="1">
            <a:off x="4562211" y="4292600"/>
            <a:ext cx="839522" cy="846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72AA92-B8A7-C944-4622-5E5CA8887CEA}"/>
              </a:ext>
            </a:extLst>
          </p:cNvPr>
          <p:cNvCxnSpPr>
            <a:cxnSpLocks/>
          </p:cNvCxnSpPr>
          <p:nvPr/>
        </p:nvCxnSpPr>
        <p:spPr>
          <a:xfrm>
            <a:off x="5401733" y="2021416"/>
            <a:ext cx="834761" cy="247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5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FCB32F-FC49-560C-1EB6-81B73B86538B}"/>
              </a:ext>
            </a:extLst>
          </p:cNvPr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E7FCD-ACFF-4491-3918-82E6E6AEC919}"/>
                </a:ext>
              </a:extLst>
            </p:cNvPr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56F9F2-D283-176F-1FF5-EA884676E0DB}"/>
                </a:ext>
              </a:extLst>
            </p:cNvPr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2AE31B-4CA5-0F84-2772-C099CDB41AB3}"/>
                </a:ext>
              </a:extLst>
            </p:cNvPr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362D9-9C4B-9241-C00B-0ADEAFC1237A}"/>
                </a:ext>
              </a:extLst>
            </p:cNvPr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B7809-E23B-B06C-DBFC-3B17E61597BD}"/>
                </a:ext>
              </a:extLst>
            </p:cNvPr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7A0150-9564-CF9A-27CB-5948ADF40D79}"/>
                </a:ext>
              </a:extLst>
            </p:cNvPr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5118ACA2-5ED6-A3E6-7AE5-91A229E2A389}"/>
                </a:ext>
              </a:extLst>
            </p:cNvPr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219080" y="-187584"/>
            <a:ext cx="6346396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구현한 기능 및 </a:t>
            </a:r>
            <a:r>
              <a:rPr lang="en-US" altLang="ko-KR" sz="4800" b="1" dirty="0">
                <a:solidFill>
                  <a:srgbClr val="1D2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454E36-5E1F-B225-F44F-729E79CDA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127" y="1652474"/>
            <a:ext cx="3547273" cy="491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1740A-84E3-74F5-6B7E-646330AA5E14}"/>
              </a:ext>
            </a:extLst>
          </p:cNvPr>
          <p:cNvSpPr txBox="1"/>
          <p:nvPr/>
        </p:nvSpPr>
        <p:spPr>
          <a:xfrm>
            <a:off x="5565775" y="1547284"/>
            <a:ext cx="6133703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/>
              <a:t>정류소 검색 기능</a:t>
            </a:r>
            <a:endParaRPr lang="en-US" altLang="ko-KR" sz="2800" b="1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/>
              <a:t>지역 선택 후</a:t>
            </a:r>
            <a:r>
              <a:rPr lang="en-US" altLang="ko-KR" sz="2800" dirty="0"/>
              <a:t> </a:t>
            </a:r>
            <a:r>
              <a:rPr lang="ko-KR" altLang="en-US" sz="2800" dirty="0"/>
              <a:t>정류소 명 검색 시 해당하는 정보 출력</a:t>
            </a:r>
            <a:endParaRPr lang="en-US" altLang="ko-KR" sz="28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82B5163-76A1-7294-0D17-840EF0FF90CF}"/>
              </a:ext>
            </a:extLst>
          </p:cNvPr>
          <p:cNvCxnSpPr>
            <a:cxnSpLocks/>
          </p:cNvCxnSpPr>
          <p:nvPr/>
        </p:nvCxnSpPr>
        <p:spPr>
          <a:xfrm flipH="1">
            <a:off x="4419599" y="4292600"/>
            <a:ext cx="558800" cy="912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54F6C4-87F6-4C1D-C5B2-4F260B4F6252}"/>
              </a:ext>
            </a:extLst>
          </p:cNvPr>
          <p:cNvCxnSpPr>
            <a:cxnSpLocks/>
          </p:cNvCxnSpPr>
          <p:nvPr/>
        </p:nvCxnSpPr>
        <p:spPr>
          <a:xfrm flipH="1">
            <a:off x="3154790" y="2963239"/>
            <a:ext cx="1759319" cy="60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EDA9C-0BC7-C267-49BE-62F84A07CDC5}"/>
              </a:ext>
            </a:extLst>
          </p:cNvPr>
          <p:cNvSpPr/>
          <p:nvPr/>
        </p:nvSpPr>
        <p:spPr>
          <a:xfrm>
            <a:off x="1761067" y="4478867"/>
            <a:ext cx="3344333" cy="183726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AB7C9D-85C9-91F8-D7C6-623819FFE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12" y="4368247"/>
            <a:ext cx="2689855" cy="21232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81E1F7-3328-3786-223D-1B039A5100DC}"/>
              </a:ext>
            </a:extLst>
          </p:cNvPr>
          <p:cNvSpPr txBox="1"/>
          <p:nvPr/>
        </p:nvSpPr>
        <p:spPr>
          <a:xfrm>
            <a:off x="5437195" y="3807292"/>
            <a:ext cx="5059353" cy="11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지도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ko-KR" altLang="en-US" sz="1600" dirty="0">
                <a:highlight>
                  <a:srgbClr val="F0F0F0"/>
                </a:highlight>
              </a:rPr>
              <a:t>해당 정류소를 지도로 출력</a:t>
            </a:r>
            <a:endParaRPr lang="en-US" altLang="ko-KR" sz="1600" dirty="0">
              <a:highlight>
                <a:srgbClr val="F0F0F0"/>
              </a:highligh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55A33E-84BF-096B-C7E1-5434535E11CF}"/>
              </a:ext>
            </a:extLst>
          </p:cNvPr>
          <p:cNvCxnSpPr>
            <a:cxnSpLocks/>
          </p:cNvCxnSpPr>
          <p:nvPr/>
        </p:nvCxnSpPr>
        <p:spPr>
          <a:xfrm>
            <a:off x="4978399" y="2278270"/>
            <a:ext cx="1058334" cy="2014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236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승희</cp:lastModifiedBy>
  <cp:revision>1003</cp:revision>
  <dcterms:created xsi:type="dcterms:W3CDTF">2018-08-02T07:05:36Z</dcterms:created>
  <dcterms:modified xsi:type="dcterms:W3CDTF">2023-05-25T12:54:06Z</dcterms:modified>
</cp:coreProperties>
</file>